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89" r:id="rId2"/>
  </p:sldMasterIdLst>
  <p:notesMasterIdLst>
    <p:notesMasterId r:id="rId3"/>
  </p:notesMasterIdLst>
  <p:sldIdLst>
    <p:sldId id="381" r:id="rId4"/>
    <p:sldId id="258" r:id="rId5"/>
    <p:sldId id="375" r:id="rId6"/>
    <p:sldId id="399" r:id="rId7"/>
    <p:sldId id="401" r:id="rId8"/>
    <p:sldId id="390" r:id="rId9"/>
    <p:sldId id="400" r:id="rId10"/>
    <p:sldId id="376" r:id="rId11"/>
    <p:sldId id="395" r:id="rId12"/>
    <p:sldId id="391" r:id="rId13"/>
    <p:sldId id="388" r:id="rId14"/>
    <p:sldId id="406" r:id="rId15"/>
    <p:sldId id="377" r:id="rId16"/>
    <p:sldId id="402" r:id="rId17"/>
    <p:sldId id="393" r:id="rId18"/>
    <p:sldId id="404" r:id="rId19"/>
    <p:sldId id="394" r:id="rId20"/>
    <p:sldId id="398" r:id="rId21"/>
    <p:sldId id="378" r:id="rId22"/>
    <p:sldId id="407" r:id="rId23"/>
    <p:sldId id="403" r:id="rId24"/>
    <p:sldId id="405" r:id="rId25"/>
    <p:sldId id="408" r:id="rId26"/>
    <p:sldId id="409" r:id="rId27"/>
    <p:sldId id="421" r:id="rId28"/>
    <p:sldId id="444" r:id="rId29"/>
  </p:sldIdLst>
  <p:sldSz cx="9144000" cy="514477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11" autoAdjust="0"/>
    <p:restoredTop sz="94660"/>
  </p:normalViewPr>
  <p:slideViewPr>
    <p:cSldViewPr>
      <p:cViewPr varScale="1">
        <p:scale>
          <a:sx n="142" d="100"/>
          <a:sy n="142" d="100"/>
        </p:scale>
        <p:origin x="432" y="138"/>
      </p:cViewPr>
      <p:guideLst>
        <p:guide orient="horz" pos="1621"/>
        <p:guide pos="2880"/>
      </p:guideLst>
    </p:cSldViewPr>
  </p:slideViewPr>
  <p:notesTextViewPr>
    <p:cViewPr>
      <p:scale>
        <a:sx n="100" d="100"/>
        <a:sy n="100" d="100"/>
      </p:scale>
      <p:origin x="0" y="0"/>
    </p:cViewPr>
  </p:notesTextViewPr>
  <p:sorterViewPr>
    <p:cViewPr>
      <p:scale>
        <a:sx n="39" d="100"/>
        <a:sy n="39" d="100"/>
      </p:scale>
      <p:origin x="0" y="0"/>
    </p:cViewPr>
  </p:sorterViewPr>
  <p:notesViewPr>
    <p:cSldViewPr>
      <p:cViewPr>
        <p:scale>
          <a:sx n="1" d="100"/>
          <a:sy n="1" d="100"/>
        </p:scale>
        <p:origin x="0" y="0"/>
      </p:cViewPr>
    </p:cSldViewPr>
  </p:notesViewPr>
  <p:gridSpacing cx="36004" cy="36004"/>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609E5-0D7D-4A72-A3E7-84F347EBBF95}"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3E3D15-37DA-4B0B-BB5B-F9782FE4C100}"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E3D15-37DA-4B0B-BB5B-F9782FE4C10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E3D15-37DA-4B0B-BB5B-F9782FE4C100}"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E3D15-37DA-4B0B-BB5B-F9782FE4C100}"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E3D15-37DA-4B0B-BB5B-F9782FE4C100}"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20</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E3D15-37DA-4B0B-BB5B-F9782FE4C100}" type="slidenum">
              <a:rPr lang="zh-CN" altLang="en-US" smtClean="0"/>
              <a:t>24</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4545"/>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26</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9AAB4CE-8A27-47B7-B03E-50DEC6974D5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E3D15-37DA-4B0B-BB5B-F9782FE4C10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5601" name="幻灯片图像占位符 1"/>
          <p:cNvSpPr>
            <a:spLocks noGrp="1" noRot="1" noChangeAspect="1" noChangeArrowheads="1"/>
          </p:cNvSpPr>
          <p:nvPr>
            <p:ph type="sldImg" idx="4294967295"/>
          </p:nvPr>
        </p:nvSpPr>
        <p:spPr>
          <a:ln>
            <a:miter lim="800000"/>
          </a:ln>
        </p:spPr>
      </p:sp>
      <p:sp>
        <p:nvSpPr>
          <p:cNvPr id="25602" name="备注占位符 2"/>
          <p:cNvSpPr>
            <a:spLocks noGrp="1" noChangeArrowheads="1"/>
          </p:cNvSpPr>
          <p:nvPr>
            <p:ph type="body" idx="6"/>
          </p:nvPr>
        </p:nvSpPr>
        <p:spPr/>
        <p:txBody>
          <a:bodyPr/>
          <a:lstStyle/>
          <a:p>
            <a:endParaRPr lang="zh-CN" altLang="en-US"/>
          </a:p>
        </p:txBody>
      </p:sp>
      <p:sp>
        <p:nvSpPr>
          <p:cNvPr id="25603" name="灯片编号占位符 3"/>
          <p:cNvSpPr>
            <a:spLocks noGrp="1" noChangeArrowheads="1"/>
          </p:cNvSpPr>
          <p:nvPr>
            <p:ph type="sldNum" sz="quarter" idx="5"/>
          </p:nvPr>
        </p:nvSpPr>
        <p:spPr bwMode="auto">
          <a:noFill/>
          <a:ln>
            <a:miter lim="800000"/>
          </a:ln>
        </p:spPr>
        <p:txBody>
          <a:bodyPr/>
          <a:lstStyle/>
          <a:p>
            <a:fld id="{705A22A7-E035-4539-A9EF-73E4512CBAB0}" type="slidenum">
              <a:rPr lang="zh-CN" altLang="en-US"/>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E3D15-37DA-4B0B-BB5B-F9782FE4C100}"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2EF455-68C0-491E-BCC7-116179CCE12F}"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E3D15-37DA-4B0B-BB5B-F9782FE4C100}"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11</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12</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37.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38.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39.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9378248-A63A-4CC1-A050-FA7A832C65B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B4BFE3-3554-44DF-AACC-08A711377ADC}" type="slidenum">
              <a:rPr lang="zh-CN" altLang="en-US" smtClean="0"/>
              <a:t/>
            </a:fld>
            <a:endParaRPr lang="zh-CN" altLang="en-US"/>
          </a:p>
        </p:txBody>
      </p:sp>
    </p:spTree>
  </p:cSld>
  <p:clrMapOvr>
    <a:masterClrMapping/>
  </p:clrMapOvr>
  <p:transition spd="med" advClick="0" advTm="0">
    <p:random/>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a:solidFill>
                  <a:schemeClr val="accent1"/>
                </a:solidFill>
                <a:latin typeface="微软雅黑" panose="020b0503020204020204" pitchFamily="34" charset="-122"/>
                <a:ea typeface="微软雅黑" panose="020b0503020204020204" pitchFamily="34" charset="-122"/>
                <a:cs typeface="+mn-cs"/>
              </a:rPr>
              <a:t>成功项目展示</a:t>
            </a:r>
            <a:endParaRPr lang="zh-CN" altLang="zh-CN" sz="1600" b="0" kern="1200">
              <a:solidFill>
                <a:schemeClr val="accent1"/>
              </a:solidFill>
              <a:latin typeface="微软雅黑" panose="020b0503020204020204" pitchFamily="34" charset="-122"/>
              <a:ea typeface="微软雅黑" panose="020b0503020204020204" pitchFamily="34" charset="-122"/>
              <a:cs typeface="+mn-cs"/>
            </a:endParaRP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a:solidFill>
                  <a:schemeClr val="tx1">
                    <a:lumMod val="50000"/>
                    <a:lumOff val="50000"/>
                  </a:schemeClr>
                </a:solidFill>
                <a:cs typeface="+mn-ea"/>
                <a:sym typeface="+mn-lt"/>
              </a:rPr>
              <a:t>ADD RELATED TITLE WORDS</a:t>
            </a:r>
            <a:endParaRPr lang="zh-CN" altLang="en-US" sz="900">
              <a:solidFill>
                <a:schemeClr val="tx1">
                  <a:lumMod val="50000"/>
                  <a:lumOff val="50000"/>
                </a:schemeClr>
              </a:solidFill>
              <a:cs typeface="+mn-ea"/>
              <a:sym typeface="+mn-lt"/>
            </a:endParaRPr>
          </a:p>
        </p:txBody>
      </p:sp>
    </p:spTree>
  </p:cSld>
  <p:clrMapOvr>
    <a:masterClrMapping/>
  </p:clrMapOvr>
  <p:transition spd="med" advClick="0" advTm="0">
    <p:random/>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4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algn="dist"/>
            <a:r>
              <a:rPr lang="zh-CN" altLang="zh-CN" sz="1600" b="0" kern="1200">
                <a:solidFill>
                  <a:schemeClr val="accent1"/>
                </a:solidFill>
                <a:latin typeface="微软雅黑" panose="020b0503020204020204" pitchFamily="34" charset="-122"/>
                <a:ea typeface="微软雅黑" panose="020b0503020204020204" pitchFamily="34" charset="-122"/>
                <a:cs typeface="+mn-cs"/>
              </a:rPr>
              <a:t>明年工作计划</a:t>
            </a:r>
            <a:endParaRPr lang="zh-CN" altLang="zh-CN" sz="1600" b="0" kern="1200">
              <a:solidFill>
                <a:schemeClr val="accent1"/>
              </a:solidFill>
              <a:latin typeface="微软雅黑" panose="020b0503020204020204" pitchFamily="34" charset="-122"/>
              <a:ea typeface="微软雅黑" panose="020b0503020204020204" pitchFamily="34" charset="-122"/>
              <a:cs typeface="+mn-cs"/>
            </a:endParaRP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a:solidFill>
                  <a:schemeClr val="tx1">
                    <a:lumMod val="50000"/>
                    <a:lumOff val="50000"/>
                  </a:schemeClr>
                </a:solidFill>
                <a:cs typeface="+mn-ea"/>
                <a:sym typeface="+mn-lt"/>
              </a:rPr>
              <a:t>ADD RELATED TITLE WORDS</a:t>
            </a:r>
            <a:endParaRPr lang="zh-CN" altLang="en-US" sz="900">
              <a:solidFill>
                <a:schemeClr val="tx1">
                  <a:lumMod val="50000"/>
                  <a:lumOff val="50000"/>
                </a:schemeClr>
              </a:solidFill>
              <a:cs typeface="+mn-ea"/>
              <a:sym typeface="+mn-lt"/>
            </a:endParaRPr>
          </a:p>
        </p:txBody>
      </p:sp>
    </p:spTree>
  </p:cSld>
  <p:clrMapOvr>
    <a:masterClrMapping/>
  </p:clrMapOvr>
  <p:transition spd="med" advClick="0" advTm="0">
    <p:random/>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9378248-A63A-4CC1-A050-FA7A832C65BD}"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B4BFE3-3554-44DF-AACC-08A711377ADC}" type="slidenum">
              <a:rPr lang="zh-CN" altLang="en-US" smtClean="0"/>
              <a:t/>
            </a:fld>
            <a:endParaRPr lang="zh-CN" altLang="en-US"/>
          </a:p>
        </p:txBody>
      </p:sp>
    </p:spTree>
  </p:cSld>
  <p:clrMapOvr>
    <a:masterClrMapping/>
  </p:clrMapOvr>
  <p:transition spd="med" advClick="0" advTm="0">
    <p:random/>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9378248-A63A-4CC1-A050-FA7A832C65BD}"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B4BFE3-3554-44DF-AACC-08A711377ADC}" type="slidenum">
              <a:rPr lang="zh-CN" altLang="en-US" smtClean="0"/>
              <a:t/>
            </a:fld>
            <a:endParaRPr lang="zh-CN" altLang="en-US"/>
          </a:p>
        </p:txBody>
      </p:sp>
    </p:spTree>
  </p:cSld>
  <p:clrMapOvr>
    <a:masterClrMapping/>
  </p:clrMapOvr>
  <p:transition spd="med" advClick="0" advTm="0">
    <p:random/>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9378248-A63A-4CC1-A050-FA7A832C65B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B4BFE3-3554-44DF-AACC-08A711377ADC}" type="slidenum">
              <a:rPr lang="zh-CN" altLang="en-US" smtClean="0"/>
              <a:t/>
            </a:fld>
            <a:endParaRPr lang="zh-CN" altLang="en-US"/>
          </a:p>
        </p:txBody>
      </p:sp>
    </p:spTree>
  </p:cSld>
  <p:clrMapOvr>
    <a:masterClrMapping/>
  </p:clrMapOvr>
  <p:transition spd="med" advClick="0" advTm="0">
    <p:random/>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9378248-A63A-4CC1-A050-FA7A832C65B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B4BFE3-3554-44DF-AACC-08A711377ADC}" type="slidenum">
              <a:rPr lang="zh-CN" altLang="en-US" smtClean="0"/>
              <a:t/>
            </a:fld>
            <a:endParaRPr lang="zh-CN" altLang="en-US"/>
          </a:p>
        </p:txBody>
      </p:sp>
    </p:spTree>
  </p:cSld>
  <p:clrMapOvr>
    <a:masterClrMapping/>
  </p:clrMapOvr>
  <p:transition spd="med" advClick="0" advTm="0">
    <p:random/>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2_标题和内容">
    <p:spTree>
      <p:nvGrpSpPr>
        <p:cNvPr id="1" name=""/>
        <p:cNvGrpSpPr/>
        <p:nvPr/>
      </p:nvGrpSpPr>
      <p:grpSpPr>
        <a:xfrm>
          <a:off x="0" y="0"/>
          <a:ext cx="0" cy="0"/>
        </a:xfrm>
      </p:grpSpPr>
    </p:spTree>
  </p:cSld>
  <p:clrMapOvr>
    <a:masterClrMapping/>
  </p:clrMapOvr>
  <p:transition spd="med" advClick="0" advTm="0">
    <p:random/>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3_标题和内容">
    <p:spTree>
      <p:nvGrpSpPr>
        <p:cNvPr id="1" name=""/>
        <p:cNvGrpSpPr/>
        <p:nvPr/>
      </p:nvGrpSpPr>
      <p:grpSpPr>
        <a:xfrm>
          <a:off x="0" y="0"/>
          <a:ext cx="0" cy="0"/>
        </a:xfrm>
      </p:grpSpPr>
    </p:spTree>
  </p:cSld>
  <p:clrMapOvr>
    <a:masterClrMapping/>
  </p:clrMapOvr>
  <p:transition spd="med" advClick="0" advTm="0">
    <p:random/>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5_标题和内容">
    <p:spTree>
      <p:nvGrpSpPr>
        <p:cNvPr id="1" name=""/>
        <p:cNvGrpSpPr/>
        <p:nvPr/>
      </p:nvGrpSpPr>
      <p:grpSpPr>
        <a:xfrm>
          <a:off x="0" y="0"/>
          <a:ext cx="0" cy="0"/>
        </a:xfrm>
      </p:grpSpPr>
    </p:spTree>
  </p:cSld>
  <p:clrMapOvr>
    <a:masterClrMapping/>
  </p:clrMapOvr>
  <p:transition spd="med" advClick="0" advTm="0">
    <p:random/>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6_标题和内容">
    <p:spTree>
      <p:nvGrpSpPr>
        <p:cNvPr id="1" name=""/>
        <p:cNvGrpSpPr/>
        <p:nvPr/>
      </p:nvGrpSpPr>
      <p:grpSpPr>
        <a:xfrm>
          <a:off x="0" y="0"/>
          <a:ext cx="0" cy="0"/>
        </a:xfrm>
      </p:grpSpPr>
    </p:spTree>
  </p:cSld>
  <p:clrMapOvr>
    <a:masterClrMapping/>
  </p:clrMapOvr>
  <p:transition spd="med" advClick="0" advTm="0">
    <p:random/>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9378248-A63A-4CC1-A050-FA7A832C65B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B4BFE3-3554-44DF-AACC-08A711377ADC}" type="slidenum">
              <a:rPr lang="zh-CN" altLang="en-US" smtClean="0"/>
              <a:t/>
            </a:fld>
            <a:endParaRPr lang="zh-CN" altLang="en-US"/>
          </a:p>
        </p:txBody>
      </p:sp>
    </p:spTree>
  </p:cSld>
  <p:clrMapOvr>
    <a:masterClrMapping/>
  </p:clrMapOvr>
  <p:transition spd="med" advClick="0" advTm="0">
    <p:random/>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Blank New Slide">
    <p:spTree>
      <p:nvGrpSpPr>
        <p:cNvPr id="1" name=""/>
        <p:cNvGrpSpPr/>
        <p:nvPr/>
      </p:nvGrpSpPr>
      <p:grpSpPr>
        <a:xfrm>
          <a:off x="0" y="0"/>
          <a:ext cx="0" cy="0"/>
        </a:xfrm>
      </p:grpSpPr>
    </p:spTree>
  </p:cSld>
  <p:clrMapOvr>
    <a:masterClrMapping/>
  </p:clrMapOvr>
  <p:transition advClick="0" advTm="0"/>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9_Title Slide">
    <p:spTree>
      <p:nvGrpSpPr>
        <p:cNvPr id="1" name=""/>
        <p:cNvGrpSpPr/>
        <p:nvPr/>
      </p:nvGrpSpPr>
      <p:grpSpPr>
        <a:xfrm>
          <a:off x="0" y="0"/>
          <a:ext cx="0" cy="0"/>
        </a:xfrm>
      </p:grpSpPr>
    </p:spTree>
  </p:cSld>
  <p:clrMapOvr>
    <a:masterClrMapping/>
  </p:clrMapOvr>
  <p:transition advClick="0" advTm="0"/>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ustom Layout">
    <p:spTree>
      <p:nvGrpSpPr>
        <p:cNvPr id="1" name=""/>
        <p:cNvGrpSpPr/>
        <p:nvPr/>
      </p:nvGrpSpPr>
      <p:grpSpPr>
        <a:xfrm>
          <a:off x="0" y="0"/>
          <a:ext cx="0" cy="0"/>
        </a:xfrm>
      </p:grpSpPr>
    </p:spTree>
  </p:cSld>
  <p:clrMapOvr>
    <a:masterClrMapping/>
  </p:clrMapOvr>
  <p:transition advClick="0" advTm="0">
    <p:pull/>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自定义版式">
    <p:spTree>
      <p:nvGrpSpPr>
        <p:cNvPr id="1" name=""/>
        <p:cNvGrpSpPr/>
        <p:nvPr/>
      </p:nvGrpSpPr>
      <p:grpSpPr>
        <a:xfrm>
          <a:off x="0" y="0"/>
          <a:ext cx="0" cy="0"/>
        </a:xfrm>
      </p:grpSpPr>
      <p:sp>
        <p:nvSpPr>
          <p:cNvPr id="2" name="标题 1"/>
          <p:cNvSpPr>
            <a:spLocks noGrp="1"/>
          </p:cNvSpPr>
          <p:nvPr>
            <p:ph type="title"/>
          </p:nvPr>
        </p:nvSpPr>
        <p:spPr>
          <a:xfrm>
            <a:off x="628650" y="273929"/>
            <a:ext cx="7886700" cy="994479"/>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8735"/>
            <a:ext cx="2057400" cy="273928"/>
          </a:xfrm>
        </p:spPr>
        <p:txBody>
          <a:bodyPr/>
          <a:lstStyle>
            <a:lvl1pPr>
              <a:defRPr/>
            </a:lvl1pPr>
          </a:lstStyle>
          <a:p>
            <a:fld id="{1F931BFC-FA3C-44C9-BDF3-A1EA94A517F2}" type="datetime1">
              <a:rPr lang="zh-CN" altLang="en-US"/>
              <a:t/>
            </a:fld>
            <a:endParaRPr lang="zh-CN" altLang="en-US" sz="1400">
              <a:solidFill>
                <a:schemeClr val="tx1"/>
              </a:solidFill>
            </a:endParaRPr>
          </a:p>
        </p:txBody>
      </p:sp>
      <p:sp>
        <p:nvSpPr>
          <p:cNvPr id="4" name="页脚占位符 3"/>
          <p:cNvSpPr>
            <a:spLocks noGrp="1"/>
          </p:cNvSpPr>
          <p:nvPr>
            <p:ph type="ftr" sz="quarter" idx="11"/>
          </p:nvPr>
        </p:nvSpPr>
        <p:spPr>
          <a:xfrm>
            <a:off x="3028950" y="4768735"/>
            <a:ext cx="3086100" cy="273928"/>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4768735"/>
            <a:ext cx="2057400" cy="273928"/>
          </a:xfrm>
        </p:spPr>
        <p:txBody>
          <a:bodyPr/>
          <a:lstStyle>
            <a:lvl1pPr>
              <a:defRPr/>
            </a:lvl1pPr>
          </a:lstStyle>
          <a:p>
            <a:fld id="{2E9294EB-43AD-4253-9111-B513B7CCDA25}" type="slidenum">
              <a:rPr lang="zh-CN" altLang="en-US"/>
              <a:t/>
            </a:fld>
            <a:endParaRPr lang="zh-CN" altLang="en-US" sz="1400">
              <a:solidFill>
                <a:schemeClr val="tx1"/>
              </a:solidFill>
            </a:endParaRPr>
          </a:p>
        </p:txBody>
      </p:sp>
    </p:spTree>
  </p:cSld>
  <p:clrMapOvr>
    <a:masterClrMapping/>
  </p:clrMapOvr>
  <p:transition advClick="0" advTm="0"/>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ustom Layout 2">
    <p:spTree>
      <p:nvGrpSpPr>
        <p:cNvPr id="1" name=""/>
        <p:cNvGrpSpPr/>
        <p:nvPr/>
      </p:nvGrpSpPr>
      <p:grpSpPr>
        <a:xfrm>
          <a:off x="0" y="0"/>
          <a:ext cx="0" cy="0"/>
        </a:xfrm>
      </p:grpSpPr>
      <p:sp>
        <p:nvSpPr>
          <p:cNvPr id="6" name="Title 1"/>
          <p:cNvSpPr>
            <a:spLocks noGrp="1"/>
          </p:cNvSpPr>
          <p:nvPr>
            <p:ph type="ctrTitle"/>
          </p:nvPr>
        </p:nvSpPr>
        <p:spPr>
          <a:xfrm>
            <a:off x="1143000" y="374188"/>
            <a:ext cx="6858000" cy="523279"/>
          </a:xfrm>
        </p:spPr>
        <p:txBody>
          <a:bodyPr anchor="b">
            <a:normAutofit/>
          </a:bodyPr>
          <a:lstStyle>
            <a:lvl1pPr algn="ctr">
              <a:defRPr sz="3000">
                <a:solidFill>
                  <a:schemeClr val="tx1">
                    <a:lumMod val="65000"/>
                    <a:lumOff val="35000"/>
                  </a:schemeClr>
                </a:solidFill>
              </a:defRPr>
            </a:lvl1pPr>
          </a:lstStyle>
          <a:p>
            <a:r>
              <a:rPr lang="en-US"/>
              <a:t>Click to edit Master title style</a:t>
            </a:r>
            <a:endParaRPr lang="en-AU"/>
          </a:p>
        </p:txBody>
      </p:sp>
      <p:sp>
        <p:nvSpPr>
          <p:cNvPr id="7" name="Subtitle 2"/>
          <p:cNvSpPr>
            <a:spLocks noGrp="1"/>
          </p:cNvSpPr>
          <p:nvPr>
            <p:ph type="subTitle" idx="1"/>
          </p:nvPr>
        </p:nvSpPr>
        <p:spPr>
          <a:xfrm>
            <a:off x="1143000" y="918257"/>
            <a:ext cx="6858000" cy="280749"/>
          </a:xfrm>
        </p:spPr>
        <p:txBody>
          <a:bodyPr>
            <a:normAutofit/>
          </a:bodyPr>
          <a:lstStyle>
            <a:lvl1pPr marL="0" indent="0" algn="ctr">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10"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a:p>
        </p:txBody>
      </p:sp>
      <p:sp>
        <p:nvSpPr>
          <p:cNvPr id="11" name="Text Placeholder 9"/>
          <p:cNvSpPr>
            <a:spLocks noGrp="1"/>
          </p:cNvSpPr>
          <p:nvPr>
            <p:ph type="body" sz="quarter" idx="14"/>
          </p:nvPr>
        </p:nvSpPr>
        <p:spPr>
          <a:xfrm>
            <a:off x="628650" y="1869220"/>
            <a:ext cx="3942159" cy="1320052"/>
          </a:xfrm>
        </p:spPr>
        <p:txBody>
          <a:bodyPr>
            <a:normAutofit/>
          </a:bodyPr>
          <a:lstStyle>
            <a:lvl1pPr marL="0" indent="0">
              <a:buNone/>
              <a:defRPr sz="1100">
                <a:latin typeface="Lato Light" panose="020f0302020204030203" pitchFamily="34" charset="0"/>
              </a:defRPr>
            </a:lvl1pPr>
          </a:lstStyle>
          <a:p>
            <a:pPr lvl="0"/>
            <a:endParaRPr lang="en-AU"/>
          </a:p>
        </p:txBody>
      </p:sp>
      <p:sp>
        <p:nvSpPr>
          <p:cNvPr id="12" name="Text Placeholder 11"/>
          <p:cNvSpPr>
            <a:spLocks noGrp="1"/>
          </p:cNvSpPr>
          <p:nvPr>
            <p:ph type="body" sz="quarter" idx="15"/>
          </p:nvPr>
        </p:nvSpPr>
        <p:spPr>
          <a:xfrm>
            <a:off x="629841" y="3288332"/>
            <a:ext cx="3940969" cy="370398"/>
          </a:xfrm>
        </p:spPr>
        <p:txBody>
          <a:bodyPr>
            <a:normAutofit/>
          </a:bodyPr>
          <a:lstStyle>
            <a:lvl1pPr marL="0" indent="0">
              <a:buNone/>
              <a:defRPr sz="1200" b="1" i="1">
                <a:latin typeface="Lato Light" panose="020f0302020204030203" pitchFamily="34" charset="0"/>
              </a:defRPr>
            </a:lvl1pPr>
          </a:lstStyle>
          <a:p>
            <a:pPr lvl="0"/>
            <a:endParaRPr lang="en-AU"/>
          </a:p>
        </p:txBody>
      </p:sp>
      <p:sp>
        <p:nvSpPr>
          <p:cNvPr id="13" name="Text Placeholder 13"/>
          <p:cNvSpPr>
            <a:spLocks noGrp="1"/>
          </p:cNvSpPr>
          <p:nvPr>
            <p:ph type="body" sz="quarter" idx="16"/>
          </p:nvPr>
        </p:nvSpPr>
        <p:spPr>
          <a:xfrm>
            <a:off x="629841" y="3658730"/>
            <a:ext cx="3940969" cy="370399"/>
          </a:xfrm>
        </p:spPr>
        <p:txBody>
          <a:bodyPr>
            <a:normAutofit/>
          </a:bodyPr>
          <a:lstStyle>
            <a:lvl1pPr marL="0" indent="0">
              <a:buNone/>
              <a:defRPr sz="900" b="1">
                <a:latin typeface="Lato Light" panose="020f0302020204030203" pitchFamily="34" charset="0"/>
              </a:defRPr>
            </a:lvl1pPr>
          </a:lstStyle>
          <a:p>
            <a:pPr lvl="0"/>
            <a:endParaRPr lang="en-AU"/>
          </a:p>
        </p:txBody>
      </p:sp>
      <p:sp>
        <p:nvSpPr>
          <p:cNvPr id="14" name="Text Placeholder 15"/>
          <p:cNvSpPr>
            <a:spLocks noGrp="1"/>
          </p:cNvSpPr>
          <p:nvPr>
            <p:ph type="body" sz="quarter" idx="17"/>
          </p:nvPr>
        </p:nvSpPr>
        <p:spPr>
          <a:xfrm>
            <a:off x="629841" y="4029128"/>
            <a:ext cx="3942159" cy="270355"/>
          </a:xfrm>
        </p:spPr>
        <p:txBody>
          <a:bodyPr>
            <a:normAutofit/>
          </a:bodyPr>
          <a:lstStyle>
            <a:lvl1pPr marL="0" indent="0">
              <a:buNone/>
              <a:defRPr sz="900">
                <a:latin typeface="Lato Light" panose="020f0302020204030203" pitchFamily="34" charset="0"/>
              </a:defRPr>
            </a:lvl1pPr>
          </a:lstStyle>
          <a:p>
            <a:pPr lvl="0"/>
            <a:endParaRPr lang="en-AU"/>
          </a:p>
        </p:txBody>
      </p:sp>
      <p:sp>
        <p:nvSpPr>
          <p:cNvPr id="15" name="Date Placeholder 3"/>
          <p:cNvSpPr>
            <a:spLocks noGrp="1"/>
          </p:cNvSpPr>
          <p:nvPr>
            <p:ph type="dt" sz="half" idx="10"/>
          </p:nvPr>
        </p:nvSpPr>
        <p:spPr>
          <a:xfrm>
            <a:off x="628650" y="4768735"/>
            <a:ext cx="2057400" cy="273928"/>
          </a:xfrm>
        </p:spPr>
        <p:txBody>
          <a:bodyPr/>
          <a:lstStyle>
            <a:lvl1pPr>
              <a:defRPr>
                <a:latin typeface="Lato Light" panose="020f0302020204030203" pitchFamily="34" charset="0"/>
              </a:defRPr>
            </a:lvl1pPr>
          </a:lstStyle>
          <a:p>
            <a:fld id="{722F6D6F-DD99-46DF-A9EA-728D63EA6A31}" type="datetimeFigureOut">
              <a:rPr lang="en-AU" smtClean="0"/>
              <a:t/>
            </a:fld>
            <a:endParaRPr lang="en-AU"/>
          </a:p>
        </p:txBody>
      </p:sp>
      <p:sp>
        <p:nvSpPr>
          <p:cNvPr id="16" name="Footer Placeholder 4"/>
          <p:cNvSpPr>
            <a:spLocks noGrp="1"/>
          </p:cNvSpPr>
          <p:nvPr>
            <p:ph type="ftr" sz="quarter" idx="11"/>
          </p:nvPr>
        </p:nvSpPr>
        <p:spPr>
          <a:xfrm>
            <a:off x="3028950" y="4768735"/>
            <a:ext cx="3086100" cy="273928"/>
          </a:xfrm>
        </p:spPr>
        <p:txBody>
          <a:bodyPr/>
          <a:lstStyle>
            <a:lvl1pPr>
              <a:defRPr>
                <a:latin typeface="Lato Light" panose="020f0302020204030203" pitchFamily="34" charset="0"/>
              </a:defRPr>
            </a:lvl1pPr>
          </a:lstStyle>
          <a:p>
            <a:endParaRPr lang="en-AU"/>
          </a:p>
        </p:txBody>
      </p:sp>
      <p:sp>
        <p:nvSpPr>
          <p:cNvPr id="17" name="Slide Number Placeholder 5"/>
          <p:cNvSpPr>
            <a:spLocks noGrp="1"/>
          </p:cNvSpPr>
          <p:nvPr>
            <p:ph type="sldNum" sz="quarter" idx="12"/>
          </p:nvPr>
        </p:nvSpPr>
        <p:spPr>
          <a:xfrm>
            <a:off x="6457950" y="4768735"/>
            <a:ext cx="2057400" cy="273928"/>
          </a:xfrm>
        </p:spPr>
        <p:txBody>
          <a:bodyPr/>
          <a:lstStyle>
            <a:lvl1pPr>
              <a:defRPr>
                <a:latin typeface="Lato Light" panose="020f0302020204030203" pitchFamily="34" charset="0"/>
              </a:defRPr>
            </a:lvl1pPr>
          </a:lstStyle>
          <a:p>
            <a:fld id="{84AD2E7E-F7BA-4F6B-9D0C-0B2331C2AE06}" type="slidenum">
              <a:rPr lang="en-AU" smtClean="0"/>
              <a:t/>
            </a:fld>
            <a:endParaRPr lang="en-AU"/>
          </a:p>
        </p:txBody>
      </p:sp>
      <p:sp>
        <p:nvSpPr>
          <p:cNvPr id="19" name="Text Placeholder 18"/>
          <p:cNvSpPr>
            <a:spLocks noGrp="1"/>
          </p:cNvSpPr>
          <p:nvPr>
            <p:ph type="body" sz="quarter" idx="18"/>
          </p:nvPr>
        </p:nvSpPr>
        <p:spPr>
          <a:xfrm>
            <a:off x="5112544" y="1504225"/>
            <a:ext cx="3251597" cy="353724"/>
          </a:xfrm>
        </p:spPr>
        <p:txBody>
          <a:bodyPr>
            <a:normAutofit/>
          </a:bodyPr>
          <a:lstStyle>
            <a:lvl1pPr marL="0" indent="0">
              <a:buNone/>
              <a:defRPr sz="1400"/>
            </a:lvl1pPr>
          </a:lstStyle>
          <a:p>
            <a:pPr lvl="0"/>
            <a:endParaRPr lang="en-AU"/>
          </a:p>
        </p:txBody>
      </p:sp>
      <p:sp>
        <p:nvSpPr>
          <p:cNvPr id="21" name="Text Placeholder 20"/>
          <p:cNvSpPr>
            <a:spLocks noGrp="1"/>
          </p:cNvSpPr>
          <p:nvPr>
            <p:ph type="body" sz="quarter" idx="19"/>
          </p:nvPr>
        </p:nvSpPr>
        <p:spPr>
          <a:xfrm>
            <a:off x="5112544" y="1868668"/>
            <a:ext cx="3251597" cy="703876"/>
          </a:xfrm>
        </p:spPr>
        <p:txBody>
          <a:bodyPr>
            <a:normAutofit/>
          </a:bodyPr>
          <a:lstStyle>
            <a:lvl1pPr marL="0" indent="0">
              <a:buNone/>
              <a:defRPr sz="900">
                <a:latin typeface="Lato Light" panose="020f0302020204030203" pitchFamily="34" charset="0"/>
              </a:defRPr>
            </a:lvl1pPr>
          </a:lstStyle>
          <a:p>
            <a:pPr lvl="0"/>
            <a:endParaRPr lang="en-AU"/>
          </a:p>
        </p:txBody>
      </p:sp>
    </p:spTree>
  </p:cSld>
  <p:clrMapOvr>
    <a:masterClrMapping/>
  </p:clrMapOvr>
  <p:transition spd="slow" advClick="0" advTm="0">
    <p:fade/>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Our Services">
    <p:spTree>
      <p:nvGrpSpPr>
        <p:cNvPr id="1" name=""/>
        <p:cNvGrpSpPr/>
        <p:nvPr/>
      </p:nvGrpSpPr>
      <p:grpSpPr>
        <a:xfrm>
          <a:off x="0" y="0"/>
          <a:ext cx="0" cy="0"/>
        </a:xfrm>
      </p:grpSpPr>
      <p:sp>
        <p:nvSpPr>
          <p:cNvPr id="8" name="Picture Placeholder 24"/>
          <p:cNvSpPr>
            <a:spLocks noGrp="1"/>
          </p:cNvSpPr>
          <p:nvPr>
            <p:ph type="pic" sz="quarter" idx="14"/>
          </p:nvPr>
        </p:nvSpPr>
        <p:spPr>
          <a:xfrm>
            <a:off x="457200" y="1352968"/>
            <a:ext cx="2671762" cy="3007655"/>
          </a:xfrm>
        </p:spPr>
        <p:txBody>
          <a:bodyPr>
            <a:normAutofit/>
          </a:bodyPr>
          <a:lstStyle>
            <a:lvl1pPr marL="0" indent="0">
              <a:buFontTx/>
              <a:buNone/>
              <a:defRPr sz="1200">
                <a:solidFill>
                  <a:srgbClr val="17375E"/>
                </a:solidFill>
              </a:defRPr>
            </a:lvl1pPr>
          </a:lstStyle>
          <a:p>
            <a:endParaRPr lang="en-US"/>
          </a:p>
        </p:txBody>
      </p:sp>
      <p:sp>
        <p:nvSpPr>
          <p:cNvPr id="9" name="Text Placeholder 26"/>
          <p:cNvSpPr>
            <a:spLocks noGrp="1"/>
          </p:cNvSpPr>
          <p:nvPr>
            <p:ph type="body" sz="quarter" idx="15"/>
          </p:nvPr>
        </p:nvSpPr>
        <p:spPr>
          <a:xfrm>
            <a:off x="3733801" y="1818249"/>
            <a:ext cx="2127250" cy="830518"/>
          </a:xfrm>
        </p:spPr>
        <p:txBody>
          <a:bodyPr>
            <a:noAutofit/>
          </a:bodyPr>
          <a:lstStyle>
            <a:lvl1pPr marL="0" indent="0">
              <a:lnSpc>
                <a:spcPts val="1400"/>
              </a:lnSpc>
              <a:buFontTx/>
              <a:buNone/>
              <a:defRPr sz="1050">
                <a:solidFill>
                  <a:srgbClr val="7F7F7F"/>
                </a:solidFill>
              </a:defRPr>
            </a:lvl1pPr>
            <a:lvl2pPr marL="457200" indent="0">
              <a:buFontTx/>
              <a:buNone/>
              <a:defRPr sz="1200"/>
            </a:lvl2pPr>
            <a:lvl3pPr marL="914400" indent="0">
              <a:buFontTx/>
              <a:buNone/>
              <a:defRPr sz="1200"/>
            </a:lvl3pPr>
            <a:lvl4pPr marL="1371600" indent="0">
              <a:buFontTx/>
              <a:buNone/>
              <a:defRPr sz="1200"/>
            </a:lvl4pPr>
            <a:lvl5pPr marL="1829435" indent="0">
              <a:buFontTx/>
              <a:buNone/>
              <a:defRPr sz="1200"/>
            </a:lvl5pPr>
          </a:lstStyle>
          <a:p>
            <a:pPr lvl="0"/>
            <a:endParaRPr lang="en-US"/>
          </a:p>
        </p:txBody>
      </p:sp>
      <p:sp>
        <p:nvSpPr>
          <p:cNvPr id="10" name="Text Placeholder 26"/>
          <p:cNvSpPr>
            <a:spLocks noGrp="1"/>
          </p:cNvSpPr>
          <p:nvPr>
            <p:ph type="body" sz="quarter" idx="16"/>
          </p:nvPr>
        </p:nvSpPr>
        <p:spPr>
          <a:xfrm>
            <a:off x="6407151" y="1810309"/>
            <a:ext cx="2127250" cy="830518"/>
          </a:xfrm>
        </p:spPr>
        <p:txBody>
          <a:bodyPr>
            <a:noAutofit/>
          </a:bodyPr>
          <a:lstStyle>
            <a:lvl1pPr marL="0" indent="0">
              <a:lnSpc>
                <a:spcPts val="1400"/>
              </a:lnSpc>
              <a:buFontTx/>
              <a:buNone/>
              <a:defRPr sz="1050">
                <a:solidFill>
                  <a:srgbClr val="7F7F7F"/>
                </a:solidFill>
              </a:defRPr>
            </a:lvl1pPr>
            <a:lvl2pPr marL="457200" indent="0">
              <a:buFontTx/>
              <a:buNone/>
              <a:defRPr sz="1200"/>
            </a:lvl2pPr>
            <a:lvl3pPr marL="914400" indent="0">
              <a:buFontTx/>
              <a:buNone/>
              <a:defRPr sz="1200"/>
            </a:lvl3pPr>
            <a:lvl4pPr marL="1371600" indent="0">
              <a:buFontTx/>
              <a:buNone/>
              <a:defRPr sz="1200"/>
            </a:lvl4pPr>
            <a:lvl5pPr marL="1829435" indent="0">
              <a:buFontTx/>
              <a:buNone/>
              <a:defRPr sz="1200"/>
            </a:lvl5pPr>
          </a:lstStyle>
          <a:p>
            <a:pPr lvl="0"/>
            <a:endParaRPr lang="en-US"/>
          </a:p>
        </p:txBody>
      </p:sp>
      <p:sp>
        <p:nvSpPr>
          <p:cNvPr id="11" name="Text Placeholder 26"/>
          <p:cNvSpPr>
            <a:spLocks noGrp="1"/>
          </p:cNvSpPr>
          <p:nvPr>
            <p:ph type="body" sz="quarter" idx="17"/>
          </p:nvPr>
        </p:nvSpPr>
        <p:spPr>
          <a:xfrm>
            <a:off x="3736975" y="3406380"/>
            <a:ext cx="2127250" cy="830518"/>
          </a:xfrm>
        </p:spPr>
        <p:txBody>
          <a:bodyPr>
            <a:noAutofit/>
          </a:bodyPr>
          <a:lstStyle>
            <a:lvl1pPr marL="0" indent="0">
              <a:lnSpc>
                <a:spcPts val="1400"/>
              </a:lnSpc>
              <a:buFontTx/>
              <a:buNone/>
              <a:defRPr sz="1050">
                <a:solidFill>
                  <a:srgbClr val="7F7F7F"/>
                </a:solidFill>
              </a:defRPr>
            </a:lvl1pPr>
            <a:lvl2pPr marL="457200" indent="0">
              <a:buFontTx/>
              <a:buNone/>
              <a:defRPr sz="1200"/>
            </a:lvl2pPr>
            <a:lvl3pPr marL="914400" indent="0">
              <a:buFontTx/>
              <a:buNone/>
              <a:defRPr sz="1200"/>
            </a:lvl3pPr>
            <a:lvl4pPr marL="1371600" indent="0">
              <a:buFontTx/>
              <a:buNone/>
              <a:defRPr sz="1200"/>
            </a:lvl4pPr>
            <a:lvl5pPr marL="1829435" indent="0">
              <a:buFontTx/>
              <a:buNone/>
              <a:defRPr sz="1200"/>
            </a:lvl5pPr>
          </a:lstStyle>
          <a:p>
            <a:pPr lvl="0"/>
            <a:endParaRPr lang="en-US"/>
          </a:p>
        </p:txBody>
      </p:sp>
      <p:sp>
        <p:nvSpPr>
          <p:cNvPr id="12" name="Text Placeholder 26"/>
          <p:cNvSpPr>
            <a:spLocks noGrp="1"/>
          </p:cNvSpPr>
          <p:nvPr>
            <p:ph type="body" sz="quarter" idx="18"/>
          </p:nvPr>
        </p:nvSpPr>
        <p:spPr>
          <a:xfrm>
            <a:off x="6410325" y="3398439"/>
            <a:ext cx="2127250" cy="830518"/>
          </a:xfrm>
        </p:spPr>
        <p:txBody>
          <a:bodyPr>
            <a:noAutofit/>
          </a:bodyPr>
          <a:lstStyle>
            <a:lvl1pPr marL="0" indent="0">
              <a:lnSpc>
                <a:spcPts val="1400"/>
              </a:lnSpc>
              <a:buFontTx/>
              <a:buNone/>
              <a:defRPr sz="1050">
                <a:solidFill>
                  <a:srgbClr val="7F7F7F"/>
                </a:solidFill>
              </a:defRPr>
            </a:lvl1pPr>
            <a:lvl2pPr marL="457200" indent="0">
              <a:buFontTx/>
              <a:buNone/>
              <a:defRPr sz="1200"/>
            </a:lvl2pPr>
            <a:lvl3pPr marL="914400" indent="0">
              <a:buFontTx/>
              <a:buNone/>
              <a:defRPr sz="1200"/>
            </a:lvl3pPr>
            <a:lvl4pPr marL="1371600" indent="0">
              <a:buFontTx/>
              <a:buNone/>
              <a:defRPr sz="1200"/>
            </a:lvl4pPr>
            <a:lvl5pPr marL="1829435" indent="0">
              <a:buFontTx/>
              <a:buNone/>
              <a:defRPr sz="1200"/>
            </a:lvl5pPr>
          </a:lstStyle>
          <a:p>
            <a:pPr lvl="0"/>
            <a:endParaRPr lang="en-US"/>
          </a:p>
        </p:txBody>
      </p:sp>
      <p:sp>
        <p:nvSpPr>
          <p:cNvPr id="13" name="Text Placeholder 32"/>
          <p:cNvSpPr>
            <a:spLocks noGrp="1"/>
          </p:cNvSpPr>
          <p:nvPr>
            <p:ph type="body" sz="quarter" idx="19"/>
          </p:nvPr>
        </p:nvSpPr>
        <p:spPr>
          <a:xfrm>
            <a:off x="3733800" y="1517977"/>
            <a:ext cx="1600200" cy="308210"/>
          </a:xfrm>
        </p:spPr>
        <p:txBody>
          <a:bodyPr>
            <a:noAutofit/>
          </a:bodyPr>
          <a:lstStyle>
            <a:lvl1pPr marL="0" indent="0">
              <a:buFontTx/>
              <a:buNone/>
              <a:defRPr sz="1200" b="0" i="0">
                <a:solidFill>
                  <a:srgbClr val="1399EE"/>
                </a:solidFill>
                <a:latin typeface="Glegoo"/>
                <a:ea typeface="Calibri"/>
                <a:cs typeface="Glegoo"/>
              </a:defRPr>
            </a:lvl1pPr>
            <a:lvl2pPr marL="457200" indent="0">
              <a:buFontTx/>
              <a:buNone/>
              <a:defRPr/>
            </a:lvl2pPr>
            <a:lvl3pPr marL="914400" indent="0">
              <a:buFontTx/>
              <a:buNone/>
              <a:defRPr/>
            </a:lvl3pPr>
            <a:lvl4pPr marL="1371600" indent="0">
              <a:buFontTx/>
              <a:buNone/>
              <a:defRPr/>
            </a:lvl4pPr>
            <a:lvl5pPr marL="1829435" indent="0">
              <a:buFontTx/>
              <a:buNone/>
              <a:defRPr/>
            </a:lvl5pPr>
          </a:lstStyle>
          <a:p>
            <a:pPr lvl="0"/>
            <a:endParaRPr lang="en-US"/>
          </a:p>
        </p:txBody>
      </p:sp>
      <p:sp>
        <p:nvSpPr>
          <p:cNvPr id="14" name="Text Placeholder 32"/>
          <p:cNvSpPr>
            <a:spLocks noGrp="1"/>
          </p:cNvSpPr>
          <p:nvPr>
            <p:ph type="body" sz="quarter" idx="20"/>
          </p:nvPr>
        </p:nvSpPr>
        <p:spPr>
          <a:xfrm>
            <a:off x="6400800" y="1517977"/>
            <a:ext cx="1600200" cy="308210"/>
          </a:xfrm>
        </p:spPr>
        <p:txBody>
          <a:bodyPr>
            <a:noAutofit/>
          </a:bodyPr>
          <a:lstStyle>
            <a:lvl1pPr marL="0" indent="0">
              <a:buFontTx/>
              <a:buNone/>
              <a:defRPr sz="1200" b="0" i="0">
                <a:solidFill>
                  <a:srgbClr val="1399EE"/>
                </a:solidFill>
                <a:latin typeface="Glegoo"/>
                <a:ea typeface="Calibri"/>
                <a:cs typeface="Glegoo"/>
              </a:defRPr>
            </a:lvl1pPr>
            <a:lvl2pPr marL="457200" indent="0">
              <a:buFontTx/>
              <a:buNone/>
              <a:defRPr/>
            </a:lvl2pPr>
            <a:lvl3pPr marL="914400" indent="0">
              <a:buFontTx/>
              <a:buNone/>
              <a:defRPr/>
            </a:lvl3pPr>
            <a:lvl4pPr marL="1371600" indent="0">
              <a:buFontTx/>
              <a:buNone/>
              <a:defRPr/>
            </a:lvl4pPr>
            <a:lvl5pPr marL="1829435" indent="0">
              <a:buFontTx/>
              <a:buNone/>
              <a:defRPr/>
            </a:lvl5pPr>
          </a:lstStyle>
          <a:p>
            <a:pPr lvl="0"/>
            <a:endParaRPr lang="en-US"/>
          </a:p>
        </p:txBody>
      </p:sp>
      <p:sp>
        <p:nvSpPr>
          <p:cNvPr id="15" name="Text Placeholder 32"/>
          <p:cNvSpPr>
            <a:spLocks noGrp="1"/>
          </p:cNvSpPr>
          <p:nvPr>
            <p:ph type="body" sz="quarter" idx="21"/>
          </p:nvPr>
        </p:nvSpPr>
        <p:spPr>
          <a:xfrm>
            <a:off x="3733800" y="3102793"/>
            <a:ext cx="1600200" cy="308210"/>
          </a:xfrm>
        </p:spPr>
        <p:txBody>
          <a:bodyPr>
            <a:noAutofit/>
          </a:bodyPr>
          <a:lstStyle>
            <a:lvl1pPr marL="0" indent="0">
              <a:buFontTx/>
              <a:buNone/>
              <a:defRPr sz="1200" b="0" i="0">
                <a:solidFill>
                  <a:srgbClr val="1399EE"/>
                </a:solidFill>
                <a:latin typeface="Glegoo"/>
                <a:ea typeface="Calibri"/>
                <a:cs typeface="Glegoo"/>
              </a:defRPr>
            </a:lvl1pPr>
            <a:lvl2pPr marL="457200" indent="0">
              <a:buFontTx/>
              <a:buNone/>
              <a:defRPr/>
            </a:lvl2pPr>
            <a:lvl3pPr marL="914400" indent="0">
              <a:buFontTx/>
              <a:buNone/>
              <a:defRPr/>
            </a:lvl3pPr>
            <a:lvl4pPr marL="1371600" indent="0">
              <a:buFontTx/>
              <a:buNone/>
              <a:defRPr/>
            </a:lvl4pPr>
            <a:lvl5pPr marL="1829435" indent="0">
              <a:buFontTx/>
              <a:buNone/>
              <a:defRPr/>
            </a:lvl5pPr>
          </a:lstStyle>
          <a:p>
            <a:pPr lvl="0"/>
            <a:endParaRPr lang="en-US"/>
          </a:p>
        </p:txBody>
      </p:sp>
      <p:sp>
        <p:nvSpPr>
          <p:cNvPr id="16" name="Text Placeholder 32"/>
          <p:cNvSpPr>
            <a:spLocks noGrp="1"/>
          </p:cNvSpPr>
          <p:nvPr>
            <p:ph type="body" sz="quarter" idx="22"/>
          </p:nvPr>
        </p:nvSpPr>
        <p:spPr>
          <a:xfrm>
            <a:off x="6400800" y="3102793"/>
            <a:ext cx="1600200" cy="308210"/>
          </a:xfrm>
        </p:spPr>
        <p:txBody>
          <a:bodyPr>
            <a:noAutofit/>
          </a:bodyPr>
          <a:lstStyle>
            <a:lvl1pPr marL="0" indent="0">
              <a:buFontTx/>
              <a:buNone/>
              <a:defRPr sz="1200" b="0" i="0">
                <a:solidFill>
                  <a:srgbClr val="1399EE"/>
                </a:solidFill>
                <a:latin typeface="Glegoo"/>
                <a:ea typeface="Calibri"/>
                <a:cs typeface="Glegoo"/>
              </a:defRPr>
            </a:lvl1pPr>
            <a:lvl2pPr marL="457200" indent="0">
              <a:buFontTx/>
              <a:buNone/>
              <a:defRPr/>
            </a:lvl2pPr>
            <a:lvl3pPr marL="914400" indent="0">
              <a:buFontTx/>
              <a:buNone/>
              <a:defRPr/>
            </a:lvl3pPr>
            <a:lvl4pPr marL="1371600" indent="0">
              <a:buFontTx/>
              <a:buNone/>
              <a:defRPr/>
            </a:lvl4pPr>
            <a:lvl5pPr marL="1829435" indent="0">
              <a:buFontTx/>
              <a:buNone/>
              <a:defRPr/>
            </a:lvl5pPr>
          </a:lstStyle>
          <a:p>
            <a:pPr lvl="0"/>
            <a:endParaRPr lang="en-US"/>
          </a:p>
        </p:txBody>
      </p:sp>
      <p:sp>
        <p:nvSpPr>
          <p:cNvPr id="18" name="Title 1"/>
          <p:cNvSpPr>
            <a:spLocks noGrp="1"/>
          </p:cNvSpPr>
          <p:nvPr>
            <p:ph type="title"/>
          </p:nvPr>
        </p:nvSpPr>
        <p:spPr>
          <a:xfrm>
            <a:off x="457201" y="285838"/>
            <a:ext cx="8229600" cy="857515"/>
          </a:xfrm>
        </p:spPr>
        <p:txBody>
          <a:bodyPr>
            <a:normAutofit/>
          </a:bodyPr>
          <a:lstStyle>
            <a:lvl1pPr>
              <a:defRPr sz="2800">
                <a:solidFill>
                  <a:srgbClr val="48597F"/>
                </a:solidFill>
                <a:latin typeface="Lato Light"/>
                <a:cs typeface="Lato Light"/>
              </a:defRPr>
            </a:lvl1pPr>
          </a:lstStyle>
          <a:p>
            <a:r>
              <a:rPr lang="en-US"/>
              <a:t>Click to edit Master title style</a:t>
            </a:r>
            <a:endParaRPr lang="en-US"/>
          </a:p>
        </p:txBody>
      </p:sp>
      <p:sp>
        <p:nvSpPr>
          <p:cNvPr id="20"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9435" indent="0">
              <a:buFontTx/>
              <a:buNone/>
              <a:defRPr sz="1050">
                <a:latin typeface="Mission Gothic Regular" pitchFamily="50" charset="0"/>
              </a:defRPr>
            </a:lvl5pPr>
          </a:lstStyle>
          <a:p>
            <a:pPr lvl="0"/>
            <a:endParaRPr lang="en-US"/>
          </a:p>
        </p:txBody>
      </p:sp>
      <p:sp>
        <p:nvSpPr>
          <p:cNvPr id="21"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t/>
            </a:fld>
            <a:endParaRPr lang="en-US"/>
          </a:p>
        </p:txBody>
      </p:sp>
    </p:spTree>
  </p:cSld>
  <p:clrMapOvr>
    <a:masterClrMapping/>
  </p:clrMapOvr>
  <p:transition advClick="0" advTm="0"/>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仅标题">
    <p:spTree>
      <p:nvGrpSpPr>
        <p:cNvPr id="1" name=""/>
        <p:cNvGrpSpPr/>
        <p:nvPr/>
      </p:nvGrpSpPr>
      <p:grpSpPr>
        <a:xfrm>
          <a:off x="0" y="0"/>
          <a:ext cx="0" cy="0"/>
        </a:xfrm>
      </p:grpSpPr>
    </p:spTree>
  </p:cSld>
  <p:clrMapOvr>
    <a:masterClrMapping/>
  </p:clrMapOvr>
  <p:transition spd="med" advClick="0" advTm="0">
    <p:pull/>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比较">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advClick="0" advTm="0" p14:dur="10"/>
    </mc:Choice>
    <mc:Fallback>
      <p:transition advClick="0" advTm="0"/>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9378248-A63A-4CC1-A050-FA7A832C65B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B4BFE3-3554-44DF-AACC-08A711377ADC}" type="slidenum">
              <a:rPr lang="zh-CN" altLang="en-US" smtClean="0"/>
              <a:t/>
            </a:fld>
            <a:endParaRPr lang="zh-CN" altLang="en-US"/>
          </a:p>
        </p:txBody>
      </p:sp>
    </p:spTree>
  </p:cSld>
  <p:clrMapOvr>
    <a:masterClrMapping/>
  </p:clrMapOvr>
  <p:transition spd="med" advClick="0" advTm="0">
    <p:random/>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969"/>
            <a:ext cx="7349400" cy="1928276"/>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959"/>
            <a:ext cx="7349400" cy="1104573"/>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413"/>
            <a:ext cx="8226900"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8076"/>
            <a:ext cx="8226900" cy="357028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7013"/>
            <a:ext cx="5826600" cy="575242"/>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2255"/>
            <a:ext cx="5826600" cy="650861"/>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413"/>
            <a:ext cx="8226900"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6178"/>
            <a:ext cx="3882600" cy="35621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6178"/>
            <a:ext cx="3882600" cy="35621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413"/>
            <a:ext cx="8226900"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2165"/>
            <a:ext cx="4006800" cy="286271"/>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843"/>
            <a:ext cx="4006800" cy="32975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560"/>
            <a:ext cx="4006800" cy="286271"/>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843"/>
            <a:ext cx="4006800" cy="32975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413"/>
            <a:ext cx="8226900"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688"/>
            <a:ext cx="3924808" cy="3456853"/>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688"/>
            <a:ext cx="3920400" cy="3456853"/>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413"/>
            <a:ext cx="8226900" cy="529331"/>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969"/>
            <a:ext cx="783000" cy="3772831"/>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969"/>
            <a:ext cx="6876900" cy="3772831"/>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643"/>
            <a:ext cx="8229600" cy="41131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9378248-A63A-4CC1-A050-FA7A832C65BD}"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B4BFE3-3554-44DF-AACC-08A711377ADC}" type="slidenum">
              <a:rPr lang="zh-CN" altLang="en-US" smtClean="0"/>
              <a:t/>
            </a:fld>
            <a:endParaRPr lang="zh-CN" altLang="en-US"/>
          </a:p>
        </p:txBody>
      </p:sp>
    </p:spTree>
  </p:cSld>
  <p:clrMapOvr>
    <a:masterClrMapping/>
  </p:clrMapOvr>
  <p:transition spd="med" advClick="0" advTm="0">
    <p:random/>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460"/>
            <a:ext cx="7349400" cy="764289"/>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959"/>
            <a:ext cx="7349400" cy="353787"/>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9378248-A63A-4CC1-A050-FA7A832C65BD}"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0B4BFE3-3554-44DF-AACC-08A711377ADC}" type="slidenum">
              <a:rPr lang="zh-CN" altLang="en-US" smtClean="0"/>
              <a:t/>
            </a:fld>
            <a:endParaRPr lang="zh-CN" altLang="en-US"/>
          </a:p>
        </p:txBody>
      </p:sp>
    </p:spTree>
  </p:cSld>
  <p:clrMapOvr>
    <a:masterClrMapping/>
  </p:clrMapOvr>
  <p:transition spd="med" advClick="0" advTm="0">
    <p:random/>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9378248-A63A-4CC1-A050-FA7A832C65BD}"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B4BFE3-3554-44DF-AACC-08A711377ADC}" type="slidenum">
              <a:rPr lang="zh-CN" altLang="en-US" smtClean="0"/>
              <a:t/>
            </a:fld>
            <a:endParaRPr lang="zh-CN" altLang="en-US"/>
          </a:p>
        </p:txBody>
      </p:sp>
    </p:spTree>
  </p:cSld>
  <p:clrMapOvr>
    <a:masterClrMapping/>
  </p:clrMapOvr>
  <p:transition spd="med" advClick="0" advTm="0">
    <p:random/>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F9378248-A63A-4CC1-A050-FA7A832C65BD}"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0B4BFE3-3554-44DF-AACC-08A711377ADC}" type="slidenum">
              <a:rPr lang="zh-CN" altLang="en-US" smtClean="0"/>
              <a:t/>
            </a:fld>
            <a:endParaRPr lang="zh-CN" altLang="en-US"/>
          </a:p>
        </p:txBody>
      </p:sp>
    </p:spTree>
  </p:cSld>
  <p:clrMapOvr>
    <a:masterClrMapping/>
  </p:clrMapOvr>
  <p:transition spd="med" advClick="0" advTm="0">
    <p:random/>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a:solidFill>
                  <a:schemeClr val="accent1"/>
                </a:solidFill>
                <a:latin typeface="微软雅黑" panose="020b0503020204020204" pitchFamily="34" charset="-122"/>
                <a:ea typeface="微软雅黑" panose="020b0503020204020204" pitchFamily="34" charset="-122"/>
              </a:rPr>
              <a:t>年度工作概述</a:t>
            </a:r>
            <a:endParaRPr lang="zh-CN" altLang="zh-CN" sz="1600">
              <a:solidFill>
                <a:schemeClr val="accent1"/>
              </a:solidFill>
              <a:latin typeface="微软雅黑" panose="020b0503020204020204" pitchFamily="34" charset="-122"/>
              <a:ea typeface="微软雅黑" panose="020b0503020204020204" pitchFamily="34" charset="-122"/>
            </a:endParaRP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a:solidFill>
                  <a:schemeClr val="tx1">
                    <a:lumMod val="50000"/>
                    <a:lumOff val="50000"/>
                  </a:schemeClr>
                </a:solidFill>
                <a:cs typeface="+mn-ea"/>
                <a:sym typeface="+mn-lt"/>
              </a:rPr>
              <a:t>ADD RELATED TITLE WORDS</a:t>
            </a:r>
            <a:endParaRPr lang="zh-CN" altLang="en-US" sz="900">
              <a:solidFill>
                <a:schemeClr val="tx1">
                  <a:lumMod val="50000"/>
                  <a:lumOff val="50000"/>
                </a:schemeClr>
              </a:solidFill>
              <a:cs typeface="+mn-ea"/>
              <a:sym typeface="+mn-lt"/>
            </a:endParaRPr>
          </a:p>
        </p:txBody>
      </p:sp>
    </p:spTree>
  </p:cSld>
  <p:clrMapOvr>
    <a:masterClrMapping/>
  </p:clrMapOvr>
  <p:transition spd="med" advClick="0" advTm="0">
    <p:random/>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
            </a:fld>
            <a:endParaRPr lang="zh-CN" altLang="en-US"/>
          </a:p>
        </p:txBody>
      </p:sp>
      <p:sp>
        <p:nvSpPr>
          <p:cNvPr id="5" name="矩形 4"/>
          <p:cNvSpPr/>
          <p:nvPr userDrawn="1"/>
        </p:nvSpPr>
        <p:spPr>
          <a:xfrm>
            <a:off x="0" y="232284"/>
            <a:ext cx="395570"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a:solidFill>
                  <a:schemeClr val="accent1"/>
                </a:solidFill>
                <a:latin typeface="微软雅黑" panose="020b0503020204020204" pitchFamily="34" charset="-122"/>
                <a:ea typeface="微软雅黑" panose="020b0503020204020204" pitchFamily="34" charset="-122"/>
                <a:cs typeface="+mn-cs"/>
              </a:rPr>
              <a:t>工作完成情况</a:t>
            </a:r>
            <a:endParaRPr lang="zh-CN" altLang="zh-CN" sz="1600" b="0" kern="1200">
              <a:solidFill>
                <a:schemeClr val="accent1"/>
              </a:solidFill>
              <a:latin typeface="微软雅黑" panose="020b0503020204020204" pitchFamily="34" charset="-122"/>
              <a:ea typeface="微软雅黑" panose="020b0503020204020204" pitchFamily="34" charset="-122"/>
              <a:cs typeface="+mn-cs"/>
            </a:endParaRP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a:solidFill>
                  <a:schemeClr val="tx1">
                    <a:lumMod val="50000"/>
                    <a:lumOff val="50000"/>
                  </a:schemeClr>
                </a:solidFill>
                <a:cs typeface="+mn-ea"/>
                <a:sym typeface="+mn-lt"/>
              </a:rPr>
              <a:t>ADD RELATED TITLE WORDS</a:t>
            </a:r>
            <a:endParaRPr lang="zh-CN" altLang="en-US" sz="900">
              <a:solidFill>
                <a:schemeClr val="tx1">
                  <a:lumMod val="50000"/>
                  <a:lumOff val="50000"/>
                </a:schemeClr>
              </a:solidFill>
              <a:cs typeface="+mn-ea"/>
              <a:sym typeface="+mn-lt"/>
            </a:endParaRPr>
          </a:p>
        </p:txBody>
      </p:sp>
    </p:spTree>
  </p:cSld>
  <p:clrMapOvr>
    <a:masterClrMapping/>
  </p:clrMapOvr>
  <p:transition spd="med" advClick="0" advTm="0">
    <p:random/>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theme" Target="../theme/theme1.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30.xml" /><Relationship Id="rId10" Type="http://schemas.openxmlformats.org/officeDocument/2006/relationships/slideLayout" Target="../slideLayouts/slideLayout39.xml" /><Relationship Id="rId11" Type="http://schemas.openxmlformats.org/officeDocument/2006/relationships/slideLayout" Target="../slideLayouts/slideLayout40.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31.xml" /><Relationship Id="rId3" Type="http://schemas.openxmlformats.org/officeDocument/2006/relationships/slideLayout" Target="../slideLayouts/slideLayout32.xml" /><Relationship Id="rId4" Type="http://schemas.openxmlformats.org/officeDocument/2006/relationships/slideLayout" Target="../slideLayouts/slideLayout33.xml" /><Relationship Id="rId5" Type="http://schemas.openxmlformats.org/officeDocument/2006/relationships/slideLayout" Target="../slideLayouts/slideLayout34.xml" /><Relationship Id="rId6" Type="http://schemas.openxmlformats.org/officeDocument/2006/relationships/slideLayout" Target="../slideLayouts/slideLayout35.xml" /><Relationship Id="rId7" Type="http://schemas.openxmlformats.org/officeDocument/2006/relationships/slideLayout" Target="../slideLayouts/slideLayout36.xml" /><Relationship Id="rId8" Type="http://schemas.openxmlformats.org/officeDocument/2006/relationships/slideLayout" Target="../slideLayouts/slideLayout37.xml" /><Relationship Id="rId9" Type="http://schemas.openxmlformats.org/officeDocument/2006/relationships/slideLayout" Target="../slideLayouts/slideLayout38.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F9378248-A63A-4CC1-A050-FA7A832C65BD}" type="datetimeFigureOut">
              <a:rPr lang="zh-CN" altLang="en-US" smtClean="0"/>
              <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50B4BFE3-3554-44DF-AACC-08A711377ADC}"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ransition spd="med" advClick="0" advTm="0">
    <p:random/>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6969"/>
            <a:ext cx="2025000" cy="237659"/>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6969"/>
            <a:ext cx="2970000" cy="237659"/>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6969"/>
            <a:ext cx="2025000" cy="237659"/>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7.xml" /><Relationship Id="rId3" Type="http://schemas.openxmlformats.org/officeDocument/2006/relationships/image" Target="../media/image5.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9.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3.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2.xml"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8.jpeg" /><Relationship Id="rId6" Type="http://schemas.openxmlformats.org/officeDocument/2006/relationships/image" Target="../media/image9.jpeg" /><Relationship Id="rId7" Type="http://schemas.openxmlformats.org/officeDocument/2006/relationships/image" Target="../media/image10.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3.xml" /><Relationship Id="rId3" Type="http://schemas.openxmlformats.org/officeDocument/2006/relationships/image" Target="../media/image11.jpeg" /><Relationship Id="rId4" Type="http://schemas.openxmlformats.org/officeDocument/2006/relationships/image" Target="../media/image12.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6.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1.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6.xml" /><Relationship Id="rId10" Type="http://schemas.openxmlformats.org/officeDocument/2006/relationships/image" Target="../media/image1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9.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xml" /><Relationship Id="rId3" Type="http://schemas.openxmlformats.org/officeDocument/2006/relationships/image" Target="../media/image4.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3.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6.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 name="图片 13"/>
          <p:cNvPicPr>
            <a:picLocks noChangeAspect="1"/>
          </p:cNvPicPr>
          <p:nvPr/>
        </p:nvPicPr>
        <p:blipFill>
          <a:blip r:embed="rId3"/>
          <a:stretch>
            <a:fillRect/>
          </a:stretch>
        </p:blipFill>
        <p:spPr>
          <a:xfrm>
            <a:off x="3316" y="1761"/>
            <a:ext cx="9144018" cy="5148082"/>
          </a:xfrm>
          <a:prstGeom prst="rect">
            <a:avLst/>
          </a:prstGeom>
        </p:spPr>
      </p:pic>
      <p:sp>
        <p:nvSpPr>
          <p:cNvPr id="3" name="流程图: 延期 2"/>
          <p:cNvSpPr/>
          <p:nvPr/>
        </p:nvSpPr>
        <p:spPr>
          <a:xfrm rot="5400000">
            <a:off x="921617" y="-933818"/>
            <a:ext cx="3844887" cy="5688124"/>
          </a:xfrm>
          <a:prstGeom prst="flowChartDelay">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38032" y="1203541"/>
            <a:ext cx="5334068" cy="707886"/>
          </a:xfrm>
          <a:prstGeom prst="rect">
            <a:avLst/>
          </a:prstGeom>
          <a:noFill/>
        </p:spPr>
        <p:txBody>
          <a:bodyPr wrap="square" rtlCol="0">
            <a:spAutoFit/>
          </a:bodyPr>
          <a:lstStyle/>
          <a:p>
            <a:pPr algn="ctr"/>
            <a:r>
              <a:rPr lang="zh-CN" altLang="en-US" sz="4000">
                <a:solidFill>
                  <a:schemeClr val="tx1">
                    <a:lumMod val="75000"/>
                    <a:lumOff val="25000"/>
                  </a:schemeClr>
                </a:solidFill>
                <a:latin typeface="微软雅黑" panose="020b0503020204020204" pitchFamily="34" charset="-122"/>
                <a:ea typeface="微软雅黑" panose="020b0503020204020204" pitchFamily="34" charset="-122"/>
              </a:rPr>
              <a:t>城市建筑规划</a:t>
            </a:r>
            <a:r>
              <a:rPr lang="en-US" altLang="zh-CN" sz="400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4000">
                <a:solidFill>
                  <a:schemeClr val="tx1">
                    <a:lumMod val="75000"/>
                    <a:lumOff val="25000"/>
                  </a:schemeClr>
                </a:solidFill>
                <a:latin typeface="微软雅黑" panose="020b0503020204020204" pitchFamily="34" charset="-122"/>
                <a:ea typeface="微软雅黑" panose="020b0503020204020204" pitchFamily="34" charset="-122"/>
              </a:rPr>
              <a:t>模板</a:t>
            </a:r>
            <a:endParaRPr lang="zh-CN" altLang="en-US" sz="4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79512" y="1946560"/>
            <a:ext cx="5147310" cy="338554"/>
          </a:xfrm>
          <a:prstGeom prst="rect">
            <a:avLst/>
          </a:prstGeom>
          <a:noFill/>
        </p:spPr>
        <p:txBody>
          <a:bodyPr wrap="square" rtlCol="0">
            <a:spAutoFit/>
          </a:bodyPr>
          <a:lstStyle/>
          <a:p>
            <a:pPr algn="ctr"/>
            <a:r>
              <a:rPr lang="zh-CN" altLang="en-US" sz="1600">
                <a:solidFill>
                  <a:schemeClr val="tx1">
                    <a:lumMod val="75000"/>
                    <a:lumOff val="25000"/>
                  </a:schemeClr>
                </a:solidFill>
                <a:latin typeface="汉仪书魂体简" panose="02010609000101010101" charset="-122"/>
                <a:ea typeface="汉仪书魂体简" panose="02010609000101010101" charset="-122"/>
              </a:rPr>
              <a:t>适用于</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年终总结</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新年计划</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述职报告</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工作汇报</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236062" y="2355380"/>
            <a:ext cx="3119914" cy="275590"/>
          </a:xfrm>
          <a:prstGeom prst="rect">
            <a:avLst/>
          </a:prstGeom>
          <a:noFill/>
        </p:spPr>
        <p:txBody>
          <a:bodyPr wrap="square" rtlCol="0">
            <a:spAutoFit/>
          </a:bodyPr>
          <a:lstStyle/>
          <a:p>
            <a:pPr algn="ctr"/>
            <a:r>
              <a:rPr lang="zh-CN" altLang="en-US" sz="1200">
                <a:solidFill>
                  <a:schemeClr val="tx1">
                    <a:lumMod val="75000"/>
                    <a:lumOff val="25000"/>
                  </a:schemeClr>
                </a:solidFill>
                <a:latin typeface="汉仪书魂体简" panose="02010609000101010101" charset="-122"/>
                <a:ea typeface="汉仪书魂体简" panose="02010609000101010101" charset="-122"/>
              </a:rPr>
              <a:t>汇报人：</a:t>
            </a:r>
            <a:r>
              <a:rPr lang="en-US" altLang="zh-CN" sz="1200">
                <a:solidFill>
                  <a:schemeClr val="tx1">
                    <a:lumMod val="75000"/>
                    <a:lumOff val="25000"/>
                  </a:schemeClr>
                </a:solidFill>
                <a:latin typeface="汉仪书魂体简" panose="02010609000101010101" charset="-122"/>
                <a:ea typeface="汉仪书魂体简" panose="02010609000101010101" charset="-122"/>
              </a:rPr>
              <a:t>PPT</a:t>
            </a:r>
            <a:r>
              <a:rPr lang="zh-CN" altLang="en-US" sz="1200">
                <a:solidFill>
                  <a:schemeClr val="tx1">
                    <a:lumMod val="75000"/>
                    <a:lumOff val="25000"/>
                  </a:schemeClr>
                </a:solidFill>
                <a:latin typeface="汉仪书魂体简" panose="02010609000101010101" charset="-122"/>
                <a:ea typeface="汉仪书魂体简" panose="02010609000101010101" charset="-122"/>
              </a:rPr>
              <a:t>汇     时间：</a:t>
            </a:r>
            <a:r>
              <a:rPr lang="en-US" altLang="zh-CN" sz="1200">
                <a:solidFill>
                  <a:schemeClr val="tx1">
                    <a:lumMod val="75000"/>
                    <a:lumOff val="25000"/>
                  </a:schemeClr>
                </a:solidFill>
                <a:latin typeface="汉仪书魂体简" panose="02010609000101010101" charset="-122"/>
                <a:ea typeface="汉仪书魂体简" panose="02010609000101010101" charset="-122"/>
              </a:rPr>
              <a:t>202Xx</a:t>
            </a:r>
            <a:r>
              <a:rPr lang="zh-CN" altLang="en-US" sz="1200">
                <a:solidFill>
                  <a:schemeClr val="tx1">
                    <a:lumMod val="75000"/>
                    <a:lumOff val="25000"/>
                  </a:schemeClr>
                </a:solidFill>
                <a:latin typeface="汉仪书魂体简" panose="02010609000101010101" charset="-122"/>
                <a:ea typeface="汉仪书魂体简" panose="02010609000101010101" charset="-122"/>
              </a:rPr>
              <a:t>月</a:t>
            </a:r>
            <a:r>
              <a:rPr lang="en-US" altLang="zh-CN" sz="1200">
                <a:solidFill>
                  <a:schemeClr val="tx1">
                    <a:lumMod val="75000"/>
                    <a:lumOff val="25000"/>
                  </a:schemeClr>
                </a:solidFill>
                <a:latin typeface="汉仪书魂体简" panose="02010609000101010101" charset="-122"/>
                <a:ea typeface="汉仪书魂体简" panose="02010609000101010101" charset="-122"/>
              </a:rPr>
              <a:t>x</a:t>
            </a:r>
            <a:r>
              <a:rPr lang="zh-CN" altLang="en-US" sz="1200">
                <a:solidFill>
                  <a:schemeClr val="tx1">
                    <a:lumMod val="75000"/>
                    <a:lumOff val="25000"/>
                  </a:schemeClr>
                </a:solidFill>
                <a:latin typeface="汉仪书魂体简" panose="02010609000101010101" charset="-122"/>
                <a:ea typeface="汉仪书魂体简" panose="02010609000101010101" charset="-122"/>
              </a:rPr>
              <a:t>日</a:t>
            </a:r>
            <a:endParaRPr lang="zh-CN" altLang="en-US" sz="1200">
              <a:solidFill>
                <a:schemeClr val="tx1">
                  <a:lumMod val="75000"/>
                  <a:lumOff val="25000"/>
                </a:schemeClr>
              </a:solidFill>
              <a:latin typeface="汉仪书魂体简" panose="02010609000101010101" charset="-122"/>
              <a:ea typeface="汉仪书魂体简" panose="02010609000101010101" charset="-122"/>
            </a:endParaRPr>
          </a:p>
        </p:txBody>
      </p:sp>
      <p:sp>
        <p:nvSpPr>
          <p:cNvPr id="11" name="文本框 10"/>
          <p:cNvSpPr txBox="1"/>
          <p:nvPr/>
        </p:nvSpPr>
        <p:spPr>
          <a:xfrm>
            <a:off x="1799692" y="124272"/>
            <a:ext cx="2810578" cy="1106805"/>
          </a:xfrm>
          <a:prstGeom prst="rect">
            <a:avLst/>
          </a:prstGeom>
          <a:noFill/>
        </p:spPr>
        <p:txBody>
          <a:bodyPr wrap="square" rtlCol="0">
            <a:spAutoFit/>
          </a:bodyPr>
          <a:lstStyle/>
          <a:p>
            <a:r>
              <a:rPr lang="en-US" altLang="zh-CN" sz="6600">
                <a:solidFill>
                  <a:schemeClr val="accent1"/>
                </a:solidFill>
                <a:latin typeface="方正姚体" panose="02010601030101010101" pitchFamily="2" charset="-122"/>
                <a:ea typeface="方正姚体" panose="02010601030101010101" pitchFamily="2" charset="-122"/>
              </a:rPr>
              <a:t>202X</a:t>
            </a:r>
            <a:endParaRPr lang="zh-CN" altLang="en-US" sz="6600">
              <a:solidFill>
                <a:schemeClr val="accent1"/>
              </a:solidFill>
              <a:latin typeface="方正姚体" panose="02010601030101010101" pitchFamily="2" charset="-122"/>
              <a:ea typeface="方正姚体" panose="02010601030101010101" pitchFamily="2" charset="-122"/>
            </a:endParaRPr>
          </a:p>
        </p:txBody>
      </p:sp>
      <p:pic>
        <p:nvPicPr>
          <p:cNvPr id="2" name="班得瑞乐团 - childhood memory - bandari 童年">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612576" y="1557484"/>
            <a:ext cx="609600" cy="609600"/>
          </a:xfrm>
          <a:prstGeom prst="rect">
            <a:avLst/>
          </a:prstGeom>
        </p:spPr>
      </p:pic>
    </p:spTree>
  </p:cSld>
  <p:clrMapOvr>
    <a:masterClrMapping/>
  </p:clrMapOvr>
  <mc:AlternateContent>
    <mc:Choice xmlns:p14="http://schemas.microsoft.com/office/powerpoint/2010/main" Requires="p14">
      <p:transition spd="slow" advClick="0" advTm="0" p14:dur="800">
        <p14:flythroug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8" presetID="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500"/>
                            </p:stCondLst>
                            <p:childTnLst>
                              <p:par>
                                <p:cTn id="25" presetID="29"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ppt_x</p:attrName>
                                        </p:attrNameLst>
                                      </p:cBhvr>
                                      <p:tavLst>
                                        <p:tav tm="0">
                                          <p:val>
                                            <p:strVal val="#ppt_x-.2"/>
                                          </p:val>
                                        </p:tav>
                                        <p:tav tm="100000">
                                          <p:val>
                                            <p:strVal val="#ppt_x"/>
                                          </p:val>
                                        </p:tav>
                                      </p:tavLst>
                                    </p:anim>
                                    <p:anim calcmode="lin" valueType="num">
                                      <p:cBhvr>
                                        <p:cTn id="2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
                                        </p:tgtEl>
                                      </p:cBhvr>
                                    </p:animEffect>
                                  </p:childTnLst>
                                </p:cTn>
                              </p:par>
                            </p:childTnLst>
                          </p:cTn>
                        </p:par>
                        <p:par>
                          <p:cTn id="30" fill="hold" nodeType="afterGroup">
                            <p:stCondLst>
                              <p:cond delay="3500"/>
                            </p:stCondLst>
                            <p:childTnLst>
                              <p:par>
                                <p:cTn id="31" presetID="29"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ppt_x</p:attrName>
                                        </p:attrNameLst>
                                      </p:cBhvr>
                                      <p:tavLst>
                                        <p:tav tm="0">
                                          <p:val>
                                            <p:strVal val="#ppt_x-.2"/>
                                          </p:val>
                                        </p:tav>
                                        <p:tav tm="100000">
                                          <p:val>
                                            <p:strVal val="#ppt_x"/>
                                          </p:val>
                                        </p:tav>
                                      </p:tavLst>
                                    </p:anim>
                                    <p:anim calcmode="lin" valueType="num">
                                      <p:cBhvr>
                                        <p:cTn id="3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7" repeatCount="indefinite" fill="hold" display="0">
                  <p:stCondLst>
                    <p:cond delay="indefinite"/>
                  </p:stCondLst>
                  <p:endCondLst>
                    <p:cond evt="onStopAudio" delay="0">
                      <p:tgtEl>
                        <p:sldTgt/>
                      </p:tgtEl>
                    </p:cond>
                  </p:endCondLst>
                </p:cTn>
                <p:tgtEl>
                  <p:spTgt spid="2"/>
                </p:tgtEl>
              </p:cMediaNode>
            </p:audio>
          </p:childTnLst>
        </p:cTn>
      </p:par>
    </p:tnLst>
    <p:bldLst>
      <p:bldP spid="3" grpId="0" animBg="1"/>
      <p:bldP spid="6" grpId="0"/>
      <p:bldP spid="7" grpId="0"/>
      <p:bldP spid="8" grpId="0"/>
      <p:bldP spid="11"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827584" y="1447524"/>
            <a:ext cx="3384376" cy="2665941"/>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572000" y="3684364"/>
            <a:ext cx="432048" cy="432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004049" y="3684364"/>
            <a:ext cx="3312367" cy="4323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24"/>
          <p:cNvSpPr>
            <a:spLocks noChangeArrowheads="1"/>
          </p:cNvSpPr>
          <p:nvPr/>
        </p:nvSpPr>
        <p:spPr bwMode="auto">
          <a:xfrm>
            <a:off x="4572000" y="1447524"/>
            <a:ext cx="3744416" cy="50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50">
                <a:solidFill>
                  <a:schemeClr val="tx1">
                    <a:lumMod val="75000"/>
                    <a:lumOff val="25000"/>
                  </a:schemeClr>
                </a:solidFill>
                <a:ea typeface="微软雅黑" panose="020b0503020204020204" pitchFamily="34" charset="-122"/>
              </a:rPr>
              <a:t>单击添加标题</a:t>
            </a:r>
            <a:endParaRPr lang="zh-CN" altLang="en-US" sz="1050">
              <a:solidFill>
                <a:schemeClr val="tx1">
                  <a:lumMod val="75000"/>
                  <a:lumOff val="25000"/>
                </a:schemeClr>
              </a:solidFill>
              <a:ea typeface="微软雅黑" panose="020b0503020204020204" pitchFamily="34" charset="-122"/>
            </a:endParaRPr>
          </a:p>
          <a:p>
            <a:pPr>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Rectangle 24"/>
          <p:cNvSpPr>
            <a:spLocks noChangeArrowheads="1"/>
          </p:cNvSpPr>
          <p:nvPr/>
        </p:nvSpPr>
        <p:spPr bwMode="auto">
          <a:xfrm>
            <a:off x="4991743" y="2264301"/>
            <a:ext cx="3324673" cy="14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pP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pP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Rectangle 24"/>
          <p:cNvSpPr>
            <a:spLocks noChangeArrowheads="1"/>
          </p:cNvSpPr>
          <p:nvPr/>
        </p:nvSpPr>
        <p:spPr bwMode="auto">
          <a:xfrm>
            <a:off x="5148064" y="3752698"/>
            <a:ext cx="3024337" cy="34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4652964" y="2266690"/>
            <a:ext cx="214313" cy="138198"/>
          </a:xfrm>
          <a:custGeom>
            <a:gdLst>
              <a:gd name="connsiteX0" fmla="*/ 0 w 214313"/>
              <a:gd name="connsiteY0" fmla="*/ 61913 h 138113"/>
              <a:gd name="connsiteX1" fmla="*/ 76200 w 214313"/>
              <a:gd name="connsiteY1" fmla="*/ 138113 h 138113"/>
              <a:gd name="connsiteX2" fmla="*/ 214313 w 214313"/>
              <a:gd name="connsiteY2" fmla="*/ 0 h 138113"/>
            </a:gdLst>
            <a:cxnLst>
              <a:cxn ang="0">
                <a:pos x="connsiteX0" y="connsiteY0"/>
              </a:cxn>
              <a:cxn ang="0">
                <a:pos x="connsiteX1" y="connsiteY1"/>
              </a:cxn>
              <a:cxn ang="0">
                <a:pos x="connsiteX2" y="connsiteY2"/>
              </a:cxn>
            </a:cxnLst>
            <a:rect l="l" t="t" r="r" b="b"/>
            <a:pathLst>
              <a:path w="214312"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652964" y="2786124"/>
            <a:ext cx="214313" cy="138198"/>
          </a:xfrm>
          <a:custGeom>
            <a:gdLst>
              <a:gd name="connsiteX0" fmla="*/ 0 w 214313"/>
              <a:gd name="connsiteY0" fmla="*/ 61913 h 138113"/>
              <a:gd name="connsiteX1" fmla="*/ 76200 w 214313"/>
              <a:gd name="connsiteY1" fmla="*/ 138113 h 138113"/>
              <a:gd name="connsiteX2" fmla="*/ 214313 w 214313"/>
              <a:gd name="connsiteY2" fmla="*/ 0 h 138113"/>
            </a:gdLst>
            <a:cxnLst>
              <a:cxn ang="0">
                <a:pos x="connsiteX0" y="connsiteY0"/>
              </a:cxn>
              <a:cxn ang="0">
                <a:pos x="connsiteX1" y="connsiteY1"/>
              </a:cxn>
              <a:cxn ang="0">
                <a:pos x="connsiteX2" y="connsiteY2"/>
              </a:cxn>
            </a:cxnLst>
            <a:rect l="l" t="t" r="r" b="b"/>
            <a:pathLst>
              <a:path w="214312"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652964" y="3300792"/>
            <a:ext cx="214313" cy="138198"/>
          </a:xfrm>
          <a:custGeom>
            <a:gdLst>
              <a:gd name="connsiteX0" fmla="*/ 0 w 214313"/>
              <a:gd name="connsiteY0" fmla="*/ 61913 h 138113"/>
              <a:gd name="connsiteX1" fmla="*/ 76200 w 214313"/>
              <a:gd name="connsiteY1" fmla="*/ 138113 h 138113"/>
              <a:gd name="connsiteX2" fmla="*/ 214313 w 214313"/>
              <a:gd name="connsiteY2" fmla="*/ 0 h 138113"/>
            </a:gdLst>
            <a:cxnLst>
              <a:cxn ang="0">
                <a:pos x="connsiteX0" y="connsiteY0"/>
              </a:cxn>
              <a:cxn ang="0">
                <a:pos x="connsiteX1" y="connsiteY1"/>
              </a:cxn>
              <a:cxn ang="0">
                <a:pos x="connsiteX2" y="connsiteY2"/>
              </a:cxn>
            </a:cxnLst>
            <a:rect l="l" t="t" r="r" b="b"/>
            <a:pathLst>
              <a:path w="214312"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10"/>
          <p:cNvSpPr>
            <a:spLocks noEditPoints="1"/>
          </p:cNvSpPr>
          <p:nvPr/>
        </p:nvSpPr>
        <p:spPr bwMode="auto">
          <a:xfrm>
            <a:off x="4699248" y="3781165"/>
            <a:ext cx="177552" cy="238713"/>
          </a:xfrm>
          <a:custGeom>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mc:Choice xmlns:p14="http://schemas.microsoft.com/office/powerpoint/2010/main" Requires="p14">
      <p:transition spd="slow" advClick="0" advTm="0" p14:dur="140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8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11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grpId="0" nodeType="withEffect">
                                  <p:stCondLst>
                                    <p:cond delay="13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22" presetClass="entr" presetSubtype="8" fill="hold" grpId="0" nodeType="withEffect">
                                  <p:stCondLst>
                                    <p:cond delay="160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par>
                                <p:cTn id="45" presetID="12" presetClass="entr" presetSubtype="2" fill="hold" grpId="0" nodeType="withEffect">
                                  <p:stCondLst>
                                    <p:cond delay="16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p:tgtEl>
                                          <p:spTgt spid="7"/>
                                        </p:tgtEl>
                                        <p:attrNameLst>
                                          <p:attrName>ppt_x</p:attrName>
                                        </p:attrNameLst>
                                      </p:cBhvr>
                                      <p:tavLst>
                                        <p:tav tm="0">
                                          <p:val>
                                            <p:strVal val="#ppt_x+#ppt_w*1.125000"/>
                                          </p:val>
                                        </p:tav>
                                        <p:tav tm="100000">
                                          <p:val>
                                            <p:strVal val="#ppt_x"/>
                                          </p:val>
                                        </p:tav>
                                      </p:tavLst>
                                    </p:anim>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Box 22"/>
          <p:cNvSpPr txBox="1">
            <a:spLocks noChangeArrowheads="1"/>
          </p:cNvSpPr>
          <p:nvPr/>
        </p:nvSpPr>
        <p:spPr bwMode="auto">
          <a:xfrm>
            <a:off x="6161485" y="3263978"/>
            <a:ext cx="2026444" cy="53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a:ea typeface="MS PGothic" panose="020b0600070205080204" pitchFamily="34" charset="-128"/>
              </a:defRPr>
            </a:lvl1pPr>
            <a:lvl2pPr marL="742950" indent="-285750">
              <a:defRPr>
                <a:solidFill>
                  <a:schemeClr val="tx1"/>
                </a:solidFill>
                <a:latin typeface="Calibri"/>
                <a:ea typeface="MS PGothic" panose="020b0600070205080204" pitchFamily="34" charset="-128"/>
              </a:defRPr>
            </a:lvl2pPr>
            <a:lvl3pPr marL="1143000" indent="-228600">
              <a:defRPr>
                <a:solidFill>
                  <a:schemeClr val="tx1"/>
                </a:solidFill>
                <a:latin typeface="Calibri"/>
                <a:ea typeface="MS PGothic" panose="020b0600070205080204" pitchFamily="34" charset="-128"/>
              </a:defRPr>
            </a:lvl3pPr>
            <a:lvl4pPr marL="1600200" indent="-228600">
              <a:defRPr>
                <a:solidFill>
                  <a:schemeClr val="tx1"/>
                </a:solidFill>
                <a:latin typeface="Calibri"/>
                <a:ea typeface="MS PGothic" panose="020b0600070205080204" pitchFamily="34" charset="-128"/>
              </a:defRPr>
            </a:lvl4pPr>
            <a:lvl5pPr marL="2057400" indent="-228600">
              <a:defRPr>
                <a:solidFill>
                  <a:schemeClr val="tx1"/>
                </a:solidFill>
                <a:latin typeface="Calibri"/>
                <a:ea typeface="MS PGothic" panose="020b0600070205080204" pitchFamily="34" charset="-128"/>
              </a:defRPr>
            </a:lvl5pPr>
            <a:lvl6pPr marL="2514600" indent="-228600" fontAlgn="base">
              <a:spcBef>
                <a:spcPct val="0"/>
              </a:spcBef>
              <a:spcAft>
                <a:spcPct val="0"/>
              </a:spcAft>
              <a:defRPr>
                <a:solidFill>
                  <a:schemeClr val="tx1"/>
                </a:solidFill>
                <a:latin typeface="Calibri"/>
                <a:ea typeface="MS PGothic" panose="020b0600070205080204" pitchFamily="34" charset="-128"/>
              </a:defRPr>
            </a:lvl6pPr>
            <a:lvl7pPr marL="2971800" indent="-228600" fontAlgn="base">
              <a:spcBef>
                <a:spcPct val="0"/>
              </a:spcBef>
              <a:spcAft>
                <a:spcPct val="0"/>
              </a:spcAft>
              <a:defRPr>
                <a:solidFill>
                  <a:schemeClr val="tx1"/>
                </a:solidFill>
                <a:latin typeface="Calibri"/>
                <a:ea typeface="MS PGothic" panose="020b0600070205080204" pitchFamily="34" charset="-128"/>
              </a:defRPr>
            </a:lvl7pPr>
            <a:lvl8pPr marL="3429000" indent="-228600" fontAlgn="base">
              <a:spcBef>
                <a:spcPct val="0"/>
              </a:spcBef>
              <a:spcAft>
                <a:spcPct val="0"/>
              </a:spcAft>
              <a:defRPr>
                <a:solidFill>
                  <a:schemeClr val="tx1"/>
                </a:solidFill>
                <a:latin typeface="Calibri"/>
                <a:ea typeface="MS PGothic" panose="020b0600070205080204" pitchFamily="34" charset="-128"/>
              </a:defRPr>
            </a:lvl8pPr>
            <a:lvl9pPr marL="3886200" indent="-228600" fontAlgn="base">
              <a:spcBef>
                <a:spcPct val="0"/>
              </a:spcBef>
              <a:spcAft>
                <a:spcPct val="0"/>
              </a:spcAft>
              <a:defRPr>
                <a:solidFill>
                  <a:schemeClr val="tx1"/>
                </a:solidFill>
                <a:latin typeface="Calibri"/>
                <a:ea typeface="MS PGothic" panose="020b0600070205080204" pitchFamily="34" charset="-128"/>
              </a:defRPr>
            </a:lvl9pPr>
          </a:lstStyle>
          <a:p>
            <a:pPr algn="l"/>
            <a:endParaRPr lang="en-US" altLang="zh-CN" sz="900">
              <a:solidFill>
                <a:schemeClr val="bg2">
                  <a:lumMod val="75000"/>
                </a:schemeClr>
              </a:solidFill>
              <a:latin typeface="微软雅黑" panose="020b0503020204020204" pitchFamily="34" charset="-122"/>
              <a:ea typeface="微软雅黑" panose="020b0503020204020204" pitchFamily="34" charset="-122"/>
            </a:endParaRPr>
          </a:p>
          <a:p>
            <a:pPr fontAlgn="base">
              <a:lnSpc>
                <a:spcPct val="125000"/>
              </a:lnSpc>
              <a:spcBef>
                <a:spcPct val="0"/>
              </a:spcBef>
              <a:spcAft>
                <a:spcPct val="0"/>
              </a:spcAft>
            </a:pPr>
            <a:r>
              <a:rPr lang="zh-CN" altLang="en-US" sz="90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900">
              <a:solidFill>
                <a:srgbClr val="7F7F7F"/>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nvGrpSpPr>
          <p:cNvPr id="2" name="Group 7"/>
          <p:cNvGrpSpPr/>
          <p:nvPr/>
        </p:nvGrpSpPr>
        <p:grpSpPr>
          <a:xfrm>
            <a:off x="3049191" y="1226723"/>
            <a:ext cx="3168253" cy="3204961"/>
            <a:chOff x="4065588" y="1635126"/>
            <a:chExt cx="4224337" cy="4271962"/>
          </a:xfrm>
        </p:grpSpPr>
        <p:sp>
          <p:nvSpPr>
            <p:cNvPr id="128013" name="Freeform 5"/>
            <p:cNvSpPr>
              <a:spLocks noEditPoints="1"/>
            </p:cNvSpPr>
            <p:nvPr/>
          </p:nvSpPr>
          <p:spPr bwMode="auto">
            <a:xfrm>
              <a:off x="4197350" y="1819275"/>
              <a:ext cx="4092575" cy="4087813"/>
            </a:xfrm>
            <a:custGeom>
              <a:gdLst>
                <a:gd name="T0" fmla="*/ 1608468 w 1089"/>
                <a:gd name="T1" fmla="*/ 1891601 h 1087"/>
                <a:gd name="T2" fmla="*/ 1743760 w 1089"/>
                <a:gd name="T3" fmla="*/ 586659 h 1087"/>
                <a:gd name="T4" fmla="*/ 1807648 w 1089"/>
                <a:gd name="T5" fmla="*/ 424952 h 1087"/>
                <a:gd name="T6" fmla="*/ 2055683 w 1089"/>
                <a:gd name="T7" fmla="*/ 282048 h 1087"/>
                <a:gd name="T8" fmla="*/ 2292443 w 1089"/>
                <a:gd name="T9" fmla="*/ 421191 h 1087"/>
                <a:gd name="T10" fmla="*/ 2273653 w 1089"/>
                <a:gd name="T11" fmla="*/ 707000 h 1087"/>
                <a:gd name="T12" fmla="*/ 2901256 w 1089"/>
                <a:gd name="T13" fmla="*/ 2015702 h 1087"/>
                <a:gd name="T14" fmla="*/ 3506311 w 1089"/>
                <a:gd name="T15" fmla="*/ 1741175 h 1087"/>
                <a:gd name="T16" fmla="*/ 3667909 w 1089"/>
                <a:gd name="T17" fmla="*/ 1805106 h 1087"/>
                <a:gd name="T18" fmla="*/ 3810717 w 1089"/>
                <a:gd name="T19" fmla="*/ 2087154 h 1087"/>
                <a:gd name="T20" fmla="*/ 3671667 w 1089"/>
                <a:gd name="T21" fmla="*/ 2290228 h 1087"/>
                <a:gd name="T22" fmla="*/ 3389810 w 1089"/>
                <a:gd name="T23" fmla="*/ 2271425 h 1087"/>
                <a:gd name="T24" fmla="*/ 2487865 w 1089"/>
                <a:gd name="T25" fmla="*/ 2196212 h 1087"/>
                <a:gd name="T26" fmla="*/ 2352573 w 1089"/>
                <a:gd name="T27" fmla="*/ 3504914 h 1087"/>
                <a:gd name="T28" fmla="*/ 2288685 w 1089"/>
                <a:gd name="T29" fmla="*/ 3666622 h 1087"/>
                <a:gd name="T30" fmla="*/ 2036892 w 1089"/>
                <a:gd name="T31" fmla="*/ 3809526 h 1087"/>
                <a:gd name="T32" fmla="*/ 1803890 w 1089"/>
                <a:gd name="T33" fmla="*/ 3670382 h 1087"/>
                <a:gd name="T34" fmla="*/ 1822680 w 1089"/>
                <a:gd name="T35" fmla="*/ 3384574 h 1087"/>
                <a:gd name="T36" fmla="*/ 1195077 w 1089"/>
                <a:gd name="T37" fmla="*/ 2072111 h 1087"/>
                <a:gd name="T38" fmla="*/ 586264 w 1089"/>
                <a:gd name="T39" fmla="*/ 2350398 h 1087"/>
                <a:gd name="T40" fmla="*/ 424666 w 1089"/>
                <a:gd name="T41" fmla="*/ 2286468 h 1087"/>
                <a:gd name="T42" fmla="*/ 285616 w 1089"/>
                <a:gd name="T43" fmla="*/ 2004420 h 1087"/>
                <a:gd name="T44" fmla="*/ 420908 w 1089"/>
                <a:gd name="T45" fmla="*/ 1801345 h 1087"/>
                <a:gd name="T46" fmla="*/ 706524 w 1089"/>
                <a:gd name="T47" fmla="*/ 1820149 h 1087"/>
                <a:gd name="T48" fmla="*/ 2051925 w 1089"/>
                <a:gd name="T49" fmla="*/ 0 h 1087"/>
                <a:gd name="T50" fmla="*/ 1570887 w 1089"/>
                <a:gd name="T51" fmla="*/ 278287 h 1087"/>
                <a:gd name="T52" fmla="*/ 1458144 w 1089"/>
                <a:gd name="T53" fmla="*/ 424952 h 1087"/>
                <a:gd name="T54" fmla="*/ 841815 w 1089"/>
                <a:gd name="T55" fmla="*/ 477601 h 1087"/>
                <a:gd name="T56" fmla="*/ 289374 w 1089"/>
                <a:gd name="T57" fmla="*/ 1553143 h 1087"/>
                <a:gd name="T58" fmla="*/ 0 w 1089"/>
                <a:gd name="T59" fmla="*/ 2042026 h 1087"/>
                <a:gd name="T60" fmla="*/ 341987 w 1089"/>
                <a:gd name="T61" fmla="*/ 2560994 h 1087"/>
                <a:gd name="T62" fmla="*/ 477279 w 1089"/>
                <a:gd name="T63" fmla="*/ 3249191 h 1087"/>
                <a:gd name="T64" fmla="*/ 1304062 w 1089"/>
                <a:gd name="T65" fmla="*/ 3677904 h 1087"/>
                <a:gd name="T66" fmla="*/ 1555855 w 1089"/>
                <a:gd name="T67" fmla="*/ 3802005 h 1087"/>
                <a:gd name="T68" fmla="*/ 2044408 w 1089"/>
                <a:gd name="T69" fmla="*/ 4087813 h 1087"/>
                <a:gd name="T70" fmla="*/ 2525446 w 1089"/>
                <a:gd name="T71" fmla="*/ 3809526 h 1087"/>
                <a:gd name="T72" fmla="*/ 2638189 w 1089"/>
                <a:gd name="T73" fmla="*/ 3666622 h 1087"/>
                <a:gd name="T74" fmla="*/ 3254518 w 1089"/>
                <a:gd name="T75" fmla="*/ 3613973 h 1087"/>
                <a:gd name="T76" fmla="*/ 3806959 w 1089"/>
                <a:gd name="T77" fmla="*/ 2534670 h 1087"/>
                <a:gd name="T78" fmla="*/ 4092575 w 1089"/>
                <a:gd name="T79" fmla="*/ 2049547 h 1087"/>
                <a:gd name="T80" fmla="*/ 3754346 w 1089"/>
                <a:gd name="T81" fmla="*/ 1530579 h 1087"/>
                <a:gd name="T82" fmla="*/ 3615296 w 1089"/>
                <a:gd name="T83" fmla="*/ 842383 h 1087"/>
                <a:gd name="T84" fmla="*/ 2792271 w 1089"/>
                <a:gd name="T85" fmla="*/ 413670 h 1087"/>
                <a:gd name="T86" fmla="*/ 2540478 w 1089"/>
                <a:gd name="T87" fmla="*/ 285808 h 1087"/>
                <a:gd name="T88" fmla="*/ 2051925 w 1089"/>
                <a:gd name="T89" fmla="*/ 0 h 10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89" h="1087">
                  <a:moveTo>
                    <a:pt x="323" y="531"/>
                  </a:moveTo>
                  <a:cubicBezTo>
                    <a:pt x="358" y="531"/>
                    <a:pt x="394" y="522"/>
                    <a:pt x="428" y="503"/>
                  </a:cubicBezTo>
                  <a:cubicBezTo>
                    <a:pt x="532" y="445"/>
                    <a:pt x="568" y="312"/>
                    <a:pt x="507" y="209"/>
                  </a:cubicBezTo>
                  <a:cubicBezTo>
                    <a:pt x="496" y="188"/>
                    <a:pt x="481" y="171"/>
                    <a:pt x="464" y="156"/>
                  </a:cubicBezTo>
                  <a:cubicBezTo>
                    <a:pt x="465" y="146"/>
                    <a:pt x="468" y="136"/>
                    <a:pt x="473" y="127"/>
                  </a:cubicBezTo>
                  <a:cubicBezTo>
                    <a:pt x="481" y="113"/>
                    <a:pt x="481" y="113"/>
                    <a:pt x="481" y="113"/>
                  </a:cubicBezTo>
                  <a:cubicBezTo>
                    <a:pt x="495" y="90"/>
                    <a:pt x="519" y="75"/>
                    <a:pt x="546" y="75"/>
                  </a:cubicBezTo>
                  <a:cubicBezTo>
                    <a:pt x="546" y="75"/>
                    <a:pt x="547" y="75"/>
                    <a:pt x="547" y="75"/>
                  </a:cubicBezTo>
                  <a:cubicBezTo>
                    <a:pt x="550" y="75"/>
                    <a:pt x="553" y="75"/>
                    <a:pt x="556" y="75"/>
                  </a:cubicBezTo>
                  <a:cubicBezTo>
                    <a:pt x="579" y="78"/>
                    <a:pt x="598" y="91"/>
                    <a:pt x="610" y="112"/>
                  </a:cubicBezTo>
                  <a:cubicBezTo>
                    <a:pt x="610" y="112"/>
                    <a:pt x="610" y="112"/>
                    <a:pt x="610" y="112"/>
                  </a:cubicBezTo>
                  <a:cubicBezTo>
                    <a:pt x="624" y="136"/>
                    <a:pt x="622" y="166"/>
                    <a:pt x="605" y="188"/>
                  </a:cubicBezTo>
                  <a:cubicBezTo>
                    <a:pt x="552" y="254"/>
                    <a:pt x="541" y="349"/>
                    <a:pt x="585" y="427"/>
                  </a:cubicBezTo>
                  <a:cubicBezTo>
                    <a:pt x="625" y="497"/>
                    <a:pt x="697" y="536"/>
                    <a:pt x="772" y="536"/>
                  </a:cubicBezTo>
                  <a:cubicBezTo>
                    <a:pt x="809" y="536"/>
                    <a:pt x="846" y="527"/>
                    <a:pt x="880" y="507"/>
                  </a:cubicBezTo>
                  <a:cubicBezTo>
                    <a:pt x="901" y="495"/>
                    <a:pt x="919" y="480"/>
                    <a:pt x="933" y="463"/>
                  </a:cubicBezTo>
                  <a:cubicBezTo>
                    <a:pt x="943" y="464"/>
                    <a:pt x="953" y="467"/>
                    <a:pt x="962" y="472"/>
                  </a:cubicBezTo>
                  <a:cubicBezTo>
                    <a:pt x="976" y="480"/>
                    <a:pt x="976" y="480"/>
                    <a:pt x="976" y="480"/>
                  </a:cubicBezTo>
                  <a:cubicBezTo>
                    <a:pt x="1000" y="494"/>
                    <a:pt x="1015" y="519"/>
                    <a:pt x="1015" y="546"/>
                  </a:cubicBezTo>
                  <a:cubicBezTo>
                    <a:pt x="1015" y="549"/>
                    <a:pt x="1015" y="552"/>
                    <a:pt x="1014" y="555"/>
                  </a:cubicBezTo>
                  <a:cubicBezTo>
                    <a:pt x="1011" y="578"/>
                    <a:pt x="998" y="597"/>
                    <a:pt x="978" y="609"/>
                  </a:cubicBezTo>
                  <a:cubicBezTo>
                    <a:pt x="977" y="609"/>
                    <a:pt x="977" y="609"/>
                    <a:pt x="977" y="609"/>
                  </a:cubicBezTo>
                  <a:cubicBezTo>
                    <a:pt x="967" y="615"/>
                    <a:pt x="955" y="618"/>
                    <a:pt x="943" y="618"/>
                  </a:cubicBezTo>
                  <a:cubicBezTo>
                    <a:pt x="928" y="618"/>
                    <a:pt x="914" y="613"/>
                    <a:pt x="902" y="604"/>
                  </a:cubicBezTo>
                  <a:cubicBezTo>
                    <a:pt x="863" y="573"/>
                    <a:pt x="816" y="557"/>
                    <a:pt x="767" y="557"/>
                  </a:cubicBezTo>
                  <a:cubicBezTo>
                    <a:pt x="731" y="557"/>
                    <a:pt x="695" y="565"/>
                    <a:pt x="662" y="584"/>
                  </a:cubicBezTo>
                  <a:cubicBezTo>
                    <a:pt x="558" y="643"/>
                    <a:pt x="522" y="776"/>
                    <a:pt x="582" y="879"/>
                  </a:cubicBezTo>
                  <a:cubicBezTo>
                    <a:pt x="594" y="899"/>
                    <a:pt x="609" y="917"/>
                    <a:pt x="626" y="932"/>
                  </a:cubicBezTo>
                  <a:cubicBezTo>
                    <a:pt x="625" y="942"/>
                    <a:pt x="622" y="951"/>
                    <a:pt x="617" y="960"/>
                  </a:cubicBezTo>
                  <a:cubicBezTo>
                    <a:pt x="609" y="975"/>
                    <a:pt x="609" y="975"/>
                    <a:pt x="609" y="975"/>
                  </a:cubicBezTo>
                  <a:cubicBezTo>
                    <a:pt x="595" y="998"/>
                    <a:pt x="571" y="1013"/>
                    <a:pt x="544" y="1013"/>
                  </a:cubicBezTo>
                  <a:cubicBezTo>
                    <a:pt x="543" y="1013"/>
                    <a:pt x="543" y="1013"/>
                    <a:pt x="542" y="1013"/>
                  </a:cubicBezTo>
                  <a:cubicBezTo>
                    <a:pt x="539" y="1013"/>
                    <a:pt x="537" y="1013"/>
                    <a:pt x="534" y="1012"/>
                  </a:cubicBezTo>
                  <a:cubicBezTo>
                    <a:pt x="511" y="1009"/>
                    <a:pt x="492" y="996"/>
                    <a:pt x="480" y="976"/>
                  </a:cubicBezTo>
                  <a:cubicBezTo>
                    <a:pt x="480" y="976"/>
                    <a:pt x="480" y="976"/>
                    <a:pt x="480" y="976"/>
                  </a:cubicBezTo>
                  <a:cubicBezTo>
                    <a:pt x="466" y="952"/>
                    <a:pt x="467" y="921"/>
                    <a:pt x="485" y="900"/>
                  </a:cubicBezTo>
                  <a:cubicBezTo>
                    <a:pt x="538" y="833"/>
                    <a:pt x="549" y="739"/>
                    <a:pt x="504" y="660"/>
                  </a:cubicBezTo>
                  <a:cubicBezTo>
                    <a:pt x="465" y="590"/>
                    <a:pt x="392" y="551"/>
                    <a:pt x="318" y="551"/>
                  </a:cubicBezTo>
                  <a:cubicBezTo>
                    <a:pt x="281" y="551"/>
                    <a:pt x="244" y="561"/>
                    <a:pt x="210" y="581"/>
                  </a:cubicBezTo>
                  <a:cubicBezTo>
                    <a:pt x="189" y="593"/>
                    <a:pt x="171" y="608"/>
                    <a:pt x="156" y="625"/>
                  </a:cubicBezTo>
                  <a:cubicBezTo>
                    <a:pt x="146" y="624"/>
                    <a:pt x="136" y="621"/>
                    <a:pt x="128" y="616"/>
                  </a:cubicBezTo>
                  <a:cubicBezTo>
                    <a:pt x="113" y="608"/>
                    <a:pt x="113" y="608"/>
                    <a:pt x="113" y="608"/>
                  </a:cubicBezTo>
                  <a:cubicBezTo>
                    <a:pt x="90" y="594"/>
                    <a:pt x="74" y="569"/>
                    <a:pt x="75" y="541"/>
                  </a:cubicBezTo>
                  <a:cubicBezTo>
                    <a:pt x="75" y="538"/>
                    <a:pt x="75" y="536"/>
                    <a:pt x="76" y="533"/>
                  </a:cubicBezTo>
                  <a:cubicBezTo>
                    <a:pt x="79" y="510"/>
                    <a:pt x="92" y="491"/>
                    <a:pt x="112" y="479"/>
                  </a:cubicBezTo>
                  <a:cubicBezTo>
                    <a:pt x="112" y="479"/>
                    <a:pt x="112" y="479"/>
                    <a:pt x="112" y="479"/>
                  </a:cubicBezTo>
                  <a:cubicBezTo>
                    <a:pt x="123" y="472"/>
                    <a:pt x="135" y="469"/>
                    <a:pt x="147" y="469"/>
                  </a:cubicBezTo>
                  <a:cubicBezTo>
                    <a:pt x="161" y="469"/>
                    <a:pt x="176" y="474"/>
                    <a:pt x="188" y="484"/>
                  </a:cubicBezTo>
                  <a:cubicBezTo>
                    <a:pt x="226" y="515"/>
                    <a:pt x="274" y="531"/>
                    <a:pt x="323" y="531"/>
                  </a:cubicBezTo>
                  <a:moveTo>
                    <a:pt x="546" y="0"/>
                  </a:moveTo>
                  <a:cubicBezTo>
                    <a:pt x="546" y="0"/>
                    <a:pt x="546" y="0"/>
                    <a:pt x="546" y="0"/>
                  </a:cubicBezTo>
                  <a:cubicBezTo>
                    <a:pt x="492" y="0"/>
                    <a:pt x="444" y="28"/>
                    <a:pt x="418" y="74"/>
                  </a:cubicBezTo>
                  <a:cubicBezTo>
                    <a:pt x="408" y="91"/>
                    <a:pt x="408" y="91"/>
                    <a:pt x="408" y="91"/>
                  </a:cubicBezTo>
                  <a:cubicBezTo>
                    <a:pt x="403" y="100"/>
                    <a:pt x="396" y="107"/>
                    <a:pt x="388" y="113"/>
                  </a:cubicBezTo>
                  <a:cubicBezTo>
                    <a:pt x="366" y="106"/>
                    <a:pt x="344" y="103"/>
                    <a:pt x="322" y="103"/>
                  </a:cubicBezTo>
                  <a:cubicBezTo>
                    <a:pt x="288" y="103"/>
                    <a:pt x="255" y="110"/>
                    <a:pt x="224" y="127"/>
                  </a:cubicBezTo>
                  <a:cubicBezTo>
                    <a:pt x="141" y="170"/>
                    <a:pt x="98" y="259"/>
                    <a:pt x="110" y="346"/>
                  </a:cubicBezTo>
                  <a:cubicBezTo>
                    <a:pt x="114" y="373"/>
                    <a:pt x="100" y="400"/>
                    <a:pt x="77" y="413"/>
                  </a:cubicBezTo>
                  <a:cubicBezTo>
                    <a:pt x="35" y="437"/>
                    <a:pt x="7" y="480"/>
                    <a:pt x="1" y="527"/>
                  </a:cubicBezTo>
                  <a:cubicBezTo>
                    <a:pt x="1" y="532"/>
                    <a:pt x="0" y="538"/>
                    <a:pt x="0" y="543"/>
                  </a:cubicBezTo>
                  <a:cubicBezTo>
                    <a:pt x="1" y="597"/>
                    <a:pt x="28" y="644"/>
                    <a:pt x="75" y="671"/>
                  </a:cubicBezTo>
                  <a:cubicBezTo>
                    <a:pt x="91" y="681"/>
                    <a:pt x="91" y="681"/>
                    <a:pt x="91" y="681"/>
                  </a:cubicBezTo>
                  <a:cubicBezTo>
                    <a:pt x="100" y="686"/>
                    <a:pt x="108" y="693"/>
                    <a:pt x="114" y="702"/>
                  </a:cubicBezTo>
                  <a:cubicBezTo>
                    <a:pt x="97" y="754"/>
                    <a:pt x="101" y="812"/>
                    <a:pt x="127" y="864"/>
                  </a:cubicBezTo>
                  <a:cubicBezTo>
                    <a:pt x="166" y="938"/>
                    <a:pt x="241" y="980"/>
                    <a:pt x="318" y="980"/>
                  </a:cubicBezTo>
                  <a:cubicBezTo>
                    <a:pt x="328" y="980"/>
                    <a:pt x="337" y="979"/>
                    <a:pt x="347" y="978"/>
                  </a:cubicBezTo>
                  <a:cubicBezTo>
                    <a:pt x="350" y="977"/>
                    <a:pt x="353" y="977"/>
                    <a:pt x="356" y="977"/>
                  </a:cubicBezTo>
                  <a:cubicBezTo>
                    <a:pt x="380" y="977"/>
                    <a:pt x="402" y="990"/>
                    <a:pt x="414" y="1011"/>
                  </a:cubicBezTo>
                  <a:cubicBezTo>
                    <a:pt x="438" y="1053"/>
                    <a:pt x="480" y="1081"/>
                    <a:pt x="528" y="1086"/>
                  </a:cubicBezTo>
                  <a:cubicBezTo>
                    <a:pt x="533" y="1087"/>
                    <a:pt x="538" y="1087"/>
                    <a:pt x="544" y="1087"/>
                  </a:cubicBezTo>
                  <a:cubicBezTo>
                    <a:pt x="544" y="1087"/>
                    <a:pt x="544" y="1087"/>
                    <a:pt x="544" y="1087"/>
                  </a:cubicBezTo>
                  <a:cubicBezTo>
                    <a:pt x="598" y="1087"/>
                    <a:pt x="645" y="1060"/>
                    <a:pt x="672" y="1013"/>
                  </a:cubicBezTo>
                  <a:cubicBezTo>
                    <a:pt x="682" y="997"/>
                    <a:pt x="682" y="997"/>
                    <a:pt x="682" y="997"/>
                  </a:cubicBezTo>
                  <a:cubicBezTo>
                    <a:pt x="687" y="988"/>
                    <a:pt x="694" y="980"/>
                    <a:pt x="702" y="975"/>
                  </a:cubicBezTo>
                  <a:cubicBezTo>
                    <a:pt x="723" y="981"/>
                    <a:pt x="746" y="985"/>
                    <a:pt x="768" y="985"/>
                  </a:cubicBezTo>
                  <a:cubicBezTo>
                    <a:pt x="801" y="985"/>
                    <a:pt x="835" y="977"/>
                    <a:pt x="866" y="961"/>
                  </a:cubicBezTo>
                  <a:cubicBezTo>
                    <a:pt x="949" y="918"/>
                    <a:pt x="992" y="829"/>
                    <a:pt x="980" y="742"/>
                  </a:cubicBezTo>
                  <a:cubicBezTo>
                    <a:pt x="976" y="715"/>
                    <a:pt x="989" y="688"/>
                    <a:pt x="1013" y="674"/>
                  </a:cubicBezTo>
                  <a:cubicBezTo>
                    <a:pt x="1055" y="650"/>
                    <a:pt x="1083" y="608"/>
                    <a:pt x="1088" y="561"/>
                  </a:cubicBezTo>
                  <a:cubicBezTo>
                    <a:pt x="1089" y="556"/>
                    <a:pt x="1089" y="550"/>
                    <a:pt x="1089" y="545"/>
                  </a:cubicBezTo>
                  <a:cubicBezTo>
                    <a:pt x="1089" y="491"/>
                    <a:pt x="1062" y="443"/>
                    <a:pt x="1015" y="416"/>
                  </a:cubicBezTo>
                  <a:cubicBezTo>
                    <a:pt x="999" y="407"/>
                    <a:pt x="999" y="407"/>
                    <a:pt x="999" y="407"/>
                  </a:cubicBezTo>
                  <a:cubicBezTo>
                    <a:pt x="989" y="402"/>
                    <a:pt x="982" y="394"/>
                    <a:pt x="976" y="386"/>
                  </a:cubicBezTo>
                  <a:cubicBezTo>
                    <a:pt x="993" y="334"/>
                    <a:pt x="989" y="275"/>
                    <a:pt x="962" y="224"/>
                  </a:cubicBezTo>
                  <a:cubicBezTo>
                    <a:pt x="924" y="150"/>
                    <a:pt x="849" y="108"/>
                    <a:pt x="772" y="108"/>
                  </a:cubicBezTo>
                  <a:cubicBezTo>
                    <a:pt x="762" y="108"/>
                    <a:pt x="753" y="109"/>
                    <a:pt x="743" y="110"/>
                  </a:cubicBezTo>
                  <a:cubicBezTo>
                    <a:pt x="740" y="110"/>
                    <a:pt x="737" y="110"/>
                    <a:pt x="734" y="110"/>
                  </a:cubicBezTo>
                  <a:cubicBezTo>
                    <a:pt x="710" y="110"/>
                    <a:pt x="688" y="98"/>
                    <a:pt x="676" y="76"/>
                  </a:cubicBezTo>
                  <a:cubicBezTo>
                    <a:pt x="651" y="35"/>
                    <a:pt x="609" y="7"/>
                    <a:pt x="562" y="1"/>
                  </a:cubicBezTo>
                  <a:cubicBezTo>
                    <a:pt x="557" y="1"/>
                    <a:pt x="551" y="0"/>
                    <a:pt x="546" y="0"/>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8014" name="Freeform 6"/>
            <p:cNvSpPr/>
            <p:nvPr/>
          </p:nvSpPr>
          <p:spPr bwMode="auto">
            <a:xfrm>
              <a:off x="4343400" y="3590925"/>
              <a:ext cx="1781175" cy="2127250"/>
            </a:xfrm>
            <a:custGeom>
              <a:gdLst>
                <a:gd name="T0" fmla="*/ 1521890 w 474"/>
                <a:gd name="T1" fmla="*/ 1713827 h 566"/>
                <a:gd name="T2" fmla="*/ 1521890 w 474"/>
                <a:gd name="T3" fmla="*/ 1710068 h 566"/>
                <a:gd name="T4" fmla="*/ 1540679 w 474"/>
                <a:gd name="T5" fmla="*/ 1424431 h 566"/>
                <a:gd name="T6" fmla="*/ 1615834 w 474"/>
                <a:gd name="T7" fmla="*/ 526175 h 566"/>
                <a:gd name="T8" fmla="*/ 507297 w 474"/>
                <a:gd name="T9" fmla="*/ 225504 h 566"/>
                <a:gd name="T10" fmla="*/ 199161 w 474"/>
                <a:gd name="T11" fmla="*/ 1292887 h 566"/>
                <a:gd name="T12" fmla="*/ 1022109 w 474"/>
                <a:gd name="T13" fmla="*/ 1721344 h 566"/>
                <a:gd name="T14" fmla="*/ 1273878 w 474"/>
                <a:gd name="T15" fmla="*/ 1845371 h 566"/>
                <a:gd name="T16" fmla="*/ 1702262 w 474"/>
                <a:gd name="T17" fmla="*/ 2127250 h 566"/>
                <a:gd name="T18" fmla="*/ 1724809 w 474"/>
                <a:gd name="T19" fmla="*/ 1849129 h 566"/>
                <a:gd name="T20" fmla="*/ 1521890 w 474"/>
                <a:gd name="T21" fmla="*/ 1713827 h 5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3" h="566">
                  <a:moveTo>
                    <a:pt x="405" y="456"/>
                  </a:moveTo>
                  <a:cubicBezTo>
                    <a:pt x="405" y="455"/>
                    <a:pt x="405" y="455"/>
                    <a:pt x="405" y="455"/>
                  </a:cubicBezTo>
                  <a:cubicBezTo>
                    <a:pt x="391" y="431"/>
                    <a:pt x="393" y="401"/>
                    <a:pt x="410" y="379"/>
                  </a:cubicBezTo>
                  <a:cubicBezTo>
                    <a:pt x="463" y="313"/>
                    <a:pt x="474" y="219"/>
                    <a:pt x="430" y="140"/>
                  </a:cubicBezTo>
                  <a:cubicBezTo>
                    <a:pt x="371" y="36"/>
                    <a:pt x="238" y="0"/>
                    <a:pt x="135" y="60"/>
                  </a:cubicBezTo>
                  <a:cubicBezTo>
                    <a:pt x="37" y="118"/>
                    <a:pt x="0" y="243"/>
                    <a:pt x="53" y="344"/>
                  </a:cubicBezTo>
                  <a:cubicBezTo>
                    <a:pt x="96" y="427"/>
                    <a:pt x="185" y="469"/>
                    <a:pt x="272" y="458"/>
                  </a:cubicBezTo>
                  <a:cubicBezTo>
                    <a:pt x="299" y="454"/>
                    <a:pt x="326" y="467"/>
                    <a:pt x="339" y="491"/>
                  </a:cubicBezTo>
                  <a:cubicBezTo>
                    <a:pt x="364" y="533"/>
                    <a:pt x="406" y="561"/>
                    <a:pt x="453" y="566"/>
                  </a:cubicBezTo>
                  <a:cubicBezTo>
                    <a:pt x="459" y="492"/>
                    <a:pt x="459" y="492"/>
                    <a:pt x="459" y="492"/>
                  </a:cubicBezTo>
                  <a:cubicBezTo>
                    <a:pt x="436" y="489"/>
                    <a:pt x="417" y="476"/>
                    <a:pt x="405" y="45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 name="Group 6"/>
            <p:cNvGrpSpPr/>
            <p:nvPr/>
          </p:nvGrpSpPr>
          <p:grpSpPr>
            <a:xfrm>
              <a:off x="4065588" y="2019171"/>
              <a:ext cx="2014079" cy="3221255"/>
              <a:chOff x="4065588" y="2019171"/>
              <a:chExt cx="2014079" cy="3221255"/>
            </a:xfrm>
          </p:grpSpPr>
          <p:sp>
            <p:nvSpPr>
              <p:cNvPr id="20" name="Freeform 19"/>
              <p:cNvSpPr/>
              <p:nvPr/>
            </p:nvSpPr>
            <p:spPr bwMode="auto">
              <a:xfrm>
                <a:off x="4065588" y="2019301"/>
                <a:ext cx="2014537" cy="3221037"/>
              </a:xfrm>
              <a:custGeom>
                <a:gdLst>
                  <a:gd name="connsiteX0" fmla="*/ 1133805 w 2014079"/>
                  <a:gd name="connsiteY0" fmla="*/ 3228 h 3221255"/>
                  <a:gd name="connsiteX1" fmla="*/ 1904922 w 2014079"/>
                  <a:gd name="connsiteY1" fmla="*/ 397921 h 3221255"/>
                  <a:gd name="connsiteX2" fmla="*/ 1604250 w 2014079"/>
                  <a:gd name="connsiteY2" fmla="*/ 1507812 h 3221255"/>
                  <a:gd name="connsiteX3" fmla="*/ 702236 w 2014079"/>
                  <a:gd name="connsiteY3" fmla="*/ 1436327 h 3221255"/>
                  <a:gd name="connsiteX4" fmla="*/ 420357 w 2014079"/>
                  <a:gd name="connsiteY4" fmla="*/ 1413753 h 3221255"/>
                  <a:gd name="connsiteX5" fmla="*/ 416598 w 2014079"/>
                  <a:gd name="connsiteY5" fmla="*/ 1417516 h 3221255"/>
                  <a:gd name="connsiteX6" fmla="*/ 296623 w 2014079"/>
                  <a:gd name="connsiteY6" fmla="*/ 1556664 h 3221255"/>
                  <a:gd name="connsiteX7" fmla="*/ 281406 w 2014079"/>
                  <a:gd name="connsiteY7" fmla="*/ 1616487 h 3221255"/>
                  <a:gd name="connsiteX8" fmla="*/ 281944 w 2014079"/>
                  <a:gd name="connsiteY8" fmla="*/ 1616531 h 3221255"/>
                  <a:gd name="connsiteX9" fmla="*/ 278185 w 2014079"/>
                  <a:gd name="connsiteY9" fmla="*/ 1650358 h 3221255"/>
                  <a:gd name="connsiteX10" fmla="*/ 424795 w 2014079"/>
                  <a:gd name="connsiteY10" fmla="*/ 1898425 h 3221255"/>
                  <a:gd name="connsiteX11" fmla="*/ 477425 w 2014079"/>
                  <a:gd name="connsiteY11" fmla="*/ 1932252 h 3221255"/>
                  <a:gd name="connsiteX12" fmla="*/ 755609 w 2014079"/>
                  <a:gd name="connsiteY12" fmla="*/ 1917218 h 3221255"/>
                  <a:gd name="connsiteX13" fmla="*/ 1571366 w 2014079"/>
                  <a:gd name="connsiteY13" fmla="*/ 1879632 h 3221255"/>
                  <a:gd name="connsiteX14" fmla="*/ 1789402 w 2014079"/>
                  <a:gd name="connsiteY14" fmla="*/ 2905727 h 3221255"/>
                  <a:gd name="connsiteX15" fmla="*/ 830794 w 2014079"/>
                  <a:gd name="connsiteY15" fmla="*/ 3127483 h 3221255"/>
                  <a:gd name="connsiteX16" fmla="*/ 466147 w 2014079"/>
                  <a:gd name="connsiteY16" fmla="*/ 2420869 h 3221255"/>
                  <a:gd name="connsiteX17" fmla="*/ 338332 w 2014079"/>
                  <a:gd name="connsiteY17" fmla="*/ 2176560 h 3221255"/>
                  <a:gd name="connsiteX18" fmla="*/ 278185 w 2014079"/>
                  <a:gd name="connsiteY18" fmla="*/ 2138975 h 3221255"/>
                  <a:gd name="connsiteX19" fmla="*/ 0 w 2014079"/>
                  <a:gd name="connsiteY19" fmla="*/ 1657875 h 3221255"/>
                  <a:gd name="connsiteX20" fmla="*/ 3735 w 2014079"/>
                  <a:gd name="connsiteY20" fmla="*/ 1594391 h 3221255"/>
                  <a:gd name="connsiteX21" fmla="*/ 3175 w 2014079"/>
                  <a:gd name="connsiteY21" fmla="*/ 1594346 h 3221255"/>
                  <a:gd name="connsiteX22" fmla="*/ 285055 w 2014079"/>
                  <a:gd name="connsiteY22" fmla="*/ 1169201 h 3221255"/>
                  <a:gd name="connsiteX23" fmla="*/ 409082 w 2014079"/>
                  <a:gd name="connsiteY23" fmla="*/ 913362 h 3221255"/>
                  <a:gd name="connsiteX24" fmla="*/ 837538 w 2014079"/>
                  <a:gd name="connsiteY24" fmla="*/ 89409 h 3221255"/>
                  <a:gd name="connsiteX25" fmla="*/ 1133805 w 2014079"/>
                  <a:gd name="connsiteY25" fmla="*/ 3228 h 32212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079" h="3221255">
                    <a:moveTo>
                      <a:pt x="1133805" y="3228"/>
                    </a:moveTo>
                    <a:cubicBezTo>
                      <a:pt x="1436297" y="-23932"/>
                      <a:pt x="1741432" y="121389"/>
                      <a:pt x="1904922" y="397921"/>
                    </a:cubicBezTo>
                    <a:cubicBezTo>
                      <a:pt x="2130425" y="789204"/>
                      <a:pt x="1995123" y="1285834"/>
                      <a:pt x="1604250" y="1507812"/>
                    </a:cubicBezTo>
                    <a:cubicBezTo>
                      <a:pt x="1307337" y="1673355"/>
                      <a:pt x="954048" y="1635732"/>
                      <a:pt x="702236" y="1436327"/>
                    </a:cubicBezTo>
                    <a:cubicBezTo>
                      <a:pt x="623310" y="1368605"/>
                      <a:pt x="510558" y="1361080"/>
                      <a:pt x="420357" y="1413753"/>
                    </a:cubicBezTo>
                    <a:cubicBezTo>
                      <a:pt x="420357" y="1413753"/>
                      <a:pt x="420357" y="1413753"/>
                      <a:pt x="416598" y="1417516"/>
                    </a:cubicBezTo>
                    <a:cubicBezTo>
                      <a:pt x="360223" y="1448555"/>
                      <a:pt x="318645" y="1498641"/>
                      <a:pt x="296623" y="1556664"/>
                    </a:cubicBezTo>
                    <a:lnTo>
                      <a:pt x="281406" y="1616487"/>
                    </a:lnTo>
                    <a:lnTo>
                      <a:pt x="281944" y="1616531"/>
                    </a:lnTo>
                    <a:cubicBezTo>
                      <a:pt x="278185" y="1627806"/>
                      <a:pt x="278185" y="1639082"/>
                      <a:pt x="278185" y="1650358"/>
                    </a:cubicBezTo>
                    <a:cubicBezTo>
                      <a:pt x="278185" y="1751840"/>
                      <a:pt x="334573" y="1849563"/>
                      <a:pt x="424795" y="1898425"/>
                    </a:cubicBezTo>
                    <a:cubicBezTo>
                      <a:pt x="424795" y="1898425"/>
                      <a:pt x="424795" y="1898425"/>
                      <a:pt x="477425" y="1932252"/>
                    </a:cubicBezTo>
                    <a:cubicBezTo>
                      <a:pt x="563887" y="1981114"/>
                      <a:pt x="672905" y="1977355"/>
                      <a:pt x="755609" y="1917218"/>
                    </a:cubicBezTo>
                    <a:cubicBezTo>
                      <a:pt x="984923" y="1744323"/>
                      <a:pt x="1308218" y="1718013"/>
                      <a:pt x="1571366" y="1879632"/>
                    </a:cubicBezTo>
                    <a:cubicBezTo>
                      <a:pt x="1920976" y="2097630"/>
                      <a:pt x="2022475" y="2563695"/>
                      <a:pt x="1789402" y="2905727"/>
                    </a:cubicBezTo>
                    <a:cubicBezTo>
                      <a:pt x="1575125" y="3217689"/>
                      <a:pt x="1157848" y="3311654"/>
                      <a:pt x="830794" y="3127483"/>
                    </a:cubicBezTo>
                    <a:cubicBezTo>
                      <a:pt x="571406" y="2980898"/>
                      <a:pt x="436073" y="2699004"/>
                      <a:pt x="466147" y="2420869"/>
                    </a:cubicBezTo>
                    <a:cubicBezTo>
                      <a:pt x="477425" y="2319387"/>
                      <a:pt x="424795" y="2225422"/>
                      <a:pt x="338332" y="2176560"/>
                    </a:cubicBezTo>
                    <a:cubicBezTo>
                      <a:pt x="338332" y="2176560"/>
                      <a:pt x="338332" y="2176560"/>
                      <a:pt x="278185" y="2138975"/>
                    </a:cubicBezTo>
                    <a:cubicBezTo>
                      <a:pt x="101500" y="2037493"/>
                      <a:pt x="0" y="1857080"/>
                      <a:pt x="0" y="1657875"/>
                    </a:cubicBezTo>
                    <a:lnTo>
                      <a:pt x="3735" y="1594391"/>
                    </a:lnTo>
                    <a:lnTo>
                      <a:pt x="3175" y="1594346"/>
                    </a:lnTo>
                    <a:cubicBezTo>
                      <a:pt x="21967" y="1417516"/>
                      <a:pt x="127202" y="1259497"/>
                      <a:pt x="285055" y="1169201"/>
                    </a:cubicBezTo>
                    <a:cubicBezTo>
                      <a:pt x="375256" y="1116528"/>
                      <a:pt x="424115" y="1018707"/>
                      <a:pt x="409082" y="913362"/>
                    </a:cubicBezTo>
                    <a:cubicBezTo>
                      <a:pt x="363981" y="589800"/>
                      <a:pt x="525592" y="251189"/>
                      <a:pt x="837538" y="89409"/>
                    </a:cubicBezTo>
                    <a:cubicBezTo>
                      <a:pt x="932438" y="40498"/>
                      <a:pt x="1032975" y="12281"/>
                      <a:pt x="1133805" y="3228"/>
                    </a:cubicBezTo>
                    <a:close/>
                  </a:path>
                </a:pathLst>
              </a:custGeom>
              <a:solidFill>
                <a:schemeClr val="accent2"/>
              </a:solidFill>
              <a:ln>
                <a:noFill/>
              </a:ln>
            </p:spPr>
            <p:txBody>
              <a:bodyPr/>
              <a:lstStyle/>
              <a:p>
                <a:pPr fontAlgn="auto">
                  <a:spcBef>
                    <a:spcPct val="0"/>
                  </a:spcBef>
                  <a:spcAft>
                    <a:spcPct val="0"/>
                  </a:spcAft>
                  <a:defRPr/>
                </a:pPr>
                <a:endParaRPr lang="en-US">
                  <a:latin typeface="+mn-lt"/>
                  <a:ea typeface="+mn-ea"/>
                </a:endParaRPr>
              </a:p>
            </p:txBody>
          </p:sp>
          <p:sp>
            <p:nvSpPr>
              <p:cNvPr id="21" name="Freeform 102"/>
              <p:cNvSpPr>
                <a:spLocks noChangeArrowheads="1"/>
              </p:cNvSpPr>
              <p:nvPr/>
            </p:nvSpPr>
            <p:spPr bwMode="auto">
              <a:xfrm>
                <a:off x="4989693" y="4317519"/>
                <a:ext cx="466594" cy="417042"/>
              </a:xfrm>
              <a:custGeom>
                <a:gdLst>
                  <a:gd name="T0" fmla="*/ 74955 w 498"/>
                  <a:gd name="T1" fmla="*/ 141513 h 445"/>
                  <a:gd name="T2" fmla="*/ 74955 w 498"/>
                  <a:gd name="T3" fmla="*/ 141513 h 445"/>
                  <a:gd name="T4" fmla="*/ 133045 w 498"/>
                  <a:gd name="T5" fmla="*/ 158382 h 445"/>
                  <a:gd name="T6" fmla="*/ 141477 w 498"/>
                  <a:gd name="T7" fmla="*/ 158382 h 445"/>
                  <a:gd name="T8" fmla="*/ 182702 w 498"/>
                  <a:gd name="T9" fmla="*/ 125581 h 445"/>
                  <a:gd name="T10" fmla="*/ 182702 w 498"/>
                  <a:gd name="T11" fmla="*/ 117147 h 445"/>
                  <a:gd name="T12" fmla="*/ 166775 w 498"/>
                  <a:gd name="T13" fmla="*/ 100278 h 445"/>
                  <a:gd name="T14" fmla="*/ 257657 w 498"/>
                  <a:gd name="T15" fmla="*/ 9372 h 445"/>
                  <a:gd name="T16" fmla="*/ 182702 w 498"/>
                  <a:gd name="T17" fmla="*/ 0 h 445"/>
                  <a:gd name="T18" fmla="*/ 100252 w 498"/>
                  <a:gd name="T19" fmla="*/ 50607 h 445"/>
                  <a:gd name="T20" fmla="*/ 67459 w 498"/>
                  <a:gd name="T21" fmla="*/ 75911 h 445"/>
                  <a:gd name="T22" fmla="*/ 49658 w 498"/>
                  <a:gd name="T23" fmla="*/ 108712 h 445"/>
                  <a:gd name="T24" fmla="*/ 16865 w 498"/>
                  <a:gd name="T25" fmla="*/ 117147 h 445"/>
                  <a:gd name="T26" fmla="*/ 0 w 498"/>
                  <a:gd name="T27" fmla="*/ 134016 h 445"/>
                  <a:gd name="T28" fmla="*/ 0 w 498"/>
                  <a:gd name="T29" fmla="*/ 141513 h 445"/>
                  <a:gd name="T30" fmla="*/ 33730 w 498"/>
                  <a:gd name="T31" fmla="*/ 175251 h 445"/>
                  <a:gd name="T32" fmla="*/ 49658 w 498"/>
                  <a:gd name="T33" fmla="*/ 183686 h 445"/>
                  <a:gd name="T34" fmla="*/ 67459 w 498"/>
                  <a:gd name="T35" fmla="*/ 166817 h 445"/>
                  <a:gd name="T36" fmla="*/ 74955 w 498"/>
                  <a:gd name="T37" fmla="*/ 141513 h 445"/>
                  <a:gd name="T38" fmla="*/ 208000 w 498"/>
                  <a:gd name="T39" fmla="*/ 149948 h 445"/>
                  <a:gd name="T40" fmla="*/ 208000 w 498"/>
                  <a:gd name="T41" fmla="*/ 149948 h 445"/>
                  <a:gd name="T42" fmla="*/ 199567 w 498"/>
                  <a:gd name="T43" fmla="*/ 149948 h 445"/>
                  <a:gd name="T44" fmla="*/ 166775 w 498"/>
                  <a:gd name="T45" fmla="*/ 175251 h 445"/>
                  <a:gd name="T46" fmla="*/ 158342 w 498"/>
                  <a:gd name="T47" fmla="*/ 191183 h 445"/>
                  <a:gd name="T48" fmla="*/ 356973 w 498"/>
                  <a:gd name="T49" fmla="*/ 407670 h 445"/>
                  <a:gd name="T50" fmla="*/ 373837 w 498"/>
                  <a:gd name="T51" fmla="*/ 407670 h 445"/>
                  <a:gd name="T52" fmla="*/ 399135 w 498"/>
                  <a:gd name="T53" fmla="*/ 390801 h 445"/>
                  <a:gd name="T54" fmla="*/ 399135 w 498"/>
                  <a:gd name="T55" fmla="*/ 374869 h 445"/>
                  <a:gd name="T56" fmla="*/ 208000 w 498"/>
                  <a:gd name="T57" fmla="*/ 149948 h 445"/>
                  <a:gd name="T58" fmla="*/ 465657 w 498"/>
                  <a:gd name="T59" fmla="*/ 59042 h 445"/>
                  <a:gd name="T60" fmla="*/ 465657 w 498"/>
                  <a:gd name="T61" fmla="*/ 59042 h 445"/>
                  <a:gd name="T62" fmla="*/ 448792 w 498"/>
                  <a:gd name="T63" fmla="*/ 50607 h 445"/>
                  <a:gd name="T64" fmla="*/ 431927 w 498"/>
                  <a:gd name="T65" fmla="*/ 83408 h 445"/>
                  <a:gd name="T66" fmla="*/ 382270 w 498"/>
                  <a:gd name="T67" fmla="*/ 100278 h 445"/>
                  <a:gd name="T68" fmla="*/ 373837 w 498"/>
                  <a:gd name="T69" fmla="*/ 59042 h 445"/>
                  <a:gd name="T70" fmla="*/ 390702 w 498"/>
                  <a:gd name="T71" fmla="*/ 17806 h 445"/>
                  <a:gd name="T72" fmla="*/ 382270 w 498"/>
                  <a:gd name="T73" fmla="*/ 9372 h 445"/>
                  <a:gd name="T74" fmla="*/ 315747 w 498"/>
                  <a:gd name="T75" fmla="*/ 67476 h 445"/>
                  <a:gd name="T76" fmla="*/ 298883 w 498"/>
                  <a:gd name="T77" fmla="*/ 141513 h 445"/>
                  <a:gd name="T78" fmla="*/ 266090 w 498"/>
                  <a:gd name="T79" fmla="*/ 175251 h 445"/>
                  <a:gd name="T80" fmla="*/ 298883 w 498"/>
                  <a:gd name="T81" fmla="*/ 216487 h 445"/>
                  <a:gd name="T82" fmla="*/ 341045 w 498"/>
                  <a:gd name="T83" fmla="*/ 175251 h 445"/>
                  <a:gd name="T84" fmla="*/ 382270 w 498"/>
                  <a:gd name="T85" fmla="*/ 166817 h 445"/>
                  <a:gd name="T86" fmla="*/ 457225 w 498"/>
                  <a:gd name="T87" fmla="*/ 134016 h 445"/>
                  <a:gd name="T88" fmla="*/ 465657 w 498"/>
                  <a:gd name="T89" fmla="*/ 59042 h 445"/>
                  <a:gd name="T90" fmla="*/ 67459 w 498"/>
                  <a:gd name="T91" fmla="*/ 374869 h 445"/>
                  <a:gd name="T92" fmla="*/ 67459 w 498"/>
                  <a:gd name="T93" fmla="*/ 374869 h 445"/>
                  <a:gd name="T94" fmla="*/ 67459 w 498"/>
                  <a:gd name="T95" fmla="*/ 390801 h 445"/>
                  <a:gd name="T96" fmla="*/ 83387 w 498"/>
                  <a:gd name="T97" fmla="*/ 416105 h 445"/>
                  <a:gd name="T98" fmla="*/ 100252 w 498"/>
                  <a:gd name="T99" fmla="*/ 407670 h 445"/>
                  <a:gd name="T100" fmla="*/ 216432 w 498"/>
                  <a:gd name="T101" fmla="*/ 299895 h 445"/>
                  <a:gd name="T102" fmla="*/ 182702 w 498"/>
                  <a:gd name="T103" fmla="*/ 257723 h 445"/>
                  <a:gd name="T104" fmla="*/ 67459 w 498"/>
                  <a:gd name="T105" fmla="*/ 37486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4" name="Group 3"/>
            <p:cNvGrpSpPr/>
            <p:nvPr/>
          </p:nvGrpSpPr>
          <p:grpSpPr>
            <a:xfrm>
              <a:off x="4547383" y="1635126"/>
              <a:ext cx="3221498" cy="2015667"/>
              <a:chOff x="4547383" y="1635126"/>
              <a:chExt cx="3221498" cy="2015667"/>
            </a:xfrm>
          </p:grpSpPr>
          <p:sp>
            <p:nvSpPr>
              <p:cNvPr id="19" name="Freeform 18"/>
              <p:cNvSpPr/>
              <p:nvPr/>
            </p:nvSpPr>
            <p:spPr bwMode="auto">
              <a:xfrm>
                <a:off x="4546600" y="1635126"/>
                <a:ext cx="3222625" cy="2016125"/>
              </a:xfrm>
              <a:custGeom>
                <a:gdLst>
                  <a:gd name="connsiteX0" fmla="*/ 1566268 w 3221498"/>
                  <a:gd name="connsiteY0" fmla="*/ 0 h 2015667"/>
                  <a:gd name="connsiteX1" fmla="*/ 1626405 w 3221498"/>
                  <a:gd name="connsiteY1" fmla="*/ 3759 h 2015667"/>
                  <a:gd name="connsiteX2" fmla="*/ 1626320 w 3221498"/>
                  <a:gd name="connsiteY2" fmla="*/ 4815 h 2015667"/>
                  <a:gd name="connsiteX3" fmla="*/ 1691487 w 3221498"/>
                  <a:gd name="connsiteY3" fmla="*/ 15796 h 2015667"/>
                  <a:gd name="connsiteX4" fmla="*/ 2054779 w 3221498"/>
                  <a:gd name="connsiteY4" fmla="*/ 286642 h 2015667"/>
                  <a:gd name="connsiteX5" fmla="*/ 2306773 w 3221498"/>
                  <a:gd name="connsiteY5" fmla="*/ 410669 h 2015667"/>
                  <a:gd name="connsiteX6" fmla="*/ 3130454 w 3221498"/>
                  <a:gd name="connsiteY6" fmla="*/ 839126 h 2015667"/>
                  <a:gd name="connsiteX7" fmla="*/ 2822044 w 3221498"/>
                  <a:gd name="connsiteY7" fmla="*/ 1906510 h 2015667"/>
                  <a:gd name="connsiteX8" fmla="*/ 1716280 w 3221498"/>
                  <a:gd name="connsiteY8" fmla="*/ 1605838 h 2015667"/>
                  <a:gd name="connsiteX9" fmla="*/ 1787741 w 3221498"/>
                  <a:gd name="connsiteY9" fmla="*/ 707583 h 2015667"/>
                  <a:gd name="connsiteX10" fmla="*/ 1806546 w 3221498"/>
                  <a:gd name="connsiteY10" fmla="*/ 421945 h 2015667"/>
                  <a:gd name="connsiteX11" fmla="*/ 1806546 w 3221498"/>
                  <a:gd name="connsiteY11" fmla="*/ 418186 h 2015667"/>
                  <a:gd name="connsiteX12" fmla="*/ 1603447 w 3221498"/>
                  <a:gd name="connsiteY12" fmla="*/ 282884 h 2015667"/>
                  <a:gd name="connsiteX13" fmla="*/ 1603526 w 3221498"/>
                  <a:gd name="connsiteY13" fmla="*/ 281903 h 2015667"/>
                  <a:gd name="connsiteX14" fmla="*/ 1573785 w 3221498"/>
                  <a:gd name="connsiteY14" fmla="*/ 278184 h 2015667"/>
                  <a:gd name="connsiteX15" fmla="*/ 1321959 w 3221498"/>
                  <a:gd name="connsiteY15" fmla="*/ 424795 h 2015667"/>
                  <a:gd name="connsiteX16" fmla="*/ 1291890 w 3221498"/>
                  <a:gd name="connsiteY16" fmla="*/ 477425 h 2015667"/>
                  <a:gd name="connsiteX17" fmla="*/ 1306925 w 3221498"/>
                  <a:gd name="connsiteY17" fmla="*/ 755609 h 2015667"/>
                  <a:gd name="connsiteX18" fmla="*/ 1344511 w 3221498"/>
                  <a:gd name="connsiteY18" fmla="*/ 1571366 h 2015667"/>
                  <a:gd name="connsiteX19" fmla="*/ 314657 w 3221498"/>
                  <a:gd name="connsiteY19" fmla="*/ 1789402 h 2015667"/>
                  <a:gd name="connsiteX20" fmla="*/ 92901 w 3221498"/>
                  <a:gd name="connsiteY20" fmla="*/ 834553 h 2015667"/>
                  <a:gd name="connsiteX21" fmla="*/ 803274 w 3221498"/>
                  <a:gd name="connsiteY21" fmla="*/ 469906 h 2015667"/>
                  <a:gd name="connsiteX22" fmla="*/ 1047582 w 3221498"/>
                  <a:gd name="connsiteY22" fmla="*/ 342092 h 2015667"/>
                  <a:gd name="connsiteX23" fmla="*/ 1085168 w 3221498"/>
                  <a:gd name="connsiteY23" fmla="*/ 278184 h 2015667"/>
                  <a:gd name="connsiteX24" fmla="*/ 1566268 w 3221498"/>
                  <a:gd name="connsiteY24" fmla="*/ 0 h 20156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1498" h="2015667">
                    <a:moveTo>
                      <a:pt x="1566268" y="0"/>
                    </a:moveTo>
                    <a:cubicBezTo>
                      <a:pt x="1585061" y="0"/>
                      <a:pt x="1607612" y="0"/>
                      <a:pt x="1626405" y="3759"/>
                    </a:cubicBezTo>
                    <a:lnTo>
                      <a:pt x="1626320" y="4815"/>
                    </a:lnTo>
                    <a:lnTo>
                      <a:pt x="1691487" y="15796"/>
                    </a:lnTo>
                    <a:cubicBezTo>
                      <a:pt x="1842100" y="50686"/>
                      <a:pt x="1975796" y="148522"/>
                      <a:pt x="2054779" y="286642"/>
                    </a:cubicBezTo>
                    <a:cubicBezTo>
                      <a:pt x="2103673" y="376844"/>
                      <a:pt x="2205223" y="425703"/>
                      <a:pt x="2306773" y="410669"/>
                    </a:cubicBezTo>
                    <a:cubicBezTo>
                      <a:pt x="2633988" y="369327"/>
                      <a:pt x="2968726" y="527180"/>
                      <a:pt x="3130454" y="839126"/>
                    </a:cubicBezTo>
                    <a:cubicBezTo>
                      <a:pt x="3329792" y="1218724"/>
                      <a:pt x="3190631" y="1688523"/>
                      <a:pt x="2822044" y="1906510"/>
                    </a:cubicBezTo>
                    <a:cubicBezTo>
                      <a:pt x="2434650" y="2132013"/>
                      <a:pt x="1934424" y="1996711"/>
                      <a:pt x="1716280" y="1605838"/>
                    </a:cubicBezTo>
                    <a:cubicBezTo>
                      <a:pt x="1547030" y="1308925"/>
                      <a:pt x="1588402" y="955636"/>
                      <a:pt x="1787741" y="707583"/>
                    </a:cubicBezTo>
                    <a:cubicBezTo>
                      <a:pt x="1851679" y="624898"/>
                      <a:pt x="1859202" y="512146"/>
                      <a:pt x="1806546" y="421945"/>
                    </a:cubicBezTo>
                    <a:cubicBezTo>
                      <a:pt x="1806546" y="421945"/>
                      <a:pt x="1806546" y="421945"/>
                      <a:pt x="1806546" y="418186"/>
                    </a:cubicBezTo>
                    <a:cubicBezTo>
                      <a:pt x="1761413" y="343018"/>
                      <a:pt x="1689952" y="294159"/>
                      <a:pt x="1603447" y="282884"/>
                    </a:cubicBezTo>
                    <a:lnTo>
                      <a:pt x="1603526" y="281903"/>
                    </a:lnTo>
                    <a:lnTo>
                      <a:pt x="1573785" y="278184"/>
                    </a:lnTo>
                    <a:cubicBezTo>
                      <a:pt x="1468544" y="278184"/>
                      <a:pt x="1374579" y="334573"/>
                      <a:pt x="1321959" y="424795"/>
                    </a:cubicBezTo>
                    <a:cubicBezTo>
                      <a:pt x="1321959" y="424795"/>
                      <a:pt x="1321959" y="424795"/>
                      <a:pt x="1291890" y="477425"/>
                    </a:cubicBezTo>
                    <a:cubicBezTo>
                      <a:pt x="1243029" y="563887"/>
                      <a:pt x="1246787" y="672905"/>
                      <a:pt x="1306925" y="755609"/>
                    </a:cubicBezTo>
                    <a:cubicBezTo>
                      <a:pt x="1479820" y="984923"/>
                      <a:pt x="1506130" y="1308218"/>
                      <a:pt x="1344511" y="1571366"/>
                    </a:cubicBezTo>
                    <a:cubicBezTo>
                      <a:pt x="1126513" y="1920976"/>
                      <a:pt x="660448" y="2022475"/>
                      <a:pt x="314657" y="1789402"/>
                    </a:cubicBezTo>
                    <a:cubicBezTo>
                      <a:pt x="6453" y="1578884"/>
                      <a:pt x="-91270" y="1157848"/>
                      <a:pt x="92901" y="834553"/>
                    </a:cubicBezTo>
                    <a:cubicBezTo>
                      <a:pt x="243244" y="571406"/>
                      <a:pt x="525138" y="439832"/>
                      <a:pt x="803274" y="469906"/>
                    </a:cubicBezTo>
                    <a:cubicBezTo>
                      <a:pt x="900997" y="477425"/>
                      <a:pt x="998721" y="428554"/>
                      <a:pt x="1047582" y="342092"/>
                    </a:cubicBezTo>
                    <a:cubicBezTo>
                      <a:pt x="1047582" y="342092"/>
                      <a:pt x="1047582" y="342092"/>
                      <a:pt x="1085168" y="278184"/>
                    </a:cubicBezTo>
                    <a:cubicBezTo>
                      <a:pt x="1186650" y="105259"/>
                      <a:pt x="1363304" y="0"/>
                      <a:pt x="1566268" y="0"/>
                    </a:cubicBezTo>
                    <a:close/>
                  </a:path>
                </a:pathLst>
              </a:custGeom>
              <a:solidFill>
                <a:schemeClr val="accent1"/>
              </a:solidFill>
              <a:ln>
                <a:noFill/>
              </a:ln>
            </p:spPr>
            <p:txBody>
              <a:bodyPr/>
              <a:lstStyle/>
              <a:p>
                <a:pPr fontAlgn="auto">
                  <a:spcBef>
                    <a:spcPct val="0"/>
                  </a:spcBef>
                  <a:spcAft>
                    <a:spcPct val="0"/>
                  </a:spcAft>
                  <a:defRPr/>
                </a:pPr>
                <a:endParaRPr lang="en-US">
                  <a:latin typeface="+mn-lt"/>
                  <a:ea typeface="+mn-ea"/>
                </a:endParaRPr>
              </a:p>
            </p:txBody>
          </p:sp>
          <p:sp>
            <p:nvSpPr>
              <p:cNvPr id="28" name="Freeform 154"/>
              <p:cNvSpPr>
                <a:spLocks noChangeArrowheads="1"/>
              </p:cNvSpPr>
              <p:nvPr/>
            </p:nvSpPr>
            <p:spPr bwMode="auto">
              <a:xfrm>
                <a:off x="5125209" y="2561429"/>
                <a:ext cx="358788" cy="487239"/>
              </a:xfrm>
              <a:custGeom>
                <a:gdLst>
                  <a:gd name="T0" fmla="*/ 349692 w 355"/>
                  <a:gd name="T1" fmla="*/ 132065 h 487"/>
                  <a:gd name="T2" fmla="*/ 349692 w 355"/>
                  <a:gd name="T3" fmla="*/ 132065 h 487"/>
                  <a:gd name="T4" fmla="*/ 117238 w 355"/>
                  <a:gd name="T5" fmla="*/ 17008 h 487"/>
                  <a:gd name="T6" fmla="*/ 9096 w 355"/>
                  <a:gd name="T7" fmla="*/ 53026 h 487"/>
                  <a:gd name="T8" fmla="*/ 0 w 355"/>
                  <a:gd name="T9" fmla="*/ 79039 h 487"/>
                  <a:gd name="T10" fmla="*/ 9096 w 355"/>
                  <a:gd name="T11" fmla="*/ 345169 h 487"/>
                  <a:gd name="T12" fmla="*/ 18192 w 355"/>
                  <a:gd name="T13" fmla="*/ 363178 h 487"/>
                  <a:gd name="T14" fmla="*/ 224369 w 355"/>
                  <a:gd name="T15" fmla="*/ 486239 h 487"/>
                  <a:gd name="T16" fmla="*/ 233465 w 355"/>
                  <a:gd name="T17" fmla="*/ 486239 h 487"/>
                  <a:gd name="T18" fmla="*/ 242561 w 355"/>
                  <a:gd name="T19" fmla="*/ 486239 h 487"/>
                  <a:gd name="T20" fmla="*/ 250646 w 355"/>
                  <a:gd name="T21" fmla="*/ 478235 h 487"/>
                  <a:gd name="T22" fmla="*/ 250646 w 355"/>
                  <a:gd name="T23" fmla="*/ 203100 h 487"/>
                  <a:gd name="T24" fmla="*/ 242561 w 355"/>
                  <a:gd name="T25" fmla="*/ 185091 h 487"/>
                  <a:gd name="T26" fmla="*/ 44469 w 355"/>
                  <a:gd name="T27" fmla="*/ 70034 h 487"/>
                  <a:gd name="T28" fmla="*/ 71758 w 355"/>
                  <a:gd name="T29" fmla="*/ 53026 h 487"/>
                  <a:gd name="T30" fmla="*/ 108142 w 355"/>
                  <a:gd name="T31" fmla="*/ 44022 h 487"/>
                  <a:gd name="T32" fmla="*/ 304212 w 355"/>
                  <a:gd name="T33" fmla="*/ 150074 h 487"/>
                  <a:gd name="T34" fmla="*/ 313308 w 355"/>
                  <a:gd name="T35" fmla="*/ 159078 h 487"/>
                  <a:gd name="T36" fmla="*/ 313308 w 355"/>
                  <a:gd name="T37" fmla="*/ 425209 h 487"/>
                  <a:gd name="T38" fmla="*/ 331500 w 355"/>
                  <a:gd name="T39" fmla="*/ 442217 h 487"/>
                  <a:gd name="T40" fmla="*/ 357777 w 355"/>
                  <a:gd name="T41" fmla="*/ 425209 h 487"/>
                  <a:gd name="T42" fmla="*/ 357777 w 355"/>
                  <a:gd name="T43" fmla="*/ 141069 h 487"/>
                  <a:gd name="T44" fmla="*/ 349692 w 355"/>
                  <a:gd name="T45" fmla="*/ 132065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5" name="Group 4"/>
            <p:cNvGrpSpPr/>
            <p:nvPr/>
          </p:nvGrpSpPr>
          <p:grpSpPr>
            <a:xfrm>
              <a:off x="6140540" y="2116131"/>
              <a:ext cx="2014448" cy="3221268"/>
              <a:chOff x="6140540" y="2116131"/>
              <a:chExt cx="2014448" cy="3221268"/>
            </a:xfrm>
          </p:grpSpPr>
          <p:sp>
            <p:nvSpPr>
              <p:cNvPr id="18" name="Freeform 17"/>
              <p:cNvSpPr/>
              <p:nvPr/>
            </p:nvSpPr>
            <p:spPr bwMode="auto">
              <a:xfrm>
                <a:off x="6140450" y="2116139"/>
                <a:ext cx="2014538" cy="3221036"/>
              </a:xfrm>
              <a:custGeom>
                <a:gdLst>
                  <a:gd name="connsiteX0" fmla="*/ 793317 w 2014448"/>
                  <a:gd name="connsiteY0" fmla="*/ 748 h 3221268"/>
                  <a:gd name="connsiteX1" fmla="*/ 1183655 w 2014448"/>
                  <a:gd name="connsiteY1" fmla="*/ 93859 h 3221268"/>
                  <a:gd name="connsiteX2" fmla="*/ 1548302 w 2014448"/>
                  <a:gd name="connsiteY2" fmla="*/ 801127 h 3221268"/>
                  <a:gd name="connsiteX3" fmla="*/ 1676116 w 2014448"/>
                  <a:gd name="connsiteY3" fmla="*/ 1045661 h 3221268"/>
                  <a:gd name="connsiteX4" fmla="*/ 1736264 w 2014448"/>
                  <a:gd name="connsiteY4" fmla="*/ 1083282 h 3221268"/>
                  <a:gd name="connsiteX5" fmla="*/ 2014448 w 2014448"/>
                  <a:gd name="connsiteY5" fmla="*/ 1564826 h 3221268"/>
                  <a:gd name="connsiteX6" fmla="*/ 2010718 w 2014448"/>
                  <a:gd name="connsiteY6" fmla="*/ 1628300 h 3221268"/>
                  <a:gd name="connsiteX7" fmla="*/ 2011272 w 2014448"/>
                  <a:gd name="connsiteY7" fmla="*/ 1628345 h 3221268"/>
                  <a:gd name="connsiteX8" fmla="*/ 1729182 w 2014448"/>
                  <a:gd name="connsiteY8" fmla="*/ 2053110 h 3221268"/>
                  <a:gd name="connsiteX9" fmla="*/ 1605063 w 2014448"/>
                  <a:gd name="connsiteY9" fmla="*/ 2308721 h 3221268"/>
                  <a:gd name="connsiteX10" fmla="*/ 1176287 w 2014448"/>
                  <a:gd name="connsiteY10" fmla="*/ 3131939 h 3221268"/>
                  <a:gd name="connsiteX11" fmla="*/ 111868 w 2014448"/>
                  <a:gd name="connsiteY11" fmla="*/ 2823702 h 3221268"/>
                  <a:gd name="connsiteX12" fmla="*/ 409003 w 2014448"/>
                  <a:gd name="connsiteY12" fmla="*/ 1714801 h 3221268"/>
                  <a:gd name="connsiteX13" fmla="*/ 1311690 w 2014448"/>
                  <a:gd name="connsiteY13" fmla="*/ 1786222 h 3221268"/>
                  <a:gd name="connsiteX14" fmla="*/ 1597541 w 2014448"/>
                  <a:gd name="connsiteY14" fmla="*/ 1808776 h 3221268"/>
                  <a:gd name="connsiteX15" fmla="*/ 1597541 w 2014448"/>
                  <a:gd name="connsiteY15" fmla="*/ 1805017 h 3221268"/>
                  <a:gd name="connsiteX16" fmla="*/ 1717605 w 2014448"/>
                  <a:gd name="connsiteY16" fmla="*/ 1665993 h 3221268"/>
                  <a:gd name="connsiteX17" fmla="*/ 1732831 w 2014448"/>
                  <a:gd name="connsiteY17" fmla="*/ 1606235 h 3221268"/>
                  <a:gd name="connsiteX18" fmla="*/ 1732505 w 2014448"/>
                  <a:gd name="connsiteY18" fmla="*/ 1606209 h 3221268"/>
                  <a:gd name="connsiteX19" fmla="*/ 1736264 w 2014448"/>
                  <a:gd name="connsiteY19" fmla="*/ 1572350 h 3221268"/>
                  <a:gd name="connsiteX20" fmla="*/ 1593412 w 2014448"/>
                  <a:gd name="connsiteY20" fmla="*/ 1324054 h 3221268"/>
                  <a:gd name="connsiteX21" fmla="*/ 1537024 w 2014448"/>
                  <a:gd name="connsiteY21" fmla="*/ 1290195 h 3221268"/>
                  <a:gd name="connsiteX22" fmla="*/ 1262599 w 2014448"/>
                  <a:gd name="connsiteY22" fmla="*/ 1305244 h 3221268"/>
                  <a:gd name="connsiteX23" fmla="*/ 443083 w 2014448"/>
                  <a:gd name="connsiteY23" fmla="*/ 1342864 h 3221268"/>
                  <a:gd name="connsiteX24" fmla="*/ 228806 w 2014448"/>
                  <a:gd name="connsiteY24" fmla="*/ 315821 h 3221268"/>
                  <a:gd name="connsiteX25" fmla="*/ 793317 w 2014448"/>
                  <a:gd name="connsiteY25" fmla="*/ 748 h 32212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448" h="3221268">
                    <a:moveTo>
                      <a:pt x="793317" y="748"/>
                    </a:moveTo>
                    <a:cubicBezTo>
                      <a:pt x="925676" y="-5248"/>
                      <a:pt x="1061009" y="24731"/>
                      <a:pt x="1183655" y="93859"/>
                    </a:cubicBezTo>
                    <a:cubicBezTo>
                      <a:pt x="1443043" y="240580"/>
                      <a:pt x="1578376" y="522734"/>
                      <a:pt x="1548302" y="801127"/>
                    </a:cubicBezTo>
                    <a:cubicBezTo>
                      <a:pt x="1537024" y="902703"/>
                      <a:pt x="1589653" y="996755"/>
                      <a:pt x="1676116" y="1045661"/>
                    </a:cubicBezTo>
                    <a:cubicBezTo>
                      <a:pt x="1676116" y="1045661"/>
                      <a:pt x="1676116" y="1045661"/>
                      <a:pt x="1736264" y="1083282"/>
                    </a:cubicBezTo>
                    <a:cubicBezTo>
                      <a:pt x="1912949" y="1184858"/>
                      <a:pt x="2014448" y="1365437"/>
                      <a:pt x="2014448" y="1564826"/>
                    </a:cubicBezTo>
                    <a:lnTo>
                      <a:pt x="2010718" y="1628300"/>
                    </a:lnTo>
                    <a:lnTo>
                      <a:pt x="2011272" y="1628345"/>
                    </a:lnTo>
                    <a:cubicBezTo>
                      <a:pt x="1992466" y="1805017"/>
                      <a:pt x="1887153" y="1962895"/>
                      <a:pt x="1729182" y="2053110"/>
                    </a:cubicBezTo>
                    <a:cubicBezTo>
                      <a:pt x="1642675" y="2105736"/>
                      <a:pt x="1590018" y="2203470"/>
                      <a:pt x="1605063" y="2308721"/>
                    </a:cubicBezTo>
                    <a:cubicBezTo>
                      <a:pt x="1650197" y="2631994"/>
                      <a:pt x="1488466" y="2970303"/>
                      <a:pt x="1176287" y="3131939"/>
                    </a:cubicBezTo>
                    <a:cubicBezTo>
                      <a:pt x="796406" y="3327406"/>
                      <a:pt x="326256" y="3192083"/>
                      <a:pt x="111868" y="2823702"/>
                    </a:cubicBezTo>
                    <a:cubicBezTo>
                      <a:pt x="-117565" y="2432768"/>
                      <a:pt x="17838" y="1936582"/>
                      <a:pt x="409003" y="1714801"/>
                    </a:cubicBezTo>
                    <a:cubicBezTo>
                      <a:pt x="706137" y="1549406"/>
                      <a:pt x="1063451" y="1586996"/>
                      <a:pt x="1311690" y="1786222"/>
                    </a:cubicBezTo>
                    <a:cubicBezTo>
                      <a:pt x="1390675" y="1853884"/>
                      <a:pt x="1507272" y="1861402"/>
                      <a:pt x="1597541" y="1808776"/>
                    </a:cubicBezTo>
                    <a:cubicBezTo>
                      <a:pt x="1597541" y="1808776"/>
                      <a:pt x="1597541" y="1808776"/>
                      <a:pt x="1597541" y="1805017"/>
                    </a:cubicBezTo>
                    <a:cubicBezTo>
                      <a:pt x="1653959" y="1774006"/>
                      <a:pt x="1695567" y="1723964"/>
                      <a:pt x="1717605" y="1665993"/>
                    </a:cubicBezTo>
                    <a:lnTo>
                      <a:pt x="1732831" y="1606235"/>
                    </a:lnTo>
                    <a:lnTo>
                      <a:pt x="1732505" y="1606209"/>
                    </a:lnTo>
                    <a:cubicBezTo>
                      <a:pt x="1736264" y="1594923"/>
                      <a:pt x="1736264" y="1583636"/>
                      <a:pt x="1736264" y="1572350"/>
                    </a:cubicBezTo>
                    <a:cubicBezTo>
                      <a:pt x="1740023" y="1470775"/>
                      <a:pt x="1679875" y="1372961"/>
                      <a:pt x="1593412" y="1324054"/>
                    </a:cubicBezTo>
                    <a:cubicBezTo>
                      <a:pt x="1593412" y="1324054"/>
                      <a:pt x="1593412" y="1324054"/>
                      <a:pt x="1537024" y="1290195"/>
                    </a:cubicBezTo>
                    <a:cubicBezTo>
                      <a:pt x="1450561" y="1241289"/>
                      <a:pt x="1341543" y="1245051"/>
                      <a:pt x="1262599" y="1305244"/>
                    </a:cubicBezTo>
                    <a:cubicBezTo>
                      <a:pt x="1029525" y="1478299"/>
                      <a:pt x="706230" y="1504633"/>
                      <a:pt x="443083" y="1342864"/>
                    </a:cubicBezTo>
                    <a:cubicBezTo>
                      <a:pt x="93473" y="1124665"/>
                      <a:pt x="-8027" y="658169"/>
                      <a:pt x="228806" y="315821"/>
                    </a:cubicBezTo>
                    <a:cubicBezTo>
                      <a:pt x="360380" y="120664"/>
                      <a:pt x="572718" y="10741"/>
                      <a:pt x="793317" y="748"/>
                    </a:cubicBezTo>
                    <a:close/>
                  </a:path>
                </a:pathLst>
              </a:custGeom>
              <a:solidFill>
                <a:schemeClr val="accent4"/>
              </a:solidFill>
              <a:ln>
                <a:noFill/>
              </a:ln>
            </p:spPr>
            <p:txBody>
              <a:bodyPr/>
              <a:lstStyle/>
              <a:p>
                <a:pPr fontAlgn="auto">
                  <a:spcBef>
                    <a:spcPct val="0"/>
                  </a:spcBef>
                  <a:spcAft>
                    <a:spcPct val="0"/>
                  </a:spcAft>
                  <a:defRPr/>
                </a:pPr>
                <a:endParaRPr lang="en-US">
                  <a:latin typeface="+mn-lt"/>
                  <a:ea typeface="+mn-ea"/>
                </a:endParaRPr>
              </a:p>
            </p:txBody>
          </p:sp>
          <p:sp>
            <p:nvSpPr>
              <p:cNvPr id="29" name="Freeform 28"/>
              <p:cNvSpPr>
                <a:spLocks noChangeArrowheads="1"/>
              </p:cNvSpPr>
              <p:nvPr/>
            </p:nvSpPr>
            <p:spPr bwMode="auto">
              <a:xfrm>
                <a:off x="6780814" y="2565712"/>
                <a:ext cx="569368" cy="478671"/>
              </a:xfrm>
              <a:custGeom>
                <a:gdLst>
                  <a:gd name="T0" fmla="*/ 141770 w 498"/>
                  <a:gd name="T1" fmla="*/ 92757 h 418"/>
                  <a:gd name="T2" fmla="*/ 141770 w 498"/>
                  <a:gd name="T3" fmla="*/ 92757 h 418"/>
                  <a:gd name="T4" fmla="*/ 41159 w 498"/>
                  <a:gd name="T5" fmla="*/ 295448 h 418"/>
                  <a:gd name="T6" fmla="*/ 395585 w 498"/>
                  <a:gd name="T7" fmla="*/ 132837 h 418"/>
                  <a:gd name="T8" fmla="*/ 10290 w 498"/>
                  <a:gd name="T9" fmla="*/ 437446 h 418"/>
                  <a:gd name="T10" fmla="*/ 50306 w 498"/>
                  <a:gd name="T11" fmla="*/ 458058 h 418"/>
                  <a:gd name="T12" fmla="*/ 110901 w 498"/>
                  <a:gd name="T13" fmla="*/ 356140 h 418"/>
                  <a:gd name="T14" fmla="*/ 334990 w 498"/>
                  <a:gd name="T15" fmla="*/ 356140 h 418"/>
                  <a:gd name="T16" fmla="*/ 536212 w 498"/>
                  <a:gd name="T17" fmla="*/ 82451 h 418"/>
                  <a:gd name="T18" fmla="*/ 141770 w 498"/>
                  <a:gd name="T19" fmla="*/ 9275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6" name="Group 5"/>
            <p:cNvGrpSpPr/>
            <p:nvPr/>
          </p:nvGrpSpPr>
          <p:grpSpPr>
            <a:xfrm>
              <a:off x="6046788" y="3698875"/>
              <a:ext cx="1717675" cy="2024063"/>
              <a:chOff x="6046788" y="3698875"/>
              <a:chExt cx="1717675" cy="2024063"/>
            </a:xfrm>
          </p:grpSpPr>
          <p:sp>
            <p:nvSpPr>
              <p:cNvPr id="128019" name="Freeform 13"/>
              <p:cNvSpPr/>
              <p:nvPr/>
            </p:nvSpPr>
            <p:spPr bwMode="auto">
              <a:xfrm>
                <a:off x="6046788" y="3698875"/>
                <a:ext cx="1717675" cy="2024063"/>
              </a:xfrm>
              <a:custGeom>
                <a:gdLst>
                  <a:gd name="T0" fmla="*/ 281894 w 457"/>
                  <a:gd name="T1" fmla="*/ 451464 h 538"/>
                  <a:gd name="T2" fmla="*/ 319480 w 457"/>
                  <a:gd name="T3" fmla="*/ 1267861 h 538"/>
                  <a:gd name="T4" fmla="*/ 334514 w 457"/>
                  <a:gd name="T5" fmla="*/ 1546264 h 538"/>
                  <a:gd name="T6" fmla="*/ 304446 w 457"/>
                  <a:gd name="T7" fmla="*/ 1598935 h 538"/>
                  <a:gd name="T8" fmla="*/ 56379 w 457"/>
                  <a:gd name="T9" fmla="*/ 1745660 h 538"/>
                  <a:gd name="T10" fmla="*/ 22552 w 457"/>
                  <a:gd name="T11" fmla="*/ 1741898 h 538"/>
                  <a:gd name="T12" fmla="*/ 0 w 457"/>
                  <a:gd name="T13" fmla="*/ 2020301 h 538"/>
                  <a:gd name="T14" fmla="*/ 60137 w 457"/>
                  <a:gd name="T15" fmla="*/ 2024063 h 538"/>
                  <a:gd name="T16" fmla="*/ 541237 w 457"/>
                  <a:gd name="T17" fmla="*/ 1745660 h 538"/>
                  <a:gd name="T18" fmla="*/ 578823 w 457"/>
                  <a:gd name="T19" fmla="*/ 1681703 h 538"/>
                  <a:gd name="T20" fmla="*/ 823131 w 457"/>
                  <a:gd name="T21" fmla="*/ 1553788 h 538"/>
                  <a:gd name="T22" fmla="*/ 1533504 w 457"/>
                  <a:gd name="T23" fmla="*/ 1188855 h 538"/>
                  <a:gd name="T24" fmla="*/ 1311747 w 457"/>
                  <a:gd name="T25" fmla="*/ 233256 h 538"/>
                  <a:gd name="T26" fmla="*/ 281894 w 457"/>
                  <a:gd name="T27" fmla="*/ 451464 h 5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7" h="538">
                    <a:moveTo>
                      <a:pt x="75" y="120"/>
                    </a:moveTo>
                    <a:cubicBezTo>
                      <a:pt x="33" y="190"/>
                      <a:pt x="39" y="276"/>
                      <a:pt x="85" y="337"/>
                    </a:cubicBezTo>
                    <a:cubicBezTo>
                      <a:pt x="101" y="359"/>
                      <a:pt x="102" y="388"/>
                      <a:pt x="89" y="411"/>
                    </a:cubicBezTo>
                    <a:cubicBezTo>
                      <a:pt x="81" y="425"/>
                      <a:pt x="81" y="425"/>
                      <a:pt x="81" y="425"/>
                    </a:cubicBezTo>
                    <a:cubicBezTo>
                      <a:pt x="67" y="449"/>
                      <a:pt x="42" y="464"/>
                      <a:pt x="15" y="464"/>
                    </a:cubicBezTo>
                    <a:cubicBezTo>
                      <a:pt x="12" y="464"/>
                      <a:pt x="9" y="463"/>
                      <a:pt x="6" y="463"/>
                    </a:cubicBezTo>
                    <a:cubicBezTo>
                      <a:pt x="0" y="537"/>
                      <a:pt x="0" y="537"/>
                      <a:pt x="0" y="537"/>
                    </a:cubicBezTo>
                    <a:cubicBezTo>
                      <a:pt x="5" y="538"/>
                      <a:pt x="11" y="538"/>
                      <a:pt x="16" y="538"/>
                    </a:cubicBezTo>
                    <a:cubicBezTo>
                      <a:pt x="70" y="538"/>
                      <a:pt x="118" y="510"/>
                      <a:pt x="144" y="464"/>
                    </a:cubicBezTo>
                    <a:cubicBezTo>
                      <a:pt x="154" y="447"/>
                      <a:pt x="154" y="447"/>
                      <a:pt x="154" y="447"/>
                    </a:cubicBezTo>
                    <a:cubicBezTo>
                      <a:pt x="167" y="424"/>
                      <a:pt x="193" y="411"/>
                      <a:pt x="219" y="413"/>
                    </a:cubicBezTo>
                    <a:cubicBezTo>
                      <a:pt x="293" y="421"/>
                      <a:pt x="368" y="386"/>
                      <a:pt x="408" y="316"/>
                    </a:cubicBezTo>
                    <a:cubicBezTo>
                      <a:pt x="457" y="230"/>
                      <a:pt x="431" y="118"/>
                      <a:pt x="349" y="62"/>
                    </a:cubicBezTo>
                    <a:cubicBezTo>
                      <a:pt x="257" y="0"/>
                      <a:pt x="133" y="27"/>
                      <a:pt x="75" y="1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100"/>
              <p:cNvSpPr>
                <a:spLocks noChangeArrowheads="1"/>
              </p:cNvSpPr>
              <p:nvPr/>
            </p:nvSpPr>
            <p:spPr bwMode="auto">
              <a:xfrm>
                <a:off x="6714942" y="4303664"/>
                <a:ext cx="635240" cy="410378"/>
              </a:xfrm>
              <a:custGeom>
                <a:gdLst>
                  <a:gd name="T0" fmla="*/ 485997 w 498"/>
                  <a:gd name="T1" fmla="*/ 114136 h 320"/>
                  <a:gd name="T2" fmla="*/ 485997 w 498"/>
                  <a:gd name="T3" fmla="*/ 114136 h 320"/>
                  <a:gd name="T4" fmla="*/ 452832 w 498"/>
                  <a:gd name="T5" fmla="*/ 114136 h 320"/>
                  <a:gd name="T6" fmla="*/ 294660 w 498"/>
                  <a:gd name="T7" fmla="*/ 0 h 320"/>
                  <a:gd name="T8" fmla="*/ 125007 w 498"/>
                  <a:gd name="T9" fmla="*/ 171846 h 320"/>
                  <a:gd name="T10" fmla="*/ 125007 w 498"/>
                  <a:gd name="T11" fmla="*/ 192365 h 320"/>
                  <a:gd name="T12" fmla="*/ 113527 w 498"/>
                  <a:gd name="T13" fmla="*/ 192365 h 320"/>
                  <a:gd name="T14" fmla="*/ 0 w 498"/>
                  <a:gd name="T15" fmla="*/ 307784 h 320"/>
                  <a:gd name="T16" fmla="*/ 113527 w 498"/>
                  <a:gd name="T17" fmla="*/ 409096 h 320"/>
                  <a:gd name="T18" fmla="*/ 485997 w 498"/>
                  <a:gd name="T19" fmla="*/ 409096 h 320"/>
                  <a:gd name="T20" fmla="*/ 633964 w 498"/>
                  <a:gd name="T21" fmla="*/ 261616 h 320"/>
                  <a:gd name="T22" fmla="*/ 485997 w 498"/>
                  <a:gd name="T23" fmla="*/ 114136 h 320"/>
                  <a:gd name="T24" fmla="*/ 362265 w 498"/>
                  <a:gd name="T25" fmla="*/ 250074 h 320"/>
                  <a:gd name="T26" fmla="*/ 362265 w 498"/>
                  <a:gd name="T27" fmla="*/ 250074 h 320"/>
                  <a:gd name="T28" fmla="*/ 271699 w 498"/>
                  <a:gd name="T29" fmla="*/ 352669 h 320"/>
                  <a:gd name="T30" fmla="*/ 248739 w 498"/>
                  <a:gd name="T31" fmla="*/ 352669 h 320"/>
                  <a:gd name="T32" fmla="*/ 248739 w 498"/>
                  <a:gd name="T33" fmla="*/ 341127 h 320"/>
                  <a:gd name="T34" fmla="*/ 248739 w 498"/>
                  <a:gd name="T35" fmla="*/ 329585 h 320"/>
                  <a:gd name="T36" fmla="*/ 283179 w 498"/>
                  <a:gd name="T37" fmla="*/ 261616 h 320"/>
                  <a:gd name="T38" fmla="*/ 260219 w 498"/>
                  <a:gd name="T39" fmla="*/ 250074 h 320"/>
                  <a:gd name="T40" fmla="*/ 260219 w 498"/>
                  <a:gd name="T41" fmla="*/ 250074 h 320"/>
                  <a:gd name="T42" fmla="*/ 237258 w 498"/>
                  <a:gd name="T43" fmla="*/ 228273 h 320"/>
                  <a:gd name="T44" fmla="*/ 248739 w 498"/>
                  <a:gd name="T45" fmla="*/ 205189 h 320"/>
                  <a:gd name="T46" fmla="*/ 329100 w 498"/>
                  <a:gd name="T47" fmla="*/ 114136 h 320"/>
                  <a:gd name="T48" fmla="*/ 350785 w 498"/>
                  <a:gd name="T49" fmla="*/ 102595 h 320"/>
                  <a:gd name="T50" fmla="*/ 362265 w 498"/>
                  <a:gd name="T51" fmla="*/ 114136 h 320"/>
                  <a:gd name="T52" fmla="*/ 350785 w 498"/>
                  <a:gd name="T53" fmla="*/ 135938 h 320"/>
                  <a:gd name="T54" fmla="*/ 317620 w 498"/>
                  <a:gd name="T55" fmla="*/ 205189 h 320"/>
                  <a:gd name="T56" fmla="*/ 350785 w 498"/>
                  <a:gd name="T57" fmla="*/ 216731 h 320"/>
                  <a:gd name="T58" fmla="*/ 350785 w 498"/>
                  <a:gd name="T59" fmla="*/ 216731 h 320"/>
                  <a:gd name="T60" fmla="*/ 373746 w 498"/>
                  <a:gd name="T61" fmla="*/ 239815 h 320"/>
                  <a:gd name="T62" fmla="*/ 362265 w 498"/>
                  <a:gd name="T63" fmla="*/ 250074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sp>
        <p:nvSpPr>
          <p:cNvPr id="31" name="TextBox 30"/>
          <p:cNvSpPr txBox="1">
            <a:spLocks noChangeArrowheads="1"/>
          </p:cNvSpPr>
          <p:nvPr/>
        </p:nvSpPr>
        <p:spPr bwMode="auto">
          <a:xfrm>
            <a:off x="6161485" y="1564432"/>
            <a:ext cx="2026444" cy="53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a:ea typeface="MS PGothic" panose="020b0600070205080204" pitchFamily="34" charset="-128"/>
              </a:defRPr>
            </a:lvl1pPr>
            <a:lvl2pPr marL="742950" indent="-285750">
              <a:defRPr>
                <a:solidFill>
                  <a:schemeClr val="tx1"/>
                </a:solidFill>
                <a:latin typeface="Calibri"/>
                <a:ea typeface="MS PGothic" panose="020b0600070205080204" pitchFamily="34" charset="-128"/>
              </a:defRPr>
            </a:lvl2pPr>
            <a:lvl3pPr marL="1143000" indent="-228600">
              <a:defRPr>
                <a:solidFill>
                  <a:schemeClr val="tx1"/>
                </a:solidFill>
                <a:latin typeface="Calibri"/>
                <a:ea typeface="MS PGothic" panose="020b0600070205080204" pitchFamily="34" charset="-128"/>
              </a:defRPr>
            </a:lvl3pPr>
            <a:lvl4pPr marL="1600200" indent="-228600">
              <a:defRPr>
                <a:solidFill>
                  <a:schemeClr val="tx1"/>
                </a:solidFill>
                <a:latin typeface="Calibri"/>
                <a:ea typeface="MS PGothic" panose="020b0600070205080204" pitchFamily="34" charset="-128"/>
              </a:defRPr>
            </a:lvl4pPr>
            <a:lvl5pPr marL="2057400" indent="-228600">
              <a:defRPr>
                <a:solidFill>
                  <a:schemeClr val="tx1"/>
                </a:solidFill>
                <a:latin typeface="Calibri"/>
                <a:ea typeface="MS PGothic" panose="020b0600070205080204" pitchFamily="34" charset="-128"/>
              </a:defRPr>
            </a:lvl5pPr>
            <a:lvl6pPr marL="2514600" indent="-228600" fontAlgn="base">
              <a:spcBef>
                <a:spcPct val="0"/>
              </a:spcBef>
              <a:spcAft>
                <a:spcPct val="0"/>
              </a:spcAft>
              <a:defRPr>
                <a:solidFill>
                  <a:schemeClr val="tx1"/>
                </a:solidFill>
                <a:latin typeface="Calibri"/>
                <a:ea typeface="MS PGothic" panose="020b0600070205080204" pitchFamily="34" charset="-128"/>
              </a:defRPr>
            </a:lvl6pPr>
            <a:lvl7pPr marL="2971800" indent="-228600" fontAlgn="base">
              <a:spcBef>
                <a:spcPct val="0"/>
              </a:spcBef>
              <a:spcAft>
                <a:spcPct val="0"/>
              </a:spcAft>
              <a:defRPr>
                <a:solidFill>
                  <a:schemeClr val="tx1"/>
                </a:solidFill>
                <a:latin typeface="Calibri"/>
                <a:ea typeface="MS PGothic" panose="020b0600070205080204" pitchFamily="34" charset="-128"/>
              </a:defRPr>
            </a:lvl7pPr>
            <a:lvl8pPr marL="3429000" indent="-228600" fontAlgn="base">
              <a:spcBef>
                <a:spcPct val="0"/>
              </a:spcBef>
              <a:spcAft>
                <a:spcPct val="0"/>
              </a:spcAft>
              <a:defRPr>
                <a:solidFill>
                  <a:schemeClr val="tx1"/>
                </a:solidFill>
                <a:latin typeface="Calibri"/>
                <a:ea typeface="MS PGothic" panose="020b0600070205080204" pitchFamily="34" charset="-128"/>
              </a:defRPr>
            </a:lvl8pPr>
            <a:lvl9pPr marL="3886200" indent="-228600" fontAlgn="base">
              <a:spcBef>
                <a:spcPct val="0"/>
              </a:spcBef>
              <a:spcAft>
                <a:spcPct val="0"/>
              </a:spcAft>
              <a:defRPr>
                <a:solidFill>
                  <a:schemeClr val="tx1"/>
                </a:solidFill>
                <a:latin typeface="Calibri"/>
                <a:ea typeface="MS PGothic" panose="020b0600070205080204" pitchFamily="34" charset="-128"/>
              </a:defRPr>
            </a:lvl9pPr>
          </a:lstStyle>
          <a:p>
            <a:pPr algn="l"/>
            <a:endParaRPr lang="en-US" altLang="zh-CN" sz="900">
              <a:solidFill>
                <a:schemeClr val="bg2">
                  <a:lumMod val="75000"/>
                </a:schemeClr>
              </a:solidFill>
              <a:latin typeface="微软雅黑" panose="020b0503020204020204" pitchFamily="34" charset="-122"/>
              <a:ea typeface="微软雅黑" panose="020b0503020204020204" pitchFamily="34" charset="-122"/>
            </a:endParaRPr>
          </a:p>
          <a:p>
            <a:pPr fontAlgn="base">
              <a:lnSpc>
                <a:spcPct val="125000"/>
              </a:lnSpc>
              <a:spcBef>
                <a:spcPct val="0"/>
              </a:spcBef>
              <a:spcAft>
                <a:spcPct val="0"/>
              </a:spcAft>
            </a:pPr>
            <a:r>
              <a:rPr lang="zh-CN" altLang="en-US" sz="90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900">
              <a:solidFill>
                <a:srgbClr val="7F7F7F"/>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sp>
        <p:nvSpPr>
          <p:cNvPr id="32" name="TextBox 31"/>
          <p:cNvSpPr txBox="1">
            <a:spLocks noChangeArrowheads="1"/>
          </p:cNvSpPr>
          <p:nvPr/>
        </p:nvSpPr>
        <p:spPr bwMode="auto">
          <a:xfrm>
            <a:off x="1009650" y="1636440"/>
            <a:ext cx="2026444" cy="53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a:ea typeface="MS PGothic" panose="020b0600070205080204" pitchFamily="34" charset="-128"/>
              </a:defRPr>
            </a:lvl1pPr>
            <a:lvl2pPr marL="742950" indent="-285750">
              <a:defRPr>
                <a:solidFill>
                  <a:schemeClr val="tx1"/>
                </a:solidFill>
                <a:latin typeface="Calibri"/>
                <a:ea typeface="MS PGothic" panose="020b0600070205080204" pitchFamily="34" charset="-128"/>
              </a:defRPr>
            </a:lvl2pPr>
            <a:lvl3pPr marL="1143000" indent="-228600">
              <a:defRPr>
                <a:solidFill>
                  <a:schemeClr val="tx1"/>
                </a:solidFill>
                <a:latin typeface="Calibri"/>
                <a:ea typeface="MS PGothic" panose="020b0600070205080204" pitchFamily="34" charset="-128"/>
              </a:defRPr>
            </a:lvl3pPr>
            <a:lvl4pPr marL="1600200" indent="-228600">
              <a:defRPr>
                <a:solidFill>
                  <a:schemeClr val="tx1"/>
                </a:solidFill>
                <a:latin typeface="Calibri"/>
                <a:ea typeface="MS PGothic" panose="020b0600070205080204" pitchFamily="34" charset="-128"/>
              </a:defRPr>
            </a:lvl4pPr>
            <a:lvl5pPr marL="2057400" indent="-228600">
              <a:defRPr>
                <a:solidFill>
                  <a:schemeClr val="tx1"/>
                </a:solidFill>
                <a:latin typeface="Calibri"/>
                <a:ea typeface="MS PGothic" panose="020b0600070205080204" pitchFamily="34" charset="-128"/>
              </a:defRPr>
            </a:lvl5pPr>
            <a:lvl6pPr marL="2514600" indent="-228600" fontAlgn="base">
              <a:spcBef>
                <a:spcPct val="0"/>
              </a:spcBef>
              <a:spcAft>
                <a:spcPct val="0"/>
              </a:spcAft>
              <a:defRPr>
                <a:solidFill>
                  <a:schemeClr val="tx1"/>
                </a:solidFill>
                <a:latin typeface="Calibri"/>
                <a:ea typeface="MS PGothic" panose="020b0600070205080204" pitchFamily="34" charset="-128"/>
              </a:defRPr>
            </a:lvl6pPr>
            <a:lvl7pPr marL="2971800" indent="-228600" fontAlgn="base">
              <a:spcBef>
                <a:spcPct val="0"/>
              </a:spcBef>
              <a:spcAft>
                <a:spcPct val="0"/>
              </a:spcAft>
              <a:defRPr>
                <a:solidFill>
                  <a:schemeClr val="tx1"/>
                </a:solidFill>
                <a:latin typeface="Calibri"/>
                <a:ea typeface="MS PGothic" panose="020b0600070205080204" pitchFamily="34" charset="-128"/>
              </a:defRPr>
            </a:lvl7pPr>
            <a:lvl8pPr marL="3429000" indent="-228600" fontAlgn="base">
              <a:spcBef>
                <a:spcPct val="0"/>
              </a:spcBef>
              <a:spcAft>
                <a:spcPct val="0"/>
              </a:spcAft>
              <a:defRPr>
                <a:solidFill>
                  <a:schemeClr val="tx1"/>
                </a:solidFill>
                <a:latin typeface="Calibri"/>
                <a:ea typeface="MS PGothic" panose="020b0600070205080204" pitchFamily="34" charset="-128"/>
              </a:defRPr>
            </a:lvl8pPr>
            <a:lvl9pPr marL="3886200" indent="-228600" fontAlgn="base">
              <a:spcBef>
                <a:spcPct val="0"/>
              </a:spcBef>
              <a:spcAft>
                <a:spcPct val="0"/>
              </a:spcAft>
              <a:defRPr>
                <a:solidFill>
                  <a:schemeClr val="tx1"/>
                </a:solidFill>
                <a:latin typeface="Calibri"/>
                <a:ea typeface="MS PGothic" panose="020b0600070205080204" pitchFamily="34" charset="-128"/>
              </a:defRPr>
            </a:lvl9pPr>
          </a:lstStyle>
          <a:p>
            <a:pPr algn="l"/>
            <a:endParaRPr lang="en-US" altLang="zh-CN" sz="900">
              <a:solidFill>
                <a:schemeClr val="bg2">
                  <a:lumMod val="75000"/>
                </a:schemeClr>
              </a:solidFill>
              <a:latin typeface="微软雅黑" panose="020b0503020204020204" pitchFamily="34" charset="-122"/>
              <a:ea typeface="微软雅黑" panose="020b0503020204020204" pitchFamily="34" charset="-122"/>
            </a:endParaRPr>
          </a:p>
          <a:p>
            <a:pPr fontAlgn="base">
              <a:lnSpc>
                <a:spcPct val="125000"/>
              </a:lnSpc>
              <a:spcBef>
                <a:spcPct val="0"/>
              </a:spcBef>
              <a:spcAft>
                <a:spcPct val="0"/>
              </a:spcAft>
            </a:pPr>
            <a:r>
              <a:rPr lang="zh-CN" altLang="en-US" sz="90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900">
              <a:solidFill>
                <a:srgbClr val="7F7F7F"/>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sp>
        <p:nvSpPr>
          <p:cNvPr id="33" name="TextBox 32"/>
          <p:cNvSpPr txBox="1">
            <a:spLocks noChangeArrowheads="1"/>
          </p:cNvSpPr>
          <p:nvPr/>
        </p:nvSpPr>
        <p:spPr bwMode="auto">
          <a:xfrm>
            <a:off x="1020366" y="3147810"/>
            <a:ext cx="2026444" cy="53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a:ea typeface="MS PGothic" panose="020b0600070205080204" pitchFamily="34" charset="-128"/>
              </a:defRPr>
            </a:lvl1pPr>
            <a:lvl2pPr marL="742950" indent="-285750">
              <a:defRPr>
                <a:solidFill>
                  <a:schemeClr val="tx1"/>
                </a:solidFill>
                <a:latin typeface="Calibri"/>
                <a:ea typeface="MS PGothic" panose="020b0600070205080204" pitchFamily="34" charset="-128"/>
              </a:defRPr>
            </a:lvl2pPr>
            <a:lvl3pPr marL="1143000" indent="-228600">
              <a:defRPr>
                <a:solidFill>
                  <a:schemeClr val="tx1"/>
                </a:solidFill>
                <a:latin typeface="Calibri"/>
                <a:ea typeface="MS PGothic" panose="020b0600070205080204" pitchFamily="34" charset="-128"/>
              </a:defRPr>
            </a:lvl3pPr>
            <a:lvl4pPr marL="1600200" indent="-228600">
              <a:defRPr>
                <a:solidFill>
                  <a:schemeClr val="tx1"/>
                </a:solidFill>
                <a:latin typeface="Calibri"/>
                <a:ea typeface="MS PGothic" panose="020b0600070205080204" pitchFamily="34" charset="-128"/>
              </a:defRPr>
            </a:lvl4pPr>
            <a:lvl5pPr marL="2057400" indent="-228600">
              <a:defRPr>
                <a:solidFill>
                  <a:schemeClr val="tx1"/>
                </a:solidFill>
                <a:latin typeface="Calibri"/>
                <a:ea typeface="MS PGothic" panose="020b0600070205080204" pitchFamily="34" charset="-128"/>
              </a:defRPr>
            </a:lvl5pPr>
            <a:lvl6pPr marL="2514600" indent="-228600" fontAlgn="base">
              <a:spcBef>
                <a:spcPct val="0"/>
              </a:spcBef>
              <a:spcAft>
                <a:spcPct val="0"/>
              </a:spcAft>
              <a:defRPr>
                <a:solidFill>
                  <a:schemeClr val="tx1"/>
                </a:solidFill>
                <a:latin typeface="Calibri"/>
                <a:ea typeface="MS PGothic" panose="020b0600070205080204" pitchFamily="34" charset="-128"/>
              </a:defRPr>
            </a:lvl6pPr>
            <a:lvl7pPr marL="2971800" indent="-228600" fontAlgn="base">
              <a:spcBef>
                <a:spcPct val="0"/>
              </a:spcBef>
              <a:spcAft>
                <a:spcPct val="0"/>
              </a:spcAft>
              <a:defRPr>
                <a:solidFill>
                  <a:schemeClr val="tx1"/>
                </a:solidFill>
                <a:latin typeface="Calibri"/>
                <a:ea typeface="MS PGothic" panose="020b0600070205080204" pitchFamily="34" charset="-128"/>
              </a:defRPr>
            </a:lvl7pPr>
            <a:lvl8pPr marL="3429000" indent="-228600" fontAlgn="base">
              <a:spcBef>
                <a:spcPct val="0"/>
              </a:spcBef>
              <a:spcAft>
                <a:spcPct val="0"/>
              </a:spcAft>
              <a:defRPr>
                <a:solidFill>
                  <a:schemeClr val="tx1"/>
                </a:solidFill>
                <a:latin typeface="Calibri"/>
                <a:ea typeface="MS PGothic" panose="020b0600070205080204" pitchFamily="34" charset="-128"/>
              </a:defRPr>
            </a:lvl8pPr>
            <a:lvl9pPr marL="3886200" indent="-228600" fontAlgn="base">
              <a:spcBef>
                <a:spcPct val="0"/>
              </a:spcBef>
              <a:spcAft>
                <a:spcPct val="0"/>
              </a:spcAft>
              <a:defRPr>
                <a:solidFill>
                  <a:schemeClr val="tx1"/>
                </a:solidFill>
                <a:latin typeface="Calibri"/>
                <a:ea typeface="MS PGothic" panose="020b0600070205080204" pitchFamily="34" charset="-128"/>
              </a:defRPr>
            </a:lvl9pPr>
          </a:lstStyle>
          <a:p>
            <a:pPr algn="l"/>
            <a:endParaRPr lang="en-US" altLang="zh-CN" sz="900">
              <a:solidFill>
                <a:schemeClr val="bg2">
                  <a:lumMod val="75000"/>
                </a:schemeClr>
              </a:solidFill>
              <a:latin typeface="微软雅黑" panose="020b0503020204020204" pitchFamily="34" charset="-122"/>
              <a:ea typeface="微软雅黑" panose="020b0503020204020204" pitchFamily="34" charset="-122"/>
            </a:endParaRPr>
          </a:p>
          <a:p>
            <a:pPr fontAlgn="base">
              <a:lnSpc>
                <a:spcPct val="125000"/>
              </a:lnSpc>
              <a:spcBef>
                <a:spcPct val="0"/>
              </a:spcBef>
              <a:spcAft>
                <a:spcPct val="0"/>
              </a:spcAft>
            </a:pPr>
            <a:r>
              <a:rPr lang="zh-CN" altLang="en-US" sz="90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900">
              <a:solidFill>
                <a:srgbClr val="7F7F7F"/>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sp>
        <p:nvSpPr>
          <p:cNvPr id="22" name="Text Placeholder 33"/>
          <p:cNvSpPr txBox="1"/>
          <p:nvPr/>
        </p:nvSpPr>
        <p:spPr bwMode="auto">
          <a:xfrm>
            <a:off x="1148358" y="1569728"/>
            <a:ext cx="1579960" cy="24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330">
              <a:defRPr>
                <a:solidFill>
                  <a:schemeClr val="tx1"/>
                </a:solidFill>
                <a:latin typeface="Calibri"/>
                <a:ea typeface="MS PGothic" panose="020b0600070205080204" pitchFamily="34" charset="-128"/>
              </a:defRPr>
            </a:lvl1pPr>
            <a:lvl2pPr marL="742950" indent="-285750" defTabSz="608330">
              <a:defRPr>
                <a:solidFill>
                  <a:schemeClr val="tx1"/>
                </a:solidFill>
                <a:latin typeface="Calibri"/>
                <a:ea typeface="MS PGothic" panose="020b0600070205080204" pitchFamily="34" charset="-128"/>
              </a:defRPr>
            </a:lvl2pPr>
            <a:lvl3pPr marL="1143000" indent="-228600" defTabSz="608330">
              <a:defRPr>
                <a:solidFill>
                  <a:schemeClr val="tx1"/>
                </a:solidFill>
                <a:latin typeface="Calibri"/>
                <a:ea typeface="MS PGothic" panose="020b0600070205080204" pitchFamily="34" charset="-128"/>
              </a:defRPr>
            </a:lvl3pPr>
            <a:lvl4pPr marL="1600200" indent="-228600" defTabSz="608330">
              <a:defRPr>
                <a:solidFill>
                  <a:schemeClr val="tx1"/>
                </a:solidFill>
                <a:latin typeface="Calibri"/>
                <a:ea typeface="MS PGothic" panose="020b0600070205080204" pitchFamily="34" charset="-128"/>
              </a:defRPr>
            </a:lvl4pPr>
            <a:lvl5pPr marL="2057400" indent="-228600" defTabSz="608330">
              <a:defRPr>
                <a:solidFill>
                  <a:schemeClr val="tx1"/>
                </a:solidFill>
                <a:latin typeface="Calibri"/>
                <a:ea typeface="MS PGothic" panose="020b0600070205080204" pitchFamily="34" charset="-128"/>
              </a:defRPr>
            </a:lvl5pPr>
            <a:lvl6pPr marL="2514600" indent="-228600" defTabSz="608330" fontAlgn="base">
              <a:spcBef>
                <a:spcPct val="0"/>
              </a:spcBef>
              <a:spcAft>
                <a:spcPct val="0"/>
              </a:spcAft>
              <a:defRPr>
                <a:solidFill>
                  <a:schemeClr val="tx1"/>
                </a:solidFill>
                <a:latin typeface="Calibri"/>
                <a:ea typeface="MS PGothic" panose="020b0600070205080204" pitchFamily="34" charset="-128"/>
              </a:defRPr>
            </a:lvl6pPr>
            <a:lvl7pPr marL="2971800" indent="-228600" defTabSz="608330" fontAlgn="base">
              <a:spcBef>
                <a:spcPct val="0"/>
              </a:spcBef>
              <a:spcAft>
                <a:spcPct val="0"/>
              </a:spcAft>
              <a:defRPr>
                <a:solidFill>
                  <a:schemeClr val="tx1"/>
                </a:solidFill>
                <a:latin typeface="Calibri"/>
                <a:ea typeface="MS PGothic" panose="020b0600070205080204" pitchFamily="34" charset="-128"/>
              </a:defRPr>
            </a:lvl7pPr>
            <a:lvl8pPr marL="3429000" indent="-228600" defTabSz="608330" fontAlgn="base">
              <a:spcBef>
                <a:spcPct val="0"/>
              </a:spcBef>
              <a:spcAft>
                <a:spcPct val="0"/>
              </a:spcAft>
              <a:defRPr>
                <a:solidFill>
                  <a:schemeClr val="tx1"/>
                </a:solidFill>
                <a:latin typeface="Calibri"/>
                <a:ea typeface="MS PGothic" panose="020b0600070205080204" pitchFamily="34" charset="-128"/>
              </a:defRPr>
            </a:lvl8pPr>
            <a:lvl9pPr marL="3886200" indent="-228600" defTabSz="608330" fontAlgn="base">
              <a:spcBef>
                <a:spcPct val="0"/>
              </a:spcBef>
              <a:spcAft>
                <a:spcPct val="0"/>
              </a:spcAft>
              <a:defRPr>
                <a:solidFill>
                  <a:schemeClr val="tx1"/>
                </a:solidFill>
                <a:latin typeface="Calibri"/>
                <a:ea typeface="MS PGothic" panose="020b0600070205080204" pitchFamily="34" charset="-128"/>
              </a:defRPr>
            </a:lvl9pPr>
          </a:lstStyle>
          <a:p>
            <a:pPr marL="0" indent="0" algn="l" defTabSz="457200" fontAlgn="auto">
              <a:spcAft>
                <a:spcPct val="0"/>
              </a:spcAft>
              <a:buNone/>
              <a:defRPr/>
            </a:pPr>
            <a:r>
              <a:rPr lang="zh-CN" altLang="en-US" sz="1200">
                <a:solidFill>
                  <a:schemeClr val="tx1">
                    <a:lumMod val="75000"/>
                    <a:lumOff val="25000"/>
                  </a:schemeClr>
                </a:solidFill>
                <a:ea typeface="微软雅黑" panose="020b0503020204020204" pitchFamily="34" charset="-122"/>
              </a:rPr>
              <a:t>点击输入标题</a:t>
            </a:r>
            <a:endParaRPr lang="en-AU" altLang="zh-CN" sz="1200">
              <a:solidFill>
                <a:schemeClr val="tx1">
                  <a:lumMod val="75000"/>
                  <a:lumOff val="25000"/>
                </a:schemeClr>
              </a:solidFill>
              <a:latin typeface="Roboto Condensed" panose="02000000000000000000" pitchFamily="2" charset="0"/>
              <a:ea typeface="Arial"/>
              <a:cs typeface="Arial"/>
            </a:endParaRPr>
          </a:p>
        </p:txBody>
      </p:sp>
      <p:sp>
        <p:nvSpPr>
          <p:cNvPr id="24" name="Text Placeholder 33"/>
          <p:cNvSpPr txBox="1"/>
          <p:nvPr/>
        </p:nvSpPr>
        <p:spPr>
          <a:xfrm>
            <a:off x="1148357" y="3109682"/>
            <a:ext cx="1172766" cy="23819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ct val="0"/>
              </a:spcAft>
              <a:buNone/>
              <a:defRPr/>
            </a:pPr>
            <a:r>
              <a:rPr lang="zh-CN" altLang="en-US" sz="1200">
                <a:solidFill>
                  <a:schemeClr val="tx1">
                    <a:lumMod val="75000"/>
                    <a:lumOff val="25000"/>
                  </a:schemeClr>
                </a:solidFill>
                <a:ea typeface="微软雅黑" panose="020b0503020204020204" pitchFamily="34" charset="-122"/>
              </a:rPr>
              <a:t>点击输入标题</a:t>
            </a:r>
            <a:endParaRPr lang="en-AU" altLang="zh-CN" sz="1200">
              <a:solidFill>
                <a:schemeClr val="tx1">
                  <a:lumMod val="75000"/>
                  <a:lumOff val="25000"/>
                </a:schemeClr>
              </a:solidFill>
              <a:latin typeface="Roboto Condensed" panose="02000000000000000000" pitchFamily="2" charset="0"/>
              <a:ea typeface="Arial"/>
              <a:cs typeface="Arial"/>
            </a:endParaRPr>
          </a:p>
        </p:txBody>
      </p:sp>
      <p:sp>
        <p:nvSpPr>
          <p:cNvPr id="25" name="Text Placeholder 33"/>
          <p:cNvSpPr txBox="1"/>
          <p:nvPr/>
        </p:nvSpPr>
        <p:spPr bwMode="auto">
          <a:xfrm>
            <a:off x="6299001" y="1482787"/>
            <a:ext cx="1172766" cy="23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330">
              <a:defRPr>
                <a:solidFill>
                  <a:schemeClr val="tx1"/>
                </a:solidFill>
                <a:latin typeface="Calibri"/>
                <a:ea typeface="MS PGothic" panose="020b0600070205080204" pitchFamily="34" charset="-128"/>
              </a:defRPr>
            </a:lvl1pPr>
            <a:lvl2pPr marL="742950" indent="-285750" defTabSz="608330">
              <a:defRPr>
                <a:solidFill>
                  <a:schemeClr val="tx1"/>
                </a:solidFill>
                <a:latin typeface="Calibri"/>
                <a:ea typeface="MS PGothic" panose="020b0600070205080204" pitchFamily="34" charset="-128"/>
              </a:defRPr>
            </a:lvl2pPr>
            <a:lvl3pPr marL="1143000" indent="-228600" defTabSz="608330">
              <a:defRPr>
                <a:solidFill>
                  <a:schemeClr val="tx1"/>
                </a:solidFill>
                <a:latin typeface="Calibri"/>
                <a:ea typeface="MS PGothic" panose="020b0600070205080204" pitchFamily="34" charset="-128"/>
              </a:defRPr>
            </a:lvl3pPr>
            <a:lvl4pPr marL="1600200" indent="-228600" defTabSz="608330">
              <a:defRPr>
                <a:solidFill>
                  <a:schemeClr val="tx1"/>
                </a:solidFill>
                <a:latin typeface="Calibri"/>
                <a:ea typeface="MS PGothic" panose="020b0600070205080204" pitchFamily="34" charset="-128"/>
              </a:defRPr>
            </a:lvl4pPr>
            <a:lvl5pPr marL="2057400" indent="-228600" defTabSz="608330">
              <a:defRPr>
                <a:solidFill>
                  <a:schemeClr val="tx1"/>
                </a:solidFill>
                <a:latin typeface="Calibri"/>
                <a:ea typeface="MS PGothic" panose="020b0600070205080204" pitchFamily="34" charset="-128"/>
              </a:defRPr>
            </a:lvl5pPr>
            <a:lvl6pPr marL="2514600" indent="-228600" defTabSz="608330" fontAlgn="base">
              <a:spcBef>
                <a:spcPct val="0"/>
              </a:spcBef>
              <a:spcAft>
                <a:spcPct val="0"/>
              </a:spcAft>
              <a:defRPr>
                <a:solidFill>
                  <a:schemeClr val="tx1"/>
                </a:solidFill>
                <a:latin typeface="Calibri"/>
                <a:ea typeface="MS PGothic" panose="020b0600070205080204" pitchFamily="34" charset="-128"/>
              </a:defRPr>
            </a:lvl6pPr>
            <a:lvl7pPr marL="2971800" indent="-228600" defTabSz="608330" fontAlgn="base">
              <a:spcBef>
                <a:spcPct val="0"/>
              </a:spcBef>
              <a:spcAft>
                <a:spcPct val="0"/>
              </a:spcAft>
              <a:defRPr>
                <a:solidFill>
                  <a:schemeClr val="tx1"/>
                </a:solidFill>
                <a:latin typeface="Calibri"/>
                <a:ea typeface="MS PGothic" panose="020b0600070205080204" pitchFamily="34" charset="-128"/>
              </a:defRPr>
            </a:lvl7pPr>
            <a:lvl8pPr marL="3429000" indent="-228600" defTabSz="608330" fontAlgn="base">
              <a:spcBef>
                <a:spcPct val="0"/>
              </a:spcBef>
              <a:spcAft>
                <a:spcPct val="0"/>
              </a:spcAft>
              <a:defRPr>
                <a:solidFill>
                  <a:schemeClr val="tx1"/>
                </a:solidFill>
                <a:latin typeface="Calibri"/>
                <a:ea typeface="MS PGothic" panose="020b0600070205080204" pitchFamily="34" charset="-128"/>
              </a:defRPr>
            </a:lvl8pPr>
            <a:lvl9pPr marL="3886200" indent="-228600" defTabSz="608330" fontAlgn="base">
              <a:spcBef>
                <a:spcPct val="0"/>
              </a:spcBef>
              <a:spcAft>
                <a:spcPct val="0"/>
              </a:spcAft>
              <a:defRPr>
                <a:solidFill>
                  <a:schemeClr val="tx1"/>
                </a:solidFill>
                <a:latin typeface="Calibri"/>
                <a:ea typeface="MS PGothic" panose="020b0600070205080204" pitchFamily="34" charset="-128"/>
              </a:defRPr>
            </a:lvl9pPr>
          </a:lstStyle>
          <a:p>
            <a:pPr marL="0" indent="0" defTabSz="457200" fontAlgn="auto">
              <a:spcAft>
                <a:spcPct val="0"/>
              </a:spcAft>
              <a:buNone/>
              <a:defRPr/>
            </a:pPr>
            <a:r>
              <a:rPr lang="zh-CN" altLang="en-US" sz="1200">
                <a:solidFill>
                  <a:schemeClr val="tx1">
                    <a:lumMod val="75000"/>
                    <a:lumOff val="25000"/>
                  </a:schemeClr>
                </a:solidFill>
                <a:ea typeface="微软雅黑" panose="020b0503020204020204" pitchFamily="34" charset="-122"/>
              </a:rPr>
              <a:t>点击输入标题</a:t>
            </a:r>
            <a:endParaRPr lang="en-AU" altLang="zh-CN" sz="1200">
              <a:solidFill>
                <a:schemeClr val="tx1">
                  <a:lumMod val="75000"/>
                  <a:lumOff val="25000"/>
                </a:schemeClr>
              </a:solidFill>
              <a:latin typeface="Roboto Condensed" panose="02000000000000000000" pitchFamily="2" charset="0"/>
              <a:ea typeface="Arial"/>
              <a:cs typeface="Arial"/>
            </a:endParaRPr>
          </a:p>
        </p:txBody>
      </p:sp>
      <p:sp>
        <p:nvSpPr>
          <p:cNvPr id="26" name="Text Placeholder 33"/>
          <p:cNvSpPr txBox="1"/>
          <p:nvPr/>
        </p:nvSpPr>
        <p:spPr>
          <a:xfrm>
            <a:off x="6300192" y="3188288"/>
            <a:ext cx="1521619" cy="18341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ct val="0"/>
              </a:spcAft>
              <a:buNone/>
              <a:defRPr/>
            </a:pPr>
            <a:r>
              <a:rPr lang="zh-CN" altLang="en-US" sz="1200">
                <a:solidFill>
                  <a:schemeClr val="tx1">
                    <a:lumMod val="75000"/>
                    <a:lumOff val="25000"/>
                  </a:schemeClr>
                </a:solidFill>
                <a:ea typeface="微软雅黑" panose="020b0503020204020204" pitchFamily="34" charset="-122"/>
              </a:rPr>
              <a:t>点击输入标题</a:t>
            </a:r>
            <a:endParaRPr lang="en-AU" altLang="zh-CN" sz="1200">
              <a:solidFill>
                <a:schemeClr val="tx1">
                  <a:lumMod val="75000"/>
                  <a:lumOff val="25000"/>
                </a:schemeClr>
              </a:solidFill>
              <a:latin typeface="Roboto Condensed" panose="02000000000000000000" pitchFamily="2" charset="0"/>
              <a:ea typeface="Arial"/>
              <a:cs typeface="Arial"/>
            </a:endParaRPr>
          </a:p>
        </p:txBody>
      </p:sp>
    </p:spTree>
  </p:cSld>
  <p:clrMapOvr>
    <a:masterClrMapping/>
  </p:clrMapOvr>
  <mc:AlternateContent>
    <mc:Choice xmlns:p14="http://schemas.microsoft.com/office/powerpoint/2010/main" Requires="p14">
      <p:transition spd="slow" advClick="0" advTm="0" p14:dur="140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nodeType="afterGroup">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par>
                          <p:cTn id="17" fill="hold" nodeType="afterGroup">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par>
                          <p:cTn id="23" fill="hold" nodeType="afterGroup">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childTnLst>
                          </p:cTn>
                        </p:par>
                        <p:par>
                          <p:cTn id="29" fill="hold" nodeType="afterGroup">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childTnLst>
                          </p:cTn>
                        </p:par>
                        <p:par>
                          <p:cTn id="35" fill="hold" nodeType="afterGroup">
                            <p:stCondLst>
                              <p:cond delay="30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500"/>
                                        <p:tgtEl>
                                          <p:spTgt spid="22"/>
                                        </p:tgtEl>
                                      </p:cBhvr>
                                    </p:animEffect>
                                  </p:childTnLst>
                                </p:cTn>
                              </p:par>
                            </p:childTnLst>
                          </p:cTn>
                        </p:par>
                        <p:par>
                          <p:cTn id="39" fill="hold" nodeType="afterGroup">
                            <p:stCondLst>
                              <p:cond delay="3500"/>
                            </p:stCondLst>
                            <p:childTnLst>
                              <p:par>
                                <p:cTn id="40" presetID="14" presetClass="entr" presetSubtype="1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500"/>
                                        <p:tgtEl>
                                          <p:spTgt spid="25"/>
                                        </p:tgtEl>
                                      </p:cBhvr>
                                    </p:animEffect>
                                  </p:childTnLst>
                                </p:cTn>
                              </p:par>
                            </p:childTnLst>
                          </p:cTn>
                        </p:par>
                        <p:par>
                          <p:cTn id="43" fill="hold" nodeType="afterGroup">
                            <p:stCondLst>
                              <p:cond delay="4000"/>
                            </p:stCondLst>
                            <p:childTnLst>
                              <p:par>
                                <p:cTn id="44" presetID="14" presetClass="entr" presetSubtype="1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par>
                          <p:cTn id="47" fill="hold" nodeType="afterGroup">
                            <p:stCondLst>
                              <p:cond delay="4500"/>
                            </p:stCondLst>
                            <p:childTnLst>
                              <p:par>
                                <p:cTn id="48" presetID="14" presetClass="entr" presetSubtype="1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randombar(horizontal)">
                                      <p:cBhvr>
                                        <p:cTn id="50" dur="500"/>
                                        <p:tgtEl>
                                          <p:spTgt spid="26"/>
                                        </p:tgtEl>
                                      </p:cBhvr>
                                    </p:animEffect>
                                  </p:childTnLst>
                                </p:cTn>
                              </p:par>
                              <p:par>
                                <p:cTn id="51" presetID="8" presetClass="emph" presetSubtype="0" fill="hold" nodeType="withEffect">
                                  <p:stCondLst>
                                    <p:cond delay="0"/>
                                  </p:stCondLst>
                                  <p:childTnLst>
                                    <p:animRot by="21600000">
                                      <p:cBhvr>
                                        <p:cTn id="5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2" grpId="0"/>
      <p:bldP spid="33" grpId="0"/>
      <p:bldP spid="22" grpId="0"/>
      <p:bldP spid="24" grpId="0"/>
      <p:bldP spid="25" grpId="0"/>
      <p:bldP spid="26"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Oval 511"/>
          <p:cNvSpPr>
            <a:spLocks noChangeArrowheads="1"/>
          </p:cNvSpPr>
          <p:nvPr/>
        </p:nvSpPr>
        <p:spPr bwMode="auto">
          <a:xfrm>
            <a:off x="1395571" y="1386109"/>
            <a:ext cx="1214339" cy="1220342"/>
          </a:xfrm>
          <a:prstGeom prst="ellipse">
            <a:avLst/>
          </a:prstGeom>
          <a:solidFill>
            <a:schemeClr val="accent2"/>
          </a:solidFill>
          <a:ln w="28575">
            <a:solidFill>
              <a:schemeClr val="bg1">
                <a:lumMod val="95000"/>
              </a:schemeClr>
            </a:solidFill>
          </a:ln>
        </p:spPr>
        <p:txBody>
          <a:bodyPr wrap="square" lIns="68577" tIns="34289" rIns="68577" bIns="34289" anchor="ctr"/>
          <a:lstStyle/>
          <a:p>
            <a:pPr algn="ctr" latinLnBrk="1"/>
            <a:r>
              <a:rPr kumimoji="1" lang="en-US" altLang="ko-KR" sz="1000">
                <a:solidFill>
                  <a:schemeClr val="bg1"/>
                </a:solidFill>
                <a:latin typeface="微软雅黑" panose="020b0503020204020204" pitchFamily="34" charset="-122"/>
                <a:ea typeface="Gulim" pitchFamily="34" charset="-127"/>
              </a:rPr>
              <a:t>YOUR TEXT IN HERE</a:t>
            </a:r>
            <a:endParaRPr kumimoji="1" lang="ko-KR" altLang="ko-KR" sz="1000">
              <a:solidFill>
                <a:schemeClr val="bg1"/>
              </a:solidFill>
              <a:latin typeface="微软雅黑" panose="020b0503020204020204" pitchFamily="34" charset="-122"/>
              <a:ea typeface="Gulim" pitchFamily="34" charset="-127"/>
            </a:endParaRPr>
          </a:p>
        </p:txBody>
      </p:sp>
      <p:sp>
        <p:nvSpPr>
          <p:cNvPr id="7" name="矩形 6"/>
          <p:cNvSpPr/>
          <p:nvPr/>
        </p:nvSpPr>
        <p:spPr>
          <a:xfrm>
            <a:off x="1043608" y="2396484"/>
            <a:ext cx="1830162" cy="1285387"/>
          </a:xfrm>
          <a:prstGeom prst="rect">
            <a:avLst/>
          </a:prstGeom>
          <a:solidFill>
            <a:srgbClr val="F8F8F8"/>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en-US" altLang="zh-CN" sz="800">
                <a:solidFill>
                  <a:schemeClr val="tx1">
                    <a:lumMod val="50000"/>
                    <a:lumOff val="50000"/>
                  </a:schemeClr>
                </a:solidFill>
                <a:latin typeface="微软雅黑" panose="020b0503020204020204" pitchFamily="34" charset="-122"/>
                <a:ea typeface="微软雅黑" panose="020b0503020204020204" pitchFamily="34" charset="-122"/>
              </a:rPr>
              <a:t>CLICK HERE TO ADD YOUR DESCRIPTION SENTENCES ABOUT THIS PART</a:t>
            </a:r>
            <a:endParaRPr lang="zh-CN" altLang="en-US"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Oval 511"/>
          <p:cNvSpPr>
            <a:spLocks noChangeArrowheads="1"/>
          </p:cNvSpPr>
          <p:nvPr/>
        </p:nvSpPr>
        <p:spPr bwMode="auto">
          <a:xfrm>
            <a:off x="3975083" y="1386109"/>
            <a:ext cx="1214339" cy="1220342"/>
          </a:xfrm>
          <a:prstGeom prst="ellipse">
            <a:avLst/>
          </a:prstGeom>
          <a:solidFill>
            <a:schemeClr val="accent1"/>
          </a:solidFill>
          <a:ln w="28575">
            <a:solidFill>
              <a:schemeClr val="bg1">
                <a:lumMod val="95000"/>
              </a:schemeClr>
            </a:solidFill>
          </a:ln>
        </p:spPr>
        <p:txBody>
          <a:bodyPr wrap="square" lIns="68577" tIns="34289" rIns="68577" bIns="34289" anchor="ctr"/>
          <a:lstStyle/>
          <a:p>
            <a:pPr algn="ctr" latinLnBrk="1"/>
            <a:r>
              <a:rPr kumimoji="1" lang="en-US" altLang="ko-KR" sz="1000">
                <a:solidFill>
                  <a:schemeClr val="bg1"/>
                </a:solidFill>
                <a:latin typeface="微软雅黑" panose="020b0503020204020204" pitchFamily="34" charset="-122"/>
                <a:ea typeface="Gulim" pitchFamily="34" charset="-127"/>
              </a:rPr>
              <a:t>YOUR TEXT IN HERE</a:t>
            </a:r>
            <a:endParaRPr kumimoji="1" lang="ko-KR" altLang="ko-KR" sz="1000">
              <a:solidFill>
                <a:schemeClr val="bg1"/>
              </a:solidFill>
              <a:latin typeface="微软雅黑" panose="020b0503020204020204" pitchFamily="34" charset="-122"/>
              <a:ea typeface="Gulim" pitchFamily="34" charset="-127"/>
            </a:endParaRPr>
          </a:p>
        </p:txBody>
      </p:sp>
      <p:sp>
        <p:nvSpPr>
          <p:cNvPr id="9" name="矩形 8"/>
          <p:cNvSpPr/>
          <p:nvPr/>
        </p:nvSpPr>
        <p:spPr>
          <a:xfrm>
            <a:off x="3667171" y="2396484"/>
            <a:ext cx="1830162" cy="1285387"/>
          </a:xfrm>
          <a:prstGeom prst="rect">
            <a:avLst/>
          </a:prstGeom>
          <a:solidFill>
            <a:srgbClr val="F8F8F8"/>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en-US" altLang="zh-CN" sz="800">
                <a:solidFill>
                  <a:schemeClr val="tx1">
                    <a:lumMod val="50000"/>
                    <a:lumOff val="50000"/>
                  </a:schemeClr>
                </a:solidFill>
                <a:latin typeface="微软雅黑" panose="020b0503020204020204" pitchFamily="34" charset="-122"/>
                <a:ea typeface="微软雅黑" panose="020b0503020204020204" pitchFamily="34" charset="-122"/>
              </a:rPr>
              <a:t>CLICK HERE TO ADD YOUR DESCRIPTION SENTENCES ABOUT THIS PART</a:t>
            </a:r>
            <a:endParaRPr lang="zh-CN" altLang="en-US"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Oval 511"/>
          <p:cNvSpPr>
            <a:spLocks noChangeArrowheads="1"/>
          </p:cNvSpPr>
          <p:nvPr/>
        </p:nvSpPr>
        <p:spPr bwMode="auto">
          <a:xfrm>
            <a:off x="6554595" y="1386109"/>
            <a:ext cx="1214339" cy="1220342"/>
          </a:xfrm>
          <a:prstGeom prst="ellipse">
            <a:avLst/>
          </a:prstGeom>
          <a:solidFill>
            <a:schemeClr val="accent2"/>
          </a:solidFill>
          <a:ln w="28575">
            <a:solidFill>
              <a:schemeClr val="bg1">
                <a:lumMod val="95000"/>
              </a:schemeClr>
            </a:solidFill>
          </a:ln>
        </p:spPr>
        <p:txBody>
          <a:bodyPr wrap="square" lIns="68577" tIns="34289" rIns="68577" bIns="34289" anchor="ctr"/>
          <a:lstStyle/>
          <a:p>
            <a:pPr algn="ctr" latinLnBrk="1"/>
            <a:r>
              <a:rPr kumimoji="1" lang="en-US" altLang="ko-KR" sz="1000">
                <a:solidFill>
                  <a:schemeClr val="bg1"/>
                </a:solidFill>
                <a:latin typeface="微软雅黑" panose="020b0503020204020204" pitchFamily="34" charset="-122"/>
                <a:ea typeface="Gulim" pitchFamily="34" charset="-127"/>
              </a:rPr>
              <a:t>YOUR TEXT IN HERE</a:t>
            </a:r>
            <a:endParaRPr kumimoji="1" lang="ko-KR" altLang="ko-KR" sz="1000">
              <a:solidFill>
                <a:schemeClr val="bg1"/>
              </a:solidFill>
              <a:latin typeface="微软雅黑" panose="020b0503020204020204" pitchFamily="34" charset="-122"/>
              <a:ea typeface="Gulim" pitchFamily="34" charset="-127"/>
            </a:endParaRPr>
          </a:p>
        </p:txBody>
      </p:sp>
      <p:sp>
        <p:nvSpPr>
          <p:cNvPr id="11" name="矩形 10"/>
          <p:cNvSpPr/>
          <p:nvPr/>
        </p:nvSpPr>
        <p:spPr>
          <a:xfrm>
            <a:off x="6246683" y="2396484"/>
            <a:ext cx="1830162" cy="1285387"/>
          </a:xfrm>
          <a:prstGeom prst="rect">
            <a:avLst/>
          </a:prstGeom>
          <a:solidFill>
            <a:srgbClr val="F8F8F8"/>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en-US" altLang="zh-CN" sz="800">
                <a:solidFill>
                  <a:schemeClr val="tx1">
                    <a:lumMod val="50000"/>
                    <a:lumOff val="50000"/>
                  </a:schemeClr>
                </a:solidFill>
                <a:latin typeface="微软雅黑" panose="020b0503020204020204" pitchFamily="34" charset="-122"/>
                <a:ea typeface="微软雅黑" panose="020b0503020204020204" pitchFamily="34" charset="-122"/>
              </a:rPr>
              <a:t>CLICK HERE TO ADD YOUR DESCRIPTION SENTENCES ABOUT THIS PART</a:t>
            </a:r>
            <a:endParaRPr lang="zh-CN" altLang="en-US"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63329" y="3988312"/>
            <a:ext cx="8438076" cy="561690"/>
          </a:xfrm>
          <a:prstGeom prst="rect">
            <a:avLst/>
          </a:prstGeom>
          <a:noFill/>
        </p:spPr>
        <p:txBody>
          <a:bodyPr wrap="square" lIns="68577" tIns="34289" rIns="68577" bIns="34289" rtlCol="0">
            <a:spAutoFit/>
          </a:bodyPr>
          <a:lstStyle/>
          <a:p>
            <a:r>
              <a:rPr lang="en-US" altLang="zh-CN" sz="800">
                <a:solidFill>
                  <a:schemeClr val="tx1">
                    <a:lumMod val="50000"/>
                    <a:lumOff val="50000"/>
                  </a:schemeClr>
                </a:solidFill>
                <a:latin typeface="微软雅黑" panose="020b0503020204020204" pitchFamily="34" charset="-122"/>
                <a:ea typeface="微软雅黑" panose="020b0503020204020204" pitchFamily="34" charset="-122"/>
              </a:rPr>
              <a:t>THIS IS A SUMMARY PART. CLICK HERE TO ADD YOUR DESCRIPTION SENTENCES ABOUT THIS PARTTHIS IS A SUMMARY PART. CLICK HERE TO ADD YOUR DESCRIPTION SENTENCES ABOUT THIS PARTTHIS IS A SUMMARY PART. CLICK HERE TO ADD YOUR DESCRIPTION SENTENCES ABOUT THIS PART</a:t>
            </a:r>
            <a:endParaRPr lang="zh-CN" altLang="en-US" sz="80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80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87837" y="4017760"/>
            <a:ext cx="54000" cy="189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2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40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4500"/>
                            </p:stCondLst>
                            <p:childTnLst>
                              <p:par>
                                <p:cTn id="38" presetID="49" presetClass="entr" presetSubtype="0" decel="10000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360"/>
                                          </p:val>
                                        </p:tav>
                                        <p:tav tm="100000">
                                          <p:val>
                                            <p:fltVal val="0"/>
                                          </p:val>
                                        </p:tav>
                                      </p:tavLst>
                                    </p:anim>
                                    <p:animEffect transition="in" filter="fade">
                                      <p:cBhvr>
                                        <p:cTn id="43" dur="1000"/>
                                        <p:tgtEl>
                                          <p:spTgt spid="13"/>
                                        </p:tgtEl>
                                      </p:cBhvr>
                                    </p:animEffect>
                                  </p:childTnLst>
                                </p:cTn>
                              </p:par>
                            </p:childTnLst>
                          </p:cTn>
                        </p:par>
                        <p:par>
                          <p:cTn id="44" fill="hold" nodeType="afterGroup">
                            <p:stCondLst>
                              <p:cond delay="5500"/>
                            </p:stCondLst>
                            <p:childTnLst>
                              <p:par>
                                <p:cTn id="45" presetID="10" presetClass="entr" presetSubtype="0" fill="hold" grpId="0" nodeType="after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 220"/>
          <p:cNvSpPr/>
          <p:nvPr/>
        </p:nvSpPr>
        <p:spPr>
          <a:xfrm flipH="1">
            <a:off x="2917031" y="1392509"/>
            <a:ext cx="6226493" cy="2440582"/>
          </a:xfrm>
          <a:custGeom>
            <a:gdLst>
              <a:gd name="connsiteX0" fmla="*/ 0 w 12362"/>
              <a:gd name="connsiteY0" fmla="*/ 0 h 5123"/>
              <a:gd name="connsiteX1" fmla="*/ 10980 w 12362"/>
              <a:gd name="connsiteY1" fmla="*/ 13 h 5123"/>
              <a:gd name="connsiteX2" fmla="*/ 12362 w 12362"/>
              <a:gd name="connsiteY2" fmla="*/ 2562 h 5123"/>
              <a:gd name="connsiteX3" fmla="*/ 10935 w 12362"/>
              <a:gd name="connsiteY3" fmla="*/ 5003 h 5123"/>
              <a:gd name="connsiteX4" fmla="*/ 0 w 12362"/>
              <a:gd name="connsiteY4" fmla="*/ 5123 h 5123"/>
              <a:gd name="connsiteX5" fmla="*/ 0 w 12362"/>
              <a:gd name="connsiteY5" fmla="*/ 0 h 51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2" h="5123">
                <a:moveTo>
                  <a:pt x="0" y="0"/>
                </a:moveTo>
                <a:lnTo>
                  <a:pt x="10980" y="13"/>
                </a:lnTo>
                <a:lnTo>
                  <a:pt x="12362" y="2562"/>
                </a:lnTo>
                <a:lnTo>
                  <a:pt x="10935" y="5003"/>
                </a:lnTo>
                <a:lnTo>
                  <a:pt x="0" y="5123"/>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5" name="六边形 4"/>
          <p:cNvSpPr/>
          <p:nvPr/>
        </p:nvSpPr>
        <p:spPr>
          <a:xfrm>
            <a:off x="3138488" y="1580209"/>
            <a:ext cx="2377440" cy="1984670"/>
          </a:xfrm>
          <a:prstGeom prst="hexagon">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0" name=" 220"/>
          <p:cNvSpPr/>
          <p:nvPr/>
        </p:nvSpPr>
        <p:spPr>
          <a:xfrm>
            <a:off x="-10478" y="1823171"/>
            <a:ext cx="3616643" cy="1702643"/>
          </a:xfrm>
          <a:custGeom>
            <a:gdLst>
              <a:gd name="connsiteX0" fmla="*/ 0 w 8151"/>
              <a:gd name="connsiteY0" fmla="*/ 10 h 3574"/>
              <a:gd name="connsiteX1" fmla="*/ 7060 w 8151"/>
              <a:gd name="connsiteY1" fmla="*/ 0 h 3574"/>
              <a:gd name="connsiteX2" fmla="*/ 8151 w 8151"/>
              <a:gd name="connsiteY2" fmla="*/ 1792 h 3574"/>
              <a:gd name="connsiteX3" fmla="*/ 6948 w 8151"/>
              <a:gd name="connsiteY3" fmla="*/ 3497 h 3574"/>
              <a:gd name="connsiteX4" fmla="*/ 0 w 8151"/>
              <a:gd name="connsiteY4" fmla="*/ 3574 h 3574"/>
              <a:gd name="connsiteX5" fmla="*/ 0 w 8151"/>
              <a:gd name="connsiteY5" fmla="*/ 10 h 35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1" h="3574">
                <a:moveTo>
                  <a:pt x="0" y="10"/>
                </a:moveTo>
                <a:lnTo>
                  <a:pt x="7060" y="0"/>
                </a:lnTo>
                <a:lnTo>
                  <a:pt x="8151" y="1792"/>
                </a:lnTo>
                <a:lnTo>
                  <a:pt x="6948" y="3497"/>
                </a:lnTo>
                <a:lnTo>
                  <a:pt x="0" y="3574"/>
                </a:lnTo>
                <a:lnTo>
                  <a:pt x="0" y="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31" name="TextBox 59"/>
          <p:cNvSpPr txBox="1">
            <a:spLocks noChangeArrowheads="1"/>
          </p:cNvSpPr>
          <p:nvPr/>
        </p:nvSpPr>
        <p:spPr bwMode="auto">
          <a:xfrm flipH="1">
            <a:off x="1226536" y="1915663"/>
            <a:ext cx="1336694" cy="1394414"/>
          </a:xfrm>
          <a:prstGeom prst="rect">
            <a:avLst/>
          </a:prstGeom>
          <a:noFill/>
          <a:ln>
            <a:noFill/>
          </a:ln>
        </p:spPr>
        <p:txBody>
          <a:bodyPr wrap="square" lIns="68580" tIns="34290" rIns="68580" bIns="3429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514350">
              <a:defRPr/>
            </a:pPr>
            <a:r>
              <a:rPr lang="en-US" altLang="zh-CN" sz="8600" kern="0">
                <a:solidFill>
                  <a:schemeClr val="bg1"/>
                </a:solidFill>
                <a:latin typeface="Impact" panose="020b0806030902050204" charset="0"/>
                <a:ea typeface="微软雅黑" panose="020b0503020204020204" pitchFamily="34" charset="-122"/>
              </a:rPr>
              <a:t>03</a:t>
            </a:r>
            <a:endParaRPr lang="en-US" altLang="zh-CN" sz="8600" kern="0">
              <a:solidFill>
                <a:schemeClr val="bg1"/>
              </a:solidFill>
              <a:latin typeface="Impact" panose="020b0806030902050204" charset="0"/>
              <a:ea typeface="微软雅黑" panose="020b0503020204020204" pitchFamily="34" charset="-122"/>
            </a:endParaRPr>
          </a:p>
        </p:txBody>
      </p:sp>
      <p:sp>
        <p:nvSpPr>
          <p:cNvPr id="15" name="文本框 14"/>
          <p:cNvSpPr txBox="1"/>
          <p:nvPr/>
        </p:nvSpPr>
        <p:spPr>
          <a:xfrm>
            <a:off x="5589493" y="1912860"/>
            <a:ext cx="2908490" cy="623248"/>
          </a:xfrm>
          <a:prstGeom prst="rect">
            <a:avLst/>
          </a:prstGeom>
          <a:noFill/>
        </p:spPr>
        <p:txBody>
          <a:bodyPr vert="horz" wrap="none" lIns="68580" tIns="34290" rIns="68580" bIns="34290" rtlCol="0" anchor="ctr">
            <a:spAutoFit/>
          </a:bodyPr>
          <a:lstStyle/>
          <a:p>
            <a:pPr algn="ctr"/>
            <a:r>
              <a:rPr lang="zh-CN" altLang="en-US" sz="360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zh-CN" altLang="en-US" sz="3600" b="1">
              <a:latin typeface="黑体" panose="02010609060101010101" charset="-122"/>
              <a:ea typeface="黑体" panose="02010609060101010101" charset="-122"/>
            </a:endParaRPr>
          </a:p>
        </p:txBody>
      </p:sp>
      <p:sp>
        <p:nvSpPr>
          <p:cNvPr id="16" name="矩形 47"/>
          <p:cNvSpPr>
            <a:spLocks noChangeArrowheads="1"/>
          </p:cNvSpPr>
          <p:nvPr/>
        </p:nvSpPr>
        <p:spPr bwMode="auto">
          <a:xfrm>
            <a:off x="5597842" y="2533003"/>
            <a:ext cx="3429953" cy="51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9pPr>
          </a:lstStyle>
          <a:p>
            <a:pPr algn="l">
              <a:lnSpc>
                <a:spcPct val="120000"/>
              </a:lnSpc>
              <a:spcBef>
                <a:spcPct val="0"/>
              </a:spcBef>
              <a:buNone/>
            </a:pPr>
            <a:r>
              <a:rPr lang="zh-CN" altLang="en-US" sz="1200">
                <a:solidFill>
                  <a:schemeClr val="tx1">
                    <a:lumMod val="50000"/>
                    <a:lumOff val="50000"/>
                  </a:schemeClr>
                </a:solidFill>
                <a:sym typeface="微软雅黑" panose="020b0503020204020204" pitchFamily="34" charset="-122"/>
              </a:rPr>
              <a:t>请点击录入本章节的概括性描述文字或者复制粘贴，请添加说明文字，图像描述及总结。</a:t>
            </a:r>
            <a:endParaRPr lang="zh-CN" altLang="en-US" sz="1200">
              <a:solidFill>
                <a:schemeClr val="tx1">
                  <a:lumMod val="50000"/>
                  <a:lumOff val="50000"/>
                </a:schemeClr>
              </a:solidFill>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800">
        <p14:flythroug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fill="hold"/>
                                        <p:tgtEl>
                                          <p:spTgt spid="220"/>
                                        </p:tgtEl>
                                        <p:attrNameLst>
                                          <p:attrName>ppt_x</p:attrName>
                                        </p:attrNameLst>
                                      </p:cBhvr>
                                      <p:tavLst>
                                        <p:tav tm="0">
                                          <p:val>
                                            <p:strVal val="0-#ppt_w/2"/>
                                          </p:val>
                                        </p:tav>
                                        <p:tav tm="100000">
                                          <p:val>
                                            <p:strVal val="#ppt_x"/>
                                          </p:val>
                                        </p:tav>
                                      </p:tavLst>
                                    </p:anim>
                                    <p:anim calcmode="lin" valueType="num">
                                      <p:cBhvr additive="base">
                                        <p:cTn id="8" dur="500" fill="hold"/>
                                        <p:tgtEl>
                                          <p:spTgt spid="22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outVertical)">
                                      <p:cBhvr>
                                        <p:cTn id="25" dur="500"/>
                                        <p:tgtEl>
                                          <p:spTgt spid="15"/>
                                        </p:tgtEl>
                                      </p:cBhvr>
                                    </p:animEffect>
                                  </p:childTnLst>
                                </p:cTn>
                              </p:par>
                            </p:childTnLst>
                          </p:cTn>
                        </p:par>
                        <p:par>
                          <p:cTn id="26" fill="hold" nodeType="afterGroup">
                            <p:stCondLst>
                              <p:cond delay="2000"/>
                            </p:stCondLst>
                            <p:childTnLst>
                              <p:par>
                                <p:cTn id="27" presetID="1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dow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20" grpId="0" animBg="1"/>
      <p:bldP spid="31" grpId="0"/>
      <p:bldP spid="15" grpId="0"/>
      <p:bldP spid="1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89"/>
          <p:cNvGrpSpPr/>
          <p:nvPr/>
        </p:nvGrpSpPr>
        <p:grpSpPr>
          <a:xfrm>
            <a:off x="5763677" y="1714079"/>
            <a:ext cx="1362314" cy="482332"/>
            <a:chOff x="8767813" y="2706529"/>
            <a:chExt cx="2889664" cy="895823"/>
          </a:xfrm>
        </p:grpSpPr>
        <p:sp>
          <p:nvSpPr>
            <p:cNvPr id="92" name="TextBox 91"/>
            <p:cNvSpPr txBox="1"/>
            <p:nvPr/>
          </p:nvSpPr>
          <p:spPr>
            <a:xfrm>
              <a:off x="8767813" y="2706529"/>
              <a:ext cx="2323715" cy="342975"/>
            </a:xfrm>
            <a:prstGeom prst="rect">
              <a:avLst/>
            </a:prstGeom>
            <a:noFill/>
          </p:spPr>
          <p:txBody>
            <a:bodyPr wrap="square" lIns="0" tIns="0" rIns="0" bIns="0" rtlCol="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40" y="2984996"/>
              <a:ext cx="2854037" cy="617356"/>
            </a:xfrm>
            <a:prstGeom prst="rect">
              <a:avLst/>
            </a:prstGeom>
          </p:spPr>
          <p:txBody>
            <a:bodyPr wrap="square" lIns="0" tIns="0" rIns="0" bIns="0">
              <a:spAutoFit/>
            </a:bodyPr>
            <a:lstStyle/>
            <a:p>
              <a:pPr>
                <a:lnSpc>
                  <a:spcPct val="120000"/>
                </a:lnSpc>
              </a:pPr>
              <a:r>
                <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94"/>
          <p:cNvGrpSpPr/>
          <p:nvPr/>
        </p:nvGrpSpPr>
        <p:grpSpPr>
          <a:xfrm>
            <a:off x="6325750" y="2763015"/>
            <a:ext cx="1348026" cy="510462"/>
            <a:chOff x="9703193" y="4640977"/>
            <a:chExt cx="2504575" cy="948071"/>
          </a:xfrm>
        </p:grpSpPr>
        <p:sp>
          <p:nvSpPr>
            <p:cNvPr id="97" name="TextBox 96"/>
            <p:cNvSpPr txBox="1"/>
            <p:nvPr/>
          </p:nvSpPr>
          <p:spPr>
            <a:xfrm>
              <a:off x="9744077" y="4640977"/>
              <a:ext cx="1667855" cy="342977"/>
            </a:xfrm>
            <a:prstGeom prst="rect">
              <a:avLst/>
            </a:prstGeom>
            <a:noFill/>
          </p:spPr>
          <p:txBody>
            <a:bodyPr wrap="none" lIns="0" tIns="0" rIns="0" bIns="0" rtlCol="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90"/>
              <a:ext cx="2504575" cy="617358"/>
            </a:xfrm>
            <a:prstGeom prst="rect">
              <a:avLst/>
            </a:prstGeom>
          </p:spPr>
          <p:txBody>
            <a:bodyPr wrap="square" lIns="0" tIns="0" rIns="0" bIns="0">
              <a:spAutoFit/>
            </a:bodyPr>
            <a:lstStyle/>
            <a:p>
              <a:pPr>
                <a:lnSpc>
                  <a:spcPct val="120000"/>
                </a:lnSpc>
              </a:pPr>
              <a:r>
                <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99"/>
          <p:cNvGrpSpPr/>
          <p:nvPr/>
        </p:nvGrpSpPr>
        <p:grpSpPr>
          <a:xfrm>
            <a:off x="1776633" y="1823854"/>
            <a:ext cx="1354603" cy="497767"/>
            <a:chOff x="846858" y="2675650"/>
            <a:chExt cx="2516793" cy="924491"/>
          </a:xfrm>
        </p:grpSpPr>
        <p:sp>
          <p:nvSpPr>
            <p:cNvPr id="104" name="TextBox 103"/>
            <p:cNvSpPr txBox="1"/>
            <p:nvPr/>
          </p:nvSpPr>
          <p:spPr>
            <a:xfrm flipH="1">
              <a:off x="1695797" y="2675650"/>
              <a:ext cx="1667854" cy="342976"/>
            </a:xfrm>
            <a:prstGeom prst="rect">
              <a:avLst/>
            </a:prstGeom>
            <a:noFill/>
          </p:spPr>
          <p:txBody>
            <a:bodyPr wrap="none" lIns="0" tIns="0" rIns="0" bIns="0" rtlCol="0">
              <a:spAutoFit/>
            </a:bodyPr>
            <a:lstStyle/>
            <a:p>
              <a:pPr algn="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4"/>
              <a:ext cx="2510329" cy="617357"/>
            </a:xfrm>
            <a:prstGeom prst="rect">
              <a:avLst/>
            </a:prstGeom>
          </p:spPr>
          <p:txBody>
            <a:bodyPr wrap="square" lIns="0" tIns="0" rIns="0" bIns="0">
              <a:spAutoFit/>
            </a:bodyPr>
            <a:lstStyle/>
            <a:p>
              <a:pPr algn="r">
                <a:lnSpc>
                  <a:spcPct val="120000"/>
                </a:lnSpc>
              </a:pPr>
              <a:r>
                <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05"/>
          <p:cNvGrpSpPr/>
          <p:nvPr/>
        </p:nvGrpSpPr>
        <p:grpSpPr>
          <a:xfrm>
            <a:off x="1282259" y="2911777"/>
            <a:ext cx="1363067" cy="482076"/>
            <a:chOff x="-71668" y="4696258"/>
            <a:chExt cx="2532520" cy="895355"/>
          </a:xfrm>
        </p:grpSpPr>
        <p:sp>
          <p:nvSpPr>
            <p:cNvPr id="110" name="TextBox 109"/>
            <p:cNvSpPr txBox="1"/>
            <p:nvPr/>
          </p:nvSpPr>
          <p:spPr>
            <a:xfrm flipH="1">
              <a:off x="792997" y="4696258"/>
              <a:ext cx="1667855" cy="342978"/>
            </a:xfrm>
            <a:prstGeom prst="rect">
              <a:avLst/>
            </a:prstGeom>
            <a:noFill/>
          </p:spPr>
          <p:txBody>
            <a:bodyPr wrap="none" lIns="0" tIns="0" rIns="0" bIns="0" rtlCol="0">
              <a:spAutoFit/>
            </a:bodyPr>
            <a:lstStyle/>
            <a:p>
              <a:pPr algn="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2"/>
              <a:ext cx="2510329" cy="617361"/>
            </a:xfrm>
            <a:prstGeom prst="rect">
              <a:avLst/>
            </a:prstGeom>
          </p:spPr>
          <p:txBody>
            <a:bodyPr wrap="square" lIns="0" tIns="0" rIns="0" bIns="0">
              <a:spAutoFit/>
            </a:bodyPr>
            <a:lstStyle/>
            <a:p>
              <a:pPr algn="r">
                <a:lnSpc>
                  <a:spcPct val="120000"/>
                </a:lnSpc>
              </a:pPr>
              <a:r>
                <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3"/>
          <p:cNvGrpSpPr/>
          <p:nvPr/>
        </p:nvGrpSpPr>
        <p:grpSpPr>
          <a:xfrm>
            <a:off x="2707199" y="1621039"/>
            <a:ext cx="3541499" cy="2372877"/>
            <a:chOff x="3232593" y="1968492"/>
            <a:chExt cx="5437975" cy="3642231"/>
          </a:xfrm>
        </p:grpSpPr>
        <p:grpSp>
          <p:nvGrpSpPr>
            <p:cNvPr id="7"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595630">
                  <a:lnSpc>
                    <a:spcPct val="120000"/>
                  </a:lnSpc>
                  <a:defRPr/>
                </a:pPr>
                <a:endParaRPr lang="en-US" sz="6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595630">
                    <a:lnSpc>
                      <a:spcPct val="120000"/>
                    </a:lnSpc>
                    <a:defRPr/>
                  </a:pPr>
                  <a:endParaRPr lang="en-US" sz="6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595630">
                    <a:lnSpc>
                      <a:spcPct val="120000"/>
                    </a:lnSpc>
                    <a:defRPr/>
                  </a:pPr>
                  <a:endParaRPr lang="en-US" sz="6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595630">
                      <a:lnSpc>
                        <a:spcPct val="120000"/>
                      </a:lnSpc>
                      <a:defRPr/>
                    </a:pPr>
                    <a:endParaRPr lang="en-US" sz="6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595630">
                      <a:lnSpc>
                        <a:spcPct val="120000"/>
                      </a:lnSpc>
                      <a:defRPr/>
                    </a:pPr>
                    <a:endParaRPr lang="en-US" sz="6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595630">
                      <a:lnSpc>
                        <a:spcPct val="120000"/>
                      </a:lnSpc>
                      <a:defRPr/>
                    </a:pPr>
                    <a:endParaRPr lang="en-US" sz="6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595630">
                      <a:lnSpc>
                        <a:spcPct val="120000"/>
                      </a:lnSpc>
                      <a:defRPr/>
                    </a:pPr>
                    <a:endParaRPr lang="en-US" sz="6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8">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595630">
                      <a:lnSpc>
                        <a:spcPct val="120000"/>
                      </a:lnSpc>
                      <a:defRPr/>
                    </a:pPr>
                    <a:endParaRPr lang="en-US" sz="6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gdLst>
                <a:gd name="T0" fmla="*/ 10510 w 21020"/>
                <a:gd name="T1" fmla="*/ 10800 h 21600"/>
                <a:gd name="T2" fmla="*/ 10510 w 21020"/>
                <a:gd name="T3" fmla="*/ 10800 h 21600"/>
                <a:gd name="T4" fmla="*/ 10510 w 21020"/>
                <a:gd name="T5" fmla="*/ 10800 h 21600"/>
                <a:gd name="T6" fmla="*/ 10510 w 21020"/>
                <a:gd name="T7" fmla="*/ 10800 h 21600"/>
              </a:gd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1" y="4301604"/>
              <a:ext cx="1799288" cy="992081"/>
            </a:xfrm>
            <a:prstGeom prst="rect">
              <a:avLst/>
            </a:prstGeom>
          </p:spPr>
          <p:txBody>
            <a:bodyPr wrap="square">
              <a:spAutoFit/>
            </a:bodyPr>
            <a:lstStyle/>
            <a:p>
              <a:pPr algn="just">
                <a:lnSpc>
                  <a:spcPct val="120000"/>
                </a:lnSpc>
              </a:pPr>
              <a:r>
                <a:rPr lang="en-US" altLang="zh-CN"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2" cy="1162151"/>
            </a:xfrm>
            <a:prstGeom prst="rect">
              <a:avLst/>
            </a:prstGeom>
          </p:spPr>
          <p:txBody>
            <a:bodyPr wrap="square">
              <a:spAutoFit/>
            </a:bodyPr>
            <a:lstStyle/>
            <a:p>
              <a:pPr algn="just">
                <a:lnSpc>
                  <a:spcPct val="120000"/>
                </a:lnSpc>
              </a:pPr>
              <a:r>
                <a:rPr lang="en-US" altLang="zh-CN"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1"/>
              <a:ext cx="1390289" cy="1162151"/>
            </a:xfrm>
            <a:prstGeom prst="rect">
              <a:avLst/>
            </a:prstGeom>
          </p:spPr>
          <p:txBody>
            <a:bodyPr wrap="square">
              <a:spAutoFit/>
            </a:bodyPr>
            <a:lstStyle/>
            <a:p>
              <a:pPr algn="just">
                <a:lnSpc>
                  <a:spcPct val="120000"/>
                </a:lnSpc>
              </a:pPr>
              <a:r>
                <a:rPr lang="en-US" altLang="zh-CN"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992081"/>
            </a:xfrm>
            <a:prstGeom prst="rect">
              <a:avLst/>
            </a:prstGeom>
          </p:spPr>
          <p:txBody>
            <a:bodyPr wrap="square">
              <a:spAutoFit/>
            </a:bodyPr>
            <a:lstStyle/>
            <a:p>
              <a:pPr algn="just">
                <a:lnSpc>
                  <a:spcPct val="120000"/>
                </a:lnSpc>
              </a:pPr>
              <a:r>
                <a:rPr lang="en-US" altLang="zh-CN"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372085" y="3983707"/>
            <a:ext cx="6399831" cy="221599"/>
          </a:xfrm>
          <a:prstGeom prst="rect">
            <a:avLst/>
          </a:prstGeom>
        </p:spPr>
        <p:txBody>
          <a:bodyPr wrap="square" lIns="0" tIns="0" rIns="0" bIns="0">
            <a:spAutoFit/>
          </a:bodyPr>
          <a:lstStyle/>
          <a:p>
            <a:pPr>
              <a:lnSpc>
                <a:spcPct val="120000"/>
              </a:lnSpc>
            </a:pPr>
            <a:r>
              <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5="http://schemas.microsoft.com/office/powerpoint/2012/main" Requires="p15">
      <p:transition spd="slow" advClick="0" advTm="0" p14:dur="200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nodeType="afterGroup">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nodeType="afterGroup">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nodeType="afterGroup">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nodeType="afterGroup">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9457" name="Group 1"/>
          <p:cNvGrpSpPr/>
          <p:nvPr/>
        </p:nvGrpSpPr>
        <p:grpSpPr>
          <a:xfrm>
            <a:off x="223779" y="1120146"/>
            <a:ext cx="1828700" cy="3597077"/>
            <a:chOff x="-1" y="0"/>
            <a:chExt cx="1829063" cy="3596384"/>
          </a:xfrm>
        </p:grpSpPr>
        <p:sp>
          <p:nvSpPr>
            <p:cNvPr id="19458" name="AutoShape 2" descr="pic12.jpg"/>
            <p:cNvSpPr/>
            <p:nvPr/>
          </p:nvSpPr>
          <p:spPr bwMode="auto">
            <a:xfrm>
              <a:off x="-1" y="0"/>
              <a:ext cx="1829063"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a:stretch>
                <a:fillRect/>
              </a:stretch>
            </a:blipFill>
            <a:ln>
              <a:noFill/>
            </a:ln>
            <a:effectLst/>
          </p:spPr>
          <p:txBody>
            <a:bodyPr lIns="0" tIns="0" rIns="0" bIns="0" anchor="ctr"/>
            <a:lstStyle/>
            <a:p>
              <a:pPr algn="ctr">
                <a:lnSpc>
                  <a:spcPct val="150000"/>
                </a:lnSpc>
                <a:defRPr/>
              </a:pPr>
              <a:endParaRPr lang="es-ES" sz="1900">
                <a:solidFill>
                  <a:srgbClr val="FFFFFF"/>
                </a:solidFill>
                <a:latin typeface="Arial" panose="020b0604020202020204" pitchFamily="34" charset="0"/>
                <a:ea typeface="微软雅黑" panose="020b0503020204020204" pitchFamily="34" charset="-122"/>
                <a:cs typeface="Calibri" panose="020f0502020204030204" charset="0"/>
                <a:sym typeface="Arial" panose="020b0604020202020204" pitchFamily="34" charset="0"/>
              </a:endParaRPr>
            </a:p>
          </p:txBody>
        </p:sp>
        <p:sp>
          <p:nvSpPr>
            <p:cNvPr id="19459" name="AutoShape 3"/>
            <p:cNvSpPr/>
            <p:nvPr/>
          </p:nvSpPr>
          <p:spPr bwMode="auto">
            <a:xfrm>
              <a:off x="-1" y="1798192"/>
              <a:ext cx="1829063"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lnSpc>
                  <a:spcPct val="150000"/>
                </a:lnSpc>
                <a:defRPr/>
              </a:pPr>
              <a:endParaRPr lang="es-ES" sz="1900">
                <a:solidFill>
                  <a:srgbClr val="FFFFFF"/>
                </a:solidFill>
                <a:latin typeface="Arial" panose="020b0604020202020204" pitchFamily="34" charset="0"/>
                <a:ea typeface="微软雅黑" panose="020b0503020204020204" pitchFamily="34" charset="-122"/>
                <a:cs typeface="Calibri" panose="020f0502020204030204" charset="0"/>
                <a:sym typeface="Arial" panose="020b0604020202020204" pitchFamily="34" charset="0"/>
              </a:endParaRPr>
            </a:p>
          </p:txBody>
        </p:sp>
        <p:sp>
          <p:nvSpPr>
            <p:cNvPr id="19460" name="AutoShape 4"/>
            <p:cNvSpPr/>
            <p:nvPr/>
          </p:nvSpPr>
          <p:spPr bwMode="auto">
            <a:xfrm>
              <a:off x="187351" y="2493345"/>
              <a:ext cx="1436893" cy="52542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p>
              <a:pPr algn="just">
                <a:lnSpc>
                  <a:spcPct val="150000"/>
                </a:lnSpc>
              </a:pPr>
              <a:r>
                <a:rPr lang="zh-CN" altLang="en-US" sz="57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5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1" name="AutoShape 5"/>
            <p:cNvSpPr/>
            <p:nvPr/>
          </p:nvSpPr>
          <p:spPr bwMode="auto">
            <a:xfrm>
              <a:off x="275469" y="2281610"/>
              <a:ext cx="1260656" cy="15321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t" anchorCtr="0">
              <a:spAutoFit/>
            </a:bodyPr>
            <a:lstStyle/>
            <a:p>
              <a:pPr algn="ctr"/>
              <a:r>
                <a:rPr lang="zh-CN" altLang="en-US" sz="995">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99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462" name="Group 6"/>
          <p:cNvGrpSpPr/>
          <p:nvPr/>
        </p:nvGrpSpPr>
        <p:grpSpPr>
          <a:xfrm>
            <a:off x="4756125" y="1120145"/>
            <a:ext cx="1830286" cy="3597078"/>
            <a:chOff x="0" y="-2"/>
            <a:chExt cx="1830362" cy="3596386"/>
          </a:xfrm>
        </p:grpSpPr>
        <p:pic>
          <p:nvPicPr>
            <p:cNvPr id="19463"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2"/>
              <a:ext cx="1828775" cy="1798193"/>
            </a:xfrm>
            <a:prstGeom prst="rect">
              <a:avLst/>
            </a:prstGeom>
            <a:noFill/>
            <a:ln>
              <a:noFill/>
            </a:ln>
            <a:effectLst/>
          </p:spPr>
        </p:pic>
        <p:sp>
          <p:nvSpPr>
            <p:cNvPr id="2" name="AutoShape 8"/>
            <p:cNvSpPr/>
            <p:nvPr/>
          </p:nvSpPr>
          <p:spPr bwMode="auto">
            <a:xfrm>
              <a:off x="1587" y="1798192"/>
              <a:ext cx="1828775"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a:noFill/>
            </a:ln>
            <a:effectLst/>
          </p:spPr>
          <p:txBody>
            <a:bodyPr lIns="0" tIns="0" rIns="0" bIns="0" anchor="ctr"/>
            <a:lstStyle/>
            <a:p>
              <a:pPr algn="ctr">
                <a:lnSpc>
                  <a:spcPct val="150000"/>
                </a:lnSpc>
                <a:defRPr/>
              </a:pPr>
              <a:endParaRPr lang="es-ES" sz="1900">
                <a:solidFill>
                  <a:srgbClr val="FFFFFF"/>
                </a:solidFill>
                <a:latin typeface="Arial" panose="020b0604020202020204" pitchFamily="34" charset="0"/>
                <a:ea typeface="微软雅黑" panose="020b0503020204020204" pitchFamily="34" charset="-122"/>
                <a:cs typeface="Calibri" panose="020f0502020204030204" charset="0"/>
                <a:sym typeface="Arial" panose="020b0604020202020204" pitchFamily="34" charset="0"/>
              </a:endParaRPr>
            </a:p>
          </p:txBody>
        </p:sp>
      </p:grpSp>
      <p:sp>
        <p:nvSpPr>
          <p:cNvPr id="19465" name="AutoShape 9"/>
          <p:cNvSpPr/>
          <p:nvPr/>
        </p:nvSpPr>
        <p:spPr bwMode="auto">
          <a:xfrm>
            <a:off x="4962156" y="3612385"/>
            <a:ext cx="1426879" cy="52552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p>
            <a:pPr algn="just">
              <a:lnSpc>
                <a:spcPct val="150000"/>
              </a:lnSpc>
            </a:pPr>
            <a:r>
              <a:rPr lang="zh-CN" altLang="en-US" sz="57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5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6" name="AutoShape 10"/>
          <p:cNvSpPr/>
          <p:nvPr/>
        </p:nvSpPr>
        <p:spPr bwMode="auto">
          <a:xfrm>
            <a:off x="4975548" y="3360066"/>
            <a:ext cx="1414180" cy="1751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p>
            <a:pPr algn="ctr"/>
            <a:r>
              <a:rPr lang="zh-CN" altLang="en-US" sz="114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467" name="Group 11"/>
          <p:cNvGrpSpPr/>
          <p:nvPr/>
        </p:nvGrpSpPr>
        <p:grpSpPr>
          <a:xfrm>
            <a:off x="7027776" y="1120146"/>
            <a:ext cx="1828700" cy="3597074"/>
            <a:chOff x="-1" y="0"/>
            <a:chExt cx="1829063" cy="3596381"/>
          </a:xfrm>
        </p:grpSpPr>
        <p:sp>
          <p:nvSpPr>
            <p:cNvPr id="19468" name="AutoShape 12"/>
            <p:cNvSpPr/>
            <p:nvPr/>
          </p:nvSpPr>
          <p:spPr bwMode="auto">
            <a:xfrm>
              <a:off x="-1" y="0"/>
              <a:ext cx="1829063"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4"/>
            </a:solidFill>
            <a:ln>
              <a:noFill/>
            </a:ln>
            <a:effectLst/>
          </p:spPr>
          <p:txBody>
            <a:bodyPr lIns="0" tIns="0" rIns="0" bIns="0" anchor="ctr"/>
            <a:lstStyle/>
            <a:p>
              <a:pPr algn="ctr">
                <a:lnSpc>
                  <a:spcPct val="150000"/>
                </a:lnSpc>
                <a:defRPr/>
              </a:pPr>
              <a:endParaRPr lang="es-ES" sz="1900">
                <a:solidFill>
                  <a:srgbClr val="FFFFFF"/>
                </a:solidFill>
                <a:latin typeface="Arial" panose="020b0604020202020204" pitchFamily="34" charset="0"/>
                <a:ea typeface="微软雅黑" panose="020b0503020204020204" pitchFamily="34" charset="-122"/>
                <a:cs typeface="Calibri" panose="020f0502020204030204" charset="0"/>
                <a:sym typeface="Arial" panose="020b0604020202020204" pitchFamily="34" charset="0"/>
              </a:endParaRPr>
            </a:p>
          </p:txBody>
        </p:sp>
        <p:pic>
          <p:nvPicPr>
            <p:cNvPr id="19469" name="Picture 13"/>
            <p:cNvPicPr>
              <a:picLocks noChangeAspect="1"/>
            </p:cNvPicPr>
            <p:nvPr/>
          </p:nvPicPr>
          <p:blipFill>
            <a:blip r:embed="rId5">
              <a:extLst>
                <a:ext uri="{28A0092B-C50C-407E-A947-70E740481C1C}">
                  <a14:useLocalDpi xmlns:a14="http://schemas.microsoft.com/office/drawing/2010/main" val="0"/>
                </a:ext>
              </a:extLst>
            </a:blip>
            <a:srcRect r="19618"/>
            <a:stretch>
              <a:fillRect/>
            </a:stretch>
          </p:blipFill>
          <p:spPr bwMode="auto">
            <a:xfrm>
              <a:off x="-1" y="1798191"/>
              <a:ext cx="1829063" cy="1798190"/>
            </a:xfrm>
            <a:prstGeom prst="rect">
              <a:avLst/>
            </a:prstGeom>
            <a:noFill/>
            <a:ln>
              <a:noFill/>
            </a:ln>
            <a:effectLst/>
          </p:spPr>
        </p:pic>
        <p:sp>
          <p:nvSpPr>
            <p:cNvPr id="19470" name="AutoShape 14"/>
            <p:cNvSpPr/>
            <p:nvPr/>
          </p:nvSpPr>
          <p:spPr bwMode="auto">
            <a:xfrm>
              <a:off x="193014" y="674521"/>
              <a:ext cx="1443033" cy="52542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p>
              <a:pPr algn="just">
                <a:lnSpc>
                  <a:spcPct val="150000"/>
                </a:lnSpc>
              </a:pPr>
              <a:r>
                <a:rPr lang="zh-CN" altLang="en-US" sz="57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5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1" name="AutoShape 15"/>
            <p:cNvSpPr/>
            <p:nvPr/>
          </p:nvSpPr>
          <p:spPr bwMode="auto">
            <a:xfrm>
              <a:off x="106377" y="393602"/>
              <a:ext cx="1616307" cy="30789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pPr algn="ctr"/>
              <a:r>
                <a:rPr lang="zh-CN" altLang="en-US" sz="114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477" name="Group 21"/>
          <p:cNvGrpSpPr/>
          <p:nvPr/>
        </p:nvGrpSpPr>
        <p:grpSpPr>
          <a:xfrm>
            <a:off x="2425524" y="1120145"/>
            <a:ext cx="1830286" cy="3597078"/>
            <a:chOff x="-1" y="0"/>
            <a:chExt cx="1829063" cy="3597971"/>
          </a:xfrm>
        </p:grpSpPr>
        <p:sp>
          <p:nvSpPr>
            <p:cNvPr id="19478" name="AutoShape 22"/>
            <p:cNvSpPr/>
            <p:nvPr/>
          </p:nvSpPr>
          <p:spPr bwMode="auto">
            <a:xfrm>
              <a:off x="-1" y="0"/>
              <a:ext cx="1829063" cy="179898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a:noFill/>
            </a:ln>
            <a:effectLst/>
          </p:spPr>
          <p:txBody>
            <a:bodyPr lIns="0" tIns="0" rIns="0" bIns="0" anchor="ctr"/>
            <a:lstStyle/>
            <a:p>
              <a:pPr algn="ctr">
                <a:lnSpc>
                  <a:spcPct val="150000"/>
                </a:lnSpc>
                <a:defRPr/>
              </a:pPr>
              <a:endParaRPr lang="es-ES" sz="1900">
                <a:solidFill>
                  <a:srgbClr val="FFFFFF"/>
                </a:solidFill>
                <a:latin typeface="Arial" panose="020b0604020202020204" pitchFamily="34" charset="0"/>
                <a:ea typeface="微软雅黑" panose="020b0503020204020204" pitchFamily="34" charset="-122"/>
                <a:cs typeface="Calibri" panose="020f0502020204030204" charset="0"/>
                <a:sym typeface="Arial" panose="020b0604020202020204" pitchFamily="34" charset="0"/>
              </a:endParaRPr>
            </a:p>
          </p:txBody>
        </p:sp>
        <p:pic>
          <p:nvPicPr>
            <p:cNvPr id="19479" name="Picture 23"/>
            <p:cNvPicPr>
              <a:picLocks noChangeAspect="1"/>
            </p:cNvPicPr>
            <p:nvPr/>
          </p:nvPicPr>
          <p:blipFill>
            <a:blip r:embed="rId7">
              <a:extLst>
                <a:ext uri="{28A0092B-C50C-407E-A947-70E740481C1C}">
                  <a14:useLocalDpi xmlns:a14="http://schemas.microsoft.com/office/drawing/2010/main" val="0"/>
                </a:ext>
              </a:extLst>
            </a:blip>
            <a:srcRect r="10196"/>
            <a:stretch>
              <a:fillRect/>
            </a:stretch>
          </p:blipFill>
          <p:spPr bwMode="auto">
            <a:xfrm>
              <a:off x="-1" y="1798987"/>
              <a:ext cx="1829063" cy="1798984"/>
            </a:xfrm>
            <a:prstGeom prst="rect">
              <a:avLst/>
            </a:prstGeom>
            <a:blipFill>
              <a:blip r:embed="rId6"/>
              <a:stretch>
                <a:fillRect/>
              </a:stretch>
            </a:blipFill>
            <a:ln>
              <a:noFill/>
            </a:ln>
            <a:effectLst/>
          </p:spPr>
        </p:pic>
        <p:sp>
          <p:nvSpPr>
            <p:cNvPr id="19480" name="AutoShape 24"/>
            <p:cNvSpPr/>
            <p:nvPr/>
          </p:nvSpPr>
          <p:spPr bwMode="auto">
            <a:xfrm>
              <a:off x="221189" y="674819"/>
              <a:ext cx="1421373" cy="52565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p>
              <a:pPr>
                <a:lnSpc>
                  <a:spcPct val="150000"/>
                </a:lnSpc>
              </a:pPr>
              <a:r>
                <a:rPr lang="zh-CN" altLang="en-US" sz="57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5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81" name="AutoShape 25"/>
            <p:cNvSpPr/>
            <p:nvPr/>
          </p:nvSpPr>
          <p:spPr bwMode="auto">
            <a:xfrm>
              <a:off x="123630" y="441919"/>
              <a:ext cx="1616492" cy="1751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t" anchorCtr="0">
              <a:spAutoFit/>
            </a:bodyPr>
            <a:lstStyle/>
            <a:p>
              <a:pPr algn="ctr"/>
              <a:r>
                <a:rPr lang="zh-CN" altLang="en-US" sz="114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mc:Choice xmlns:p15="http://schemas.microsoft.com/office/powerpoint/2012/main" Requires="p15">
      <p:transition spd="slow" advClick="0" advTm="0" p14:dur="200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up)">
                                      <p:cBhvr>
                                        <p:cTn id="7" dur="500"/>
                                        <p:tgtEl>
                                          <p:spTgt spid="1945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9477"/>
                                        </p:tgtEl>
                                        <p:attrNameLst>
                                          <p:attrName>style.visibility</p:attrName>
                                        </p:attrNameLst>
                                      </p:cBhvr>
                                      <p:to>
                                        <p:strVal val="visible"/>
                                      </p:to>
                                    </p:set>
                                    <p:animEffect transition="in" filter="wipe(down)">
                                      <p:cBhvr>
                                        <p:cTn id="11" dur="500"/>
                                        <p:tgtEl>
                                          <p:spTgt spid="19477"/>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467"/>
                                        </p:tgtEl>
                                        <p:attrNameLst>
                                          <p:attrName>style.visibility</p:attrName>
                                        </p:attrNameLst>
                                      </p:cBhvr>
                                      <p:to>
                                        <p:strVal val="visible"/>
                                      </p:to>
                                    </p:set>
                                    <p:animEffect transition="in" filter="wipe(down)">
                                      <p:cBhvr>
                                        <p:cTn id="15" dur="500"/>
                                        <p:tgtEl>
                                          <p:spTgt spid="19467"/>
                                        </p:tgtEl>
                                      </p:cBhvr>
                                    </p:animEffect>
                                  </p:childTnLst>
                                </p:cTn>
                              </p:par>
                            </p:childTnLst>
                          </p:cTn>
                        </p:par>
                        <p:par>
                          <p:cTn id="16" fill="hold" nodeType="afterGroup">
                            <p:stCondLst>
                              <p:cond delay="1500"/>
                            </p:stCondLst>
                            <p:childTnLst>
                              <p:par>
                                <p:cTn id="17" presetID="22" presetClass="entr" presetSubtype="4" fill="hold" nodeType="afterEffect">
                                  <p:stCondLst>
                                    <p:cond delay="500"/>
                                  </p:stCondLst>
                                  <p:childTnLst>
                                    <p:set>
                                      <p:cBhvr>
                                        <p:cTn id="18" dur="1" fill="hold">
                                          <p:stCondLst>
                                            <p:cond delay="0"/>
                                          </p:stCondLst>
                                        </p:cTn>
                                        <p:tgtEl>
                                          <p:spTgt spid="19462"/>
                                        </p:tgtEl>
                                        <p:attrNameLst>
                                          <p:attrName>style.visibility</p:attrName>
                                        </p:attrNameLst>
                                      </p:cBhvr>
                                      <p:to>
                                        <p:strVal val="visible"/>
                                      </p:to>
                                    </p:set>
                                    <p:animEffect transition="in" filter="wipe(down)">
                                      <p:cBhvr>
                                        <p:cTn id="19"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同心圆 1"/>
          <p:cNvSpPr/>
          <p:nvPr/>
        </p:nvSpPr>
        <p:spPr>
          <a:xfrm>
            <a:off x="3915751" y="2237254"/>
            <a:ext cx="1173480" cy="1173842"/>
          </a:xfrm>
          <a:prstGeom prst="donut">
            <a:avLst>
              <a:gd name="adj" fmla="val 73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同心圆 3"/>
          <p:cNvSpPr/>
          <p:nvPr/>
        </p:nvSpPr>
        <p:spPr>
          <a:xfrm>
            <a:off x="3679531" y="2000961"/>
            <a:ext cx="1645920" cy="1646428"/>
          </a:xfrm>
          <a:prstGeom prst="donut">
            <a:avLst>
              <a:gd name="adj" fmla="val 49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3" name="组合 27"/>
          <p:cNvGrpSpPr/>
          <p:nvPr/>
        </p:nvGrpSpPr>
        <p:grpSpPr>
          <a:xfrm>
            <a:off x="5089231" y="2568826"/>
            <a:ext cx="510540" cy="510698"/>
            <a:chOff x="5052060" y="2724150"/>
            <a:chExt cx="510540" cy="510540"/>
          </a:xfrm>
        </p:grpSpPr>
        <p:sp>
          <p:nvSpPr>
            <p:cNvPr id="5" name="椭圆 4"/>
            <p:cNvSpPr/>
            <p:nvPr/>
          </p:nvSpPr>
          <p:spPr>
            <a:xfrm>
              <a:off x="5052060" y="2724150"/>
              <a:ext cx="510540" cy="5105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5177055" y="2813703"/>
              <a:ext cx="301043" cy="304806"/>
              <a:chOff x="2266950" y="1585913"/>
              <a:chExt cx="635000" cy="642937"/>
            </a:xfrm>
            <a:solidFill>
              <a:schemeClr val="bg1"/>
            </a:solidFill>
          </p:grpSpPr>
          <p:sp>
            <p:nvSpPr>
              <p:cNvPr id="10" name="Freeform 14"/>
              <p:cNvSpPr>
                <a:spLocks noEditPoints="1"/>
              </p:cNvSpPr>
              <p:nvPr/>
            </p:nvSpPr>
            <p:spPr bwMode="auto">
              <a:xfrm>
                <a:off x="2266950" y="1663700"/>
                <a:ext cx="635000" cy="565150"/>
              </a:xfrm>
              <a:custGeom>
                <a:gdLst>
                  <a:gd name="T0" fmla="*/ 161 w 169"/>
                  <a:gd name="T1" fmla="*/ 68 h 150"/>
                  <a:gd name="T2" fmla="*/ 155 w 169"/>
                  <a:gd name="T3" fmla="*/ 68 h 150"/>
                  <a:gd name="T4" fmla="*/ 124 w 169"/>
                  <a:gd name="T5" fmla="*/ 24 h 150"/>
                  <a:gd name="T6" fmla="*/ 96 w 169"/>
                  <a:gd name="T7" fmla="*/ 38 h 150"/>
                  <a:gd name="T8" fmla="*/ 64 w 169"/>
                  <a:gd name="T9" fmla="*/ 15 h 150"/>
                  <a:gd name="T10" fmla="*/ 47 w 169"/>
                  <a:gd name="T11" fmla="*/ 2 h 150"/>
                  <a:gd name="T12" fmla="*/ 43 w 169"/>
                  <a:gd name="T13" fmla="*/ 4 h 150"/>
                  <a:gd name="T14" fmla="*/ 40 w 169"/>
                  <a:gd name="T15" fmla="*/ 29 h 150"/>
                  <a:gd name="T16" fmla="*/ 20 w 169"/>
                  <a:gd name="T17" fmla="*/ 55 h 150"/>
                  <a:gd name="T18" fmla="*/ 9 w 169"/>
                  <a:gd name="T19" fmla="*/ 55 h 150"/>
                  <a:gd name="T20" fmla="*/ 0 w 169"/>
                  <a:gd name="T21" fmla="*/ 63 h 150"/>
                  <a:gd name="T22" fmla="*/ 0 w 169"/>
                  <a:gd name="T23" fmla="*/ 88 h 150"/>
                  <a:gd name="T24" fmla="*/ 9 w 169"/>
                  <a:gd name="T25" fmla="*/ 96 h 150"/>
                  <a:gd name="T26" fmla="*/ 18 w 169"/>
                  <a:gd name="T27" fmla="*/ 96 h 150"/>
                  <a:gd name="T28" fmla="*/ 46 w 169"/>
                  <a:gd name="T29" fmla="*/ 130 h 150"/>
                  <a:gd name="T30" fmla="*/ 46 w 169"/>
                  <a:gd name="T31" fmla="*/ 146 h 150"/>
                  <a:gd name="T32" fmla="*/ 50 w 169"/>
                  <a:gd name="T33" fmla="*/ 150 h 150"/>
                  <a:gd name="T34" fmla="*/ 68 w 169"/>
                  <a:gd name="T35" fmla="*/ 150 h 150"/>
                  <a:gd name="T36" fmla="*/ 72 w 169"/>
                  <a:gd name="T37" fmla="*/ 146 h 150"/>
                  <a:gd name="T38" fmla="*/ 72 w 169"/>
                  <a:gd name="T39" fmla="*/ 140 h 150"/>
                  <a:gd name="T40" fmla="*/ 85 w 169"/>
                  <a:gd name="T41" fmla="*/ 141 h 150"/>
                  <a:gd name="T42" fmla="*/ 99 w 169"/>
                  <a:gd name="T43" fmla="*/ 140 h 150"/>
                  <a:gd name="T44" fmla="*/ 99 w 169"/>
                  <a:gd name="T45" fmla="*/ 146 h 150"/>
                  <a:gd name="T46" fmla="*/ 103 w 169"/>
                  <a:gd name="T47" fmla="*/ 150 h 150"/>
                  <a:gd name="T48" fmla="*/ 121 w 169"/>
                  <a:gd name="T49" fmla="*/ 150 h 150"/>
                  <a:gd name="T50" fmla="*/ 124 w 169"/>
                  <a:gd name="T51" fmla="*/ 146 h 150"/>
                  <a:gd name="T52" fmla="*/ 124 w 169"/>
                  <a:gd name="T53" fmla="*/ 130 h 150"/>
                  <a:gd name="T54" fmla="*/ 155 w 169"/>
                  <a:gd name="T55" fmla="*/ 84 h 150"/>
                  <a:gd name="T56" fmla="*/ 161 w 169"/>
                  <a:gd name="T57" fmla="*/ 84 h 150"/>
                  <a:gd name="T58" fmla="*/ 169 w 169"/>
                  <a:gd name="T59" fmla="*/ 76 h 150"/>
                  <a:gd name="T60" fmla="*/ 161 w 169"/>
                  <a:gd name="T61" fmla="*/ 68 h 150"/>
                  <a:gd name="T62" fmla="*/ 48 w 169"/>
                  <a:gd name="T63" fmla="*/ 61 h 150"/>
                  <a:gd name="T64" fmla="*/ 38 w 169"/>
                  <a:gd name="T65" fmla="*/ 53 h 150"/>
                  <a:gd name="T66" fmla="*/ 44 w 169"/>
                  <a:gd name="T67" fmla="*/ 56 h 150"/>
                  <a:gd name="T68" fmla="*/ 51 w 169"/>
                  <a:gd name="T69" fmla="*/ 48 h 150"/>
                  <a:gd name="T70" fmla="*/ 44 w 169"/>
                  <a:gd name="T71" fmla="*/ 41 h 150"/>
                  <a:gd name="T72" fmla="*/ 43 w 169"/>
                  <a:gd name="T73" fmla="*/ 41 h 150"/>
                  <a:gd name="T74" fmla="*/ 48 w 169"/>
                  <a:gd name="T75" fmla="*/ 40 h 150"/>
                  <a:gd name="T76" fmla="*/ 58 w 169"/>
                  <a:gd name="T77" fmla="*/ 50 h 150"/>
                  <a:gd name="T78" fmla="*/ 48 w 169"/>
                  <a:gd name="T79" fmla="*/ 61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 h="150">
                    <a:moveTo>
                      <a:pt x="161" y="68"/>
                    </a:moveTo>
                    <a:cubicBezTo>
                      <a:pt x="155" y="68"/>
                      <a:pt x="155" y="68"/>
                      <a:pt x="155" y="68"/>
                    </a:cubicBezTo>
                    <a:cubicBezTo>
                      <a:pt x="152" y="49"/>
                      <a:pt x="140" y="34"/>
                      <a:pt x="124" y="24"/>
                    </a:cubicBezTo>
                    <a:cubicBezTo>
                      <a:pt x="117" y="32"/>
                      <a:pt x="108" y="38"/>
                      <a:pt x="96" y="38"/>
                    </a:cubicBezTo>
                    <a:cubicBezTo>
                      <a:pt x="81" y="38"/>
                      <a:pt x="69" y="28"/>
                      <a:pt x="64" y="15"/>
                    </a:cubicBezTo>
                    <a:cubicBezTo>
                      <a:pt x="47" y="2"/>
                      <a:pt x="47" y="2"/>
                      <a:pt x="47" y="2"/>
                    </a:cubicBezTo>
                    <a:cubicBezTo>
                      <a:pt x="45" y="0"/>
                      <a:pt x="43" y="1"/>
                      <a:pt x="43" y="4"/>
                    </a:cubicBezTo>
                    <a:cubicBezTo>
                      <a:pt x="40" y="29"/>
                      <a:pt x="40" y="29"/>
                      <a:pt x="40" y="29"/>
                    </a:cubicBezTo>
                    <a:cubicBezTo>
                      <a:pt x="31" y="36"/>
                      <a:pt x="24" y="45"/>
                      <a:pt x="20" y="55"/>
                    </a:cubicBezTo>
                    <a:cubicBezTo>
                      <a:pt x="9" y="55"/>
                      <a:pt x="9" y="55"/>
                      <a:pt x="9" y="55"/>
                    </a:cubicBezTo>
                    <a:cubicBezTo>
                      <a:pt x="4" y="55"/>
                      <a:pt x="0" y="58"/>
                      <a:pt x="0" y="63"/>
                    </a:cubicBezTo>
                    <a:cubicBezTo>
                      <a:pt x="0" y="88"/>
                      <a:pt x="0" y="88"/>
                      <a:pt x="0" y="88"/>
                    </a:cubicBezTo>
                    <a:cubicBezTo>
                      <a:pt x="0" y="92"/>
                      <a:pt x="4" y="96"/>
                      <a:pt x="9" y="96"/>
                    </a:cubicBezTo>
                    <a:cubicBezTo>
                      <a:pt x="18" y="96"/>
                      <a:pt x="18" y="96"/>
                      <a:pt x="18" y="96"/>
                    </a:cubicBezTo>
                    <a:cubicBezTo>
                      <a:pt x="23" y="110"/>
                      <a:pt x="33" y="122"/>
                      <a:pt x="46" y="130"/>
                    </a:cubicBezTo>
                    <a:cubicBezTo>
                      <a:pt x="46" y="146"/>
                      <a:pt x="46" y="146"/>
                      <a:pt x="46" y="146"/>
                    </a:cubicBezTo>
                    <a:cubicBezTo>
                      <a:pt x="46" y="148"/>
                      <a:pt x="48" y="150"/>
                      <a:pt x="50" y="150"/>
                    </a:cubicBezTo>
                    <a:cubicBezTo>
                      <a:pt x="68" y="150"/>
                      <a:pt x="68" y="150"/>
                      <a:pt x="68" y="150"/>
                    </a:cubicBezTo>
                    <a:cubicBezTo>
                      <a:pt x="70" y="150"/>
                      <a:pt x="72" y="148"/>
                      <a:pt x="72" y="146"/>
                    </a:cubicBezTo>
                    <a:cubicBezTo>
                      <a:pt x="72" y="140"/>
                      <a:pt x="72" y="140"/>
                      <a:pt x="72" y="140"/>
                    </a:cubicBezTo>
                    <a:cubicBezTo>
                      <a:pt x="76" y="141"/>
                      <a:pt x="81" y="141"/>
                      <a:pt x="85" y="141"/>
                    </a:cubicBezTo>
                    <a:cubicBezTo>
                      <a:pt x="90" y="141"/>
                      <a:pt x="95" y="141"/>
                      <a:pt x="99" y="140"/>
                    </a:cubicBezTo>
                    <a:cubicBezTo>
                      <a:pt x="99" y="146"/>
                      <a:pt x="99" y="146"/>
                      <a:pt x="99" y="146"/>
                    </a:cubicBezTo>
                    <a:cubicBezTo>
                      <a:pt x="99" y="148"/>
                      <a:pt x="101" y="150"/>
                      <a:pt x="103" y="150"/>
                    </a:cubicBezTo>
                    <a:cubicBezTo>
                      <a:pt x="121" y="150"/>
                      <a:pt x="121" y="150"/>
                      <a:pt x="121" y="150"/>
                    </a:cubicBezTo>
                    <a:cubicBezTo>
                      <a:pt x="123" y="150"/>
                      <a:pt x="124" y="148"/>
                      <a:pt x="124" y="146"/>
                    </a:cubicBezTo>
                    <a:cubicBezTo>
                      <a:pt x="124" y="130"/>
                      <a:pt x="124" y="130"/>
                      <a:pt x="124" y="130"/>
                    </a:cubicBezTo>
                    <a:cubicBezTo>
                      <a:pt x="141" y="120"/>
                      <a:pt x="153" y="103"/>
                      <a:pt x="155" y="84"/>
                    </a:cubicBezTo>
                    <a:cubicBezTo>
                      <a:pt x="161" y="84"/>
                      <a:pt x="161" y="84"/>
                      <a:pt x="161" y="84"/>
                    </a:cubicBezTo>
                    <a:cubicBezTo>
                      <a:pt x="165" y="84"/>
                      <a:pt x="169" y="81"/>
                      <a:pt x="169" y="76"/>
                    </a:cubicBezTo>
                    <a:cubicBezTo>
                      <a:pt x="169" y="72"/>
                      <a:pt x="165" y="68"/>
                      <a:pt x="161" y="68"/>
                    </a:cubicBezTo>
                    <a:close/>
                    <a:moveTo>
                      <a:pt x="48" y="61"/>
                    </a:moveTo>
                    <a:cubicBezTo>
                      <a:pt x="43" y="61"/>
                      <a:pt x="39" y="57"/>
                      <a:pt x="38" y="53"/>
                    </a:cubicBezTo>
                    <a:cubicBezTo>
                      <a:pt x="39" y="55"/>
                      <a:pt x="41" y="56"/>
                      <a:pt x="44" y="56"/>
                    </a:cubicBezTo>
                    <a:cubicBezTo>
                      <a:pt x="48" y="56"/>
                      <a:pt x="51" y="52"/>
                      <a:pt x="51" y="48"/>
                    </a:cubicBezTo>
                    <a:cubicBezTo>
                      <a:pt x="51" y="44"/>
                      <a:pt x="48" y="41"/>
                      <a:pt x="44" y="41"/>
                    </a:cubicBezTo>
                    <a:cubicBezTo>
                      <a:pt x="43" y="41"/>
                      <a:pt x="43" y="41"/>
                      <a:pt x="43" y="41"/>
                    </a:cubicBezTo>
                    <a:cubicBezTo>
                      <a:pt x="44" y="40"/>
                      <a:pt x="46" y="40"/>
                      <a:pt x="48" y="40"/>
                    </a:cubicBezTo>
                    <a:cubicBezTo>
                      <a:pt x="54" y="40"/>
                      <a:pt x="58" y="44"/>
                      <a:pt x="58" y="50"/>
                    </a:cubicBezTo>
                    <a:cubicBezTo>
                      <a:pt x="58" y="56"/>
                      <a:pt x="54"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15"/>
              <p:cNvSpPr>
                <a:spLocks noEditPoints="1"/>
              </p:cNvSpPr>
              <p:nvPr/>
            </p:nvSpPr>
            <p:spPr bwMode="auto">
              <a:xfrm>
                <a:off x="2538413" y="1585913"/>
                <a:ext cx="184150" cy="184150"/>
              </a:xfrm>
              <a:custGeom>
                <a:gdLst>
                  <a:gd name="T0" fmla="*/ 24 w 49"/>
                  <a:gd name="T1" fmla="*/ 0 h 49"/>
                  <a:gd name="T2" fmla="*/ 0 w 49"/>
                  <a:gd name="T3" fmla="*/ 25 h 49"/>
                  <a:gd name="T4" fmla="*/ 24 w 49"/>
                  <a:gd name="T5" fmla="*/ 49 h 49"/>
                  <a:gd name="T6" fmla="*/ 49 w 49"/>
                  <a:gd name="T7" fmla="*/ 25 h 49"/>
                  <a:gd name="T8" fmla="*/ 24 w 49"/>
                  <a:gd name="T9" fmla="*/ 0 h 49"/>
                  <a:gd name="T10" fmla="*/ 26 w 49"/>
                  <a:gd name="T11" fmla="*/ 37 h 49"/>
                  <a:gd name="T12" fmla="*/ 26 w 49"/>
                  <a:gd name="T13" fmla="*/ 41 h 49"/>
                  <a:gd name="T14" fmla="*/ 21 w 49"/>
                  <a:gd name="T15" fmla="*/ 41 h 49"/>
                  <a:gd name="T16" fmla="*/ 21 w 49"/>
                  <a:gd name="T17" fmla="*/ 37 h 49"/>
                  <a:gd name="T18" fmla="*/ 13 w 49"/>
                  <a:gd name="T19" fmla="*/ 36 h 49"/>
                  <a:gd name="T20" fmla="*/ 15 w 49"/>
                  <a:gd name="T21" fmla="*/ 30 h 49"/>
                  <a:gd name="T22" fmla="*/ 23 w 49"/>
                  <a:gd name="T23" fmla="*/ 32 h 49"/>
                  <a:gd name="T24" fmla="*/ 26 w 49"/>
                  <a:gd name="T25" fmla="*/ 30 h 49"/>
                  <a:gd name="T26" fmla="*/ 22 w 49"/>
                  <a:gd name="T27" fmla="*/ 27 h 49"/>
                  <a:gd name="T28" fmla="*/ 14 w 49"/>
                  <a:gd name="T29" fmla="*/ 19 h 49"/>
                  <a:gd name="T30" fmla="*/ 21 w 49"/>
                  <a:gd name="T31" fmla="*/ 12 h 49"/>
                  <a:gd name="T32" fmla="*/ 21 w 49"/>
                  <a:gd name="T33" fmla="*/ 8 h 49"/>
                  <a:gd name="T34" fmla="*/ 26 w 49"/>
                  <a:gd name="T35" fmla="*/ 8 h 49"/>
                  <a:gd name="T36" fmla="*/ 26 w 49"/>
                  <a:gd name="T37" fmla="*/ 11 h 49"/>
                  <a:gd name="T38" fmla="*/ 33 w 49"/>
                  <a:gd name="T39" fmla="*/ 13 h 49"/>
                  <a:gd name="T40" fmla="*/ 32 w 49"/>
                  <a:gd name="T41" fmla="*/ 18 h 49"/>
                  <a:gd name="T42" fmla="*/ 25 w 49"/>
                  <a:gd name="T43" fmla="*/ 17 h 49"/>
                  <a:gd name="T44" fmla="*/ 22 w 49"/>
                  <a:gd name="T45" fmla="*/ 19 h 49"/>
                  <a:gd name="T46" fmla="*/ 27 w 49"/>
                  <a:gd name="T47" fmla="*/ 22 h 49"/>
                  <a:gd name="T48" fmla="*/ 35 w 49"/>
                  <a:gd name="T49" fmla="*/ 29 h 49"/>
                  <a:gd name="T50" fmla="*/ 26 w 49"/>
                  <a:gd name="T51" fmla="*/ 3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24" y="0"/>
                    </a:moveTo>
                    <a:cubicBezTo>
                      <a:pt x="11" y="0"/>
                      <a:pt x="0" y="11"/>
                      <a:pt x="0" y="25"/>
                    </a:cubicBezTo>
                    <a:cubicBezTo>
                      <a:pt x="0" y="38"/>
                      <a:pt x="11" y="49"/>
                      <a:pt x="24" y="49"/>
                    </a:cubicBezTo>
                    <a:cubicBezTo>
                      <a:pt x="38" y="49"/>
                      <a:pt x="49" y="38"/>
                      <a:pt x="49" y="25"/>
                    </a:cubicBezTo>
                    <a:cubicBezTo>
                      <a:pt x="49" y="11"/>
                      <a:pt x="38" y="0"/>
                      <a:pt x="24" y="0"/>
                    </a:cubicBezTo>
                    <a:close/>
                    <a:moveTo>
                      <a:pt x="26" y="37"/>
                    </a:moveTo>
                    <a:cubicBezTo>
                      <a:pt x="26" y="41"/>
                      <a:pt x="26" y="41"/>
                      <a:pt x="26" y="41"/>
                    </a:cubicBezTo>
                    <a:cubicBezTo>
                      <a:pt x="21" y="41"/>
                      <a:pt x="21" y="41"/>
                      <a:pt x="21" y="41"/>
                    </a:cubicBezTo>
                    <a:cubicBezTo>
                      <a:pt x="21" y="37"/>
                      <a:pt x="21" y="37"/>
                      <a:pt x="21" y="37"/>
                    </a:cubicBezTo>
                    <a:cubicBezTo>
                      <a:pt x="18" y="37"/>
                      <a:pt x="15" y="37"/>
                      <a:pt x="13" y="36"/>
                    </a:cubicBezTo>
                    <a:cubicBezTo>
                      <a:pt x="15" y="30"/>
                      <a:pt x="15" y="30"/>
                      <a:pt x="15" y="30"/>
                    </a:cubicBezTo>
                    <a:cubicBezTo>
                      <a:pt x="17" y="31"/>
                      <a:pt x="20" y="32"/>
                      <a:pt x="23" y="32"/>
                    </a:cubicBezTo>
                    <a:cubicBezTo>
                      <a:pt x="25" y="32"/>
                      <a:pt x="26" y="31"/>
                      <a:pt x="26" y="30"/>
                    </a:cubicBezTo>
                    <a:cubicBezTo>
                      <a:pt x="26" y="29"/>
                      <a:pt x="25" y="28"/>
                      <a:pt x="22" y="27"/>
                    </a:cubicBezTo>
                    <a:cubicBezTo>
                      <a:pt x="17" y="26"/>
                      <a:pt x="14" y="23"/>
                      <a:pt x="14" y="19"/>
                    </a:cubicBezTo>
                    <a:cubicBezTo>
                      <a:pt x="14" y="16"/>
                      <a:pt x="16" y="13"/>
                      <a:pt x="21" y="12"/>
                    </a:cubicBezTo>
                    <a:cubicBezTo>
                      <a:pt x="21" y="8"/>
                      <a:pt x="21" y="8"/>
                      <a:pt x="21" y="8"/>
                    </a:cubicBezTo>
                    <a:cubicBezTo>
                      <a:pt x="26" y="8"/>
                      <a:pt x="26" y="8"/>
                      <a:pt x="26" y="8"/>
                    </a:cubicBezTo>
                    <a:cubicBezTo>
                      <a:pt x="26" y="11"/>
                      <a:pt x="26" y="11"/>
                      <a:pt x="26" y="11"/>
                    </a:cubicBezTo>
                    <a:cubicBezTo>
                      <a:pt x="30" y="11"/>
                      <a:pt x="32" y="12"/>
                      <a:pt x="33" y="13"/>
                    </a:cubicBezTo>
                    <a:cubicBezTo>
                      <a:pt x="32" y="18"/>
                      <a:pt x="32" y="18"/>
                      <a:pt x="32" y="18"/>
                    </a:cubicBezTo>
                    <a:cubicBezTo>
                      <a:pt x="31" y="18"/>
                      <a:pt x="28" y="17"/>
                      <a:pt x="25" y="17"/>
                    </a:cubicBezTo>
                    <a:cubicBezTo>
                      <a:pt x="22" y="17"/>
                      <a:pt x="22" y="18"/>
                      <a:pt x="22" y="19"/>
                    </a:cubicBezTo>
                    <a:cubicBezTo>
                      <a:pt x="22" y="20"/>
                      <a:pt x="23" y="20"/>
                      <a:pt x="27" y="22"/>
                    </a:cubicBezTo>
                    <a:cubicBezTo>
                      <a:pt x="32" y="23"/>
                      <a:pt x="35" y="26"/>
                      <a:pt x="35" y="29"/>
                    </a:cubicBezTo>
                    <a:cubicBezTo>
                      <a:pt x="35" y="33"/>
                      <a:pt x="32" y="36"/>
                      <a:pt x="2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12" name="组合 29"/>
          <p:cNvGrpSpPr/>
          <p:nvPr/>
        </p:nvGrpSpPr>
        <p:grpSpPr>
          <a:xfrm>
            <a:off x="3405211" y="2568826"/>
            <a:ext cx="510540" cy="510698"/>
            <a:chOff x="3368040" y="2724150"/>
            <a:chExt cx="510540" cy="510540"/>
          </a:xfrm>
        </p:grpSpPr>
        <p:sp>
          <p:nvSpPr>
            <p:cNvPr id="6" name="椭圆 5"/>
            <p:cNvSpPr/>
            <p:nvPr/>
          </p:nvSpPr>
          <p:spPr>
            <a:xfrm>
              <a:off x="3368040" y="2724150"/>
              <a:ext cx="510540" cy="5105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1"/>
            <p:cNvGrpSpPr/>
            <p:nvPr/>
          </p:nvGrpSpPr>
          <p:grpSpPr>
            <a:xfrm>
              <a:off x="3481221" y="2777532"/>
              <a:ext cx="274702" cy="368778"/>
              <a:chOff x="6215063" y="2720975"/>
              <a:chExt cx="579438" cy="777876"/>
            </a:xfrm>
            <a:solidFill>
              <a:schemeClr val="bg1"/>
            </a:solidFill>
          </p:grpSpPr>
          <p:sp>
            <p:nvSpPr>
              <p:cNvPr id="13" name="Freeform 42"/>
              <p:cNvSpPr>
                <a:spLocks noEditPoints="1"/>
              </p:cNvSpPr>
              <p:nvPr/>
            </p:nvSpPr>
            <p:spPr bwMode="auto">
              <a:xfrm>
                <a:off x="6545263" y="3100388"/>
                <a:ext cx="249238" cy="398463"/>
              </a:xfrm>
              <a:custGeom>
                <a:gdLst>
                  <a:gd name="T0" fmla="*/ 7 w 66"/>
                  <a:gd name="T1" fmla="*/ 0 h 106"/>
                  <a:gd name="T2" fmla="*/ 0 w 66"/>
                  <a:gd name="T3" fmla="*/ 99 h 106"/>
                  <a:gd name="T4" fmla="*/ 39 w 66"/>
                  <a:gd name="T5" fmla="*/ 106 h 106"/>
                  <a:gd name="T6" fmla="*/ 42 w 66"/>
                  <a:gd name="T7" fmla="*/ 83 h 106"/>
                  <a:gd name="T8" fmla="*/ 55 w 66"/>
                  <a:gd name="T9" fmla="*/ 87 h 106"/>
                  <a:gd name="T10" fmla="*/ 59 w 66"/>
                  <a:gd name="T11" fmla="*/ 106 h 106"/>
                  <a:gd name="T12" fmla="*/ 66 w 66"/>
                  <a:gd name="T13" fmla="*/ 7 h 106"/>
                  <a:gd name="T14" fmla="*/ 28 w 66"/>
                  <a:gd name="T15" fmla="*/ 90 h 106"/>
                  <a:gd name="T16" fmla="*/ 15 w 66"/>
                  <a:gd name="T17" fmla="*/ 93 h 106"/>
                  <a:gd name="T18" fmla="*/ 12 w 66"/>
                  <a:gd name="T19" fmla="*/ 86 h 106"/>
                  <a:gd name="T20" fmla="*/ 25 w 66"/>
                  <a:gd name="T21" fmla="*/ 83 h 106"/>
                  <a:gd name="T22" fmla="*/ 28 w 66"/>
                  <a:gd name="T23" fmla="*/ 90 h 106"/>
                  <a:gd name="T24" fmla="*/ 25 w 66"/>
                  <a:gd name="T25" fmla="*/ 75 h 106"/>
                  <a:gd name="T26" fmla="*/ 12 w 66"/>
                  <a:gd name="T27" fmla="*/ 72 h 106"/>
                  <a:gd name="T28" fmla="*/ 15 w 66"/>
                  <a:gd name="T29" fmla="*/ 65 h 106"/>
                  <a:gd name="T30" fmla="*/ 28 w 66"/>
                  <a:gd name="T31" fmla="*/ 68 h 106"/>
                  <a:gd name="T32" fmla="*/ 28 w 66"/>
                  <a:gd name="T33" fmla="*/ 54 h 106"/>
                  <a:gd name="T34" fmla="*/ 15 w 66"/>
                  <a:gd name="T35" fmla="*/ 57 h 106"/>
                  <a:gd name="T36" fmla="*/ 12 w 66"/>
                  <a:gd name="T37" fmla="*/ 50 h 106"/>
                  <a:gd name="T38" fmla="*/ 25 w 66"/>
                  <a:gd name="T39" fmla="*/ 47 h 106"/>
                  <a:gd name="T40" fmla="*/ 28 w 66"/>
                  <a:gd name="T41" fmla="*/ 54 h 106"/>
                  <a:gd name="T42" fmla="*/ 25 w 66"/>
                  <a:gd name="T43" fmla="*/ 40 h 106"/>
                  <a:gd name="T44" fmla="*/ 12 w 66"/>
                  <a:gd name="T45" fmla="*/ 37 h 106"/>
                  <a:gd name="T46" fmla="*/ 15 w 66"/>
                  <a:gd name="T47" fmla="*/ 30 h 106"/>
                  <a:gd name="T48" fmla="*/ 28 w 66"/>
                  <a:gd name="T49" fmla="*/ 33 h 106"/>
                  <a:gd name="T50" fmla="*/ 28 w 66"/>
                  <a:gd name="T51" fmla="*/ 19 h 106"/>
                  <a:gd name="T52" fmla="*/ 15 w 66"/>
                  <a:gd name="T53" fmla="*/ 22 h 106"/>
                  <a:gd name="T54" fmla="*/ 12 w 66"/>
                  <a:gd name="T55" fmla="*/ 15 h 106"/>
                  <a:gd name="T56" fmla="*/ 25 w 66"/>
                  <a:gd name="T57" fmla="*/ 12 h 106"/>
                  <a:gd name="T58" fmla="*/ 28 w 66"/>
                  <a:gd name="T59" fmla="*/ 19 h 106"/>
                  <a:gd name="T60" fmla="*/ 51 w 66"/>
                  <a:gd name="T61" fmla="*/ 75 h 106"/>
                  <a:gd name="T62" fmla="*/ 38 w 66"/>
                  <a:gd name="T63" fmla="*/ 72 h 106"/>
                  <a:gd name="T64" fmla="*/ 41 w 66"/>
                  <a:gd name="T65" fmla="*/ 65 h 106"/>
                  <a:gd name="T66" fmla="*/ 54 w 66"/>
                  <a:gd name="T67" fmla="*/ 68 h 106"/>
                  <a:gd name="T68" fmla="*/ 54 w 66"/>
                  <a:gd name="T69" fmla="*/ 54 h 106"/>
                  <a:gd name="T70" fmla="*/ 41 w 66"/>
                  <a:gd name="T71" fmla="*/ 57 h 106"/>
                  <a:gd name="T72" fmla="*/ 38 w 66"/>
                  <a:gd name="T73" fmla="*/ 50 h 106"/>
                  <a:gd name="T74" fmla="*/ 51 w 66"/>
                  <a:gd name="T75" fmla="*/ 47 h 106"/>
                  <a:gd name="T76" fmla="*/ 54 w 66"/>
                  <a:gd name="T77" fmla="*/ 54 h 106"/>
                  <a:gd name="T78" fmla="*/ 51 w 66"/>
                  <a:gd name="T79" fmla="*/ 40 h 106"/>
                  <a:gd name="T80" fmla="*/ 38 w 66"/>
                  <a:gd name="T81" fmla="*/ 37 h 106"/>
                  <a:gd name="T82" fmla="*/ 41 w 66"/>
                  <a:gd name="T83" fmla="*/ 30 h 106"/>
                  <a:gd name="T84" fmla="*/ 54 w 66"/>
                  <a:gd name="T85" fmla="*/ 33 h 106"/>
                  <a:gd name="T86" fmla="*/ 54 w 66"/>
                  <a:gd name="T87" fmla="*/ 19 h 106"/>
                  <a:gd name="T88" fmla="*/ 41 w 66"/>
                  <a:gd name="T89" fmla="*/ 22 h 106"/>
                  <a:gd name="T90" fmla="*/ 38 w 66"/>
                  <a:gd name="T91" fmla="*/ 15 h 106"/>
                  <a:gd name="T92" fmla="*/ 51 w 66"/>
                  <a:gd name="T93" fmla="*/ 12 h 106"/>
                  <a:gd name="T94" fmla="*/ 54 w 66"/>
                  <a:gd name="T95" fmla="*/ 19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105">
                    <a:moveTo>
                      <a:pt x="59" y="0"/>
                    </a:moveTo>
                    <a:cubicBezTo>
                      <a:pt x="7" y="0"/>
                      <a:pt x="7" y="0"/>
                      <a:pt x="7" y="0"/>
                    </a:cubicBezTo>
                    <a:cubicBezTo>
                      <a:pt x="3" y="0"/>
                      <a:pt x="0" y="3"/>
                      <a:pt x="0" y="7"/>
                    </a:cubicBezTo>
                    <a:cubicBezTo>
                      <a:pt x="0" y="99"/>
                      <a:pt x="0" y="99"/>
                      <a:pt x="0" y="99"/>
                    </a:cubicBezTo>
                    <a:cubicBezTo>
                      <a:pt x="0" y="103"/>
                      <a:pt x="3" y="106"/>
                      <a:pt x="7" y="106"/>
                    </a:cubicBezTo>
                    <a:cubicBezTo>
                      <a:pt x="39" y="106"/>
                      <a:pt x="39" y="106"/>
                      <a:pt x="39" y="106"/>
                    </a:cubicBezTo>
                    <a:cubicBezTo>
                      <a:pt x="39" y="87"/>
                      <a:pt x="39" y="87"/>
                      <a:pt x="39" y="87"/>
                    </a:cubicBezTo>
                    <a:cubicBezTo>
                      <a:pt x="39" y="85"/>
                      <a:pt x="41" y="83"/>
                      <a:pt x="42" y="83"/>
                    </a:cubicBezTo>
                    <a:cubicBezTo>
                      <a:pt x="52" y="83"/>
                      <a:pt x="52" y="83"/>
                      <a:pt x="52" y="83"/>
                    </a:cubicBezTo>
                    <a:cubicBezTo>
                      <a:pt x="54" y="83"/>
                      <a:pt x="55" y="85"/>
                      <a:pt x="55" y="87"/>
                    </a:cubicBezTo>
                    <a:cubicBezTo>
                      <a:pt x="55" y="106"/>
                      <a:pt x="55" y="106"/>
                      <a:pt x="55" y="106"/>
                    </a:cubicBezTo>
                    <a:cubicBezTo>
                      <a:pt x="59" y="106"/>
                      <a:pt x="59" y="106"/>
                      <a:pt x="59" y="106"/>
                    </a:cubicBezTo>
                    <a:cubicBezTo>
                      <a:pt x="63" y="106"/>
                      <a:pt x="66" y="103"/>
                      <a:pt x="66" y="99"/>
                    </a:cubicBezTo>
                    <a:cubicBezTo>
                      <a:pt x="66" y="7"/>
                      <a:pt x="66" y="7"/>
                      <a:pt x="66" y="7"/>
                    </a:cubicBezTo>
                    <a:cubicBezTo>
                      <a:pt x="66" y="3"/>
                      <a:pt x="63" y="0"/>
                      <a:pt x="59" y="0"/>
                    </a:cubicBezTo>
                    <a:close/>
                    <a:moveTo>
                      <a:pt x="28" y="90"/>
                    </a:moveTo>
                    <a:cubicBezTo>
                      <a:pt x="28" y="91"/>
                      <a:pt x="26" y="93"/>
                      <a:pt x="25" y="93"/>
                    </a:cubicBezTo>
                    <a:cubicBezTo>
                      <a:pt x="15" y="93"/>
                      <a:pt x="15" y="93"/>
                      <a:pt x="15" y="93"/>
                    </a:cubicBezTo>
                    <a:cubicBezTo>
                      <a:pt x="13" y="93"/>
                      <a:pt x="12" y="91"/>
                      <a:pt x="12" y="90"/>
                    </a:cubicBezTo>
                    <a:cubicBezTo>
                      <a:pt x="12" y="86"/>
                      <a:pt x="12" y="86"/>
                      <a:pt x="12" y="86"/>
                    </a:cubicBezTo>
                    <a:cubicBezTo>
                      <a:pt x="12" y="84"/>
                      <a:pt x="13" y="83"/>
                      <a:pt x="15" y="83"/>
                    </a:cubicBezTo>
                    <a:cubicBezTo>
                      <a:pt x="25" y="83"/>
                      <a:pt x="25" y="83"/>
                      <a:pt x="25" y="83"/>
                    </a:cubicBezTo>
                    <a:cubicBezTo>
                      <a:pt x="26" y="83"/>
                      <a:pt x="28" y="84"/>
                      <a:pt x="28" y="86"/>
                    </a:cubicBezTo>
                    <a:lnTo>
                      <a:pt x="28" y="90"/>
                    </a:lnTo>
                    <a:close/>
                    <a:moveTo>
                      <a:pt x="28" y="72"/>
                    </a:moveTo>
                    <a:cubicBezTo>
                      <a:pt x="28" y="74"/>
                      <a:pt x="26" y="75"/>
                      <a:pt x="25" y="75"/>
                    </a:cubicBezTo>
                    <a:cubicBezTo>
                      <a:pt x="15" y="75"/>
                      <a:pt x="15" y="75"/>
                      <a:pt x="15" y="75"/>
                    </a:cubicBezTo>
                    <a:cubicBezTo>
                      <a:pt x="13" y="75"/>
                      <a:pt x="12" y="74"/>
                      <a:pt x="12" y="72"/>
                    </a:cubicBezTo>
                    <a:cubicBezTo>
                      <a:pt x="12" y="68"/>
                      <a:pt x="12" y="68"/>
                      <a:pt x="12" y="68"/>
                    </a:cubicBezTo>
                    <a:cubicBezTo>
                      <a:pt x="12" y="66"/>
                      <a:pt x="13" y="65"/>
                      <a:pt x="15" y="65"/>
                    </a:cubicBezTo>
                    <a:cubicBezTo>
                      <a:pt x="25" y="65"/>
                      <a:pt x="25" y="65"/>
                      <a:pt x="25" y="65"/>
                    </a:cubicBezTo>
                    <a:cubicBezTo>
                      <a:pt x="26" y="65"/>
                      <a:pt x="28" y="66"/>
                      <a:pt x="28" y="68"/>
                    </a:cubicBezTo>
                    <a:lnTo>
                      <a:pt x="28" y="72"/>
                    </a:lnTo>
                    <a:close/>
                    <a:moveTo>
                      <a:pt x="28" y="54"/>
                    </a:moveTo>
                    <a:cubicBezTo>
                      <a:pt x="28" y="56"/>
                      <a:pt x="26" y="57"/>
                      <a:pt x="25" y="57"/>
                    </a:cubicBezTo>
                    <a:cubicBezTo>
                      <a:pt x="15" y="57"/>
                      <a:pt x="15" y="57"/>
                      <a:pt x="15" y="57"/>
                    </a:cubicBezTo>
                    <a:cubicBezTo>
                      <a:pt x="13" y="57"/>
                      <a:pt x="12" y="56"/>
                      <a:pt x="12" y="54"/>
                    </a:cubicBezTo>
                    <a:cubicBezTo>
                      <a:pt x="12" y="50"/>
                      <a:pt x="12" y="50"/>
                      <a:pt x="12" y="50"/>
                    </a:cubicBezTo>
                    <a:cubicBezTo>
                      <a:pt x="12" y="49"/>
                      <a:pt x="13" y="47"/>
                      <a:pt x="15" y="47"/>
                    </a:cubicBezTo>
                    <a:cubicBezTo>
                      <a:pt x="25" y="47"/>
                      <a:pt x="25" y="47"/>
                      <a:pt x="25" y="47"/>
                    </a:cubicBezTo>
                    <a:cubicBezTo>
                      <a:pt x="26" y="47"/>
                      <a:pt x="28" y="49"/>
                      <a:pt x="28" y="50"/>
                    </a:cubicBezTo>
                    <a:lnTo>
                      <a:pt x="28" y="54"/>
                    </a:lnTo>
                    <a:close/>
                    <a:moveTo>
                      <a:pt x="28" y="37"/>
                    </a:moveTo>
                    <a:cubicBezTo>
                      <a:pt x="28" y="38"/>
                      <a:pt x="26" y="40"/>
                      <a:pt x="25" y="40"/>
                    </a:cubicBezTo>
                    <a:cubicBezTo>
                      <a:pt x="15" y="40"/>
                      <a:pt x="15" y="40"/>
                      <a:pt x="15" y="40"/>
                    </a:cubicBezTo>
                    <a:cubicBezTo>
                      <a:pt x="13" y="40"/>
                      <a:pt x="12" y="38"/>
                      <a:pt x="12" y="37"/>
                    </a:cubicBezTo>
                    <a:cubicBezTo>
                      <a:pt x="12" y="33"/>
                      <a:pt x="12" y="33"/>
                      <a:pt x="12" y="33"/>
                    </a:cubicBezTo>
                    <a:cubicBezTo>
                      <a:pt x="12" y="31"/>
                      <a:pt x="13" y="30"/>
                      <a:pt x="15" y="30"/>
                    </a:cubicBezTo>
                    <a:cubicBezTo>
                      <a:pt x="25" y="30"/>
                      <a:pt x="25" y="30"/>
                      <a:pt x="25" y="30"/>
                    </a:cubicBezTo>
                    <a:cubicBezTo>
                      <a:pt x="26" y="30"/>
                      <a:pt x="28" y="31"/>
                      <a:pt x="28" y="33"/>
                    </a:cubicBezTo>
                    <a:lnTo>
                      <a:pt x="28" y="37"/>
                    </a:lnTo>
                    <a:close/>
                    <a:moveTo>
                      <a:pt x="28" y="19"/>
                    </a:moveTo>
                    <a:cubicBezTo>
                      <a:pt x="28" y="21"/>
                      <a:pt x="26" y="22"/>
                      <a:pt x="25" y="22"/>
                    </a:cubicBezTo>
                    <a:cubicBezTo>
                      <a:pt x="15" y="22"/>
                      <a:pt x="15" y="22"/>
                      <a:pt x="15" y="22"/>
                    </a:cubicBezTo>
                    <a:cubicBezTo>
                      <a:pt x="13" y="22"/>
                      <a:pt x="12" y="21"/>
                      <a:pt x="12" y="19"/>
                    </a:cubicBezTo>
                    <a:cubicBezTo>
                      <a:pt x="12" y="15"/>
                      <a:pt x="12" y="15"/>
                      <a:pt x="12" y="15"/>
                    </a:cubicBezTo>
                    <a:cubicBezTo>
                      <a:pt x="12" y="14"/>
                      <a:pt x="13" y="12"/>
                      <a:pt x="15" y="12"/>
                    </a:cubicBezTo>
                    <a:cubicBezTo>
                      <a:pt x="25" y="12"/>
                      <a:pt x="25" y="12"/>
                      <a:pt x="25" y="12"/>
                    </a:cubicBezTo>
                    <a:cubicBezTo>
                      <a:pt x="26" y="12"/>
                      <a:pt x="28" y="14"/>
                      <a:pt x="28" y="15"/>
                    </a:cubicBezTo>
                    <a:lnTo>
                      <a:pt x="28" y="19"/>
                    </a:lnTo>
                    <a:close/>
                    <a:moveTo>
                      <a:pt x="54" y="72"/>
                    </a:moveTo>
                    <a:cubicBezTo>
                      <a:pt x="54" y="74"/>
                      <a:pt x="53" y="75"/>
                      <a:pt x="51" y="75"/>
                    </a:cubicBezTo>
                    <a:cubicBezTo>
                      <a:pt x="41" y="75"/>
                      <a:pt x="41" y="75"/>
                      <a:pt x="41" y="75"/>
                    </a:cubicBezTo>
                    <a:cubicBezTo>
                      <a:pt x="39" y="75"/>
                      <a:pt x="38" y="74"/>
                      <a:pt x="38" y="72"/>
                    </a:cubicBezTo>
                    <a:cubicBezTo>
                      <a:pt x="38" y="68"/>
                      <a:pt x="38" y="68"/>
                      <a:pt x="38" y="68"/>
                    </a:cubicBezTo>
                    <a:cubicBezTo>
                      <a:pt x="38" y="66"/>
                      <a:pt x="39" y="65"/>
                      <a:pt x="41" y="65"/>
                    </a:cubicBezTo>
                    <a:cubicBezTo>
                      <a:pt x="51" y="65"/>
                      <a:pt x="51" y="65"/>
                      <a:pt x="51" y="65"/>
                    </a:cubicBezTo>
                    <a:cubicBezTo>
                      <a:pt x="53" y="65"/>
                      <a:pt x="54" y="66"/>
                      <a:pt x="54" y="68"/>
                    </a:cubicBezTo>
                    <a:lnTo>
                      <a:pt x="54" y="72"/>
                    </a:lnTo>
                    <a:close/>
                    <a:moveTo>
                      <a:pt x="54" y="54"/>
                    </a:moveTo>
                    <a:cubicBezTo>
                      <a:pt x="54" y="56"/>
                      <a:pt x="53" y="57"/>
                      <a:pt x="51" y="57"/>
                    </a:cubicBezTo>
                    <a:cubicBezTo>
                      <a:pt x="41" y="57"/>
                      <a:pt x="41" y="57"/>
                      <a:pt x="41" y="57"/>
                    </a:cubicBezTo>
                    <a:cubicBezTo>
                      <a:pt x="39" y="57"/>
                      <a:pt x="38" y="56"/>
                      <a:pt x="38" y="54"/>
                    </a:cubicBezTo>
                    <a:cubicBezTo>
                      <a:pt x="38" y="50"/>
                      <a:pt x="38" y="50"/>
                      <a:pt x="38" y="50"/>
                    </a:cubicBezTo>
                    <a:cubicBezTo>
                      <a:pt x="38" y="49"/>
                      <a:pt x="39" y="47"/>
                      <a:pt x="41" y="47"/>
                    </a:cubicBezTo>
                    <a:cubicBezTo>
                      <a:pt x="51" y="47"/>
                      <a:pt x="51" y="47"/>
                      <a:pt x="51" y="47"/>
                    </a:cubicBezTo>
                    <a:cubicBezTo>
                      <a:pt x="53" y="47"/>
                      <a:pt x="54" y="49"/>
                      <a:pt x="54" y="50"/>
                    </a:cubicBezTo>
                    <a:lnTo>
                      <a:pt x="54" y="54"/>
                    </a:lnTo>
                    <a:close/>
                    <a:moveTo>
                      <a:pt x="54" y="37"/>
                    </a:moveTo>
                    <a:cubicBezTo>
                      <a:pt x="54" y="38"/>
                      <a:pt x="53" y="40"/>
                      <a:pt x="51" y="40"/>
                    </a:cubicBezTo>
                    <a:cubicBezTo>
                      <a:pt x="41" y="40"/>
                      <a:pt x="41" y="40"/>
                      <a:pt x="41" y="40"/>
                    </a:cubicBezTo>
                    <a:cubicBezTo>
                      <a:pt x="39" y="40"/>
                      <a:pt x="38" y="38"/>
                      <a:pt x="38" y="37"/>
                    </a:cubicBezTo>
                    <a:cubicBezTo>
                      <a:pt x="38" y="33"/>
                      <a:pt x="38" y="33"/>
                      <a:pt x="38" y="33"/>
                    </a:cubicBezTo>
                    <a:cubicBezTo>
                      <a:pt x="38" y="31"/>
                      <a:pt x="39" y="30"/>
                      <a:pt x="41" y="30"/>
                    </a:cubicBezTo>
                    <a:cubicBezTo>
                      <a:pt x="51" y="30"/>
                      <a:pt x="51" y="30"/>
                      <a:pt x="51" y="30"/>
                    </a:cubicBezTo>
                    <a:cubicBezTo>
                      <a:pt x="53" y="30"/>
                      <a:pt x="54" y="31"/>
                      <a:pt x="54" y="33"/>
                    </a:cubicBezTo>
                    <a:lnTo>
                      <a:pt x="54" y="37"/>
                    </a:lnTo>
                    <a:close/>
                    <a:moveTo>
                      <a:pt x="54" y="19"/>
                    </a:moveTo>
                    <a:cubicBezTo>
                      <a:pt x="54" y="21"/>
                      <a:pt x="53" y="22"/>
                      <a:pt x="51" y="22"/>
                    </a:cubicBezTo>
                    <a:cubicBezTo>
                      <a:pt x="41" y="22"/>
                      <a:pt x="41" y="22"/>
                      <a:pt x="41" y="22"/>
                    </a:cubicBezTo>
                    <a:cubicBezTo>
                      <a:pt x="39" y="22"/>
                      <a:pt x="38" y="21"/>
                      <a:pt x="38" y="19"/>
                    </a:cubicBezTo>
                    <a:cubicBezTo>
                      <a:pt x="38" y="15"/>
                      <a:pt x="38" y="15"/>
                      <a:pt x="38" y="15"/>
                    </a:cubicBezTo>
                    <a:cubicBezTo>
                      <a:pt x="38" y="14"/>
                      <a:pt x="39" y="12"/>
                      <a:pt x="41" y="12"/>
                    </a:cubicBezTo>
                    <a:cubicBezTo>
                      <a:pt x="51" y="12"/>
                      <a:pt x="51" y="12"/>
                      <a:pt x="51" y="12"/>
                    </a:cubicBezTo>
                    <a:cubicBezTo>
                      <a:pt x="53" y="12"/>
                      <a:pt x="54" y="14"/>
                      <a:pt x="54" y="15"/>
                    </a:cubicBezTo>
                    <a:lnTo>
                      <a:pt x="54"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43"/>
              <p:cNvSpPr>
                <a:spLocks noEditPoints="1"/>
              </p:cNvSpPr>
              <p:nvPr/>
            </p:nvSpPr>
            <p:spPr bwMode="auto">
              <a:xfrm>
                <a:off x="6215063" y="2720975"/>
                <a:ext cx="285750" cy="773113"/>
              </a:xfrm>
              <a:custGeom>
                <a:gdLst>
                  <a:gd name="T0" fmla="*/ 65 w 76"/>
                  <a:gd name="T1" fmla="*/ 61 h 206"/>
                  <a:gd name="T2" fmla="*/ 56 w 76"/>
                  <a:gd name="T3" fmla="*/ 49 h 206"/>
                  <a:gd name="T4" fmla="*/ 42 w 76"/>
                  <a:gd name="T5" fmla="*/ 38 h 206"/>
                  <a:gd name="T6" fmla="*/ 38 w 76"/>
                  <a:gd name="T7" fmla="*/ 0 h 206"/>
                  <a:gd name="T8" fmla="*/ 34 w 76"/>
                  <a:gd name="T9" fmla="*/ 38 h 206"/>
                  <a:gd name="T10" fmla="*/ 20 w 76"/>
                  <a:gd name="T11" fmla="*/ 49 h 206"/>
                  <a:gd name="T12" fmla="*/ 11 w 76"/>
                  <a:gd name="T13" fmla="*/ 61 h 206"/>
                  <a:gd name="T14" fmla="*/ 0 w 76"/>
                  <a:gd name="T15" fmla="*/ 72 h 206"/>
                  <a:gd name="T16" fmla="*/ 7 w 76"/>
                  <a:gd name="T17" fmla="*/ 206 h 206"/>
                  <a:gd name="T18" fmla="*/ 21 w 76"/>
                  <a:gd name="T19" fmla="*/ 206 h 206"/>
                  <a:gd name="T20" fmla="*/ 28 w 76"/>
                  <a:gd name="T21" fmla="*/ 181 h 206"/>
                  <a:gd name="T22" fmla="*/ 46 w 76"/>
                  <a:gd name="T23" fmla="*/ 179 h 206"/>
                  <a:gd name="T24" fmla="*/ 47 w 76"/>
                  <a:gd name="T25" fmla="*/ 206 h 206"/>
                  <a:gd name="T26" fmla="*/ 55 w 76"/>
                  <a:gd name="T27" fmla="*/ 206 h 206"/>
                  <a:gd name="T28" fmla="*/ 76 w 76"/>
                  <a:gd name="T29" fmla="*/ 199 h 206"/>
                  <a:gd name="T30" fmla="*/ 65 w 76"/>
                  <a:gd name="T31" fmla="*/ 61 h 206"/>
                  <a:gd name="T32" fmla="*/ 21 w 76"/>
                  <a:gd name="T33" fmla="*/ 163 h 206"/>
                  <a:gd name="T34" fmla="*/ 21 w 76"/>
                  <a:gd name="T35" fmla="*/ 154 h 206"/>
                  <a:gd name="T36" fmla="*/ 59 w 76"/>
                  <a:gd name="T37" fmla="*/ 159 h 206"/>
                  <a:gd name="T38" fmla="*/ 54 w 76"/>
                  <a:gd name="T39" fmla="*/ 142 h 206"/>
                  <a:gd name="T40" fmla="*/ 16 w 76"/>
                  <a:gd name="T41" fmla="*/ 138 h 206"/>
                  <a:gd name="T42" fmla="*/ 54 w 76"/>
                  <a:gd name="T43" fmla="*/ 134 h 206"/>
                  <a:gd name="T44" fmla="*/ 54 w 76"/>
                  <a:gd name="T45" fmla="*/ 142 h 206"/>
                  <a:gd name="T46" fmla="*/ 21 w 76"/>
                  <a:gd name="T47" fmla="*/ 122 h 206"/>
                  <a:gd name="T48" fmla="*/ 21 w 76"/>
                  <a:gd name="T49" fmla="*/ 113 h 206"/>
                  <a:gd name="T50" fmla="*/ 59 w 76"/>
                  <a:gd name="T51" fmla="*/ 117 h 206"/>
                  <a:gd name="T52" fmla="*/ 54 w 76"/>
                  <a:gd name="T53" fmla="*/ 101 h 206"/>
                  <a:gd name="T54" fmla="*/ 16 w 76"/>
                  <a:gd name="T55" fmla="*/ 97 h 206"/>
                  <a:gd name="T56" fmla="*/ 54 w 76"/>
                  <a:gd name="T57" fmla="*/ 93 h 206"/>
                  <a:gd name="T58" fmla="*/ 54 w 76"/>
                  <a:gd name="T59" fmla="*/ 101 h 206"/>
                  <a:gd name="T60" fmla="*/ 21 w 76"/>
                  <a:gd name="T61" fmla="*/ 81 h 206"/>
                  <a:gd name="T62" fmla="*/ 21 w 76"/>
                  <a:gd name="T63" fmla="*/ 72 h 206"/>
                  <a:gd name="T64" fmla="*/ 59 w 76"/>
                  <a:gd name="T65" fmla="*/ 76 h 2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206">
                    <a:moveTo>
                      <a:pt x="65" y="61"/>
                    </a:moveTo>
                    <a:cubicBezTo>
                      <a:pt x="65" y="61"/>
                      <a:pt x="65" y="61"/>
                      <a:pt x="65" y="61"/>
                    </a:cubicBezTo>
                    <a:cubicBezTo>
                      <a:pt x="65" y="56"/>
                      <a:pt x="61" y="51"/>
                      <a:pt x="56" y="51"/>
                    </a:cubicBezTo>
                    <a:cubicBezTo>
                      <a:pt x="56" y="49"/>
                      <a:pt x="56" y="49"/>
                      <a:pt x="56" y="49"/>
                    </a:cubicBezTo>
                    <a:cubicBezTo>
                      <a:pt x="56" y="43"/>
                      <a:pt x="51" y="38"/>
                      <a:pt x="45" y="38"/>
                    </a:cubicBezTo>
                    <a:cubicBezTo>
                      <a:pt x="42" y="38"/>
                      <a:pt x="42" y="38"/>
                      <a:pt x="42" y="38"/>
                    </a:cubicBezTo>
                    <a:cubicBezTo>
                      <a:pt x="40" y="4"/>
                      <a:pt x="40" y="4"/>
                      <a:pt x="40" y="4"/>
                    </a:cubicBezTo>
                    <a:cubicBezTo>
                      <a:pt x="40" y="2"/>
                      <a:pt x="39" y="0"/>
                      <a:pt x="38" y="0"/>
                    </a:cubicBezTo>
                    <a:cubicBezTo>
                      <a:pt x="37" y="0"/>
                      <a:pt x="36" y="2"/>
                      <a:pt x="36" y="4"/>
                    </a:cubicBezTo>
                    <a:cubicBezTo>
                      <a:pt x="34" y="38"/>
                      <a:pt x="34" y="38"/>
                      <a:pt x="34" y="38"/>
                    </a:cubicBezTo>
                    <a:cubicBezTo>
                      <a:pt x="30" y="38"/>
                      <a:pt x="30" y="38"/>
                      <a:pt x="30" y="38"/>
                    </a:cubicBezTo>
                    <a:cubicBezTo>
                      <a:pt x="24" y="38"/>
                      <a:pt x="20" y="43"/>
                      <a:pt x="20" y="49"/>
                    </a:cubicBezTo>
                    <a:cubicBezTo>
                      <a:pt x="20" y="51"/>
                      <a:pt x="20" y="51"/>
                      <a:pt x="20" y="51"/>
                    </a:cubicBezTo>
                    <a:cubicBezTo>
                      <a:pt x="15" y="51"/>
                      <a:pt x="11" y="56"/>
                      <a:pt x="11" y="61"/>
                    </a:cubicBezTo>
                    <a:cubicBezTo>
                      <a:pt x="11" y="61"/>
                      <a:pt x="11" y="61"/>
                      <a:pt x="11" y="61"/>
                    </a:cubicBezTo>
                    <a:cubicBezTo>
                      <a:pt x="5" y="61"/>
                      <a:pt x="0" y="66"/>
                      <a:pt x="0" y="72"/>
                    </a:cubicBezTo>
                    <a:cubicBezTo>
                      <a:pt x="0" y="199"/>
                      <a:pt x="0" y="199"/>
                      <a:pt x="0" y="199"/>
                    </a:cubicBezTo>
                    <a:cubicBezTo>
                      <a:pt x="0" y="203"/>
                      <a:pt x="3" y="206"/>
                      <a:pt x="7" y="206"/>
                    </a:cubicBezTo>
                    <a:cubicBezTo>
                      <a:pt x="21" y="206"/>
                      <a:pt x="21" y="206"/>
                      <a:pt x="21" y="206"/>
                    </a:cubicBezTo>
                    <a:cubicBezTo>
                      <a:pt x="21" y="206"/>
                      <a:pt x="21" y="206"/>
                      <a:pt x="21" y="206"/>
                    </a:cubicBezTo>
                    <a:cubicBezTo>
                      <a:pt x="28" y="206"/>
                      <a:pt x="28" y="206"/>
                      <a:pt x="28" y="206"/>
                    </a:cubicBezTo>
                    <a:cubicBezTo>
                      <a:pt x="28" y="181"/>
                      <a:pt x="28" y="181"/>
                      <a:pt x="28" y="181"/>
                    </a:cubicBezTo>
                    <a:cubicBezTo>
                      <a:pt x="28" y="180"/>
                      <a:pt x="29" y="179"/>
                      <a:pt x="30" y="179"/>
                    </a:cubicBezTo>
                    <a:cubicBezTo>
                      <a:pt x="46" y="179"/>
                      <a:pt x="46" y="179"/>
                      <a:pt x="46" y="179"/>
                    </a:cubicBezTo>
                    <a:cubicBezTo>
                      <a:pt x="47" y="179"/>
                      <a:pt x="47" y="180"/>
                      <a:pt x="47" y="181"/>
                    </a:cubicBezTo>
                    <a:cubicBezTo>
                      <a:pt x="47" y="206"/>
                      <a:pt x="47" y="206"/>
                      <a:pt x="47" y="206"/>
                    </a:cubicBezTo>
                    <a:cubicBezTo>
                      <a:pt x="54" y="206"/>
                      <a:pt x="54" y="206"/>
                      <a:pt x="54" y="206"/>
                    </a:cubicBezTo>
                    <a:cubicBezTo>
                      <a:pt x="54" y="206"/>
                      <a:pt x="55" y="206"/>
                      <a:pt x="55" y="206"/>
                    </a:cubicBezTo>
                    <a:cubicBezTo>
                      <a:pt x="68" y="206"/>
                      <a:pt x="68" y="206"/>
                      <a:pt x="68" y="206"/>
                    </a:cubicBezTo>
                    <a:cubicBezTo>
                      <a:pt x="72" y="206"/>
                      <a:pt x="76" y="203"/>
                      <a:pt x="76" y="199"/>
                    </a:cubicBezTo>
                    <a:cubicBezTo>
                      <a:pt x="76" y="72"/>
                      <a:pt x="76" y="72"/>
                      <a:pt x="76" y="72"/>
                    </a:cubicBezTo>
                    <a:cubicBezTo>
                      <a:pt x="76" y="66"/>
                      <a:pt x="71" y="61"/>
                      <a:pt x="65" y="61"/>
                    </a:cubicBezTo>
                    <a:close/>
                    <a:moveTo>
                      <a:pt x="54" y="163"/>
                    </a:moveTo>
                    <a:cubicBezTo>
                      <a:pt x="21" y="163"/>
                      <a:pt x="21" y="163"/>
                      <a:pt x="21" y="163"/>
                    </a:cubicBezTo>
                    <a:cubicBezTo>
                      <a:pt x="18" y="163"/>
                      <a:pt x="16" y="161"/>
                      <a:pt x="16" y="159"/>
                    </a:cubicBezTo>
                    <a:cubicBezTo>
                      <a:pt x="16" y="156"/>
                      <a:pt x="18" y="154"/>
                      <a:pt x="21" y="154"/>
                    </a:cubicBezTo>
                    <a:cubicBezTo>
                      <a:pt x="54" y="154"/>
                      <a:pt x="54" y="154"/>
                      <a:pt x="54" y="154"/>
                    </a:cubicBezTo>
                    <a:cubicBezTo>
                      <a:pt x="57" y="154"/>
                      <a:pt x="59" y="156"/>
                      <a:pt x="59" y="159"/>
                    </a:cubicBezTo>
                    <a:cubicBezTo>
                      <a:pt x="59" y="161"/>
                      <a:pt x="57" y="163"/>
                      <a:pt x="54" y="163"/>
                    </a:cubicBezTo>
                    <a:close/>
                    <a:moveTo>
                      <a:pt x="54" y="142"/>
                    </a:moveTo>
                    <a:cubicBezTo>
                      <a:pt x="21" y="142"/>
                      <a:pt x="21" y="142"/>
                      <a:pt x="21" y="142"/>
                    </a:cubicBezTo>
                    <a:cubicBezTo>
                      <a:pt x="18" y="142"/>
                      <a:pt x="16" y="140"/>
                      <a:pt x="16" y="138"/>
                    </a:cubicBezTo>
                    <a:cubicBezTo>
                      <a:pt x="16" y="136"/>
                      <a:pt x="18" y="134"/>
                      <a:pt x="21" y="134"/>
                    </a:cubicBezTo>
                    <a:cubicBezTo>
                      <a:pt x="54" y="134"/>
                      <a:pt x="54" y="134"/>
                      <a:pt x="54" y="134"/>
                    </a:cubicBezTo>
                    <a:cubicBezTo>
                      <a:pt x="57" y="134"/>
                      <a:pt x="59" y="136"/>
                      <a:pt x="59" y="138"/>
                    </a:cubicBezTo>
                    <a:cubicBezTo>
                      <a:pt x="59" y="140"/>
                      <a:pt x="57" y="142"/>
                      <a:pt x="54" y="142"/>
                    </a:cubicBezTo>
                    <a:close/>
                    <a:moveTo>
                      <a:pt x="54" y="122"/>
                    </a:moveTo>
                    <a:cubicBezTo>
                      <a:pt x="21" y="122"/>
                      <a:pt x="21" y="122"/>
                      <a:pt x="21" y="122"/>
                    </a:cubicBezTo>
                    <a:cubicBezTo>
                      <a:pt x="18" y="122"/>
                      <a:pt x="16" y="120"/>
                      <a:pt x="16" y="117"/>
                    </a:cubicBezTo>
                    <a:cubicBezTo>
                      <a:pt x="16" y="115"/>
                      <a:pt x="18" y="113"/>
                      <a:pt x="21" y="113"/>
                    </a:cubicBezTo>
                    <a:cubicBezTo>
                      <a:pt x="54" y="113"/>
                      <a:pt x="54" y="113"/>
                      <a:pt x="54" y="113"/>
                    </a:cubicBezTo>
                    <a:cubicBezTo>
                      <a:pt x="57" y="113"/>
                      <a:pt x="59" y="115"/>
                      <a:pt x="59" y="117"/>
                    </a:cubicBezTo>
                    <a:cubicBezTo>
                      <a:pt x="59" y="120"/>
                      <a:pt x="57" y="122"/>
                      <a:pt x="54" y="122"/>
                    </a:cubicBezTo>
                    <a:close/>
                    <a:moveTo>
                      <a:pt x="54" y="101"/>
                    </a:moveTo>
                    <a:cubicBezTo>
                      <a:pt x="21" y="101"/>
                      <a:pt x="21" y="101"/>
                      <a:pt x="21" y="101"/>
                    </a:cubicBezTo>
                    <a:cubicBezTo>
                      <a:pt x="18" y="101"/>
                      <a:pt x="16" y="99"/>
                      <a:pt x="16" y="97"/>
                    </a:cubicBezTo>
                    <a:cubicBezTo>
                      <a:pt x="16" y="95"/>
                      <a:pt x="18" y="93"/>
                      <a:pt x="21" y="93"/>
                    </a:cubicBezTo>
                    <a:cubicBezTo>
                      <a:pt x="54" y="93"/>
                      <a:pt x="54" y="93"/>
                      <a:pt x="54" y="93"/>
                    </a:cubicBezTo>
                    <a:cubicBezTo>
                      <a:pt x="57" y="93"/>
                      <a:pt x="59" y="95"/>
                      <a:pt x="59" y="97"/>
                    </a:cubicBezTo>
                    <a:cubicBezTo>
                      <a:pt x="59" y="99"/>
                      <a:pt x="57" y="101"/>
                      <a:pt x="54" y="101"/>
                    </a:cubicBezTo>
                    <a:close/>
                    <a:moveTo>
                      <a:pt x="54" y="81"/>
                    </a:moveTo>
                    <a:cubicBezTo>
                      <a:pt x="21" y="81"/>
                      <a:pt x="21" y="81"/>
                      <a:pt x="21" y="81"/>
                    </a:cubicBezTo>
                    <a:cubicBezTo>
                      <a:pt x="18" y="81"/>
                      <a:pt x="16" y="79"/>
                      <a:pt x="16" y="76"/>
                    </a:cubicBezTo>
                    <a:cubicBezTo>
                      <a:pt x="16" y="74"/>
                      <a:pt x="18" y="72"/>
                      <a:pt x="21" y="72"/>
                    </a:cubicBezTo>
                    <a:cubicBezTo>
                      <a:pt x="54" y="72"/>
                      <a:pt x="54" y="72"/>
                      <a:pt x="54" y="72"/>
                    </a:cubicBezTo>
                    <a:cubicBezTo>
                      <a:pt x="57" y="72"/>
                      <a:pt x="59" y="74"/>
                      <a:pt x="59" y="76"/>
                    </a:cubicBezTo>
                    <a:cubicBezTo>
                      <a:pt x="59" y="79"/>
                      <a:pt x="57" y="81"/>
                      <a:pt x="54"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18" name="组合 28"/>
          <p:cNvGrpSpPr/>
          <p:nvPr/>
        </p:nvGrpSpPr>
        <p:grpSpPr>
          <a:xfrm>
            <a:off x="4247221" y="3411096"/>
            <a:ext cx="510540" cy="510698"/>
            <a:chOff x="4210050" y="3566160"/>
            <a:chExt cx="510540" cy="510540"/>
          </a:xfrm>
        </p:grpSpPr>
        <p:sp>
          <p:nvSpPr>
            <p:cNvPr id="7" name="椭圆 6"/>
            <p:cNvSpPr/>
            <p:nvPr/>
          </p:nvSpPr>
          <p:spPr>
            <a:xfrm>
              <a:off x="4210050" y="3566160"/>
              <a:ext cx="510540" cy="5105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14"/>
            <p:cNvGrpSpPr/>
            <p:nvPr/>
          </p:nvGrpSpPr>
          <p:grpSpPr>
            <a:xfrm>
              <a:off x="4329666" y="3683326"/>
              <a:ext cx="274702" cy="276207"/>
              <a:chOff x="4970463" y="2916238"/>
              <a:chExt cx="579437" cy="582613"/>
            </a:xfrm>
            <a:solidFill>
              <a:schemeClr val="bg1"/>
            </a:solidFill>
          </p:grpSpPr>
          <p:sp>
            <p:nvSpPr>
              <p:cNvPr id="16" name="Freeform 46"/>
              <p:cNvSpPr/>
              <p:nvPr/>
            </p:nvSpPr>
            <p:spPr bwMode="auto">
              <a:xfrm>
                <a:off x="5286375" y="2916238"/>
                <a:ext cx="263525" cy="266700"/>
              </a:xfrm>
              <a:custGeom>
                <a:gdLst>
                  <a:gd name="T0" fmla="*/ 70 w 70"/>
                  <a:gd name="T1" fmla="*/ 71 h 71"/>
                  <a:gd name="T2" fmla="*/ 0 w 70"/>
                  <a:gd name="T3" fmla="*/ 71 h 71"/>
                  <a:gd name="T4" fmla="*/ 0 w 70"/>
                  <a:gd name="T5" fmla="*/ 0 h 71"/>
                  <a:gd name="T6" fmla="*/ 48 w 70"/>
                  <a:gd name="T7" fmla="*/ 22 h 71"/>
                  <a:gd name="T8" fmla="*/ 70 w 70"/>
                  <a:gd name="T9" fmla="*/ 71 h 71"/>
                </a:gdLst>
                <a:cxnLst>
                  <a:cxn ang="0">
                    <a:pos x="T0" y="T1"/>
                  </a:cxn>
                  <a:cxn ang="0">
                    <a:pos x="T2" y="T3"/>
                  </a:cxn>
                  <a:cxn ang="0">
                    <a:pos x="T4" y="T5"/>
                  </a:cxn>
                  <a:cxn ang="0">
                    <a:pos x="T6" y="T7"/>
                  </a:cxn>
                  <a:cxn ang="0">
                    <a:pos x="T8" y="T9"/>
                  </a:cxn>
                </a:cxnLst>
                <a:rect l="0" t="0" r="r" b="b"/>
                <a:pathLst>
                  <a:path w="70" h="71">
                    <a:moveTo>
                      <a:pt x="70" y="71"/>
                    </a:moveTo>
                    <a:cubicBezTo>
                      <a:pt x="0" y="71"/>
                      <a:pt x="0" y="71"/>
                      <a:pt x="0" y="71"/>
                    </a:cubicBezTo>
                    <a:cubicBezTo>
                      <a:pt x="0" y="0"/>
                      <a:pt x="0" y="0"/>
                      <a:pt x="0" y="0"/>
                    </a:cubicBezTo>
                    <a:cubicBezTo>
                      <a:pt x="18" y="2"/>
                      <a:pt x="35" y="9"/>
                      <a:pt x="48" y="22"/>
                    </a:cubicBezTo>
                    <a:cubicBezTo>
                      <a:pt x="61" y="35"/>
                      <a:pt x="69" y="52"/>
                      <a:pt x="70"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47"/>
              <p:cNvSpPr>
                <a:spLocks noEditPoints="1"/>
              </p:cNvSpPr>
              <p:nvPr/>
            </p:nvSpPr>
            <p:spPr bwMode="auto">
              <a:xfrm>
                <a:off x="4970463" y="2941638"/>
                <a:ext cx="555625" cy="557213"/>
              </a:xfrm>
              <a:custGeom>
                <a:gdLst>
                  <a:gd name="T0" fmla="*/ 18 w 148"/>
                  <a:gd name="T1" fmla="*/ 122 h 148"/>
                  <a:gd name="T2" fmla="*/ 0 w 148"/>
                  <a:gd name="T3" fmla="*/ 73 h 148"/>
                  <a:gd name="T4" fmla="*/ 22 w 148"/>
                  <a:gd name="T5" fmla="*/ 21 h 148"/>
                  <a:gd name="T6" fmla="*/ 69 w 148"/>
                  <a:gd name="T7" fmla="*/ 0 h 148"/>
                  <a:gd name="T8" fmla="*/ 69 w 148"/>
                  <a:gd name="T9" fmla="*/ 71 h 148"/>
                  <a:gd name="T10" fmla="*/ 18 w 148"/>
                  <a:gd name="T11" fmla="*/ 122 h 148"/>
                  <a:gd name="T12" fmla="*/ 74 w 148"/>
                  <a:gd name="T13" fmla="*/ 147 h 148"/>
                  <a:gd name="T14" fmla="*/ 126 w 148"/>
                  <a:gd name="T15" fmla="*/ 126 h 148"/>
                  <a:gd name="T16" fmla="*/ 148 w 148"/>
                  <a:gd name="T17" fmla="*/ 79 h 148"/>
                  <a:gd name="T18" fmla="*/ 76 w 148"/>
                  <a:gd name="T19" fmla="*/ 79 h 148"/>
                  <a:gd name="T20" fmla="*/ 26 w 148"/>
                  <a:gd name="T21" fmla="*/ 129 h 148"/>
                  <a:gd name="T22" fmla="*/ 74 w 148"/>
                  <a:gd name="T23" fmla="*/ 147 h 148"/>
                  <a:gd name="T24" fmla="*/ 74 w 148"/>
                  <a:gd name="T25" fmla="*/ 147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48">
                    <a:moveTo>
                      <a:pt x="18" y="122"/>
                    </a:moveTo>
                    <a:cubicBezTo>
                      <a:pt x="6" y="108"/>
                      <a:pt x="0" y="91"/>
                      <a:pt x="0" y="73"/>
                    </a:cubicBezTo>
                    <a:cubicBezTo>
                      <a:pt x="0" y="54"/>
                      <a:pt x="8" y="35"/>
                      <a:pt x="22" y="21"/>
                    </a:cubicBezTo>
                    <a:cubicBezTo>
                      <a:pt x="34" y="9"/>
                      <a:pt x="51" y="1"/>
                      <a:pt x="69" y="0"/>
                    </a:cubicBezTo>
                    <a:cubicBezTo>
                      <a:pt x="69" y="71"/>
                      <a:pt x="69" y="71"/>
                      <a:pt x="69" y="71"/>
                    </a:cubicBezTo>
                    <a:cubicBezTo>
                      <a:pt x="18" y="122"/>
                      <a:pt x="18" y="122"/>
                      <a:pt x="18" y="122"/>
                    </a:cubicBezTo>
                    <a:close/>
                    <a:moveTo>
                      <a:pt x="74" y="147"/>
                    </a:moveTo>
                    <a:cubicBezTo>
                      <a:pt x="94" y="147"/>
                      <a:pt x="112" y="140"/>
                      <a:pt x="126" y="126"/>
                    </a:cubicBezTo>
                    <a:cubicBezTo>
                      <a:pt x="139" y="113"/>
                      <a:pt x="147" y="97"/>
                      <a:pt x="148" y="79"/>
                    </a:cubicBezTo>
                    <a:cubicBezTo>
                      <a:pt x="76" y="79"/>
                      <a:pt x="76" y="79"/>
                      <a:pt x="76" y="79"/>
                    </a:cubicBezTo>
                    <a:cubicBezTo>
                      <a:pt x="26" y="129"/>
                      <a:pt x="26" y="129"/>
                      <a:pt x="26" y="129"/>
                    </a:cubicBezTo>
                    <a:cubicBezTo>
                      <a:pt x="39" y="141"/>
                      <a:pt x="56" y="148"/>
                      <a:pt x="74" y="147"/>
                    </a:cubicBezTo>
                    <a:cubicBezTo>
                      <a:pt x="74" y="147"/>
                      <a:pt x="74" y="147"/>
                      <a:pt x="74"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29" name="组合 2"/>
          <p:cNvGrpSpPr/>
          <p:nvPr/>
        </p:nvGrpSpPr>
        <p:grpSpPr>
          <a:xfrm>
            <a:off x="4247221" y="1726556"/>
            <a:ext cx="510540" cy="510698"/>
            <a:chOff x="4210050" y="1882140"/>
            <a:chExt cx="510540" cy="510540"/>
          </a:xfrm>
        </p:grpSpPr>
        <p:sp>
          <p:nvSpPr>
            <p:cNvPr id="8" name="椭圆 7"/>
            <p:cNvSpPr/>
            <p:nvPr/>
          </p:nvSpPr>
          <p:spPr>
            <a:xfrm>
              <a:off x="4210050" y="1882140"/>
              <a:ext cx="510540" cy="5105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17"/>
            <p:cNvGrpSpPr/>
            <p:nvPr/>
          </p:nvGrpSpPr>
          <p:grpSpPr>
            <a:xfrm>
              <a:off x="4280369" y="1995167"/>
              <a:ext cx="362005" cy="307818"/>
              <a:chOff x="2195513" y="4051300"/>
              <a:chExt cx="763587" cy="649288"/>
            </a:xfrm>
            <a:solidFill>
              <a:schemeClr val="bg1"/>
            </a:solidFill>
          </p:grpSpPr>
          <p:sp>
            <p:nvSpPr>
              <p:cNvPr id="19" name="Freeform 64"/>
              <p:cNvSpPr/>
              <p:nvPr/>
            </p:nvSpPr>
            <p:spPr bwMode="auto">
              <a:xfrm>
                <a:off x="2670175" y="4051300"/>
                <a:ext cx="288925" cy="288925"/>
              </a:xfrm>
              <a:custGeom>
                <a:gdLst>
                  <a:gd name="T0" fmla="*/ 62 w 77"/>
                  <a:gd name="T1" fmla="*/ 75 h 77"/>
                  <a:gd name="T2" fmla="*/ 55 w 77"/>
                  <a:gd name="T3" fmla="*/ 75 h 77"/>
                  <a:gd name="T4" fmla="*/ 2 w 77"/>
                  <a:gd name="T5" fmla="*/ 22 h 77"/>
                  <a:gd name="T6" fmla="*/ 2 w 77"/>
                  <a:gd name="T7" fmla="*/ 15 h 77"/>
                  <a:gd name="T8" fmla="*/ 15 w 77"/>
                  <a:gd name="T9" fmla="*/ 2 h 77"/>
                  <a:gd name="T10" fmla="*/ 22 w 77"/>
                  <a:gd name="T11" fmla="*/ 2 h 77"/>
                  <a:gd name="T12" fmla="*/ 75 w 77"/>
                  <a:gd name="T13" fmla="*/ 55 h 77"/>
                  <a:gd name="T14" fmla="*/ 75 w 77"/>
                  <a:gd name="T15" fmla="*/ 62 h 77"/>
                  <a:gd name="T16" fmla="*/ 62 w 77"/>
                  <a:gd name="T17" fmla="*/ 75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7">
                    <a:moveTo>
                      <a:pt x="62" y="75"/>
                    </a:moveTo>
                    <a:cubicBezTo>
                      <a:pt x="60" y="77"/>
                      <a:pt x="57" y="77"/>
                      <a:pt x="55" y="75"/>
                    </a:cubicBezTo>
                    <a:cubicBezTo>
                      <a:pt x="2" y="22"/>
                      <a:pt x="2" y="22"/>
                      <a:pt x="2" y="22"/>
                    </a:cubicBezTo>
                    <a:cubicBezTo>
                      <a:pt x="0" y="20"/>
                      <a:pt x="0" y="17"/>
                      <a:pt x="2" y="15"/>
                    </a:cubicBezTo>
                    <a:cubicBezTo>
                      <a:pt x="15" y="2"/>
                      <a:pt x="15" y="2"/>
                      <a:pt x="15" y="2"/>
                    </a:cubicBezTo>
                    <a:cubicBezTo>
                      <a:pt x="17" y="0"/>
                      <a:pt x="20" y="0"/>
                      <a:pt x="22" y="2"/>
                    </a:cubicBezTo>
                    <a:cubicBezTo>
                      <a:pt x="75" y="55"/>
                      <a:pt x="75" y="55"/>
                      <a:pt x="75" y="55"/>
                    </a:cubicBezTo>
                    <a:cubicBezTo>
                      <a:pt x="77" y="57"/>
                      <a:pt x="77" y="60"/>
                      <a:pt x="75" y="62"/>
                    </a:cubicBezTo>
                    <a:lnTo>
                      <a:pt x="62"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65"/>
              <p:cNvSpPr/>
              <p:nvPr/>
            </p:nvSpPr>
            <p:spPr bwMode="auto">
              <a:xfrm>
                <a:off x="2319338" y="4246563"/>
                <a:ext cx="511175" cy="454025"/>
              </a:xfrm>
              <a:custGeom>
                <a:gdLst>
                  <a:gd name="T0" fmla="*/ 133 w 136"/>
                  <a:gd name="T1" fmla="*/ 60 h 121"/>
                  <a:gd name="T2" fmla="*/ 84 w 136"/>
                  <a:gd name="T3" fmla="*/ 12 h 121"/>
                  <a:gd name="T4" fmla="*/ 72 w 136"/>
                  <a:gd name="T5" fmla="*/ 17 h 121"/>
                  <a:gd name="T6" fmla="*/ 68 w 136"/>
                  <a:gd name="T7" fmla="*/ 27 h 121"/>
                  <a:gd name="T8" fmla="*/ 59 w 136"/>
                  <a:gd name="T9" fmla="*/ 37 h 121"/>
                  <a:gd name="T10" fmla="*/ 46 w 136"/>
                  <a:gd name="T11" fmla="*/ 38 h 121"/>
                  <a:gd name="T12" fmla="*/ 39 w 136"/>
                  <a:gd name="T13" fmla="*/ 34 h 121"/>
                  <a:gd name="T14" fmla="*/ 35 w 136"/>
                  <a:gd name="T15" fmla="*/ 16 h 121"/>
                  <a:gd name="T16" fmla="*/ 41 w 136"/>
                  <a:gd name="T17" fmla="*/ 0 h 121"/>
                  <a:gd name="T18" fmla="*/ 2 w 136"/>
                  <a:gd name="T19" fmla="*/ 39 h 121"/>
                  <a:gd name="T20" fmla="*/ 2 w 136"/>
                  <a:gd name="T21" fmla="*/ 45 h 121"/>
                  <a:gd name="T22" fmla="*/ 5 w 136"/>
                  <a:gd name="T23" fmla="*/ 49 h 121"/>
                  <a:gd name="T24" fmla="*/ 13 w 136"/>
                  <a:gd name="T25" fmla="*/ 41 h 121"/>
                  <a:gd name="T26" fmla="*/ 30 w 136"/>
                  <a:gd name="T27" fmla="*/ 41 h 121"/>
                  <a:gd name="T28" fmla="*/ 33 w 136"/>
                  <a:gd name="T29" fmla="*/ 50 h 121"/>
                  <a:gd name="T30" fmla="*/ 42 w 136"/>
                  <a:gd name="T31" fmla="*/ 54 h 121"/>
                  <a:gd name="T32" fmla="*/ 46 w 136"/>
                  <a:gd name="T33" fmla="*/ 62 h 121"/>
                  <a:gd name="T34" fmla="*/ 54 w 136"/>
                  <a:gd name="T35" fmla="*/ 66 h 121"/>
                  <a:gd name="T36" fmla="*/ 58 w 136"/>
                  <a:gd name="T37" fmla="*/ 74 h 121"/>
                  <a:gd name="T38" fmla="*/ 66 w 136"/>
                  <a:gd name="T39" fmla="*/ 78 h 121"/>
                  <a:gd name="T40" fmla="*/ 66 w 136"/>
                  <a:gd name="T41" fmla="*/ 95 h 121"/>
                  <a:gd name="T42" fmla="*/ 59 w 136"/>
                  <a:gd name="T43" fmla="*/ 102 h 121"/>
                  <a:gd name="T44" fmla="*/ 75 w 136"/>
                  <a:gd name="T45" fmla="*/ 118 h 121"/>
                  <a:gd name="T46" fmla="*/ 86 w 136"/>
                  <a:gd name="T47" fmla="*/ 118 h 121"/>
                  <a:gd name="T48" fmla="*/ 86 w 136"/>
                  <a:gd name="T49" fmla="*/ 107 h 121"/>
                  <a:gd name="T50" fmla="*/ 74 w 136"/>
                  <a:gd name="T51" fmla="*/ 94 h 121"/>
                  <a:gd name="T52" fmla="*/ 74 w 136"/>
                  <a:gd name="T53" fmla="*/ 90 h 121"/>
                  <a:gd name="T54" fmla="*/ 78 w 136"/>
                  <a:gd name="T55" fmla="*/ 90 h 121"/>
                  <a:gd name="T56" fmla="*/ 90 w 136"/>
                  <a:gd name="T57" fmla="*/ 103 h 121"/>
                  <a:gd name="T58" fmla="*/ 102 w 136"/>
                  <a:gd name="T59" fmla="*/ 103 h 121"/>
                  <a:gd name="T60" fmla="*/ 102 w 136"/>
                  <a:gd name="T61" fmla="*/ 91 h 121"/>
                  <a:gd name="T62" fmla="*/ 89 w 136"/>
                  <a:gd name="T63" fmla="*/ 79 h 121"/>
                  <a:gd name="T64" fmla="*/ 89 w 136"/>
                  <a:gd name="T65" fmla="*/ 75 h 121"/>
                  <a:gd name="T66" fmla="*/ 93 w 136"/>
                  <a:gd name="T67" fmla="*/ 75 h 121"/>
                  <a:gd name="T68" fmla="*/ 106 w 136"/>
                  <a:gd name="T69" fmla="*/ 87 h 121"/>
                  <a:gd name="T70" fmla="*/ 117 w 136"/>
                  <a:gd name="T71" fmla="*/ 87 h 121"/>
                  <a:gd name="T72" fmla="*/ 117 w 136"/>
                  <a:gd name="T73" fmla="*/ 76 h 121"/>
                  <a:gd name="T74" fmla="*/ 105 w 136"/>
                  <a:gd name="T75" fmla="*/ 63 h 121"/>
                  <a:gd name="T76" fmla="*/ 105 w 136"/>
                  <a:gd name="T77" fmla="*/ 59 h 121"/>
                  <a:gd name="T78" fmla="*/ 109 w 136"/>
                  <a:gd name="T79" fmla="*/ 59 h 121"/>
                  <a:gd name="T80" fmla="*/ 121 w 136"/>
                  <a:gd name="T81" fmla="*/ 72 h 121"/>
                  <a:gd name="T82" fmla="*/ 133 w 136"/>
                  <a:gd name="T83" fmla="*/ 72 h 121"/>
                  <a:gd name="T84" fmla="*/ 133 w 136"/>
                  <a:gd name="T85" fmla="*/ 60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20">
                    <a:moveTo>
                      <a:pt x="133" y="60"/>
                    </a:moveTo>
                    <a:cubicBezTo>
                      <a:pt x="84" y="12"/>
                      <a:pt x="84" y="12"/>
                      <a:pt x="84" y="12"/>
                    </a:cubicBezTo>
                    <a:cubicBezTo>
                      <a:pt x="72" y="17"/>
                      <a:pt x="72" y="17"/>
                      <a:pt x="72" y="17"/>
                    </a:cubicBezTo>
                    <a:cubicBezTo>
                      <a:pt x="68" y="27"/>
                      <a:pt x="68" y="27"/>
                      <a:pt x="68" y="27"/>
                    </a:cubicBezTo>
                    <a:cubicBezTo>
                      <a:pt x="67" y="32"/>
                      <a:pt x="63" y="35"/>
                      <a:pt x="59" y="37"/>
                    </a:cubicBezTo>
                    <a:cubicBezTo>
                      <a:pt x="55" y="39"/>
                      <a:pt x="50" y="39"/>
                      <a:pt x="46" y="38"/>
                    </a:cubicBezTo>
                    <a:cubicBezTo>
                      <a:pt x="43" y="37"/>
                      <a:pt x="41" y="36"/>
                      <a:pt x="39" y="34"/>
                    </a:cubicBezTo>
                    <a:cubicBezTo>
                      <a:pt x="35" y="29"/>
                      <a:pt x="33" y="22"/>
                      <a:pt x="35" y="16"/>
                    </a:cubicBezTo>
                    <a:cubicBezTo>
                      <a:pt x="41" y="0"/>
                      <a:pt x="41" y="0"/>
                      <a:pt x="41" y="0"/>
                    </a:cubicBezTo>
                    <a:cubicBezTo>
                      <a:pt x="2" y="39"/>
                      <a:pt x="2" y="39"/>
                      <a:pt x="2" y="39"/>
                    </a:cubicBezTo>
                    <a:cubicBezTo>
                      <a:pt x="0" y="41"/>
                      <a:pt x="0" y="43"/>
                      <a:pt x="2" y="45"/>
                    </a:cubicBezTo>
                    <a:cubicBezTo>
                      <a:pt x="5" y="49"/>
                      <a:pt x="5" y="49"/>
                      <a:pt x="5" y="49"/>
                    </a:cubicBezTo>
                    <a:cubicBezTo>
                      <a:pt x="13" y="41"/>
                      <a:pt x="13" y="41"/>
                      <a:pt x="13" y="41"/>
                    </a:cubicBezTo>
                    <a:cubicBezTo>
                      <a:pt x="17" y="37"/>
                      <a:pt x="25" y="37"/>
                      <a:pt x="30" y="41"/>
                    </a:cubicBezTo>
                    <a:cubicBezTo>
                      <a:pt x="32" y="44"/>
                      <a:pt x="33" y="47"/>
                      <a:pt x="33" y="50"/>
                    </a:cubicBezTo>
                    <a:cubicBezTo>
                      <a:pt x="37" y="50"/>
                      <a:pt x="40" y="51"/>
                      <a:pt x="42" y="54"/>
                    </a:cubicBezTo>
                    <a:cubicBezTo>
                      <a:pt x="44" y="56"/>
                      <a:pt x="46" y="59"/>
                      <a:pt x="46" y="62"/>
                    </a:cubicBezTo>
                    <a:cubicBezTo>
                      <a:pt x="49" y="62"/>
                      <a:pt x="52" y="63"/>
                      <a:pt x="54" y="66"/>
                    </a:cubicBezTo>
                    <a:cubicBezTo>
                      <a:pt x="57" y="68"/>
                      <a:pt x="58" y="71"/>
                      <a:pt x="58" y="74"/>
                    </a:cubicBezTo>
                    <a:cubicBezTo>
                      <a:pt x="61" y="74"/>
                      <a:pt x="64" y="76"/>
                      <a:pt x="66" y="78"/>
                    </a:cubicBezTo>
                    <a:cubicBezTo>
                      <a:pt x="71" y="83"/>
                      <a:pt x="71" y="90"/>
                      <a:pt x="66" y="95"/>
                    </a:cubicBezTo>
                    <a:cubicBezTo>
                      <a:pt x="59" y="102"/>
                      <a:pt x="59" y="102"/>
                      <a:pt x="59" y="102"/>
                    </a:cubicBezTo>
                    <a:cubicBezTo>
                      <a:pt x="75" y="118"/>
                      <a:pt x="75" y="118"/>
                      <a:pt x="75" y="118"/>
                    </a:cubicBezTo>
                    <a:cubicBezTo>
                      <a:pt x="78" y="121"/>
                      <a:pt x="83" y="121"/>
                      <a:pt x="86" y="118"/>
                    </a:cubicBezTo>
                    <a:cubicBezTo>
                      <a:pt x="90" y="115"/>
                      <a:pt x="90" y="110"/>
                      <a:pt x="86" y="107"/>
                    </a:cubicBezTo>
                    <a:cubicBezTo>
                      <a:pt x="74" y="94"/>
                      <a:pt x="74" y="94"/>
                      <a:pt x="74" y="94"/>
                    </a:cubicBezTo>
                    <a:cubicBezTo>
                      <a:pt x="73" y="93"/>
                      <a:pt x="73" y="91"/>
                      <a:pt x="74" y="90"/>
                    </a:cubicBezTo>
                    <a:cubicBezTo>
                      <a:pt x="75" y="89"/>
                      <a:pt x="77" y="89"/>
                      <a:pt x="78" y="90"/>
                    </a:cubicBezTo>
                    <a:cubicBezTo>
                      <a:pt x="90" y="103"/>
                      <a:pt x="90" y="103"/>
                      <a:pt x="90" y="103"/>
                    </a:cubicBezTo>
                    <a:cubicBezTo>
                      <a:pt x="94" y="106"/>
                      <a:pt x="99" y="106"/>
                      <a:pt x="102" y="103"/>
                    </a:cubicBezTo>
                    <a:cubicBezTo>
                      <a:pt x="105" y="100"/>
                      <a:pt x="105" y="94"/>
                      <a:pt x="102" y="91"/>
                    </a:cubicBezTo>
                    <a:cubicBezTo>
                      <a:pt x="89" y="79"/>
                      <a:pt x="89" y="79"/>
                      <a:pt x="89" y="79"/>
                    </a:cubicBezTo>
                    <a:cubicBezTo>
                      <a:pt x="88" y="78"/>
                      <a:pt x="88" y="76"/>
                      <a:pt x="89" y="75"/>
                    </a:cubicBezTo>
                    <a:cubicBezTo>
                      <a:pt x="90" y="74"/>
                      <a:pt x="92" y="74"/>
                      <a:pt x="93" y="75"/>
                    </a:cubicBezTo>
                    <a:cubicBezTo>
                      <a:pt x="106" y="87"/>
                      <a:pt x="106" y="87"/>
                      <a:pt x="106" y="87"/>
                    </a:cubicBezTo>
                    <a:cubicBezTo>
                      <a:pt x="109" y="91"/>
                      <a:pt x="114" y="91"/>
                      <a:pt x="117" y="87"/>
                    </a:cubicBezTo>
                    <a:cubicBezTo>
                      <a:pt x="121" y="84"/>
                      <a:pt x="121" y="79"/>
                      <a:pt x="117" y="76"/>
                    </a:cubicBezTo>
                    <a:cubicBezTo>
                      <a:pt x="105" y="63"/>
                      <a:pt x="105" y="63"/>
                      <a:pt x="105" y="63"/>
                    </a:cubicBezTo>
                    <a:cubicBezTo>
                      <a:pt x="104" y="62"/>
                      <a:pt x="104" y="60"/>
                      <a:pt x="105" y="59"/>
                    </a:cubicBezTo>
                    <a:cubicBezTo>
                      <a:pt x="106" y="58"/>
                      <a:pt x="108" y="58"/>
                      <a:pt x="109" y="59"/>
                    </a:cubicBezTo>
                    <a:cubicBezTo>
                      <a:pt x="121" y="72"/>
                      <a:pt x="121" y="72"/>
                      <a:pt x="121" y="72"/>
                    </a:cubicBezTo>
                    <a:cubicBezTo>
                      <a:pt x="124" y="75"/>
                      <a:pt x="130" y="75"/>
                      <a:pt x="133" y="72"/>
                    </a:cubicBezTo>
                    <a:cubicBezTo>
                      <a:pt x="136" y="69"/>
                      <a:pt x="136" y="64"/>
                      <a:pt x="1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66"/>
              <p:cNvSpPr/>
              <p:nvPr/>
            </p:nvSpPr>
            <p:spPr bwMode="auto">
              <a:xfrm>
                <a:off x="2195513" y="4092575"/>
                <a:ext cx="312738" cy="311150"/>
              </a:xfrm>
              <a:custGeom>
                <a:gdLst>
                  <a:gd name="T0" fmla="*/ 81 w 83"/>
                  <a:gd name="T1" fmla="*/ 16 h 83"/>
                  <a:gd name="T2" fmla="*/ 81 w 83"/>
                  <a:gd name="T3" fmla="*/ 23 h 83"/>
                  <a:gd name="T4" fmla="*/ 23 w 83"/>
                  <a:gd name="T5" fmla="*/ 81 h 83"/>
                  <a:gd name="T6" fmla="*/ 16 w 83"/>
                  <a:gd name="T7" fmla="*/ 81 h 83"/>
                  <a:gd name="T8" fmla="*/ 2 w 83"/>
                  <a:gd name="T9" fmla="*/ 66 h 83"/>
                  <a:gd name="T10" fmla="*/ 2 w 83"/>
                  <a:gd name="T11" fmla="*/ 59 h 83"/>
                  <a:gd name="T12" fmla="*/ 60 w 83"/>
                  <a:gd name="T13" fmla="*/ 1 h 83"/>
                  <a:gd name="T14" fmla="*/ 67 w 83"/>
                  <a:gd name="T15" fmla="*/ 1 h 83"/>
                  <a:gd name="T16" fmla="*/ 81 w 83"/>
                  <a:gd name="T17" fmla="*/ 16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1" y="16"/>
                    </a:moveTo>
                    <a:cubicBezTo>
                      <a:pt x="83" y="18"/>
                      <a:pt x="83" y="21"/>
                      <a:pt x="81" y="23"/>
                    </a:cubicBezTo>
                    <a:cubicBezTo>
                      <a:pt x="23" y="81"/>
                      <a:pt x="23" y="81"/>
                      <a:pt x="23" y="81"/>
                    </a:cubicBezTo>
                    <a:cubicBezTo>
                      <a:pt x="21" y="83"/>
                      <a:pt x="18" y="83"/>
                      <a:pt x="16" y="81"/>
                    </a:cubicBezTo>
                    <a:cubicBezTo>
                      <a:pt x="2" y="66"/>
                      <a:pt x="2" y="66"/>
                      <a:pt x="2" y="66"/>
                    </a:cubicBezTo>
                    <a:cubicBezTo>
                      <a:pt x="0" y="64"/>
                      <a:pt x="0" y="61"/>
                      <a:pt x="2" y="59"/>
                    </a:cubicBezTo>
                    <a:cubicBezTo>
                      <a:pt x="60" y="1"/>
                      <a:pt x="60" y="1"/>
                      <a:pt x="60" y="1"/>
                    </a:cubicBezTo>
                    <a:cubicBezTo>
                      <a:pt x="62" y="0"/>
                      <a:pt x="65" y="0"/>
                      <a:pt x="67" y="1"/>
                    </a:cubicBezTo>
                    <a:lnTo>
                      <a:pt x="8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67"/>
              <p:cNvSpPr>
                <a:spLocks noEditPoints="1"/>
              </p:cNvSpPr>
              <p:nvPr/>
            </p:nvSpPr>
            <p:spPr bwMode="auto">
              <a:xfrm>
                <a:off x="2335213" y="4159250"/>
                <a:ext cx="492125" cy="477838"/>
              </a:xfrm>
              <a:custGeom>
                <a:gdLst>
                  <a:gd name="T0" fmla="*/ 126 w 131"/>
                  <a:gd name="T1" fmla="*/ 36 h 127"/>
                  <a:gd name="T2" fmla="*/ 94 w 131"/>
                  <a:gd name="T3" fmla="*/ 5 h 127"/>
                  <a:gd name="T4" fmla="*/ 80 w 131"/>
                  <a:gd name="T5" fmla="*/ 3 h 127"/>
                  <a:gd name="T6" fmla="*/ 51 w 131"/>
                  <a:gd name="T7" fmla="*/ 16 h 127"/>
                  <a:gd name="T8" fmla="*/ 44 w 131"/>
                  <a:gd name="T9" fmla="*/ 23 h 127"/>
                  <a:gd name="T10" fmla="*/ 38 w 131"/>
                  <a:gd name="T11" fmla="*/ 41 h 127"/>
                  <a:gd name="T12" fmla="*/ 41 w 131"/>
                  <a:gd name="T13" fmla="*/ 53 h 127"/>
                  <a:gd name="T14" fmla="*/ 45 w 131"/>
                  <a:gd name="T15" fmla="*/ 55 h 127"/>
                  <a:gd name="T16" fmla="*/ 59 w 131"/>
                  <a:gd name="T17" fmla="*/ 48 h 127"/>
                  <a:gd name="T18" fmla="*/ 64 w 131"/>
                  <a:gd name="T19" fmla="*/ 35 h 127"/>
                  <a:gd name="T20" fmla="*/ 82 w 131"/>
                  <a:gd name="T21" fmla="*/ 29 h 127"/>
                  <a:gd name="T22" fmla="*/ 117 w 131"/>
                  <a:gd name="T23" fmla="*/ 63 h 127"/>
                  <a:gd name="T24" fmla="*/ 126 w 131"/>
                  <a:gd name="T25" fmla="*/ 54 h 127"/>
                  <a:gd name="T26" fmla="*/ 126 w 131"/>
                  <a:gd name="T27" fmla="*/ 36 h 127"/>
                  <a:gd name="T28" fmla="*/ 22 w 131"/>
                  <a:gd name="T29" fmla="*/ 69 h 127"/>
                  <a:gd name="T30" fmla="*/ 13 w 131"/>
                  <a:gd name="T31" fmla="*/ 69 h 127"/>
                  <a:gd name="T32" fmla="*/ 3 w 131"/>
                  <a:gd name="T33" fmla="*/ 79 h 127"/>
                  <a:gd name="T34" fmla="*/ 3 w 131"/>
                  <a:gd name="T35" fmla="*/ 88 h 127"/>
                  <a:gd name="T36" fmla="*/ 12 w 131"/>
                  <a:gd name="T37" fmla="*/ 88 h 127"/>
                  <a:gd name="T38" fmla="*/ 22 w 131"/>
                  <a:gd name="T39" fmla="*/ 78 h 127"/>
                  <a:gd name="T40" fmla="*/ 22 w 131"/>
                  <a:gd name="T41" fmla="*/ 69 h 127"/>
                  <a:gd name="T42" fmla="*/ 34 w 131"/>
                  <a:gd name="T43" fmla="*/ 81 h 127"/>
                  <a:gd name="T44" fmla="*/ 25 w 131"/>
                  <a:gd name="T45" fmla="*/ 81 h 127"/>
                  <a:gd name="T46" fmla="*/ 15 w 131"/>
                  <a:gd name="T47" fmla="*/ 91 h 127"/>
                  <a:gd name="T48" fmla="*/ 15 w 131"/>
                  <a:gd name="T49" fmla="*/ 100 h 127"/>
                  <a:gd name="T50" fmla="*/ 24 w 131"/>
                  <a:gd name="T51" fmla="*/ 100 h 127"/>
                  <a:gd name="T52" fmla="*/ 34 w 131"/>
                  <a:gd name="T53" fmla="*/ 90 h 127"/>
                  <a:gd name="T54" fmla="*/ 34 w 131"/>
                  <a:gd name="T55" fmla="*/ 81 h 127"/>
                  <a:gd name="T56" fmla="*/ 49 w 131"/>
                  <a:gd name="T57" fmla="*/ 105 h 127"/>
                  <a:gd name="T58" fmla="*/ 39 w 131"/>
                  <a:gd name="T59" fmla="*/ 115 h 127"/>
                  <a:gd name="T60" fmla="*/ 39 w 131"/>
                  <a:gd name="T61" fmla="*/ 124 h 127"/>
                  <a:gd name="T62" fmla="*/ 48 w 131"/>
                  <a:gd name="T63" fmla="*/ 124 h 127"/>
                  <a:gd name="T64" fmla="*/ 58 w 131"/>
                  <a:gd name="T65" fmla="*/ 114 h 127"/>
                  <a:gd name="T66" fmla="*/ 58 w 131"/>
                  <a:gd name="T67" fmla="*/ 105 h 127"/>
                  <a:gd name="T68" fmla="*/ 49 w 131"/>
                  <a:gd name="T69" fmla="*/ 105 h 127"/>
                  <a:gd name="T70" fmla="*/ 46 w 131"/>
                  <a:gd name="T71" fmla="*/ 93 h 127"/>
                  <a:gd name="T72" fmla="*/ 37 w 131"/>
                  <a:gd name="T73" fmla="*/ 93 h 127"/>
                  <a:gd name="T74" fmla="*/ 27 w 131"/>
                  <a:gd name="T75" fmla="*/ 103 h 127"/>
                  <a:gd name="T76" fmla="*/ 27 w 131"/>
                  <a:gd name="T77" fmla="*/ 112 h 127"/>
                  <a:gd name="T78" fmla="*/ 36 w 131"/>
                  <a:gd name="T79" fmla="*/ 112 h 127"/>
                  <a:gd name="T80" fmla="*/ 46 w 131"/>
                  <a:gd name="T81" fmla="*/ 102 h 127"/>
                  <a:gd name="T82" fmla="*/ 46 w 131"/>
                  <a:gd name="T83" fmla="*/ 93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 h="127">
                    <a:moveTo>
                      <a:pt x="126" y="36"/>
                    </a:moveTo>
                    <a:cubicBezTo>
                      <a:pt x="94" y="5"/>
                      <a:pt x="94" y="5"/>
                      <a:pt x="94" y="5"/>
                    </a:cubicBezTo>
                    <a:cubicBezTo>
                      <a:pt x="91" y="1"/>
                      <a:pt x="85" y="0"/>
                      <a:pt x="80" y="3"/>
                    </a:cubicBezTo>
                    <a:cubicBezTo>
                      <a:pt x="75" y="5"/>
                      <a:pt x="51" y="16"/>
                      <a:pt x="51" y="16"/>
                    </a:cubicBezTo>
                    <a:cubicBezTo>
                      <a:pt x="48" y="17"/>
                      <a:pt x="45" y="20"/>
                      <a:pt x="44" y="23"/>
                    </a:cubicBezTo>
                    <a:cubicBezTo>
                      <a:pt x="38" y="41"/>
                      <a:pt x="38" y="41"/>
                      <a:pt x="38" y="41"/>
                    </a:cubicBezTo>
                    <a:cubicBezTo>
                      <a:pt x="36" y="45"/>
                      <a:pt x="38" y="50"/>
                      <a:pt x="41" y="53"/>
                    </a:cubicBezTo>
                    <a:cubicBezTo>
                      <a:pt x="42" y="54"/>
                      <a:pt x="43" y="55"/>
                      <a:pt x="45" y="55"/>
                    </a:cubicBezTo>
                    <a:cubicBezTo>
                      <a:pt x="51" y="57"/>
                      <a:pt x="57" y="54"/>
                      <a:pt x="59" y="48"/>
                    </a:cubicBezTo>
                    <a:cubicBezTo>
                      <a:pt x="64" y="35"/>
                      <a:pt x="64" y="35"/>
                      <a:pt x="64" y="35"/>
                    </a:cubicBezTo>
                    <a:cubicBezTo>
                      <a:pt x="82" y="29"/>
                      <a:pt x="82" y="29"/>
                      <a:pt x="82" y="29"/>
                    </a:cubicBezTo>
                    <a:cubicBezTo>
                      <a:pt x="117" y="63"/>
                      <a:pt x="117" y="63"/>
                      <a:pt x="117" y="63"/>
                    </a:cubicBezTo>
                    <a:cubicBezTo>
                      <a:pt x="126" y="54"/>
                      <a:pt x="126" y="54"/>
                      <a:pt x="126" y="54"/>
                    </a:cubicBezTo>
                    <a:cubicBezTo>
                      <a:pt x="131" y="49"/>
                      <a:pt x="131" y="41"/>
                      <a:pt x="126" y="36"/>
                    </a:cubicBezTo>
                    <a:close/>
                    <a:moveTo>
                      <a:pt x="22" y="69"/>
                    </a:moveTo>
                    <a:cubicBezTo>
                      <a:pt x="19" y="66"/>
                      <a:pt x="15" y="66"/>
                      <a:pt x="13" y="69"/>
                    </a:cubicBezTo>
                    <a:cubicBezTo>
                      <a:pt x="3" y="79"/>
                      <a:pt x="3" y="79"/>
                      <a:pt x="3" y="79"/>
                    </a:cubicBezTo>
                    <a:cubicBezTo>
                      <a:pt x="0" y="81"/>
                      <a:pt x="0" y="85"/>
                      <a:pt x="3" y="88"/>
                    </a:cubicBezTo>
                    <a:cubicBezTo>
                      <a:pt x="5" y="90"/>
                      <a:pt x="9" y="90"/>
                      <a:pt x="12" y="88"/>
                    </a:cubicBezTo>
                    <a:cubicBezTo>
                      <a:pt x="22" y="78"/>
                      <a:pt x="22" y="78"/>
                      <a:pt x="22" y="78"/>
                    </a:cubicBezTo>
                    <a:cubicBezTo>
                      <a:pt x="24" y="75"/>
                      <a:pt x="24" y="71"/>
                      <a:pt x="22" y="69"/>
                    </a:cubicBezTo>
                    <a:close/>
                    <a:moveTo>
                      <a:pt x="34" y="81"/>
                    </a:moveTo>
                    <a:cubicBezTo>
                      <a:pt x="31" y="78"/>
                      <a:pt x="27" y="78"/>
                      <a:pt x="25" y="81"/>
                    </a:cubicBezTo>
                    <a:cubicBezTo>
                      <a:pt x="15" y="91"/>
                      <a:pt x="15" y="91"/>
                      <a:pt x="15" y="91"/>
                    </a:cubicBezTo>
                    <a:cubicBezTo>
                      <a:pt x="12" y="93"/>
                      <a:pt x="12" y="97"/>
                      <a:pt x="15" y="100"/>
                    </a:cubicBezTo>
                    <a:cubicBezTo>
                      <a:pt x="17" y="102"/>
                      <a:pt x="21" y="102"/>
                      <a:pt x="24" y="100"/>
                    </a:cubicBezTo>
                    <a:cubicBezTo>
                      <a:pt x="34" y="90"/>
                      <a:pt x="34" y="90"/>
                      <a:pt x="34" y="90"/>
                    </a:cubicBezTo>
                    <a:cubicBezTo>
                      <a:pt x="36" y="87"/>
                      <a:pt x="36" y="83"/>
                      <a:pt x="34" y="81"/>
                    </a:cubicBezTo>
                    <a:close/>
                    <a:moveTo>
                      <a:pt x="49" y="105"/>
                    </a:moveTo>
                    <a:cubicBezTo>
                      <a:pt x="39" y="115"/>
                      <a:pt x="39" y="115"/>
                      <a:pt x="39" y="115"/>
                    </a:cubicBezTo>
                    <a:cubicBezTo>
                      <a:pt x="37" y="118"/>
                      <a:pt x="37" y="122"/>
                      <a:pt x="39" y="124"/>
                    </a:cubicBezTo>
                    <a:cubicBezTo>
                      <a:pt x="42" y="127"/>
                      <a:pt x="46" y="127"/>
                      <a:pt x="48" y="124"/>
                    </a:cubicBezTo>
                    <a:cubicBezTo>
                      <a:pt x="58" y="114"/>
                      <a:pt x="58" y="114"/>
                      <a:pt x="58" y="114"/>
                    </a:cubicBezTo>
                    <a:cubicBezTo>
                      <a:pt x="61" y="112"/>
                      <a:pt x="61" y="108"/>
                      <a:pt x="58" y="105"/>
                    </a:cubicBezTo>
                    <a:cubicBezTo>
                      <a:pt x="56" y="103"/>
                      <a:pt x="52" y="103"/>
                      <a:pt x="49" y="105"/>
                    </a:cubicBezTo>
                    <a:close/>
                    <a:moveTo>
                      <a:pt x="46" y="93"/>
                    </a:moveTo>
                    <a:cubicBezTo>
                      <a:pt x="44" y="90"/>
                      <a:pt x="39" y="90"/>
                      <a:pt x="37" y="93"/>
                    </a:cubicBezTo>
                    <a:cubicBezTo>
                      <a:pt x="27" y="103"/>
                      <a:pt x="27" y="103"/>
                      <a:pt x="27" y="103"/>
                    </a:cubicBezTo>
                    <a:cubicBezTo>
                      <a:pt x="24" y="105"/>
                      <a:pt x="24" y="110"/>
                      <a:pt x="27" y="112"/>
                    </a:cubicBezTo>
                    <a:cubicBezTo>
                      <a:pt x="29" y="115"/>
                      <a:pt x="34" y="115"/>
                      <a:pt x="36" y="112"/>
                    </a:cubicBezTo>
                    <a:cubicBezTo>
                      <a:pt x="46" y="102"/>
                      <a:pt x="46" y="102"/>
                      <a:pt x="46" y="102"/>
                    </a:cubicBezTo>
                    <a:cubicBezTo>
                      <a:pt x="49" y="99"/>
                      <a:pt x="49" y="95"/>
                      <a:pt x="46"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
        <p:nvSpPr>
          <p:cNvPr id="23" name="TextBox 6"/>
          <p:cNvSpPr txBox="1">
            <a:spLocks noChangeArrowheads="1"/>
          </p:cNvSpPr>
          <p:nvPr/>
        </p:nvSpPr>
        <p:spPr bwMode="auto">
          <a:xfrm>
            <a:off x="4077501" y="2473547"/>
            <a:ext cx="99194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spAutoFit/>
          </a:bodyPr>
          <a:lstStyle/>
          <a:p>
            <a:pPr fontAlgn="base">
              <a:lnSpc>
                <a:spcPct val="150000"/>
              </a:lnSpc>
              <a:spcBef>
                <a:spcPct val="0"/>
              </a:spcBef>
              <a:spcAft>
                <a:spcPct val="0"/>
              </a:spcAft>
            </a:pPr>
            <a:r>
              <a:rPr lang="zh-CN" altLang="en-US" sz="1400" spc="75">
                <a:cs typeface="+mn-ea"/>
                <a:sym typeface="+mn-lt"/>
              </a:rPr>
              <a:t>这里添加具体介绍</a:t>
            </a:r>
            <a:endParaRPr lang="zh-CN" altLang="zh-CN" sz="1400" spc="75">
              <a:cs typeface="+mn-ea"/>
              <a:sym typeface="+mn-lt"/>
            </a:endParaRPr>
          </a:p>
        </p:txBody>
      </p:sp>
      <p:sp>
        <p:nvSpPr>
          <p:cNvPr id="24" name="TextBox 6"/>
          <p:cNvSpPr txBox="1">
            <a:spLocks noChangeArrowheads="1"/>
          </p:cNvSpPr>
          <p:nvPr/>
        </p:nvSpPr>
        <p:spPr bwMode="auto">
          <a:xfrm>
            <a:off x="4816465" y="1293114"/>
            <a:ext cx="18610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a:ea typeface="+mn-ea"/>
                <a:sym typeface="+mn-lt"/>
              </a:rPr>
              <a:t>这里添加具体介绍。这里添加具体介绍。</a:t>
            </a:r>
            <a:endParaRPr lang="zh-CN" altLang="zh-CN">
              <a:ea typeface="+mn-ea"/>
              <a:sym typeface="+mn-lt"/>
            </a:endParaRPr>
          </a:p>
        </p:txBody>
      </p:sp>
      <p:sp>
        <p:nvSpPr>
          <p:cNvPr id="25" name="TextBox 6"/>
          <p:cNvSpPr txBox="1">
            <a:spLocks noChangeArrowheads="1"/>
          </p:cNvSpPr>
          <p:nvPr/>
        </p:nvSpPr>
        <p:spPr bwMode="auto">
          <a:xfrm>
            <a:off x="1684106" y="2473547"/>
            <a:ext cx="18610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a:ea typeface="+mn-ea"/>
                <a:sym typeface="+mn-lt"/>
              </a:rPr>
              <a:t>这里添加具体介绍。这里添加具体介绍。</a:t>
            </a:r>
            <a:endParaRPr lang="zh-CN" altLang="zh-CN">
              <a:ea typeface="+mn-ea"/>
              <a:sym typeface="+mn-lt"/>
            </a:endParaRPr>
          </a:p>
        </p:txBody>
      </p:sp>
      <p:sp>
        <p:nvSpPr>
          <p:cNvPr id="26" name="TextBox 6"/>
          <p:cNvSpPr txBox="1">
            <a:spLocks noChangeArrowheads="1"/>
          </p:cNvSpPr>
          <p:nvPr/>
        </p:nvSpPr>
        <p:spPr bwMode="auto">
          <a:xfrm>
            <a:off x="2522744" y="3606781"/>
            <a:ext cx="18610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a:ea typeface="+mn-ea"/>
                <a:sym typeface="+mn-lt"/>
              </a:rPr>
              <a:t>这里添加具体介绍。这里添加具体介绍。</a:t>
            </a:r>
            <a:endParaRPr lang="zh-CN" altLang="zh-CN">
              <a:ea typeface="+mn-ea"/>
              <a:sym typeface="+mn-lt"/>
            </a:endParaRPr>
          </a:p>
        </p:txBody>
      </p:sp>
      <p:sp>
        <p:nvSpPr>
          <p:cNvPr id="27" name="TextBox 6"/>
          <p:cNvSpPr txBox="1">
            <a:spLocks noChangeArrowheads="1"/>
          </p:cNvSpPr>
          <p:nvPr/>
        </p:nvSpPr>
        <p:spPr bwMode="auto">
          <a:xfrm>
            <a:off x="5724766" y="2444252"/>
            <a:ext cx="18610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a:ea typeface="+mn-ea"/>
                <a:sym typeface="+mn-lt"/>
              </a:rPr>
              <a:t>这里添加具体介绍。这里添加具体介绍。</a:t>
            </a:r>
            <a:endParaRPr lang="zh-CN" altLang="zh-CN">
              <a:ea typeface="+mn-ea"/>
              <a:sym typeface="+mn-lt"/>
            </a:endParaRPr>
          </a:p>
        </p:txBody>
      </p:sp>
    </p:spTree>
  </p:cSld>
  <p:clrMapOvr>
    <a:masterClrMapping/>
  </p:clrMapOvr>
  <mc:AlternateContent>
    <mc:Choice xmlns:p15="http://schemas.microsoft.com/office/powerpoint/2012/main" Requires="p15">
      <p:transition spd="slow" advClick="0" advTm="0" p14:dur="200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700"/>
                            </p:stCondLst>
                            <p:childTnLst>
                              <p:par>
                                <p:cTn id="14" presetID="23" presetClass="entr" presetSubtype="16" fill="hold" grpId="0" nodeType="afterEffect">
                                  <p:stCondLst>
                                    <p:cond delay="0"/>
                                  </p:stCondLst>
                                  <p:iterate type="lt">
                                    <p:tmPct val="7000"/>
                                  </p:iterate>
                                  <p:childTnLst>
                                    <p:set>
                                      <p:cBhvr>
                                        <p:cTn id="15" dur="1" fill="hold">
                                          <p:stCondLst>
                                            <p:cond delay="0"/>
                                          </p:stCondLst>
                                        </p:cTn>
                                        <p:tgtEl>
                                          <p:spTgt spid="23">
                                            <p:txEl>
                                              <p:pRg st="0" end="0"/>
                                            </p:txEl>
                                          </p:spTgt>
                                        </p:tgtEl>
                                        <p:attrNameLst>
                                          <p:attrName>style.visibility</p:attrName>
                                        </p:attrNameLst>
                                      </p:cBhvr>
                                      <p:to>
                                        <p:strVal val="visible"/>
                                      </p:to>
                                    </p:set>
                                    <p:anim calcmode="lin" valueType="num">
                                      <p:cBhvr>
                                        <p:cTn id="16"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3">
                                            <p:txEl>
                                              <p:pRg st="0" end="0"/>
                                            </p:txEl>
                                          </p:spTgt>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200"/>
                            </p:stCondLst>
                            <p:childTnLst>
                              <p:par>
                                <p:cTn id="19" presetID="23" presetClass="entr" presetSubtype="52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 calcmode="lin" valueType="num">
                                      <p:cBhvr>
                                        <p:cTn id="23" dur="500" fill="hold"/>
                                        <p:tgtEl>
                                          <p:spTgt spid="29"/>
                                        </p:tgtEl>
                                        <p:attrNameLst>
                                          <p:attrName>ppt_x</p:attrName>
                                        </p:attrNameLst>
                                      </p:cBhvr>
                                      <p:tavLst>
                                        <p:tav tm="0">
                                          <p:val>
                                            <p:fltVal val="0.5"/>
                                          </p:val>
                                        </p:tav>
                                        <p:tav tm="100000">
                                          <p:val>
                                            <p:strVal val="#ppt_x"/>
                                          </p:val>
                                        </p:tav>
                                      </p:tavLst>
                                    </p:anim>
                                    <p:anim calcmode="lin" valueType="num">
                                      <p:cBhvr>
                                        <p:cTn id="24" dur="500" fill="hold"/>
                                        <p:tgtEl>
                                          <p:spTgt spid="29"/>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700"/>
                            </p:stCondLst>
                            <p:childTnLst>
                              <p:par>
                                <p:cTn id="26" presetID="23" presetClass="entr" presetSubtype="32" fill="hold" grpId="0" nodeType="afterEffect">
                                  <p:stCondLst>
                                    <p:cond delay="0"/>
                                  </p:stCondLst>
                                  <p:iterate type="lt">
                                    <p:tmPct val="7000"/>
                                  </p:iterate>
                                  <p:childTnLst>
                                    <p:set>
                                      <p:cBhvr>
                                        <p:cTn id="27" dur="1" fill="hold">
                                          <p:stCondLst>
                                            <p:cond delay="0"/>
                                          </p:stCondLst>
                                        </p:cTn>
                                        <p:tgtEl>
                                          <p:spTgt spid="24">
                                            <p:txEl>
                                              <p:pRg st="0" end="0"/>
                                            </p:txEl>
                                          </p:spTgt>
                                        </p:tgtEl>
                                        <p:attrNameLst>
                                          <p:attrName>style.visibility</p:attrName>
                                        </p:attrNameLst>
                                      </p:cBhvr>
                                      <p:to>
                                        <p:strVal val="visible"/>
                                      </p:to>
                                    </p:set>
                                    <p:anim calcmode="lin" valueType="num">
                                      <p:cBhvr>
                                        <p:cTn id="28" dur="500" fill="hold"/>
                                        <p:tgtEl>
                                          <p:spTgt spid="24">
                                            <p:txEl>
                                              <p:pRg st="0" end="0"/>
                                            </p:txEl>
                                          </p:spTgt>
                                        </p:tgtEl>
                                        <p:attrNameLst>
                                          <p:attrName>ppt_w</p:attrName>
                                        </p:attrNameLst>
                                      </p:cBhvr>
                                      <p:tavLst>
                                        <p:tav tm="0">
                                          <p:val>
                                            <p:strVal val="4*#ppt_w"/>
                                          </p:val>
                                        </p:tav>
                                        <p:tav tm="100000">
                                          <p:val>
                                            <p:strVal val="#ppt_w"/>
                                          </p:val>
                                        </p:tav>
                                      </p:tavLst>
                                    </p:anim>
                                    <p:anim calcmode="lin" valueType="num">
                                      <p:cBhvr>
                                        <p:cTn id="29" dur="500" fill="hold"/>
                                        <p:tgtEl>
                                          <p:spTgt spid="24">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30" fill="hold" nodeType="clickPar">
                      <p:stCondLst>
                        <p:cond delay="indefinite"/>
                      </p:stCondLst>
                      <p:childTnLst>
                        <p:par>
                          <p:cTn id="31" fill="hold">
                            <p:stCondLst>
                              <p:cond delay="0"/>
                            </p:stCondLst>
                            <p:childTnLst>
                              <p:par>
                                <p:cTn id="32" presetID="23" presetClass="entr" presetSubtype="52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 calcmode="lin" valueType="num">
                                      <p:cBhvr>
                                        <p:cTn id="36" dur="500" fill="hold"/>
                                        <p:tgtEl>
                                          <p:spTgt spid="3"/>
                                        </p:tgtEl>
                                        <p:attrNameLst>
                                          <p:attrName>ppt_x</p:attrName>
                                        </p:attrNameLst>
                                      </p:cBhvr>
                                      <p:tavLst>
                                        <p:tav tm="0">
                                          <p:val>
                                            <p:fltVal val="0.5"/>
                                          </p:val>
                                        </p:tav>
                                        <p:tav tm="100000">
                                          <p:val>
                                            <p:strVal val="#ppt_x"/>
                                          </p:val>
                                        </p:tav>
                                      </p:tavLst>
                                    </p:anim>
                                    <p:anim calcmode="lin" valueType="num">
                                      <p:cBhvr>
                                        <p:cTn id="37" dur="500" fill="hold"/>
                                        <p:tgtEl>
                                          <p:spTgt spid="3"/>
                                        </p:tgtEl>
                                        <p:attrNameLst>
                                          <p:attrName>ppt_y</p:attrName>
                                        </p:attrNameLst>
                                      </p:cBhvr>
                                      <p:tavLst>
                                        <p:tav tm="0">
                                          <p:val>
                                            <p:fltVal val="0.5"/>
                                          </p:val>
                                        </p:tav>
                                        <p:tav tm="100000">
                                          <p:val>
                                            <p:strVal val="#ppt_y"/>
                                          </p:val>
                                        </p:tav>
                                      </p:tavLst>
                                    </p:anim>
                                  </p:childTnLst>
                                </p:cTn>
                              </p:par>
                            </p:childTnLst>
                          </p:cTn>
                        </p:par>
                        <p:par>
                          <p:cTn id="38" fill="hold" nodeType="afterGroup">
                            <p:stCondLst>
                              <p:cond delay="500"/>
                            </p:stCondLst>
                            <p:childTnLst>
                              <p:par>
                                <p:cTn id="39" presetID="23" presetClass="entr" presetSubtype="32" fill="hold" grpId="0" nodeType="afterEffect">
                                  <p:stCondLst>
                                    <p:cond delay="0"/>
                                  </p:stCondLst>
                                  <p:iterate type="lt">
                                    <p:tmPct val="7000"/>
                                  </p:iterate>
                                  <p:childTnLst>
                                    <p:set>
                                      <p:cBhvr>
                                        <p:cTn id="40" dur="1" fill="hold">
                                          <p:stCondLst>
                                            <p:cond delay="0"/>
                                          </p:stCondLst>
                                        </p:cTn>
                                        <p:tgtEl>
                                          <p:spTgt spid="27">
                                            <p:txEl>
                                              <p:pRg st="0" end="0"/>
                                            </p:txEl>
                                          </p:spTgt>
                                        </p:tgtEl>
                                        <p:attrNameLst>
                                          <p:attrName>style.visibility</p:attrName>
                                        </p:attrNameLst>
                                      </p:cBhvr>
                                      <p:to>
                                        <p:strVal val="visible"/>
                                      </p:to>
                                    </p:set>
                                    <p:anim calcmode="lin" valueType="num">
                                      <p:cBhvr>
                                        <p:cTn id="41" dur="500" fill="hold"/>
                                        <p:tgtEl>
                                          <p:spTgt spid="27">
                                            <p:txEl>
                                              <p:pRg st="0" end="0"/>
                                            </p:txEl>
                                          </p:spTgt>
                                        </p:tgtEl>
                                        <p:attrNameLst>
                                          <p:attrName>ppt_w</p:attrName>
                                        </p:attrNameLst>
                                      </p:cBhvr>
                                      <p:tavLst>
                                        <p:tav tm="0">
                                          <p:val>
                                            <p:strVal val="4*#ppt_w"/>
                                          </p:val>
                                        </p:tav>
                                        <p:tav tm="100000">
                                          <p:val>
                                            <p:strVal val="#ppt_w"/>
                                          </p:val>
                                        </p:tav>
                                      </p:tavLst>
                                    </p:anim>
                                    <p:anim calcmode="lin" valueType="num">
                                      <p:cBhvr>
                                        <p:cTn id="42" dur="500" fill="hold"/>
                                        <p:tgtEl>
                                          <p:spTgt spid="27">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43" fill="hold" nodeType="clickPar">
                      <p:stCondLst>
                        <p:cond delay="indefinite"/>
                      </p:stCondLst>
                      <p:childTnLst>
                        <p:par>
                          <p:cTn id="44" fill="hold">
                            <p:stCondLst>
                              <p:cond delay="0"/>
                            </p:stCondLst>
                            <p:childTnLst>
                              <p:par>
                                <p:cTn id="45" presetID="23" presetClass="entr" presetSubtype="528"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 calcmode="lin" valueType="num">
                                      <p:cBhvr>
                                        <p:cTn id="49" dur="500" fill="hold"/>
                                        <p:tgtEl>
                                          <p:spTgt spid="18"/>
                                        </p:tgtEl>
                                        <p:attrNameLst>
                                          <p:attrName>ppt_x</p:attrName>
                                        </p:attrNameLst>
                                      </p:cBhvr>
                                      <p:tavLst>
                                        <p:tav tm="0">
                                          <p:val>
                                            <p:fltVal val="0.5"/>
                                          </p:val>
                                        </p:tav>
                                        <p:tav tm="100000">
                                          <p:val>
                                            <p:strVal val="#ppt_x"/>
                                          </p:val>
                                        </p:tav>
                                      </p:tavLst>
                                    </p:anim>
                                    <p:anim calcmode="lin" valueType="num">
                                      <p:cBhvr>
                                        <p:cTn id="50" dur="500" fill="hold"/>
                                        <p:tgtEl>
                                          <p:spTgt spid="18"/>
                                        </p:tgtEl>
                                        <p:attrNameLst>
                                          <p:attrName>ppt_y</p:attrName>
                                        </p:attrNameLst>
                                      </p:cBhvr>
                                      <p:tavLst>
                                        <p:tav tm="0">
                                          <p:val>
                                            <p:fltVal val="0.5"/>
                                          </p:val>
                                        </p:tav>
                                        <p:tav tm="100000">
                                          <p:val>
                                            <p:strVal val="#ppt_y"/>
                                          </p:val>
                                        </p:tav>
                                      </p:tavLst>
                                    </p:anim>
                                  </p:childTnLst>
                                </p:cTn>
                              </p:par>
                            </p:childTnLst>
                          </p:cTn>
                        </p:par>
                        <p:par>
                          <p:cTn id="51" fill="hold" nodeType="afterGroup">
                            <p:stCondLst>
                              <p:cond delay="500"/>
                            </p:stCondLst>
                            <p:childTnLst>
                              <p:par>
                                <p:cTn id="52" presetID="23" presetClass="entr" presetSubtype="32" fill="hold" grpId="0" nodeType="afterEffect">
                                  <p:stCondLst>
                                    <p:cond delay="0"/>
                                  </p:stCondLst>
                                  <p:iterate type="lt">
                                    <p:tmPct val="7000"/>
                                  </p:iterate>
                                  <p:childTnLst>
                                    <p:set>
                                      <p:cBhvr>
                                        <p:cTn id="53" dur="1" fill="hold">
                                          <p:stCondLst>
                                            <p:cond delay="0"/>
                                          </p:stCondLst>
                                        </p:cTn>
                                        <p:tgtEl>
                                          <p:spTgt spid="26">
                                            <p:txEl>
                                              <p:pRg st="0" end="0"/>
                                            </p:txEl>
                                          </p:spTgt>
                                        </p:tgtEl>
                                        <p:attrNameLst>
                                          <p:attrName>style.visibility</p:attrName>
                                        </p:attrNameLst>
                                      </p:cBhvr>
                                      <p:to>
                                        <p:strVal val="visible"/>
                                      </p:to>
                                    </p:set>
                                    <p:anim calcmode="lin" valueType="num">
                                      <p:cBhvr>
                                        <p:cTn id="54" dur="500" fill="hold"/>
                                        <p:tgtEl>
                                          <p:spTgt spid="26">
                                            <p:txEl>
                                              <p:pRg st="0" end="0"/>
                                            </p:txEl>
                                          </p:spTgt>
                                        </p:tgtEl>
                                        <p:attrNameLst>
                                          <p:attrName>ppt_w</p:attrName>
                                        </p:attrNameLst>
                                      </p:cBhvr>
                                      <p:tavLst>
                                        <p:tav tm="0">
                                          <p:val>
                                            <p:strVal val="4*#ppt_w"/>
                                          </p:val>
                                        </p:tav>
                                        <p:tav tm="100000">
                                          <p:val>
                                            <p:strVal val="#ppt_w"/>
                                          </p:val>
                                        </p:tav>
                                      </p:tavLst>
                                    </p:anim>
                                    <p:anim calcmode="lin" valueType="num">
                                      <p:cBhvr>
                                        <p:cTn id="55" dur="500" fill="hold"/>
                                        <p:tgtEl>
                                          <p:spTgt spid="26">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56" fill="hold" nodeType="clickPar">
                      <p:stCondLst>
                        <p:cond delay="indefinite"/>
                      </p:stCondLst>
                      <p:childTnLst>
                        <p:par>
                          <p:cTn id="57" fill="hold">
                            <p:stCondLst>
                              <p:cond delay="0"/>
                            </p:stCondLst>
                            <p:childTnLst>
                              <p:par>
                                <p:cTn id="58" presetID="23" presetClass="entr" presetSubtype="528"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 calcmode="lin" valueType="num">
                                      <p:cBhvr>
                                        <p:cTn id="62" dur="500" fill="hold"/>
                                        <p:tgtEl>
                                          <p:spTgt spid="12"/>
                                        </p:tgtEl>
                                        <p:attrNameLst>
                                          <p:attrName>ppt_x</p:attrName>
                                        </p:attrNameLst>
                                      </p:cBhvr>
                                      <p:tavLst>
                                        <p:tav tm="0">
                                          <p:val>
                                            <p:fltVal val="0.5"/>
                                          </p:val>
                                        </p:tav>
                                        <p:tav tm="100000">
                                          <p:val>
                                            <p:strVal val="#ppt_x"/>
                                          </p:val>
                                        </p:tav>
                                      </p:tavLst>
                                    </p:anim>
                                    <p:anim calcmode="lin" valueType="num">
                                      <p:cBhvr>
                                        <p:cTn id="63" dur="500" fill="hold"/>
                                        <p:tgtEl>
                                          <p:spTgt spid="12"/>
                                        </p:tgtEl>
                                        <p:attrNameLst>
                                          <p:attrName>ppt_y</p:attrName>
                                        </p:attrNameLst>
                                      </p:cBhvr>
                                      <p:tavLst>
                                        <p:tav tm="0">
                                          <p:val>
                                            <p:fltVal val="0.5"/>
                                          </p:val>
                                        </p:tav>
                                        <p:tav tm="100000">
                                          <p:val>
                                            <p:strVal val="#ppt_y"/>
                                          </p:val>
                                        </p:tav>
                                      </p:tavLst>
                                    </p:anim>
                                  </p:childTnLst>
                                </p:cTn>
                              </p:par>
                            </p:childTnLst>
                          </p:cTn>
                        </p:par>
                        <p:par>
                          <p:cTn id="64" fill="hold" nodeType="afterGroup">
                            <p:stCondLst>
                              <p:cond delay="500"/>
                            </p:stCondLst>
                            <p:childTnLst>
                              <p:par>
                                <p:cTn id="65" presetID="23" presetClass="entr" presetSubtype="32" fill="hold" grpId="0" nodeType="afterEffect">
                                  <p:stCondLst>
                                    <p:cond delay="0"/>
                                  </p:stCondLst>
                                  <p:iterate type="lt">
                                    <p:tmPct val="7000"/>
                                  </p:iterate>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p:cTn id="67" dur="500" fill="hold"/>
                                        <p:tgtEl>
                                          <p:spTgt spid="25">
                                            <p:txEl>
                                              <p:pRg st="0" end="0"/>
                                            </p:txEl>
                                          </p:spTgt>
                                        </p:tgtEl>
                                        <p:attrNameLst>
                                          <p:attrName>ppt_w</p:attrName>
                                        </p:attrNameLst>
                                      </p:cBhvr>
                                      <p:tavLst>
                                        <p:tav tm="0">
                                          <p:val>
                                            <p:strVal val="4*#ppt_w"/>
                                          </p:val>
                                        </p:tav>
                                        <p:tav tm="100000">
                                          <p:val>
                                            <p:strVal val="#ppt_w"/>
                                          </p:val>
                                        </p:tav>
                                      </p:tavLst>
                                    </p:anim>
                                    <p:anim calcmode="lin" valueType="num">
                                      <p:cBhvr>
                                        <p:cTn id="68" dur="500" fill="hold"/>
                                        <p:tgtEl>
                                          <p:spTgt spid="25">
                                            <p:txEl>
                                              <p:pRg st="0" end="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3" grpId="0" build="allAtOnce"/>
      <p:bldP spid="24" grpId="0" build="allAtOnce"/>
      <p:bldP spid="25" grpId="0" build="allAtOnce"/>
      <p:bldP spid="26" grpId="0" build="allAtOnce"/>
      <p:bldP spid="27" grpId="0" build="allAtOnce"/>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7920" name="Rectangle 32" descr="library"/>
          <p:cNvSpPr>
            <a:spLocks noChangeArrowheads="1"/>
          </p:cNvSpPr>
          <p:nvPr/>
        </p:nvSpPr>
        <p:spPr bwMode="auto">
          <a:xfrm>
            <a:off x="4852105" y="1119189"/>
            <a:ext cx="2017712" cy="2170113"/>
          </a:xfrm>
          <a:prstGeom prst="rect">
            <a:avLst/>
          </a:prstGeom>
          <a:blipFill dpi="0" rotWithShape="1">
            <a:blip r:embed="rId3"/>
            <a:stretch>
              <a:fillRect r="-62010"/>
            </a:stretch>
          </a:blipFill>
          <a:ln>
            <a:noFill/>
          </a:ln>
        </p:spPr>
        <p:txBody>
          <a:bodyPr/>
          <a:lstStyle/>
          <a:p>
            <a:endParaRPr lang="zh-CN" altLang="en-US" sz="1280"/>
          </a:p>
        </p:txBody>
      </p:sp>
      <p:sp>
        <p:nvSpPr>
          <p:cNvPr id="37921" name="Rectangle 33"/>
          <p:cNvSpPr>
            <a:spLocks noChangeArrowheads="1"/>
          </p:cNvSpPr>
          <p:nvPr/>
        </p:nvSpPr>
        <p:spPr bwMode="auto">
          <a:xfrm>
            <a:off x="4852105" y="3352802"/>
            <a:ext cx="2017712" cy="1247775"/>
          </a:xfrm>
          <a:prstGeom prst="rect">
            <a:avLst/>
          </a:prstGeom>
          <a:solidFill>
            <a:schemeClr val="accent2"/>
          </a:solidFill>
          <a:ln>
            <a:noFill/>
          </a:ln>
        </p:spPr>
        <p:txBody>
          <a:bodyPr/>
          <a:lstStyle/>
          <a:p>
            <a:endParaRPr lang="zh-CN" altLang="en-US" sz="1280"/>
          </a:p>
        </p:txBody>
      </p:sp>
      <p:sp>
        <p:nvSpPr>
          <p:cNvPr id="37922" name="Rectangle 34"/>
          <p:cNvSpPr>
            <a:spLocks noChangeArrowheads="1"/>
          </p:cNvSpPr>
          <p:nvPr/>
        </p:nvSpPr>
        <p:spPr bwMode="auto">
          <a:xfrm>
            <a:off x="6931730" y="1119189"/>
            <a:ext cx="1987550" cy="1260475"/>
          </a:xfrm>
          <a:prstGeom prst="rect">
            <a:avLst/>
          </a:prstGeom>
          <a:solidFill>
            <a:schemeClr val="accent1"/>
          </a:solidFill>
          <a:ln>
            <a:noFill/>
          </a:ln>
        </p:spPr>
        <p:txBody>
          <a:bodyPr/>
          <a:lstStyle/>
          <a:p>
            <a:endParaRPr lang="zh-CN" altLang="en-US" sz="1280"/>
          </a:p>
        </p:txBody>
      </p:sp>
      <p:sp>
        <p:nvSpPr>
          <p:cNvPr id="37923" name="Rectangle 35" descr="Dreamy_Images_21"/>
          <p:cNvSpPr>
            <a:spLocks noChangeArrowheads="1"/>
          </p:cNvSpPr>
          <p:nvPr/>
        </p:nvSpPr>
        <p:spPr bwMode="auto">
          <a:xfrm>
            <a:off x="6931730" y="2447926"/>
            <a:ext cx="1987550" cy="2152650"/>
          </a:xfrm>
          <a:prstGeom prst="rect">
            <a:avLst/>
          </a:prstGeom>
          <a:blipFill dpi="0" rotWithShape="1">
            <a:blip r:embed="rId4"/>
            <a:stretch>
              <a:fillRect r="-44409"/>
            </a:stretch>
          </a:blipFill>
          <a:ln>
            <a:noFill/>
          </a:ln>
        </p:spPr>
        <p:txBody>
          <a:bodyPr/>
          <a:lstStyle/>
          <a:p>
            <a:endParaRPr lang="zh-CN" altLang="en-US" sz="1280"/>
          </a:p>
        </p:txBody>
      </p:sp>
      <p:sp>
        <p:nvSpPr>
          <p:cNvPr id="37924" name="Rectangle 36"/>
          <p:cNvSpPr>
            <a:spLocks noChangeArrowheads="1"/>
          </p:cNvSpPr>
          <p:nvPr/>
        </p:nvSpPr>
        <p:spPr bwMode="auto">
          <a:xfrm>
            <a:off x="7111118" y="1257301"/>
            <a:ext cx="165576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2400" b="1">
                <a:solidFill>
                  <a:schemeClr val="bg1"/>
                </a:solidFill>
              </a:rPr>
              <a:t>01</a:t>
            </a:r>
            <a:r>
              <a:rPr lang="en-US" altLang="zh-CN" sz="800" b="1">
                <a:solidFill>
                  <a:schemeClr val="bg1"/>
                </a:solidFill>
              </a:rPr>
              <a:t> BUSINESS SECTION</a:t>
            </a:r>
            <a:endParaRPr lang="zh-CN" altLang="en-US" sz="2400" b="1">
              <a:solidFill>
                <a:schemeClr val="bg1"/>
              </a:solidFill>
            </a:endParaRPr>
          </a:p>
          <a:p>
            <a:pPr>
              <a:buFont typeface="Arial" panose="020b0604020202020204" pitchFamily="34" charset="0"/>
              <a:buNone/>
            </a:pPr>
            <a:r>
              <a:rPr lang="en-US" altLang="zh-CN" sz="800">
                <a:solidFill>
                  <a:schemeClr val="bg1"/>
                </a:solidFill>
              </a:rPr>
              <a:t>We have many PowerPoint </a:t>
            </a:r>
            <a:r>
              <a:rPr lang="zh-CN" altLang="en-US" sz="800">
                <a:solidFill>
                  <a:schemeClr val="bg1"/>
                </a:solidFill>
              </a:rPr>
              <a:t>templates</a:t>
            </a:r>
            <a:r>
              <a:rPr lang="en-US" altLang="zh-CN" sz="800">
                <a:solidFill>
                  <a:schemeClr val="bg1"/>
                </a:solidFill>
              </a:rPr>
              <a:t> that has been specifically designed to help anyone that is stepping into the world of PowerPoint for the very first time. </a:t>
            </a:r>
            <a:endParaRPr lang="zh-CN" altLang="en-US" sz="800">
              <a:solidFill>
                <a:schemeClr val="bg1"/>
              </a:solidFill>
            </a:endParaRPr>
          </a:p>
        </p:txBody>
      </p:sp>
      <p:sp>
        <p:nvSpPr>
          <p:cNvPr id="37925" name="Rectangle 37"/>
          <p:cNvSpPr>
            <a:spLocks noChangeArrowheads="1"/>
          </p:cNvSpPr>
          <p:nvPr/>
        </p:nvSpPr>
        <p:spPr bwMode="auto">
          <a:xfrm>
            <a:off x="5041018" y="3492501"/>
            <a:ext cx="165576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2400" b="1">
                <a:solidFill>
                  <a:schemeClr val="bg1"/>
                </a:solidFill>
              </a:rPr>
              <a:t>02</a:t>
            </a:r>
            <a:r>
              <a:rPr lang="en-US" altLang="zh-CN" sz="800" b="1">
                <a:solidFill>
                  <a:schemeClr val="bg1"/>
                </a:solidFill>
              </a:rPr>
              <a:t> BUSINESS SECTION</a:t>
            </a:r>
            <a:endParaRPr lang="zh-CN" altLang="en-US" sz="2400" b="1">
              <a:solidFill>
                <a:schemeClr val="bg1"/>
              </a:solidFill>
            </a:endParaRPr>
          </a:p>
          <a:p>
            <a:pPr>
              <a:buFont typeface="Arial" panose="020b0604020202020204" pitchFamily="34" charset="0"/>
              <a:buNone/>
            </a:pPr>
            <a:r>
              <a:rPr lang="en-US" altLang="zh-CN" sz="800">
                <a:solidFill>
                  <a:schemeClr val="bg1"/>
                </a:solidFill>
              </a:rPr>
              <a:t>We have many PowerPoint </a:t>
            </a:r>
            <a:r>
              <a:rPr lang="zh-CN" altLang="en-US" sz="800">
                <a:solidFill>
                  <a:schemeClr val="bg1"/>
                </a:solidFill>
              </a:rPr>
              <a:t>templates</a:t>
            </a:r>
            <a:r>
              <a:rPr lang="en-US" altLang="zh-CN" sz="800">
                <a:solidFill>
                  <a:schemeClr val="bg1"/>
                </a:solidFill>
              </a:rPr>
              <a:t> that has been specifically designed to help anyone that is stepping into the world of PowerPoint for the very first time. </a:t>
            </a:r>
            <a:endParaRPr lang="zh-CN" altLang="en-US" sz="800">
              <a:solidFill>
                <a:schemeClr val="bg1"/>
              </a:solidFill>
            </a:endParaRPr>
          </a:p>
        </p:txBody>
      </p:sp>
      <p:sp>
        <p:nvSpPr>
          <p:cNvPr id="37926" name="Rectangle 38"/>
          <p:cNvSpPr>
            <a:spLocks noChangeArrowheads="1"/>
          </p:cNvSpPr>
          <p:nvPr/>
        </p:nvSpPr>
        <p:spPr bwMode="auto">
          <a:xfrm>
            <a:off x="611188" y="1747838"/>
            <a:ext cx="42481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 typeface="Arial" panose="020b0604020202020204" pitchFamily="34" charset="0"/>
              <a:buNone/>
            </a:pPr>
            <a:r>
              <a:rPr lang="en-US" altLang="zh-CN" sz="800">
                <a:solidFill>
                  <a:schemeClr val="bg1">
                    <a:lumMod val="65000"/>
                  </a:schemeClr>
                </a:solidFill>
              </a:rPr>
              <a:t>We have many PowerPoint </a:t>
            </a:r>
            <a:r>
              <a:rPr lang="zh-CN" altLang="en-US" sz="800">
                <a:solidFill>
                  <a:schemeClr val="bg1">
                    <a:lumMod val="65000"/>
                  </a:schemeClr>
                </a:solidFill>
              </a:rPr>
              <a:t>templates</a:t>
            </a:r>
            <a:r>
              <a:rPr lang="en-US" altLang="zh-CN" sz="800">
                <a:solidFill>
                  <a:schemeClr val="bg1">
                    <a:lumMod val="65000"/>
                  </a:schemeClr>
                </a:solidFill>
              </a:rPr>
              <a:t> that has been specifically designed to help anyone that is stepping into the world of PowerPoint for the very first time. We have many PowerPoint </a:t>
            </a:r>
            <a:r>
              <a:rPr lang="zh-CN" altLang="en-US" sz="800">
                <a:solidFill>
                  <a:schemeClr val="bg1">
                    <a:lumMod val="65000"/>
                  </a:schemeClr>
                </a:solidFill>
              </a:rPr>
              <a:t>templates</a:t>
            </a:r>
            <a:r>
              <a:rPr lang="en-US" altLang="zh-CN" sz="800">
                <a:solidFill>
                  <a:schemeClr val="bg1">
                    <a:lumMod val="65000"/>
                  </a:schemeClr>
                </a:solidFill>
              </a:rPr>
              <a:t> that has been specifically designed to help anyone that is stepping into the world of PowerPoint for the very first time. We have many PowerPoint </a:t>
            </a:r>
            <a:r>
              <a:rPr lang="zh-CN" altLang="en-US" sz="800">
                <a:solidFill>
                  <a:schemeClr val="bg1">
                    <a:lumMod val="65000"/>
                  </a:schemeClr>
                </a:solidFill>
              </a:rPr>
              <a:t>templates</a:t>
            </a:r>
            <a:r>
              <a:rPr lang="en-US" altLang="zh-CN" sz="800">
                <a:solidFill>
                  <a:schemeClr val="bg1">
                    <a:lumMod val="65000"/>
                  </a:schemeClr>
                </a:solidFill>
              </a:rPr>
              <a:t> that has been specifically designed to help anyone that is stepping into the world of PowerPoint for the very first time. We have many PowerPoint </a:t>
            </a:r>
            <a:r>
              <a:rPr lang="zh-CN" altLang="en-US" sz="800">
                <a:solidFill>
                  <a:schemeClr val="bg1">
                    <a:lumMod val="65000"/>
                  </a:schemeClr>
                </a:solidFill>
              </a:rPr>
              <a:t>templates</a:t>
            </a:r>
            <a:r>
              <a:rPr lang="en-US" altLang="zh-CN" sz="800">
                <a:solidFill>
                  <a:schemeClr val="bg1">
                    <a:lumMod val="65000"/>
                  </a:schemeClr>
                </a:solidFill>
              </a:rPr>
              <a:t> that has been specifically designed to help anyone that is stepping into the world of PowerPoint for the very first time. We have many PowerPoint </a:t>
            </a:r>
            <a:r>
              <a:rPr lang="zh-CN" altLang="en-US" sz="800">
                <a:solidFill>
                  <a:schemeClr val="bg1">
                    <a:lumMod val="65000"/>
                  </a:schemeClr>
                </a:solidFill>
              </a:rPr>
              <a:t>templates</a:t>
            </a:r>
            <a:r>
              <a:rPr lang="en-US" altLang="zh-CN" sz="800">
                <a:solidFill>
                  <a:schemeClr val="bg1">
                    <a:lumMod val="65000"/>
                  </a:schemeClr>
                </a:solidFill>
              </a:rPr>
              <a:t> that has been specifically designed to help anyone that is stepping into the world of PowerPoint for the very first time. We have many PowerPoint </a:t>
            </a:r>
            <a:r>
              <a:rPr lang="zh-CN" altLang="en-US" sz="800">
                <a:solidFill>
                  <a:schemeClr val="bg1">
                    <a:lumMod val="65000"/>
                  </a:schemeClr>
                </a:solidFill>
              </a:rPr>
              <a:t>templates</a:t>
            </a:r>
            <a:r>
              <a:rPr lang="en-US" altLang="zh-CN" sz="800">
                <a:solidFill>
                  <a:schemeClr val="bg1">
                    <a:lumMod val="65000"/>
                  </a:schemeClr>
                </a:solidFill>
              </a:rPr>
              <a:t> that has been specifically designed to help anyone that is stepping into the world of PowerPoint for the very first time.</a:t>
            </a:r>
            <a:endParaRPr lang="zh-CN" altLang="en-US" sz="800">
              <a:solidFill>
                <a:schemeClr val="bg1">
                  <a:lumMod val="65000"/>
                </a:schemeClr>
              </a:solidFill>
            </a:endParaRPr>
          </a:p>
        </p:txBody>
      </p:sp>
      <p:sp>
        <p:nvSpPr>
          <p:cNvPr id="37927" name="Rectangle 39"/>
          <p:cNvSpPr>
            <a:spLocks noChangeArrowheads="1"/>
          </p:cNvSpPr>
          <p:nvPr/>
        </p:nvSpPr>
        <p:spPr bwMode="auto">
          <a:xfrm>
            <a:off x="709613" y="1460502"/>
            <a:ext cx="21129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000">
                <a:solidFill>
                  <a:schemeClr val="bg1">
                    <a:lumMod val="65000"/>
                  </a:schemeClr>
                </a:solidFill>
              </a:rPr>
              <a:t>WHAT MAKES US</a:t>
            </a:r>
            <a:r>
              <a:rPr lang="en-US" altLang="zh-CN" sz="1000" b="1">
                <a:solidFill>
                  <a:schemeClr val="bg1">
                    <a:lumMod val="65000"/>
                  </a:schemeClr>
                </a:solidFill>
              </a:rPr>
              <a:t> </a:t>
            </a:r>
            <a:r>
              <a:rPr lang="zh-CN" altLang="en-US" sz="1000" b="1">
                <a:solidFill>
                  <a:schemeClr val="bg1">
                    <a:lumMod val="65000"/>
                  </a:schemeClr>
                </a:solidFill>
              </a:rPr>
              <a:t>DIFFERENT</a:t>
            </a:r>
            <a:r>
              <a:rPr lang="en-US" altLang="zh-CN" sz="1000">
                <a:solidFill>
                  <a:schemeClr val="bg1">
                    <a:lumMod val="65000"/>
                  </a:schemeClr>
                </a:solidFill>
              </a:rPr>
              <a:t>?</a:t>
            </a:r>
            <a:endParaRPr lang="en-US" altLang="zh-CN" sz="800">
              <a:solidFill>
                <a:schemeClr val="bg1">
                  <a:lumMod val="65000"/>
                </a:schemeClr>
              </a:solidFill>
            </a:endParaRPr>
          </a:p>
        </p:txBody>
      </p:sp>
      <p:grpSp>
        <p:nvGrpSpPr>
          <p:cNvPr id="2" name="组合 1"/>
          <p:cNvGrpSpPr/>
          <p:nvPr/>
        </p:nvGrpSpPr>
        <p:grpSpPr>
          <a:xfrm>
            <a:off x="709614" y="3803651"/>
            <a:ext cx="441325" cy="444500"/>
            <a:chOff x="997894" y="5347569"/>
            <a:chExt cx="620613" cy="625078"/>
          </a:xfrm>
        </p:grpSpPr>
        <p:sp>
          <p:nvSpPr>
            <p:cNvPr id="37929" name="Oval 41"/>
            <p:cNvSpPr>
              <a:spLocks noChangeArrowheads="1"/>
            </p:cNvSpPr>
            <p:nvPr/>
          </p:nvSpPr>
          <p:spPr bwMode="auto">
            <a:xfrm>
              <a:off x="997894" y="5347569"/>
              <a:ext cx="620613" cy="625078"/>
            </a:xfrm>
            <a:prstGeom prst="ellipse">
              <a:avLst/>
            </a:prstGeom>
            <a:solidFill>
              <a:schemeClr val="accent2"/>
            </a:solidFill>
            <a:ln>
              <a:noFill/>
            </a:ln>
            <a:effectLst>
              <a:outerShdw blurRad="63500" dist="63500" dir="2700000" algn="tl" rotWithShape="0">
                <a:prstClr val="black">
                  <a:alpha val="10000"/>
                </a:prstClr>
              </a:outerShdw>
            </a:effectLst>
          </p:spPr>
          <p:txBody>
            <a:bodyPr/>
            <a:lstStyle/>
            <a:p>
              <a:endParaRPr lang="zh-CN" altLang="en-US" sz="1280"/>
            </a:p>
          </p:txBody>
        </p:sp>
        <p:sp>
          <p:nvSpPr>
            <p:cNvPr id="37930" name="Freeform 42"/>
            <p:cNvSpPr/>
            <p:nvPr/>
          </p:nvSpPr>
          <p:spPr bwMode="auto">
            <a:xfrm>
              <a:off x="1169789" y="5548488"/>
              <a:ext cx="276820" cy="216544"/>
            </a:xfrm>
            <a:custGeom>
              <a:gdLst>
                <a:gd name="T0" fmla="*/ 39 w 39"/>
                <a:gd name="T1" fmla="*/ 4 h 31"/>
                <a:gd name="T2" fmla="*/ 34 w 39"/>
                <a:gd name="T3" fmla="*/ 5 h 31"/>
                <a:gd name="T4" fmla="*/ 38 w 39"/>
                <a:gd name="T5" fmla="*/ 1 h 31"/>
                <a:gd name="T6" fmla="*/ 33 w 39"/>
                <a:gd name="T7" fmla="*/ 3 h 31"/>
                <a:gd name="T8" fmla="*/ 27 w 39"/>
                <a:gd name="T9" fmla="*/ 0 h 31"/>
                <a:gd name="T10" fmla="*/ 19 w 39"/>
                <a:gd name="T11" fmla="*/ 8 h 31"/>
                <a:gd name="T12" fmla="*/ 19 w 39"/>
                <a:gd name="T13" fmla="*/ 10 h 31"/>
                <a:gd name="T14" fmla="*/ 3 w 39"/>
                <a:gd name="T15" fmla="*/ 2 h 31"/>
                <a:gd name="T16" fmla="*/ 2 w 39"/>
                <a:gd name="T17" fmla="*/ 5 h 31"/>
                <a:gd name="T18" fmla="*/ 6 w 39"/>
                <a:gd name="T19" fmla="*/ 12 h 31"/>
                <a:gd name="T20" fmla="*/ 2 w 39"/>
                <a:gd name="T21" fmla="*/ 11 h 31"/>
                <a:gd name="T22" fmla="*/ 2 w 39"/>
                <a:gd name="T23" fmla="*/ 11 h 31"/>
                <a:gd name="T24" fmla="*/ 8 w 39"/>
                <a:gd name="T25" fmla="*/ 19 h 31"/>
                <a:gd name="T26" fmla="*/ 6 w 39"/>
                <a:gd name="T27" fmla="*/ 19 h 31"/>
                <a:gd name="T28" fmla="*/ 5 w 39"/>
                <a:gd name="T29" fmla="*/ 19 h 31"/>
                <a:gd name="T30" fmla="*/ 12 w 39"/>
                <a:gd name="T31" fmla="*/ 24 h 31"/>
                <a:gd name="T32" fmla="*/ 2 w 39"/>
                <a:gd name="T33" fmla="*/ 28 h 31"/>
                <a:gd name="T34" fmla="*/ 0 w 39"/>
                <a:gd name="T35" fmla="*/ 28 h 31"/>
                <a:gd name="T36" fmla="*/ 13 w 39"/>
                <a:gd name="T37" fmla="*/ 31 h 31"/>
                <a:gd name="T38" fmla="*/ 35 w 39"/>
                <a:gd name="T39" fmla="*/ 9 h 31"/>
                <a:gd name="T40" fmla="*/ 35 w 39"/>
                <a:gd name="T41" fmla="*/ 8 h 31"/>
                <a:gd name="T42" fmla="*/ 39 w 39"/>
                <a:gd name="T43" fmla="*/ 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1">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grpSp>
      <p:grpSp>
        <p:nvGrpSpPr>
          <p:cNvPr id="3" name="组合 2"/>
          <p:cNvGrpSpPr/>
          <p:nvPr/>
        </p:nvGrpSpPr>
        <p:grpSpPr>
          <a:xfrm>
            <a:off x="2868614" y="3803651"/>
            <a:ext cx="441325" cy="444500"/>
            <a:chOff x="4033988" y="5347569"/>
            <a:chExt cx="620613" cy="625078"/>
          </a:xfrm>
        </p:grpSpPr>
        <p:sp>
          <p:nvSpPr>
            <p:cNvPr id="37932" name="Oval 44"/>
            <p:cNvSpPr>
              <a:spLocks noChangeArrowheads="1"/>
            </p:cNvSpPr>
            <p:nvPr/>
          </p:nvSpPr>
          <p:spPr bwMode="auto">
            <a:xfrm>
              <a:off x="4033988" y="5347569"/>
              <a:ext cx="620613" cy="625078"/>
            </a:xfrm>
            <a:prstGeom prst="ellipse">
              <a:avLst/>
            </a:prstGeom>
            <a:solidFill>
              <a:schemeClr val="accent3"/>
            </a:solidFill>
            <a:ln>
              <a:noFill/>
            </a:ln>
            <a:effectLst>
              <a:outerShdw blurRad="63500" dist="63500" dir="2700000" algn="tl" rotWithShape="0">
                <a:prstClr val="black">
                  <a:alpha val="10000"/>
                </a:prstClr>
              </a:outerShdw>
            </a:effectLst>
          </p:spPr>
          <p:txBody>
            <a:bodyPr/>
            <a:lstStyle/>
            <a:p>
              <a:endParaRPr lang="zh-CN" altLang="en-US" sz="1280"/>
            </a:p>
          </p:txBody>
        </p:sp>
        <p:sp>
          <p:nvSpPr>
            <p:cNvPr id="37933" name="Freeform 45"/>
            <p:cNvSpPr/>
            <p:nvPr/>
          </p:nvSpPr>
          <p:spPr bwMode="auto">
            <a:xfrm>
              <a:off x="4275089" y="5519466"/>
              <a:ext cx="147340" cy="281285"/>
            </a:xfrm>
            <a:custGeom>
              <a:gdLst>
                <a:gd name="T0" fmla="*/ 4 w 20"/>
                <a:gd name="T1" fmla="*/ 22 h 39"/>
                <a:gd name="T2" fmla="*/ 4 w 20"/>
                <a:gd name="T3" fmla="*/ 39 h 39"/>
                <a:gd name="T4" fmla="*/ 13 w 20"/>
                <a:gd name="T5" fmla="*/ 39 h 39"/>
                <a:gd name="T6" fmla="*/ 13 w 20"/>
                <a:gd name="T7" fmla="*/ 22 h 39"/>
                <a:gd name="T8" fmla="*/ 18 w 20"/>
                <a:gd name="T9" fmla="*/ 22 h 39"/>
                <a:gd name="T10" fmla="*/ 20 w 20"/>
                <a:gd name="T11" fmla="*/ 15 h 39"/>
                <a:gd name="T12" fmla="*/ 13 w 20"/>
                <a:gd name="T13" fmla="*/ 15 h 39"/>
                <a:gd name="T14" fmla="*/ 13 w 20"/>
                <a:gd name="T15" fmla="*/ 9 h 39"/>
                <a:gd name="T16" fmla="*/ 14 w 20"/>
                <a:gd name="T17" fmla="*/ 8 h 39"/>
                <a:gd name="T18" fmla="*/ 18 w 20"/>
                <a:gd name="T19" fmla="*/ 8 h 39"/>
                <a:gd name="T20" fmla="*/ 18 w 20"/>
                <a:gd name="T21" fmla="*/ 0 h 39"/>
                <a:gd name="T22" fmla="*/ 11 w 20"/>
                <a:gd name="T23" fmla="*/ 0 h 39"/>
                <a:gd name="T24" fmla="*/ 4 w 20"/>
                <a:gd name="T25" fmla="*/ 7 h 39"/>
                <a:gd name="T26" fmla="*/ 4 w 20"/>
                <a:gd name="T27" fmla="*/ 14 h 39"/>
                <a:gd name="T28" fmla="*/ 0 w 20"/>
                <a:gd name="T29" fmla="*/ 14 h 39"/>
                <a:gd name="T30" fmla="*/ 0 w 20"/>
                <a:gd name="T31" fmla="*/ 22 h 39"/>
                <a:gd name="T32" fmla="*/ 4 w 20"/>
                <a:gd name="T33" fmla="*/ 22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9">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grpSp>
      <p:sp>
        <p:nvSpPr>
          <p:cNvPr id="37934" name="Rectangle 46"/>
          <p:cNvSpPr>
            <a:spLocks noChangeArrowheads="1"/>
          </p:cNvSpPr>
          <p:nvPr/>
        </p:nvSpPr>
        <p:spPr bwMode="auto">
          <a:xfrm>
            <a:off x="1300163" y="3836989"/>
            <a:ext cx="1327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800">
                <a:solidFill>
                  <a:schemeClr val="bg1">
                    <a:lumMod val="65000"/>
                  </a:schemeClr>
                </a:solidFill>
                <a:ea typeface="微软雅黑" panose="020b0503020204020204" pitchFamily="34" charset="-122"/>
              </a:rPr>
              <a:t>We have many PowerPoint templates that has been specifically designed.</a:t>
            </a:r>
            <a:endParaRPr lang="en-US" altLang="zh-CN" sz="800">
              <a:solidFill>
                <a:schemeClr val="bg1">
                  <a:lumMod val="65000"/>
                </a:schemeClr>
              </a:solidFill>
              <a:ea typeface="微软雅黑" panose="020b0503020204020204" pitchFamily="34" charset="-122"/>
            </a:endParaRPr>
          </a:p>
        </p:txBody>
      </p:sp>
      <p:sp>
        <p:nvSpPr>
          <p:cNvPr id="37935" name="Rectangle 47"/>
          <p:cNvSpPr>
            <a:spLocks noChangeArrowheads="1"/>
          </p:cNvSpPr>
          <p:nvPr/>
        </p:nvSpPr>
        <p:spPr bwMode="auto">
          <a:xfrm>
            <a:off x="3459163" y="3836989"/>
            <a:ext cx="1327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800">
                <a:solidFill>
                  <a:schemeClr val="bg1">
                    <a:lumMod val="65000"/>
                  </a:schemeClr>
                </a:solidFill>
                <a:ea typeface="微软雅黑" panose="020b0503020204020204" pitchFamily="34" charset="-122"/>
              </a:rPr>
              <a:t>We have many PowerPoint templates that has been specifically designed.</a:t>
            </a:r>
            <a:endParaRPr lang="en-US" altLang="zh-CN" sz="800">
              <a:solidFill>
                <a:schemeClr val="bg1">
                  <a:lumMod val="65000"/>
                </a:schemeClr>
              </a:solidFill>
              <a:ea typeface="微软雅黑" panose="020b0503020204020204" pitchFamily="34" charset="-122"/>
            </a:endParaRPr>
          </a:p>
        </p:txBody>
      </p:sp>
    </p:spTree>
  </p:cSld>
  <p:clrMapOvr>
    <a:masterClrMapping/>
  </p:clrMapOvr>
  <mc:AlternateContent>
    <mc:Choice xmlns:p15="http://schemas.microsoft.com/office/powerpoint/2012/main" Requires="p15">
      <p:transition spd="slow" advClick="0" advTm="0" p14:dur="200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7920"/>
                                        </p:tgtEl>
                                        <p:attrNameLst>
                                          <p:attrName>style.visibility</p:attrName>
                                        </p:attrNameLst>
                                      </p:cBhvr>
                                      <p:to>
                                        <p:strVal val="visible"/>
                                      </p:to>
                                    </p:set>
                                    <p:anim calcmode="lin" valueType="num">
                                      <p:cBhvr>
                                        <p:cTn id="7" dur="1000" fill="hold"/>
                                        <p:tgtEl>
                                          <p:spTgt spid="37920"/>
                                        </p:tgtEl>
                                        <p:attrNameLst>
                                          <p:attrName>ppt_w</p:attrName>
                                        </p:attrNameLst>
                                      </p:cBhvr>
                                      <p:tavLst>
                                        <p:tav tm="0">
                                          <p:val>
                                            <p:fltVal val="0"/>
                                          </p:val>
                                        </p:tav>
                                        <p:tav tm="100000">
                                          <p:val>
                                            <p:strVal val="#ppt_w"/>
                                          </p:val>
                                        </p:tav>
                                      </p:tavLst>
                                    </p:anim>
                                    <p:anim calcmode="lin" valueType="num">
                                      <p:cBhvr>
                                        <p:cTn id="8" dur="1000" fill="hold"/>
                                        <p:tgtEl>
                                          <p:spTgt spid="37920"/>
                                        </p:tgtEl>
                                        <p:attrNameLst>
                                          <p:attrName>ppt_h</p:attrName>
                                        </p:attrNameLst>
                                      </p:cBhvr>
                                      <p:tavLst>
                                        <p:tav tm="0">
                                          <p:val>
                                            <p:fltVal val="0"/>
                                          </p:val>
                                        </p:tav>
                                        <p:tav tm="100000">
                                          <p:val>
                                            <p:strVal val="#ppt_h"/>
                                          </p:val>
                                        </p:tav>
                                      </p:tavLst>
                                    </p:anim>
                                    <p:anim calcmode="lin" valueType="num">
                                      <p:cBhvr>
                                        <p:cTn id="9" dur="1000" fill="hold"/>
                                        <p:tgtEl>
                                          <p:spTgt spid="37920"/>
                                        </p:tgtEl>
                                        <p:attrNameLst>
                                          <p:attrName>style.rotation</p:attrName>
                                        </p:attrNameLst>
                                      </p:cBhvr>
                                      <p:tavLst>
                                        <p:tav tm="0">
                                          <p:val>
                                            <p:fltVal val="90"/>
                                          </p:val>
                                        </p:tav>
                                        <p:tav tm="100000">
                                          <p:val>
                                            <p:fltVal val="0"/>
                                          </p:val>
                                        </p:tav>
                                      </p:tavLst>
                                    </p:anim>
                                    <p:animEffect transition="in" filter="fade">
                                      <p:cBhvr>
                                        <p:cTn id="10" dur="1000"/>
                                        <p:tgtEl>
                                          <p:spTgt spid="3792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7923"/>
                                        </p:tgtEl>
                                        <p:attrNameLst>
                                          <p:attrName>style.visibility</p:attrName>
                                        </p:attrNameLst>
                                      </p:cBhvr>
                                      <p:to>
                                        <p:strVal val="visible"/>
                                      </p:to>
                                    </p:set>
                                    <p:anim calcmode="lin" valueType="num">
                                      <p:cBhvr>
                                        <p:cTn id="13" dur="1000" fill="hold"/>
                                        <p:tgtEl>
                                          <p:spTgt spid="37923"/>
                                        </p:tgtEl>
                                        <p:attrNameLst>
                                          <p:attrName>ppt_w</p:attrName>
                                        </p:attrNameLst>
                                      </p:cBhvr>
                                      <p:tavLst>
                                        <p:tav tm="0">
                                          <p:val>
                                            <p:fltVal val="0"/>
                                          </p:val>
                                        </p:tav>
                                        <p:tav tm="100000">
                                          <p:val>
                                            <p:strVal val="#ppt_w"/>
                                          </p:val>
                                        </p:tav>
                                      </p:tavLst>
                                    </p:anim>
                                    <p:anim calcmode="lin" valueType="num">
                                      <p:cBhvr>
                                        <p:cTn id="14" dur="1000" fill="hold"/>
                                        <p:tgtEl>
                                          <p:spTgt spid="37923"/>
                                        </p:tgtEl>
                                        <p:attrNameLst>
                                          <p:attrName>ppt_h</p:attrName>
                                        </p:attrNameLst>
                                      </p:cBhvr>
                                      <p:tavLst>
                                        <p:tav tm="0">
                                          <p:val>
                                            <p:fltVal val="0"/>
                                          </p:val>
                                        </p:tav>
                                        <p:tav tm="100000">
                                          <p:val>
                                            <p:strVal val="#ppt_h"/>
                                          </p:val>
                                        </p:tav>
                                      </p:tavLst>
                                    </p:anim>
                                    <p:anim calcmode="lin" valueType="num">
                                      <p:cBhvr>
                                        <p:cTn id="15" dur="1000" fill="hold"/>
                                        <p:tgtEl>
                                          <p:spTgt spid="37923"/>
                                        </p:tgtEl>
                                        <p:attrNameLst>
                                          <p:attrName>style.rotation</p:attrName>
                                        </p:attrNameLst>
                                      </p:cBhvr>
                                      <p:tavLst>
                                        <p:tav tm="0">
                                          <p:val>
                                            <p:fltVal val="90"/>
                                          </p:val>
                                        </p:tav>
                                        <p:tav tm="100000">
                                          <p:val>
                                            <p:fltVal val="0"/>
                                          </p:val>
                                        </p:tav>
                                      </p:tavLst>
                                    </p:anim>
                                    <p:animEffect transition="in" filter="fade">
                                      <p:cBhvr>
                                        <p:cTn id="16" dur="1000"/>
                                        <p:tgtEl>
                                          <p:spTgt spid="37923"/>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922"/>
                                        </p:tgtEl>
                                        <p:attrNameLst>
                                          <p:attrName>style.visibility</p:attrName>
                                        </p:attrNameLst>
                                      </p:cBhvr>
                                      <p:to>
                                        <p:strVal val="visible"/>
                                      </p:to>
                                    </p:set>
                                    <p:animEffect transition="in" filter="fade">
                                      <p:cBhvr>
                                        <p:cTn id="21" dur="500"/>
                                        <p:tgtEl>
                                          <p:spTgt spid="379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921"/>
                                        </p:tgtEl>
                                        <p:attrNameLst>
                                          <p:attrName>style.visibility</p:attrName>
                                        </p:attrNameLst>
                                      </p:cBhvr>
                                      <p:to>
                                        <p:strVal val="visible"/>
                                      </p:to>
                                    </p:set>
                                    <p:animEffect transition="in" filter="fade">
                                      <p:cBhvr>
                                        <p:cTn id="24" dur="500"/>
                                        <p:tgtEl>
                                          <p:spTgt spid="37921"/>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7927"/>
                                        </p:tgtEl>
                                        <p:attrNameLst>
                                          <p:attrName>style.visibility</p:attrName>
                                        </p:attrNameLst>
                                      </p:cBhvr>
                                      <p:to>
                                        <p:strVal val="visible"/>
                                      </p:to>
                                    </p:set>
                                    <p:animEffect transition="in" filter="fade">
                                      <p:cBhvr>
                                        <p:cTn id="29" dur="500"/>
                                        <p:tgtEl>
                                          <p:spTgt spid="379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926"/>
                                        </p:tgtEl>
                                        <p:attrNameLst>
                                          <p:attrName>style.visibility</p:attrName>
                                        </p:attrNameLst>
                                      </p:cBhvr>
                                      <p:to>
                                        <p:strVal val="visible"/>
                                      </p:to>
                                    </p:set>
                                    <p:animEffect transition="in" filter="fade">
                                      <p:cBhvr>
                                        <p:cTn id="32" dur="500"/>
                                        <p:tgtEl>
                                          <p:spTgt spid="37926"/>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12"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934"/>
                                        </p:tgtEl>
                                        <p:attrNameLst>
                                          <p:attrName>style.visibility</p:attrName>
                                        </p:attrNameLst>
                                      </p:cBhvr>
                                      <p:to>
                                        <p:strVal val="visible"/>
                                      </p:to>
                                    </p:set>
                                    <p:animEffect transition="in" filter="fade">
                                      <p:cBhvr>
                                        <p:cTn id="47" dur="500"/>
                                        <p:tgtEl>
                                          <p:spTgt spid="379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935"/>
                                        </p:tgtEl>
                                        <p:attrNameLst>
                                          <p:attrName>style.visibility</p:attrName>
                                        </p:attrNameLst>
                                      </p:cBhvr>
                                      <p:to>
                                        <p:strVal val="visible"/>
                                      </p:to>
                                    </p:set>
                                    <p:animEffect transition="in" filter="fade">
                                      <p:cBhvr>
                                        <p:cTn id="50" dur="500"/>
                                        <p:tgtEl>
                                          <p:spTgt spid="37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0" grpId="0" animBg="1"/>
      <p:bldP spid="37921" grpId="0" animBg="1"/>
      <p:bldP spid="37922" grpId="0" animBg="1"/>
      <p:bldP spid="37923" grpId="0" animBg="1"/>
      <p:bldP spid="37926" grpId="0"/>
      <p:bldP spid="37927" grpId="0"/>
      <p:bldP spid="37934" grpId="0"/>
      <p:bldP spid="3793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椭圆 2"/>
          <p:cNvSpPr/>
          <p:nvPr/>
        </p:nvSpPr>
        <p:spPr>
          <a:xfrm rot="1820888">
            <a:off x="2978524" y="2570089"/>
            <a:ext cx="3074906" cy="458878"/>
          </a:xfrm>
          <a:prstGeom prst="ellipse">
            <a:avLst/>
          </a:prstGeom>
          <a:noFill/>
          <a:ln w="9525">
            <a:solidFill>
              <a:schemeClr val="accent1"/>
            </a:solid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2" tIns="27000" rIns="54002" bIns="27000" numCol="1" spcCol="0" rtlCol="0" fromWordArt="0" anchor="ctr" anchorCtr="0" forceAA="0" compatLnSpc="1">
            <a:noAutofit/>
          </a:bodyPr>
          <a:lstStyle/>
          <a:p>
            <a:pPr algn="ctr"/>
            <a:endParaRPr lang="zh-CN" altLang="en-US" sz="1050">
              <a:solidFill>
                <a:schemeClr val="tx1">
                  <a:lumMod val="75000"/>
                  <a:lumOff val="25000"/>
                </a:schemeClr>
              </a:solidFill>
            </a:endParaRPr>
          </a:p>
        </p:txBody>
      </p:sp>
      <p:sp>
        <p:nvSpPr>
          <p:cNvPr id="4" name="椭圆 3"/>
          <p:cNvSpPr/>
          <p:nvPr/>
        </p:nvSpPr>
        <p:spPr>
          <a:xfrm rot="19657204">
            <a:off x="2928985" y="2595211"/>
            <a:ext cx="3074906" cy="458878"/>
          </a:xfrm>
          <a:prstGeom prst="ellipse">
            <a:avLst/>
          </a:prstGeom>
          <a:noFill/>
          <a:ln w="9525">
            <a:solidFill>
              <a:schemeClr val="accent4"/>
            </a:solid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2" tIns="27000" rIns="54002" bIns="27000" numCol="1" spcCol="0" rtlCol="0" fromWordArt="0" anchor="ctr" anchorCtr="0" forceAA="0" compatLnSpc="1">
            <a:noAutofit/>
          </a:bodyPr>
          <a:lstStyle/>
          <a:p>
            <a:pPr algn="ctr"/>
            <a:endParaRPr lang="zh-CN" altLang="en-US" sz="1050">
              <a:solidFill>
                <a:schemeClr val="tx1">
                  <a:lumMod val="75000"/>
                  <a:lumOff val="25000"/>
                </a:schemeClr>
              </a:solidFill>
            </a:endParaRPr>
          </a:p>
        </p:txBody>
      </p:sp>
      <p:sp>
        <p:nvSpPr>
          <p:cNvPr id="5" name="椭圆 4"/>
          <p:cNvSpPr/>
          <p:nvPr/>
        </p:nvSpPr>
        <p:spPr>
          <a:xfrm>
            <a:off x="5591791" y="3314133"/>
            <a:ext cx="325850" cy="310374"/>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2" tIns="27000" rIns="54002" bIns="27000" numCol="1" spcCol="0" rtlCol="0" fromWordArt="0" anchor="ctr" anchorCtr="0" forceAA="0" compatLnSpc="1">
            <a:noAutofit/>
          </a:bodyPr>
          <a:lstStyle/>
          <a:p>
            <a:pPr algn="ctr"/>
            <a:endParaRPr lang="zh-CN" altLang="en-US" sz="1050">
              <a:solidFill>
                <a:schemeClr val="tx1">
                  <a:lumMod val="75000"/>
                  <a:lumOff val="25000"/>
                </a:schemeClr>
              </a:solidFill>
            </a:endParaRPr>
          </a:p>
        </p:txBody>
      </p:sp>
      <p:grpSp>
        <p:nvGrpSpPr>
          <p:cNvPr id="6" name="组合 5"/>
          <p:cNvGrpSpPr/>
          <p:nvPr/>
        </p:nvGrpSpPr>
        <p:grpSpPr>
          <a:xfrm>
            <a:off x="2952652" y="844352"/>
            <a:ext cx="3177028" cy="525572"/>
            <a:chOff x="4745676" y="1069964"/>
            <a:chExt cx="2094713" cy="551851"/>
          </a:xfrm>
        </p:grpSpPr>
        <p:sp>
          <p:nvSpPr>
            <p:cNvPr id="7" name="矩形 6"/>
            <p:cNvSpPr/>
            <p:nvPr/>
          </p:nvSpPr>
          <p:spPr>
            <a:xfrm>
              <a:off x="5341745" y="1069964"/>
              <a:ext cx="933462" cy="290849"/>
            </a:xfrm>
            <a:prstGeom prst="rect">
              <a:avLst/>
            </a:prstGeom>
          </p:spPr>
          <p:txBody>
            <a:bodyPr wrap="none">
              <a:spAutoFit/>
            </a:bodyPr>
            <a:lstStyle/>
            <a:p>
              <a:r>
                <a:rPr lang="zh-CN" altLang="en-US" sz="12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6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4745676" y="1350356"/>
              <a:ext cx="2094713" cy="271459"/>
            </a:xfrm>
            <a:prstGeom prst="rect">
              <a:avLst/>
            </a:prstGeom>
          </p:spPr>
          <p:txBody>
            <a:bodyPr wrap="square">
              <a:spAutoFit/>
            </a:bodyPr>
            <a:lstStyle/>
            <a:p>
              <a:pPr>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9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 name="椭圆 8"/>
          <p:cNvSpPr/>
          <p:nvPr/>
        </p:nvSpPr>
        <p:spPr>
          <a:xfrm>
            <a:off x="3102397" y="1934673"/>
            <a:ext cx="325850" cy="310374"/>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2" tIns="27000" rIns="54002" bIns="27000" numCol="1" spcCol="0" rtlCol="0" fromWordArt="0" anchor="ctr" anchorCtr="0" forceAA="0" compatLnSpc="1">
            <a:noAutofit/>
          </a:bodyPr>
          <a:lstStyle/>
          <a:p>
            <a:pPr algn="ctr"/>
            <a:endParaRPr lang="zh-CN" altLang="en-US" sz="1050">
              <a:solidFill>
                <a:schemeClr val="tx1">
                  <a:lumMod val="75000"/>
                  <a:lumOff val="25000"/>
                </a:schemeClr>
              </a:solidFill>
            </a:endParaRPr>
          </a:p>
        </p:txBody>
      </p:sp>
      <p:sp>
        <p:nvSpPr>
          <p:cNvPr id="10" name="椭圆 9"/>
          <p:cNvSpPr/>
          <p:nvPr/>
        </p:nvSpPr>
        <p:spPr>
          <a:xfrm>
            <a:off x="2999128" y="3427061"/>
            <a:ext cx="325850" cy="310374"/>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2" tIns="27000" rIns="54002" bIns="27000" numCol="1" spcCol="0" rtlCol="0" fromWordArt="0" anchor="ctr" anchorCtr="0" forceAA="0" compatLnSpc="1">
            <a:noAutofit/>
          </a:bodyPr>
          <a:lstStyle/>
          <a:p>
            <a:pPr algn="ctr"/>
            <a:endParaRPr lang="zh-CN" altLang="en-US" sz="1050">
              <a:solidFill>
                <a:schemeClr val="tx1">
                  <a:lumMod val="75000"/>
                  <a:lumOff val="25000"/>
                </a:schemeClr>
              </a:solidFill>
            </a:endParaRPr>
          </a:p>
        </p:txBody>
      </p:sp>
      <p:grpSp>
        <p:nvGrpSpPr>
          <p:cNvPr id="11" name="组合 10"/>
          <p:cNvGrpSpPr/>
          <p:nvPr/>
        </p:nvGrpSpPr>
        <p:grpSpPr>
          <a:xfrm>
            <a:off x="3045163" y="4204479"/>
            <a:ext cx="3114307" cy="536710"/>
            <a:chOff x="4806090" y="3873878"/>
            <a:chExt cx="3114710" cy="563546"/>
          </a:xfrm>
        </p:grpSpPr>
        <p:sp>
          <p:nvSpPr>
            <p:cNvPr id="12" name="矩形 11"/>
            <p:cNvSpPr/>
            <p:nvPr/>
          </p:nvSpPr>
          <p:spPr>
            <a:xfrm>
              <a:off x="5614255" y="3873878"/>
              <a:ext cx="1694161" cy="290849"/>
            </a:xfrm>
            <a:prstGeom prst="rect">
              <a:avLst/>
            </a:prstGeom>
          </p:spPr>
          <p:txBody>
            <a:bodyPr wrap="square">
              <a:spAutoFit/>
            </a:bodyPr>
            <a:lstStyle/>
            <a:p>
              <a:r>
                <a:rPr lang="zh-CN" altLang="en-US" sz="12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zh-CN" altLang="zh-CN"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4806090" y="4165965"/>
              <a:ext cx="3114710" cy="271459"/>
            </a:xfrm>
            <a:prstGeom prst="rect">
              <a:avLst/>
            </a:prstGeom>
          </p:spPr>
          <p:txBody>
            <a:bodyPr wrap="square">
              <a:spAutoFit/>
            </a:bodyPr>
            <a:lstStyle/>
            <a:p>
              <a:pPr algn="just">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9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组合 13"/>
          <p:cNvGrpSpPr/>
          <p:nvPr/>
        </p:nvGrpSpPr>
        <p:grpSpPr>
          <a:xfrm>
            <a:off x="5904148" y="3277632"/>
            <a:ext cx="1728197" cy="675782"/>
            <a:chOff x="5904319" y="3291205"/>
            <a:chExt cx="1728421" cy="709571"/>
          </a:xfrm>
        </p:grpSpPr>
        <p:sp>
          <p:nvSpPr>
            <p:cNvPr id="15" name="矩形 14"/>
            <p:cNvSpPr/>
            <p:nvPr/>
          </p:nvSpPr>
          <p:spPr>
            <a:xfrm>
              <a:off x="5904319" y="3291205"/>
              <a:ext cx="1415956" cy="290849"/>
            </a:xfrm>
            <a:prstGeom prst="rect">
              <a:avLst/>
            </a:prstGeom>
          </p:spPr>
          <p:txBody>
            <a:bodyPr wrap="none">
              <a:spAutoFit/>
            </a:bodyPr>
            <a:lstStyle/>
            <a:p>
              <a:r>
                <a:rPr lang="zh-CN" altLang="en-US" sz="12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2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5904788" y="3554807"/>
              <a:ext cx="1727952" cy="445969"/>
            </a:xfrm>
            <a:prstGeom prst="rect">
              <a:avLst/>
            </a:prstGeom>
          </p:spPr>
          <p:txBody>
            <a:bodyPr wrap="square">
              <a:spAutoFit/>
            </a:bodyPr>
            <a:lstStyle/>
            <a:p>
              <a:pPr algn="just">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9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组合 16"/>
          <p:cNvGrpSpPr/>
          <p:nvPr/>
        </p:nvGrpSpPr>
        <p:grpSpPr>
          <a:xfrm>
            <a:off x="1115616" y="3468634"/>
            <a:ext cx="1847824" cy="695321"/>
            <a:chOff x="1115163" y="3491754"/>
            <a:chExt cx="1848063" cy="730087"/>
          </a:xfrm>
        </p:grpSpPr>
        <p:sp>
          <p:nvSpPr>
            <p:cNvPr id="18" name="矩形 17"/>
            <p:cNvSpPr/>
            <p:nvPr/>
          </p:nvSpPr>
          <p:spPr>
            <a:xfrm>
              <a:off x="1547270" y="3491754"/>
              <a:ext cx="1415956" cy="290849"/>
            </a:xfrm>
            <a:prstGeom prst="rect">
              <a:avLst/>
            </a:prstGeom>
          </p:spPr>
          <p:txBody>
            <a:bodyPr wrap="none">
              <a:spAutoFit/>
            </a:bodyPr>
            <a:lstStyle/>
            <a:p>
              <a:r>
                <a:rPr lang="zh-CN" altLang="en-US" sz="12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6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115163" y="3790685"/>
              <a:ext cx="1837274" cy="431156"/>
            </a:xfrm>
            <a:prstGeom prst="rect">
              <a:avLst/>
            </a:prstGeom>
          </p:spPr>
          <p:txBody>
            <a:bodyPr wrap="square">
              <a:spAutoFit/>
            </a:bodyPr>
            <a:lstStyle/>
            <a:p>
              <a:pPr algn="r">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9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椭圆 19"/>
          <p:cNvSpPr/>
          <p:nvPr/>
        </p:nvSpPr>
        <p:spPr>
          <a:xfrm>
            <a:off x="5557351" y="1917714"/>
            <a:ext cx="325850" cy="310373"/>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2" tIns="27000" rIns="54002" bIns="27000" numCol="1" spcCol="0" rtlCol="0" fromWordArt="0" anchor="ctr" anchorCtr="0" forceAA="0" compatLnSpc="1">
            <a:noAutofit/>
          </a:bodyPr>
          <a:lstStyle/>
          <a:p>
            <a:pPr algn="ctr"/>
            <a:endParaRPr lang="zh-CN" altLang="en-US" sz="1050">
              <a:solidFill>
                <a:schemeClr val="tx1">
                  <a:lumMod val="75000"/>
                  <a:lumOff val="25000"/>
                </a:schemeClr>
              </a:solidFill>
            </a:endParaRPr>
          </a:p>
        </p:txBody>
      </p:sp>
      <p:grpSp>
        <p:nvGrpSpPr>
          <p:cNvPr id="21" name="组合 20"/>
          <p:cNvGrpSpPr/>
          <p:nvPr/>
        </p:nvGrpSpPr>
        <p:grpSpPr>
          <a:xfrm>
            <a:off x="5976156" y="1741707"/>
            <a:ext cx="1728196" cy="681422"/>
            <a:chOff x="5976333" y="1678485"/>
            <a:chExt cx="1728420" cy="715493"/>
          </a:xfrm>
        </p:grpSpPr>
        <p:sp>
          <p:nvSpPr>
            <p:cNvPr id="22" name="矩形 21"/>
            <p:cNvSpPr/>
            <p:nvPr/>
          </p:nvSpPr>
          <p:spPr>
            <a:xfrm>
              <a:off x="5976333" y="1678485"/>
              <a:ext cx="1415956" cy="290849"/>
            </a:xfrm>
            <a:prstGeom prst="rect">
              <a:avLst/>
            </a:prstGeom>
          </p:spPr>
          <p:txBody>
            <a:bodyPr wrap="none">
              <a:spAutoFit/>
            </a:bodyPr>
            <a:lstStyle/>
            <a:p>
              <a:r>
                <a:rPr lang="zh-CN" altLang="en-US" sz="12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6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976724" y="1948009"/>
              <a:ext cx="1728029" cy="445969"/>
            </a:xfrm>
            <a:prstGeom prst="rect">
              <a:avLst/>
            </a:prstGeom>
          </p:spPr>
          <p:txBody>
            <a:bodyPr wrap="square">
              <a:spAutoFit/>
            </a:bodyPr>
            <a:lstStyle/>
            <a:p>
              <a:pPr algn="just">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9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 name="组合 23"/>
          <p:cNvGrpSpPr/>
          <p:nvPr/>
        </p:nvGrpSpPr>
        <p:grpSpPr>
          <a:xfrm>
            <a:off x="971600" y="1760198"/>
            <a:ext cx="1756694" cy="693847"/>
            <a:chOff x="1740914" y="1771676"/>
            <a:chExt cx="1756921" cy="728540"/>
          </a:xfrm>
        </p:grpSpPr>
        <p:sp>
          <p:nvSpPr>
            <p:cNvPr id="25" name="矩形 24"/>
            <p:cNvSpPr/>
            <p:nvPr/>
          </p:nvSpPr>
          <p:spPr>
            <a:xfrm>
              <a:off x="2081878" y="1771676"/>
              <a:ext cx="1415957" cy="290849"/>
            </a:xfrm>
            <a:prstGeom prst="rect">
              <a:avLst/>
            </a:prstGeom>
          </p:spPr>
          <p:txBody>
            <a:bodyPr wrap="none">
              <a:spAutoFit/>
            </a:bodyPr>
            <a:lstStyle/>
            <a:p>
              <a:r>
                <a:rPr lang="zh-CN" altLang="en-US" sz="12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2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矩形 25"/>
            <p:cNvSpPr/>
            <p:nvPr/>
          </p:nvSpPr>
          <p:spPr>
            <a:xfrm>
              <a:off x="1740914" y="2069059"/>
              <a:ext cx="1736316" cy="431157"/>
            </a:xfrm>
            <a:prstGeom prst="rect">
              <a:avLst/>
            </a:prstGeom>
          </p:spPr>
          <p:txBody>
            <a:bodyPr wrap="square">
              <a:spAutoFit/>
            </a:bodyPr>
            <a:lstStyle/>
            <a:p>
              <a:pPr algn="r">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9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7" name="椭圆 26"/>
          <p:cNvSpPr/>
          <p:nvPr/>
        </p:nvSpPr>
        <p:spPr>
          <a:xfrm rot="5400000">
            <a:off x="3379308" y="2542226"/>
            <a:ext cx="2325210" cy="410768"/>
          </a:xfrm>
          <a:prstGeom prst="ellipse">
            <a:avLst/>
          </a:prstGeom>
          <a:noFill/>
          <a:ln w="9525">
            <a:solidFill>
              <a:schemeClr val="accent3"/>
            </a:solid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2" tIns="27000" rIns="54002" bIns="27000" numCol="1" spcCol="0" rtlCol="0" fromWordArt="0" anchor="ctr" anchorCtr="0" forceAA="0" compatLnSpc="1">
            <a:noAutofit/>
          </a:bodyPr>
          <a:lstStyle/>
          <a:p>
            <a:pPr algn="ctr"/>
            <a:endParaRPr lang="zh-CN" altLang="en-US" sz="1050">
              <a:solidFill>
                <a:schemeClr val="tx1">
                  <a:lumMod val="75000"/>
                  <a:lumOff val="25000"/>
                </a:schemeClr>
              </a:solidFill>
            </a:endParaRPr>
          </a:p>
        </p:txBody>
      </p:sp>
      <p:grpSp>
        <p:nvGrpSpPr>
          <p:cNvPr id="28" name="组合 27"/>
          <p:cNvGrpSpPr/>
          <p:nvPr/>
        </p:nvGrpSpPr>
        <p:grpSpPr>
          <a:xfrm>
            <a:off x="3837327" y="2107122"/>
            <a:ext cx="1416226" cy="1348962"/>
            <a:chOff x="4804332" y="2348505"/>
            <a:chExt cx="2398155" cy="2398155"/>
          </a:xfrm>
        </p:grpSpPr>
        <p:sp>
          <p:nvSpPr>
            <p:cNvPr id="29" name="菱形 28"/>
            <p:cNvSpPr/>
            <p:nvPr/>
          </p:nvSpPr>
          <p:spPr>
            <a:xfrm>
              <a:off x="4804332" y="2348505"/>
              <a:ext cx="2398155" cy="2398155"/>
            </a:xfrm>
            <a:prstGeom prst="diamond">
              <a:avLst/>
            </a:prstGeom>
            <a:solidFill>
              <a:schemeClr val="accent2">
                <a:alpha val="9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endParaRPr>
            </a:p>
          </p:txBody>
        </p:sp>
        <p:sp>
          <p:nvSpPr>
            <p:cNvPr id="30" name="矩形 29"/>
            <p:cNvSpPr/>
            <p:nvPr/>
          </p:nvSpPr>
          <p:spPr>
            <a:xfrm>
              <a:off x="5445323" y="3167513"/>
              <a:ext cx="1116175" cy="553998"/>
            </a:xfrm>
            <a:prstGeom prst="rect">
              <a:avLst/>
            </a:prstGeom>
          </p:spPr>
          <p:txBody>
            <a:bodyPr wrap="none">
              <a:spAutoFit/>
            </a:bodyPr>
            <a:lstStyle/>
            <a:p>
              <a:pPr algn="ctr"/>
              <a:r>
                <a:rPr lang="zh-CN" altLang="zh-CN" sz="1425" b="1">
                  <a:solidFill>
                    <a:schemeClr val="bg1"/>
                  </a:solidFill>
                  <a:latin typeface="微软雅黑" panose="020b0503020204020204" pitchFamily="34" charset="-122"/>
                  <a:ea typeface="微软雅黑" panose="020b0503020204020204" pitchFamily="34" charset="-122"/>
                </a:rPr>
                <a:t>企</a:t>
              </a:r>
              <a:r>
                <a:rPr lang="en-US" altLang="zh-CN" sz="1425" b="1">
                  <a:solidFill>
                    <a:schemeClr val="bg1"/>
                  </a:solidFill>
                  <a:latin typeface="微软雅黑" panose="020b0503020204020204" pitchFamily="34" charset="-122"/>
                  <a:ea typeface="微软雅黑" panose="020b0503020204020204" pitchFamily="34" charset="-122"/>
                </a:rPr>
                <a:t>  </a:t>
              </a:r>
              <a:r>
                <a:rPr lang="zh-CN" altLang="zh-CN" sz="1425" b="1">
                  <a:solidFill>
                    <a:schemeClr val="bg1"/>
                  </a:solidFill>
                  <a:latin typeface="微软雅黑" panose="020b0503020204020204" pitchFamily="34" charset="-122"/>
                  <a:ea typeface="微软雅黑" panose="020b0503020204020204" pitchFamily="34" charset="-122"/>
                </a:rPr>
                <a:t>业</a:t>
              </a:r>
              <a:endParaRPr lang="zh-CN" altLang="en-US" sz="1425"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矩形 30"/>
            <p:cNvSpPr/>
            <p:nvPr/>
          </p:nvSpPr>
          <p:spPr>
            <a:xfrm>
              <a:off x="5178708" y="3495422"/>
              <a:ext cx="1649398" cy="553998"/>
            </a:xfrm>
            <a:prstGeom prst="rect">
              <a:avLst/>
            </a:prstGeom>
          </p:spPr>
          <p:txBody>
            <a:bodyPr wrap="none">
              <a:spAutoFit/>
            </a:bodyPr>
            <a:lstStyle/>
            <a:p>
              <a:pPr algn="ctr"/>
              <a:r>
                <a:rPr lang="en-US" altLang="zh-CN" sz="1425" b="1">
                  <a:solidFill>
                    <a:schemeClr val="bg1"/>
                  </a:solidFill>
                </a:rPr>
                <a:t>COMPANY</a:t>
              </a:r>
              <a:endParaRPr lang="zh-CN" altLang="en-US" sz="1425"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2" name="组合 31"/>
          <p:cNvGrpSpPr/>
          <p:nvPr/>
        </p:nvGrpSpPr>
        <p:grpSpPr>
          <a:xfrm>
            <a:off x="4377260" y="1421650"/>
            <a:ext cx="325850" cy="2649985"/>
            <a:chOff x="4377231" y="1342422"/>
            <a:chExt cx="325893" cy="2782484"/>
          </a:xfrm>
          <a:solidFill>
            <a:schemeClr val="accent3"/>
          </a:solidFill>
        </p:grpSpPr>
        <p:sp>
          <p:nvSpPr>
            <p:cNvPr id="33" name="椭圆 32"/>
            <p:cNvSpPr/>
            <p:nvPr/>
          </p:nvSpPr>
          <p:spPr>
            <a:xfrm>
              <a:off x="4377231" y="1342422"/>
              <a:ext cx="325893" cy="325893"/>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05" tIns="20252" rIns="40505" bIns="20252" numCol="1" spcCol="0" rtlCol="0" fromWordArt="0" anchor="ctr" anchorCtr="0" forceAA="0" compatLnSpc="1">
              <a:noAutofit/>
            </a:bodyPr>
            <a:lstStyle/>
            <a:p>
              <a:pPr algn="ctr"/>
              <a:endParaRPr lang="zh-CN" altLang="en-US" sz="1050">
                <a:solidFill>
                  <a:schemeClr val="tx1">
                    <a:lumMod val="75000"/>
                    <a:lumOff val="25000"/>
                  </a:schemeClr>
                </a:solidFill>
              </a:endParaRPr>
            </a:p>
          </p:txBody>
        </p:sp>
        <p:sp>
          <p:nvSpPr>
            <p:cNvPr id="34" name="椭圆 33"/>
            <p:cNvSpPr/>
            <p:nvPr/>
          </p:nvSpPr>
          <p:spPr>
            <a:xfrm>
              <a:off x="4377231" y="3799013"/>
              <a:ext cx="325893" cy="325893"/>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05" tIns="20252" rIns="40505" bIns="20252" numCol="1" spcCol="0" rtlCol="0" fromWordArt="0" anchor="ctr" anchorCtr="0" forceAA="0" compatLnSpc="1">
              <a:noAutofit/>
            </a:bodyPr>
            <a:lstStyle/>
            <a:p>
              <a:pPr algn="ctr"/>
              <a:endParaRPr lang="zh-CN" altLang="en-US" sz="1050">
                <a:solidFill>
                  <a:schemeClr val="tx1">
                    <a:lumMod val="75000"/>
                    <a:lumOff val="25000"/>
                  </a:schemeClr>
                </a:solidFill>
              </a:endParaRPr>
            </a:p>
          </p:txBody>
        </p:sp>
      </p:grpSp>
    </p:spTree>
  </p:cSld>
  <p:clrMapOvr>
    <a:masterClrMapping/>
  </p:clrMapOvr>
  <mc:AlternateContent>
    <mc:Choice xmlns:p15="http://schemas.microsoft.com/office/powerpoint/2012/main" Requires="p15">
      <p:transition spd="slow" advClick="0" advTm="0" p14:dur="200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500"/>
                                        <p:tgtEl>
                                          <p:spTgt spid="3"/>
                                        </p:tgtEl>
                                      </p:cBhvr>
                                    </p:animEffect>
                                  </p:childTnLst>
                                </p:cTn>
                              </p:par>
                            </p:childTnLst>
                          </p:cTn>
                        </p:par>
                        <p:par>
                          <p:cTn id="12" fill="hold" nodeType="afterGroup">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500"/>
                                        <p:tgtEl>
                                          <p:spTgt spid="4"/>
                                        </p:tgtEl>
                                      </p:cBhvr>
                                    </p:animEffect>
                                  </p:childTnLst>
                                </p:cTn>
                              </p:par>
                            </p:childTnLst>
                          </p:cTn>
                        </p:par>
                        <p:par>
                          <p:cTn id="16" fill="hold" nodeType="afterGroup">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nodeType="afterGroup">
                            <p:stCondLst>
                              <p:cond delay="2500"/>
                            </p:stCondLst>
                            <p:childTnLst>
                              <p:par>
                                <p:cTn id="23" presetID="21" presetClass="entr" presetSubtype="1"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heel(1)">
                                      <p:cBhvr>
                                        <p:cTn id="25" dur="500"/>
                                        <p:tgtEl>
                                          <p:spTgt spid="27"/>
                                        </p:tgtEl>
                                      </p:cBhvr>
                                    </p:animEffect>
                                  </p:childTnLst>
                                </p:cTn>
                              </p:par>
                            </p:childTnLst>
                          </p:cTn>
                        </p:par>
                        <p:par>
                          <p:cTn id="26" fill="hold" nodeType="afterGroup">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par>
                          <p:cTn id="37" fill="hold" nodeType="afterGroup">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par>
                          <p:cTn id="48" fill="hold" nodeType="afterGroup">
                            <p:stCondLst>
                              <p:cond delay="4000"/>
                            </p:stCondLst>
                            <p:childTnLst>
                              <p:par>
                                <p:cTn id="49" presetID="2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par>
                                <p:cTn id="52" presetID="22" presetClass="entr" presetSubtype="4"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down)">
                                      <p:cBhvr>
                                        <p:cTn id="54" dur="500"/>
                                        <p:tgtEl>
                                          <p:spTgt spid="6"/>
                                        </p:tgtEl>
                                      </p:cBhvr>
                                    </p:animEffect>
                                  </p:childTnLst>
                                </p:cTn>
                              </p:par>
                              <p:par>
                                <p:cTn id="55" presetID="2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par>
                                <p:cTn id="58" presetID="22" presetClass="entr" presetSubtype="4"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par>
                                <p:cTn id="61" presetID="22" presetClass="entr" presetSubtype="4"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
                                        <p:tgtEl>
                                          <p:spTgt spid="24"/>
                                        </p:tgtEl>
                                      </p:cBhvr>
                                    </p:animEffect>
                                  </p:childTnLst>
                                </p:cTn>
                              </p:par>
                              <p:par>
                                <p:cTn id="64" presetID="22" presetClass="entr" presetSubtype="4"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20" grpId="0" animBg="1"/>
      <p:bldP spid="27"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 220"/>
          <p:cNvSpPr/>
          <p:nvPr/>
        </p:nvSpPr>
        <p:spPr>
          <a:xfrm flipH="1">
            <a:off x="2917031" y="1392509"/>
            <a:ext cx="6226493" cy="2440582"/>
          </a:xfrm>
          <a:custGeom>
            <a:gdLst>
              <a:gd name="connsiteX0" fmla="*/ 0 w 12362"/>
              <a:gd name="connsiteY0" fmla="*/ 0 h 5123"/>
              <a:gd name="connsiteX1" fmla="*/ 10980 w 12362"/>
              <a:gd name="connsiteY1" fmla="*/ 13 h 5123"/>
              <a:gd name="connsiteX2" fmla="*/ 12362 w 12362"/>
              <a:gd name="connsiteY2" fmla="*/ 2562 h 5123"/>
              <a:gd name="connsiteX3" fmla="*/ 10935 w 12362"/>
              <a:gd name="connsiteY3" fmla="*/ 5003 h 5123"/>
              <a:gd name="connsiteX4" fmla="*/ 0 w 12362"/>
              <a:gd name="connsiteY4" fmla="*/ 5123 h 5123"/>
              <a:gd name="connsiteX5" fmla="*/ 0 w 12362"/>
              <a:gd name="connsiteY5" fmla="*/ 0 h 51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2" h="5123">
                <a:moveTo>
                  <a:pt x="0" y="0"/>
                </a:moveTo>
                <a:lnTo>
                  <a:pt x="10980" y="13"/>
                </a:lnTo>
                <a:lnTo>
                  <a:pt x="12362" y="2562"/>
                </a:lnTo>
                <a:lnTo>
                  <a:pt x="10935" y="5003"/>
                </a:lnTo>
                <a:lnTo>
                  <a:pt x="0" y="5123"/>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5" name="六边形 4"/>
          <p:cNvSpPr/>
          <p:nvPr/>
        </p:nvSpPr>
        <p:spPr>
          <a:xfrm>
            <a:off x="3138488" y="1580209"/>
            <a:ext cx="2377440" cy="1984670"/>
          </a:xfrm>
          <a:prstGeom prst="hexagon">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0" name=" 220"/>
          <p:cNvSpPr/>
          <p:nvPr/>
        </p:nvSpPr>
        <p:spPr>
          <a:xfrm>
            <a:off x="-10478" y="1823171"/>
            <a:ext cx="3616643" cy="1702643"/>
          </a:xfrm>
          <a:custGeom>
            <a:gdLst>
              <a:gd name="connsiteX0" fmla="*/ 0 w 8151"/>
              <a:gd name="connsiteY0" fmla="*/ 10 h 3574"/>
              <a:gd name="connsiteX1" fmla="*/ 7060 w 8151"/>
              <a:gd name="connsiteY1" fmla="*/ 0 h 3574"/>
              <a:gd name="connsiteX2" fmla="*/ 8151 w 8151"/>
              <a:gd name="connsiteY2" fmla="*/ 1792 h 3574"/>
              <a:gd name="connsiteX3" fmla="*/ 6948 w 8151"/>
              <a:gd name="connsiteY3" fmla="*/ 3497 h 3574"/>
              <a:gd name="connsiteX4" fmla="*/ 0 w 8151"/>
              <a:gd name="connsiteY4" fmla="*/ 3574 h 3574"/>
              <a:gd name="connsiteX5" fmla="*/ 0 w 8151"/>
              <a:gd name="connsiteY5" fmla="*/ 10 h 35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1" h="3574">
                <a:moveTo>
                  <a:pt x="0" y="10"/>
                </a:moveTo>
                <a:lnTo>
                  <a:pt x="7060" y="0"/>
                </a:lnTo>
                <a:lnTo>
                  <a:pt x="8151" y="1792"/>
                </a:lnTo>
                <a:lnTo>
                  <a:pt x="6948" y="3497"/>
                </a:lnTo>
                <a:lnTo>
                  <a:pt x="0" y="3574"/>
                </a:lnTo>
                <a:lnTo>
                  <a:pt x="0" y="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31" name="TextBox 59"/>
          <p:cNvSpPr txBox="1">
            <a:spLocks noChangeArrowheads="1"/>
          </p:cNvSpPr>
          <p:nvPr/>
        </p:nvSpPr>
        <p:spPr bwMode="auto">
          <a:xfrm flipH="1">
            <a:off x="1226536" y="1915663"/>
            <a:ext cx="1336694" cy="1394414"/>
          </a:xfrm>
          <a:prstGeom prst="rect">
            <a:avLst/>
          </a:prstGeom>
          <a:noFill/>
          <a:ln>
            <a:noFill/>
          </a:ln>
        </p:spPr>
        <p:txBody>
          <a:bodyPr wrap="square" lIns="68580" tIns="34290" rIns="68580" bIns="3429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514350">
              <a:defRPr/>
            </a:pPr>
            <a:r>
              <a:rPr lang="en-US" altLang="zh-CN" sz="8600" kern="0">
                <a:solidFill>
                  <a:schemeClr val="bg1"/>
                </a:solidFill>
                <a:latin typeface="Impact" panose="020b0806030902050204" charset="0"/>
                <a:ea typeface="微软雅黑" panose="020b0503020204020204" pitchFamily="34" charset="-122"/>
              </a:rPr>
              <a:t>04</a:t>
            </a:r>
            <a:endParaRPr lang="en-US" altLang="zh-CN" sz="8600" kern="0">
              <a:solidFill>
                <a:schemeClr val="bg1"/>
              </a:solidFill>
              <a:latin typeface="Impact" panose="020b0806030902050204" charset="0"/>
              <a:ea typeface="微软雅黑" panose="020b0503020204020204" pitchFamily="34" charset="-122"/>
            </a:endParaRPr>
          </a:p>
        </p:txBody>
      </p:sp>
      <p:sp>
        <p:nvSpPr>
          <p:cNvPr id="15" name="文本框 14"/>
          <p:cNvSpPr txBox="1"/>
          <p:nvPr/>
        </p:nvSpPr>
        <p:spPr>
          <a:xfrm>
            <a:off x="5589493" y="1912860"/>
            <a:ext cx="2908490" cy="623248"/>
          </a:xfrm>
          <a:prstGeom prst="rect">
            <a:avLst/>
          </a:prstGeom>
          <a:noFill/>
        </p:spPr>
        <p:txBody>
          <a:bodyPr vert="horz" wrap="none" lIns="68580" tIns="34290" rIns="68580" bIns="34290" rtlCol="0" anchor="ctr">
            <a:spAutoFit/>
          </a:bodyPr>
          <a:lstStyle/>
          <a:p>
            <a:pPr algn="ctr"/>
            <a:r>
              <a:rPr lang="zh-CN" altLang="en-US" sz="360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明年工作计划</a:t>
            </a:r>
            <a:endParaRPr lang="zh-CN" altLang="en-US" sz="3600" b="1">
              <a:solidFill>
                <a:schemeClr val="accent1"/>
              </a:solidFill>
              <a:latin typeface="黑体" panose="02010609060101010101" charset="-122"/>
              <a:ea typeface="黑体" panose="02010609060101010101" charset="-122"/>
            </a:endParaRPr>
          </a:p>
        </p:txBody>
      </p:sp>
      <p:sp>
        <p:nvSpPr>
          <p:cNvPr id="16" name="矩形 47"/>
          <p:cNvSpPr>
            <a:spLocks noChangeArrowheads="1"/>
          </p:cNvSpPr>
          <p:nvPr/>
        </p:nvSpPr>
        <p:spPr bwMode="auto">
          <a:xfrm>
            <a:off x="5597842" y="2533003"/>
            <a:ext cx="3429953" cy="51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9pPr>
          </a:lstStyle>
          <a:p>
            <a:pPr algn="l">
              <a:lnSpc>
                <a:spcPct val="120000"/>
              </a:lnSpc>
              <a:spcBef>
                <a:spcPct val="0"/>
              </a:spcBef>
              <a:buNone/>
            </a:pPr>
            <a:r>
              <a:rPr lang="zh-CN" altLang="en-US" sz="1200">
                <a:solidFill>
                  <a:schemeClr val="tx1">
                    <a:lumMod val="50000"/>
                    <a:lumOff val="50000"/>
                  </a:schemeClr>
                </a:solidFill>
                <a:sym typeface="微软雅黑" panose="020b0503020204020204" pitchFamily="34" charset="-122"/>
              </a:rPr>
              <a:t>请点击录入本章节的概括性描述文字或者复制粘贴，请添加说明文字，图像描述及总结。</a:t>
            </a:r>
            <a:endParaRPr lang="zh-CN" altLang="en-US" sz="1200">
              <a:solidFill>
                <a:schemeClr val="tx1">
                  <a:lumMod val="50000"/>
                  <a:lumOff val="50000"/>
                </a:schemeClr>
              </a:solidFill>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800">
        <p14:flythroug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fill="hold"/>
                                        <p:tgtEl>
                                          <p:spTgt spid="220"/>
                                        </p:tgtEl>
                                        <p:attrNameLst>
                                          <p:attrName>ppt_x</p:attrName>
                                        </p:attrNameLst>
                                      </p:cBhvr>
                                      <p:tavLst>
                                        <p:tav tm="0">
                                          <p:val>
                                            <p:strVal val="0-#ppt_w/2"/>
                                          </p:val>
                                        </p:tav>
                                        <p:tav tm="100000">
                                          <p:val>
                                            <p:strVal val="#ppt_x"/>
                                          </p:val>
                                        </p:tav>
                                      </p:tavLst>
                                    </p:anim>
                                    <p:anim calcmode="lin" valueType="num">
                                      <p:cBhvr additive="base">
                                        <p:cTn id="8" dur="500" fill="hold"/>
                                        <p:tgtEl>
                                          <p:spTgt spid="22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outVertical)">
                                      <p:cBhvr>
                                        <p:cTn id="25" dur="500"/>
                                        <p:tgtEl>
                                          <p:spTgt spid="15"/>
                                        </p:tgtEl>
                                      </p:cBhvr>
                                    </p:animEffect>
                                  </p:childTnLst>
                                </p:cTn>
                              </p:par>
                            </p:childTnLst>
                          </p:cTn>
                        </p:par>
                        <p:par>
                          <p:cTn id="26" fill="hold" nodeType="afterGroup">
                            <p:stCondLst>
                              <p:cond delay="2000"/>
                            </p:stCondLst>
                            <p:childTnLst>
                              <p:par>
                                <p:cTn id="27" presetID="1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dow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20" grpId="0" animBg="1"/>
      <p:bldP spid="31" grpId="0"/>
      <p:bldP spid="15" grpId="0"/>
      <p:bldP spid="1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10" y="1377950"/>
            <a:ext cx="3488270" cy="2152916"/>
          </a:xfrm>
          <a:prstGeom prst="rect">
            <a:avLst/>
          </a:prstGeom>
        </p:spPr>
      </p:pic>
      <p:sp>
        <p:nvSpPr>
          <p:cNvPr id="7173" name="Rectangle 3"/>
          <p:cNvSpPr txBox="1">
            <a:spLocks noChangeArrowheads="1"/>
          </p:cNvSpPr>
          <p:nvPr/>
        </p:nvSpPr>
        <p:spPr bwMode="auto">
          <a:xfrm>
            <a:off x="2053779" y="3305172"/>
            <a:ext cx="1188132" cy="451387"/>
          </a:xfrm>
          <a:prstGeom prst="rect">
            <a:avLst/>
          </a:prstGeom>
          <a:solidFill>
            <a:schemeClr val="accent1"/>
          </a:solidFill>
          <a:ln w="9525">
            <a:noFill/>
            <a:miter lim="800000"/>
          </a:ln>
        </p:spPr>
        <p:txBody>
          <a:bodyPr lIns="68562" tIns="34281" rIns="68562" bIns="34281" anchor="ctr"/>
          <a:lstStyle/>
          <a:p>
            <a:pPr algn="ctr" eaLnBrk="1" hangingPunct="1"/>
            <a:r>
              <a:rPr lang="zh-CN" altLang="en-US" sz="2800">
                <a:solidFill>
                  <a:schemeClr val="bg1"/>
                </a:solidFill>
                <a:ea typeface="微软雅黑" panose="020b0503020204020204" pitchFamily="34" charset="-122"/>
              </a:rPr>
              <a:t>目 录</a:t>
            </a:r>
            <a:endParaRPr lang="zh-CN" altLang="en-US" sz="2800">
              <a:solidFill>
                <a:schemeClr val="bg1"/>
              </a:solidFill>
              <a:ea typeface="微软雅黑" panose="020b0503020204020204" pitchFamily="34" charset="-122"/>
            </a:endParaRPr>
          </a:p>
        </p:txBody>
      </p:sp>
      <p:sp>
        <p:nvSpPr>
          <p:cNvPr id="7174" name="Text Box 5"/>
          <p:cNvSpPr txBox="1">
            <a:spLocks noChangeArrowheads="1"/>
          </p:cNvSpPr>
          <p:nvPr/>
        </p:nvSpPr>
        <p:spPr bwMode="auto">
          <a:xfrm>
            <a:off x="1835132" y="3750045"/>
            <a:ext cx="1586358" cy="377008"/>
          </a:xfrm>
          <a:prstGeom prst="rect">
            <a:avLst/>
          </a:prstGeom>
          <a:noFill/>
          <a:ln w="9525">
            <a:noFill/>
            <a:miter lim="800000"/>
          </a:ln>
          <a:effectLst/>
        </p:spPr>
        <p:txBody>
          <a:bodyPr wrap="square" lIns="68562" tIns="34281" rIns="68562" bIns="34281">
            <a:spAutoFit/>
          </a:bodyPr>
          <a:lstStyle/>
          <a:p>
            <a:pPr algn="ctr" eaLnBrk="1" hangingPunct="1"/>
            <a:r>
              <a:rPr lang="en-US" altLang="zh-CN" sz="2000">
                <a:solidFill>
                  <a:schemeClr val="accent2"/>
                </a:solidFill>
                <a:ea typeface="微软雅黑" panose="020b0503020204020204" pitchFamily="34" charset="-122"/>
              </a:rPr>
              <a:t>C</a:t>
            </a:r>
            <a:r>
              <a:rPr lang="zh-CN" altLang="en-US" sz="2000">
                <a:solidFill>
                  <a:schemeClr val="accent2"/>
                </a:solidFill>
                <a:ea typeface="微软雅黑" panose="020b0503020204020204" pitchFamily="34" charset="-122"/>
              </a:rPr>
              <a:t>ontents</a:t>
            </a:r>
            <a:endParaRPr lang="zh-CN" altLang="en-US" sz="2000">
              <a:solidFill>
                <a:schemeClr val="accent2"/>
              </a:solidFill>
              <a:ea typeface="微软雅黑" panose="020b0503020204020204" pitchFamily="34" charset="-122"/>
            </a:endParaRPr>
          </a:p>
        </p:txBody>
      </p:sp>
      <p:sp>
        <p:nvSpPr>
          <p:cNvPr id="7181" name="TextBox 80"/>
          <p:cNvSpPr txBox="1">
            <a:spLocks noChangeArrowheads="1"/>
          </p:cNvSpPr>
          <p:nvPr/>
        </p:nvSpPr>
        <p:spPr bwMode="auto">
          <a:xfrm>
            <a:off x="5256076" y="1198780"/>
            <a:ext cx="2844316" cy="346230"/>
          </a:xfrm>
          <a:prstGeom prst="rect">
            <a:avLst/>
          </a:prstGeom>
          <a:noFill/>
          <a:ln w="9525">
            <a:noFill/>
            <a:miter lim="800000"/>
          </a:ln>
        </p:spPr>
        <p:txBody>
          <a:bodyPr wrap="square" lIns="68562" tIns="34281" rIns="68562" bIns="34281">
            <a:spAutoFit/>
          </a:bodyPr>
          <a:lstStyle/>
          <a:p>
            <a:r>
              <a:rPr lang="en-US" altLang="zh-CN">
                <a:solidFill>
                  <a:schemeClr val="accent1"/>
                </a:solidFill>
                <a:latin typeface="微软雅黑" panose="020b0503020204020204" pitchFamily="34" charset="-122"/>
                <a:ea typeface="微软雅黑" panose="020b0503020204020204" pitchFamily="34" charset="-122"/>
                <a:sym typeface="Arial" panose="020b0604020202020204" pitchFamily="34" charset="0"/>
              </a:rPr>
              <a:t>PART 01/  </a:t>
            </a:r>
            <a:r>
              <a:rPr lang="zh-CN" altLang="en-US">
                <a:solidFill>
                  <a:schemeClr val="accent1"/>
                </a:solidFill>
                <a:latin typeface="微软雅黑" panose="020b0503020204020204" pitchFamily="34" charset="-122"/>
                <a:ea typeface="微软雅黑" panose="020b0503020204020204" pitchFamily="34" charset="-122"/>
                <a:sym typeface="Arial" panose="020b0604020202020204" pitchFamily="34" charset="0"/>
              </a:rPr>
              <a:t>年度工作概述</a:t>
            </a:r>
            <a:endParaRPr lang="en-US" altLang="zh-CN">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182" name="TextBox 83"/>
          <p:cNvSpPr txBox="1">
            <a:spLocks noChangeArrowheads="1"/>
          </p:cNvSpPr>
          <p:nvPr/>
        </p:nvSpPr>
        <p:spPr bwMode="auto">
          <a:xfrm>
            <a:off x="5256076" y="1866274"/>
            <a:ext cx="2916324" cy="346230"/>
          </a:xfrm>
          <a:prstGeom prst="rect">
            <a:avLst/>
          </a:prstGeom>
          <a:noFill/>
          <a:ln w="9525">
            <a:noFill/>
            <a:miter lim="800000"/>
          </a:ln>
        </p:spPr>
        <p:txBody>
          <a:bodyPr wrap="square" lIns="68562" tIns="34281" rIns="68562" bIns="34281">
            <a:spAutoFit/>
          </a:bodyPr>
          <a:lstStyle/>
          <a:p>
            <a:pPr lvl="0"/>
            <a:r>
              <a:rPr lang="en-US" altLang="zh-CN">
                <a:solidFill>
                  <a:schemeClr val="accent2"/>
                </a:solidFill>
                <a:latin typeface="微软雅黑" panose="020b0503020204020204" pitchFamily="34" charset="-122"/>
                <a:ea typeface="微软雅黑" panose="020b0503020204020204" pitchFamily="34" charset="-122"/>
                <a:sym typeface="Arial" panose="020b0604020202020204" pitchFamily="34" charset="0"/>
              </a:rPr>
              <a:t>PART 02/  </a:t>
            </a:r>
            <a:r>
              <a:rPr lang="zh-CN" altLang="en-US">
                <a:solidFill>
                  <a:schemeClr val="accent2"/>
                </a:solidFill>
                <a:latin typeface="微软雅黑" panose="020b0503020204020204" pitchFamily="34" charset="-122"/>
                <a:ea typeface="微软雅黑" panose="020b0503020204020204" pitchFamily="34" charset="-122"/>
                <a:sym typeface="Arial" panose="020b0604020202020204" pitchFamily="34" charset="0"/>
              </a:rPr>
              <a:t>工作完成情况</a:t>
            </a:r>
            <a:endParaRPr lang="en-US" altLang="zh-CN">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183" name="TextBox 84"/>
          <p:cNvSpPr txBox="1">
            <a:spLocks noChangeArrowheads="1"/>
          </p:cNvSpPr>
          <p:nvPr/>
        </p:nvSpPr>
        <p:spPr bwMode="auto">
          <a:xfrm>
            <a:off x="5256076" y="2622358"/>
            <a:ext cx="2772308" cy="346230"/>
          </a:xfrm>
          <a:prstGeom prst="rect">
            <a:avLst/>
          </a:prstGeom>
          <a:noFill/>
          <a:ln w="9525">
            <a:noFill/>
            <a:miter lim="800000"/>
          </a:ln>
        </p:spPr>
        <p:txBody>
          <a:bodyPr wrap="square" lIns="68562" tIns="34281" rIns="68562" bIns="34281">
            <a:spAutoFit/>
          </a:bodyPr>
          <a:lstStyle/>
          <a:p>
            <a:pPr lvl="0"/>
            <a:r>
              <a:rPr lang="en-US" altLang="zh-CN">
                <a:solidFill>
                  <a:schemeClr val="accent1"/>
                </a:solidFill>
                <a:latin typeface="微软雅黑" panose="020b0503020204020204" pitchFamily="34" charset="-122"/>
                <a:ea typeface="微软雅黑" panose="020b0503020204020204" pitchFamily="34" charset="-122"/>
                <a:sym typeface="Arial" panose="020b0604020202020204" pitchFamily="34" charset="0"/>
              </a:rPr>
              <a:t>PART 03/  </a:t>
            </a:r>
            <a:r>
              <a:rPr lang="zh-CN" altLang="en-US">
                <a:solidFill>
                  <a:schemeClr val="accent1"/>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en-US" altLang="zh-CN">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184" name="TextBox 85"/>
          <p:cNvSpPr txBox="1">
            <a:spLocks noChangeArrowheads="1"/>
          </p:cNvSpPr>
          <p:nvPr/>
        </p:nvSpPr>
        <p:spPr bwMode="auto">
          <a:xfrm>
            <a:off x="5256076" y="3342438"/>
            <a:ext cx="2772308" cy="346230"/>
          </a:xfrm>
          <a:prstGeom prst="rect">
            <a:avLst/>
          </a:prstGeom>
          <a:noFill/>
          <a:ln w="9525">
            <a:noFill/>
            <a:miter lim="800000"/>
          </a:ln>
        </p:spPr>
        <p:txBody>
          <a:bodyPr wrap="square" lIns="68562" tIns="34281" rIns="68562" bIns="34281">
            <a:spAutoFit/>
          </a:bodyPr>
          <a:lstStyle/>
          <a:p>
            <a:pPr lvl="0"/>
            <a:r>
              <a:rPr lang="en-US" altLang="zh-CN">
                <a:solidFill>
                  <a:schemeClr val="accent2"/>
                </a:solidFill>
                <a:latin typeface="微软雅黑" panose="020b0503020204020204" pitchFamily="34" charset="-122"/>
                <a:ea typeface="微软雅黑" panose="020b0503020204020204" pitchFamily="34" charset="-122"/>
                <a:sym typeface="Arial" panose="020b0604020202020204" pitchFamily="34" charset="0"/>
              </a:rPr>
              <a:t>PART 04/  </a:t>
            </a:r>
            <a:r>
              <a:rPr lang="zh-CN" altLang="en-US">
                <a:solidFill>
                  <a:schemeClr val="accent2"/>
                </a:solidFill>
                <a:latin typeface="微软雅黑" panose="020b0503020204020204" pitchFamily="34" charset="-122"/>
                <a:ea typeface="微软雅黑" panose="020b0503020204020204" pitchFamily="34" charset="-122"/>
                <a:sym typeface="Arial" panose="020b0604020202020204" pitchFamily="34" charset="0"/>
              </a:rPr>
              <a:t>明年工作计划</a:t>
            </a:r>
            <a:endParaRPr lang="en-US" altLang="zh-CN">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p:cTn id="13" dur="300" fill="hold"/>
                                        <p:tgtEl>
                                          <p:spTgt spid="7173"/>
                                        </p:tgtEl>
                                        <p:attrNameLst>
                                          <p:attrName>ppt_w</p:attrName>
                                        </p:attrNameLst>
                                      </p:cBhvr>
                                      <p:tavLst>
                                        <p:tav tm="0">
                                          <p:val>
                                            <p:fltVal val="0"/>
                                          </p:val>
                                        </p:tav>
                                        <p:tav tm="100000">
                                          <p:val>
                                            <p:strVal val="#ppt_w"/>
                                          </p:val>
                                        </p:tav>
                                      </p:tavLst>
                                    </p:anim>
                                    <p:anim calcmode="lin" valueType="num">
                                      <p:cBhvr>
                                        <p:cTn id="14" dur="300" fill="hold"/>
                                        <p:tgtEl>
                                          <p:spTgt spid="7173"/>
                                        </p:tgtEl>
                                        <p:attrNameLst>
                                          <p:attrName>ppt_h</p:attrName>
                                        </p:attrNameLst>
                                      </p:cBhvr>
                                      <p:tavLst>
                                        <p:tav tm="0">
                                          <p:val>
                                            <p:fltVal val="0"/>
                                          </p:val>
                                        </p:tav>
                                        <p:tav tm="100000">
                                          <p:val>
                                            <p:strVal val="#ppt_h"/>
                                          </p:val>
                                        </p:tav>
                                      </p:tavLst>
                                    </p:anim>
                                    <p:anim calcmode="lin" valueType="num">
                                      <p:cBhvr>
                                        <p:cTn id="15" dur="300" fill="hold"/>
                                        <p:tgtEl>
                                          <p:spTgt spid="7173"/>
                                        </p:tgtEl>
                                        <p:attrNameLst>
                                          <p:attrName>style.rotation</p:attrName>
                                        </p:attrNameLst>
                                      </p:cBhvr>
                                      <p:tavLst>
                                        <p:tav tm="0">
                                          <p:val>
                                            <p:fltVal val="90"/>
                                          </p:val>
                                        </p:tav>
                                        <p:tav tm="100000">
                                          <p:val>
                                            <p:fltVal val="0"/>
                                          </p:val>
                                        </p:tav>
                                      </p:tavLst>
                                    </p:anim>
                                    <p:animEffect transition="in" filter="fade">
                                      <p:cBhvr>
                                        <p:cTn id="16" dur="300"/>
                                        <p:tgtEl>
                                          <p:spTgt spid="717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174"/>
                                        </p:tgtEl>
                                        <p:attrNameLst>
                                          <p:attrName>style.visibility</p:attrName>
                                        </p:attrNameLst>
                                      </p:cBhvr>
                                      <p:to>
                                        <p:strVal val="visible"/>
                                      </p:to>
                                    </p:set>
                                    <p:anim calcmode="lin" valueType="num">
                                      <p:cBhvr>
                                        <p:cTn id="19" dur="300" fill="hold"/>
                                        <p:tgtEl>
                                          <p:spTgt spid="7174"/>
                                        </p:tgtEl>
                                        <p:attrNameLst>
                                          <p:attrName>ppt_w</p:attrName>
                                        </p:attrNameLst>
                                      </p:cBhvr>
                                      <p:tavLst>
                                        <p:tav tm="0">
                                          <p:val>
                                            <p:fltVal val="0"/>
                                          </p:val>
                                        </p:tav>
                                        <p:tav tm="100000">
                                          <p:val>
                                            <p:strVal val="#ppt_w"/>
                                          </p:val>
                                        </p:tav>
                                      </p:tavLst>
                                    </p:anim>
                                    <p:anim calcmode="lin" valueType="num">
                                      <p:cBhvr>
                                        <p:cTn id="20" dur="300" fill="hold"/>
                                        <p:tgtEl>
                                          <p:spTgt spid="7174"/>
                                        </p:tgtEl>
                                        <p:attrNameLst>
                                          <p:attrName>ppt_h</p:attrName>
                                        </p:attrNameLst>
                                      </p:cBhvr>
                                      <p:tavLst>
                                        <p:tav tm="0">
                                          <p:val>
                                            <p:fltVal val="0"/>
                                          </p:val>
                                        </p:tav>
                                        <p:tav tm="100000">
                                          <p:val>
                                            <p:strVal val="#ppt_h"/>
                                          </p:val>
                                        </p:tav>
                                      </p:tavLst>
                                    </p:anim>
                                    <p:anim calcmode="lin" valueType="num">
                                      <p:cBhvr>
                                        <p:cTn id="21" dur="300" fill="hold"/>
                                        <p:tgtEl>
                                          <p:spTgt spid="7174"/>
                                        </p:tgtEl>
                                        <p:attrNameLst>
                                          <p:attrName>style.rotation</p:attrName>
                                        </p:attrNameLst>
                                      </p:cBhvr>
                                      <p:tavLst>
                                        <p:tav tm="0">
                                          <p:val>
                                            <p:fltVal val="90"/>
                                          </p:val>
                                        </p:tav>
                                        <p:tav tm="100000">
                                          <p:val>
                                            <p:fltVal val="0"/>
                                          </p:val>
                                        </p:tav>
                                      </p:tavLst>
                                    </p:anim>
                                    <p:animEffect transition="in" filter="fade">
                                      <p:cBhvr>
                                        <p:cTn id="22" dur="300"/>
                                        <p:tgtEl>
                                          <p:spTgt spid="7174"/>
                                        </p:tgtEl>
                                      </p:cBhvr>
                                    </p:animEffect>
                                  </p:childTnLst>
                                </p:cTn>
                              </p:par>
                            </p:childTnLst>
                          </p:cTn>
                        </p:par>
                        <p:par>
                          <p:cTn id="23" fill="hold" nodeType="afterGroup">
                            <p:stCondLst>
                              <p:cond delay="1300"/>
                            </p:stCondLst>
                            <p:childTnLst>
                              <p:par>
                                <p:cTn id="24" presetID="2" presetClass="entr" presetSubtype="3" fill="hold" grpId="0" nodeType="afterEffect">
                                  <p:stCondLst>
                                    <p:cond delay="0"/>
                                  </p:stCondLst>
                                  <p:childTnLst>
                                    <p:set>
                                      <p:cBhvr>
                                        <p:cTn id="25" dur="1" fill="hold">
                                          <p:stCondLst>
                                            <p:cond delay="0"/>
                                          </p:stCondLst>
                                        </p:cTn>
                                        <p:tgtEl>
                                          <p:spTgt spid="7181"/>
                                        </p:tgtEl>
                                        <p:attrNameLst>
                                          <p:attrName>style.visibility</p:attrName>
                                        </p:attrNameLst>
                                      </p:cBhvr>
                                      <p:to>
                                        <p:strVal val="visible"/>
                                      </p:to>
                                    </p:set>
                                    <p:anim calcmode="lin" valueType="num">
                                      <p:cBhvr additive="base">
                                        <p:cTn id="26" dur="500" fill="hold"/>
                                        <p:tgtEl>
                                          <p:spTgt spid="7181"/>
                                        </p:tgtEl>
                                        <p:attrNameLst>
                                          <p:attrName>ppt_x</p:attrName>
                                        </p:attrNameLst>
                                      </p:cBhvr>
                                      <p:tavLst>
                                        <p:tav tm="0">
                                          <p:val>
                                            <p:strVal val="1+#ppt_w/2"/>
                                          </p:val>
                                        </p:tav>
                                        <p:tav tm="100000">
                                          <p:val>
                                            <p:strVal val="#ppt_x"/>
                                          </p:val>
                                        </p:tav>
                                      </p:tavLst>
                                    </p:anim>
                                    <p:anim calcmode="lin" valueType="num">
                                      <p:cBhvr additive="base">
                                        <p:cTn id="27" dur="500" fill="hold"/>
                                        <p:tgtEl>
                                          <p:spTgt spid="7181"/>
                                        </p:tgtEl>
                                        <p:attrNameLst>
                                          <p:attrName>ppt_y</p:attrName>
                                        </p:attrNameLst>
                                      </p:cBhvr>
                                      <p:tavLst>
                                        <p:tav tm="0">
                                          <p:val>
                                            <p:strVal val="0-#ppt_h/2"/>
                                          </p:val>
                                        </p:tav>
                                        <p:tav tm="100000">
                                          <p:val>
                                            <p:strVal val="#ppt_y"/>
                                          </p:val>
                                        </p:tav>
                                      </p:tavLst>
                                    </p:anim>
                                  </p:childTnLst>
                                </p:cTn>
                              </p:par>
                              <p:par>
                                <p:cTn id="28" presetID="2" presetClass="entr" presetSubtype="3" fill="hold" grpId="0" nodeType="withEffect">
                                  <p:stCondLst>
                                    <p:cond delay="100"/>
                                  </p:stCondLst>
                                  <p:childTnLst>
                                    <p:set>
                                      <p:cBhvr>
                                        <p:cTn id="29" dur="1" fill="hold">
                                          <p:stCondLst>
                                            <p:cond delay="0"/>
                                          </p:stCondLst>
                                        </p:cTn>
                                        <p:tgtEl>
                                          <p:spTgt spid="7182"/>
                                        </p:tgtEl>
                                        <p:attrNameLst>
                                          <p:attrName>style.visibility</p:attrName>
                                        </p:attrNameLst>
                                      </p:cBhvr>
                                      <p:to>
                                        <p:strVal val="visible"/>
                                      </p:to>
                                    </p:set>
                                    <p:anim calcmode="lin" valueType="num">
                                      <p:cBhvr additive="base">
                                        <p:cTn id="30" dur="500" fill="hold"/>
                                        <p:tgtEl>
                                          <p:spTgt spid="7182"/>
                                        </p:tgtEl>
                                        <p:attrNameLst>
                                          <p:attrName>ppt_x</p:attrName>
                                        </p:attrNameLst>
                                      </p:cBhvr>
                                      <p:tavLst>
                                        <p:tav tm="0">
                                          <p:val>
                                            <p:strVal val="1+#ppt_w/2"/>
                                          </p:val>
                                        </p:tav>
                                        <p:tav tm="100000">
                                          <p:val>
                                            <p:strVal val="#ppt_x"/>
                                          </p:val>
                                        </p:tav>
                                      </p:tavLst>
                                    </p:anim>
                                    <p:anim calcmode="lin" valueType="num">
                                      <p:cBhvr additive="base">
                                        <p:cTn id="31" dur="500" fill="hold"/>
                                        <p:tgtEl>
                                          <p:spTgt spid="7182"/>
                                        </p:tgtEl>
                                        <p:attrNameLst>
                                          <p:attrName>ppt_y</p:attrName>
                                        </p:attrNameLst>
                                      </p:cBhvr>
                                      <p:tavLst>
                                        <p:tav tm="0">
                                          <p:val>
                                            <p:strVal val="0-#ppt_h/2"/>
                                          </p:val>
                                        </p:tav>
                                        <p:tav tm="100000">
                                          <p:val>
                                            <p:strVal val="#ppt_y"/>
                                          </p:val>
                                        </p:tav>
                                      </p:tavLst>
                                    </p:anim>
                                  </p:childTnLst>
                                </p:cTn>
                              </p:par>
                              <p:par>
                                <p:cTn id="32" presetID="2" presetClass="entr" presetSubtype="3" fill="hold" grpId="0" nodeType="withEffect">
                                  <p:stCondLst>
                                    <p:cond delay="200"/>
                                  </p:stCondLst>
                                  <p:childTnLst>
                                    <p:set>
                                      <p:cBhvr>
                                        <p:cTn id="33" dur="1" fill="hold">
                                          <p:stCondLst>
                                            <p:cond delay="0"/>
                                          </p:stCondLst>
                                        </p:cTn>
                                        <p:tgtEl>
                                          <p:spTgt spid="7183"/>
                                        </p:tgtEl>
                                        <p:attrNameLst>
                                          <p:attrName>style.visibility</p:attrName>
                                        </p:attrNameLst>
                                      </p:cBhvr>
                                      <p:to>
                                        <p:strVal val="visible"/>
                                      </p:to>
                                    </p:set>
                                    <p:anim calcmode="lin" valueType="num">
                                      <p:cBhvr additive="base">
                                        <p:cTn id="34" dur="500" fill="hold"/>
                                        <p:tgtEl>
                                          <p:spTgt spid="7183"/>
                                        </p:tgtEl>
                                        <p:attrNameLst>
                                          <p:attrName>ppt_x</p:attrName>
                                        </p:attrNameLst>
                                      </p:cBhvr>
                                      <p:tavLst>
                                        <p:tav tm="0">
                                          <p:val>
                                            <p:strVal val="1+#ppt_w/2"/>
                                          </p:val>
                                        </p:tav>
                                        <p:tav tm="100000">
                                          <p:val>
                                            <p:strVal val="#ppt_x"/>
                                          </p:val>
                                        </p:tav>
                                      </p:tavLst>
                                    </p:anim>
                                    <p:anim calcmode="lin" valueType="num">
                                      <p:cBhvr additive="base">
                                        <p:cTn id="35" dur="500" fill="hold"/>
                                        <p:tgtEl>
                                          <p:spTgt spid="7183"/>
                                        </p:tgtEl>
                                        <p:attrNameLst>
                                          <p:attrName>ppt_y</p:attrName>
                                        </p:attrNameLst>
                                      </p:cBhvr>
                                      <p:tavLst>
                                        <p:tav tm="0">
                                          <p:val>
                                            <p:strVal val="0-#ppt_h/2"/>
                                          </p:val>
                                        </p:tav>
                                        <p:tav tm="100000">
                                          <p:val>
                                            <p:strVal val="#ppt_y"/>
                                          </p:val>
                                        </p:tav>
                                      </p:tavLst>
                                    </p:anim>
                                  </p:childTnLst>
                                </p:cTn>
                              </p:par>
                              <p:par>
                                <p:cTn id="36" presetID="2" presetClass="entr" presetSubtype="3" fill="hold" grpId="0" nodeType="withEffect">
                                  <p:stCondLst>
                                    <p:cond delay="300"/>
                                  </p:stCondLst>
                                  <p:childTnLst>
                                    <p:set>
                                      <p:cBhvr>
                                        <p:cTn id="37" dur="1" fill="hold">
                                          <p:stCondLst>
                                            <p:cond delay="0"/>
                                          </p:stCondLst>
                                        </p:cTn>
                                        <p:tgtEl>
                                          <p:spTgt spid="7184"/>
                                        </p:tgtEl>
                                        <p:attrNameLst>
                                          <p:attrName>style.visibility</p:attrName>
                                        </p:attrNameLst>
                                      </p:cBhvr>
                                      <p:to>
                                        <p:strVal val="visible"/>
                                      </p:to>
                                    </p:set>
                                    <p:anim calcmode="lin" valueType="num">
                                      <p:cBhvr additive="base">
                                        <p:cTn id="38" dur="500" fill="hold"/>
                                        <p:tgtEl>
                                          <p:spTgt spid="7184"/>
                                        </p:tgtEl>
                                        <p:attrNameLst>
                                          <p:attrName>ppt_x</p:attrName>
                                        </p:attrNameLst>
                                      </p:cBhvr>
                                      <p:tavLst>
                                        <p:tav tm="0">
                                          <p:val>
                                            <p:strVal val="1+#ppt_w/2"/>
                                          </p:val>
                                        </p:tav>
                                        <p:tav tm="100000">
                                          <p:val>
                                            <p:strVal val="#ppt_x"/>
                                          </p:val>
                                        </p:tav>
                                      </p:tavLst>
                                    </p:anim>
                                    <p:anim calcmode="lin" valueType="num">
                                      <p:cBhvr additive="base">
                                        <p:cTn id="39" dur="500" fill="hold"/>
                                        <p:tgtEl>
                                          <p:spTgt spid="71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p:bldP spid="7181" grpId="0"/>
      <p:bldP spid="7182" grpId="0"/>
      <p:bldP spid="7183" grpId="0"/>
      <p:bldP spid="7184"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46"/>
          <p:cNvGrpSpPr/>
          <p:nvPr/>
        </p:nvGrpSpPr>
        <p:grpSpPr>
          <a:xfrm>
            <a:off x="802234" y="1165919"/>
            <a:ext cx="2634494" cy="2930179"/>
            <a:chOff x="1069646" y="1866900"/>
            <a:chExt cx="3512658" cy="3905700"/>
          </a:xfrm>
        </p:grpSpPr>
        <p:sp>
          <p:nvSpPr>
            <p:cNvPr id="48" name="椭圆 47"/>
            <p:cNvSpPr/>
            <p:nvPr/>
          </p:nvSpPr>
          <p:spPr>
            <a:xfrm>
              <a:off x="1385975" y="2379750"/>
              <a:ext cx="2880000" cy="2880000"/>
            </a:xfrm>
            <a:prstGeom prst="ellipse">
              <a:avLst/>
            </a:prstGeom>
            <a:noFill/>
            <a:ln w="38100" cap="flat" cmpd="sng" algn="ctr">
              <a:solidFill>
                <a:srgbClr val="A5A5A5">
                  <a:lumMod val="20000"/>
                  <a:lumOff val="80000"/>
                </a:srgbClr>
              </a:solid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grpSp>
          <p:nvGrpSpPr>
            <p:cNvPr id="3" name="组合 48"/>
            <p:cNvGrpSpPr/>
            <p:nvPr/>
          </p:nvGrpSpPr>
          <p:grpSpPr>
            <a:xfrm>
              <a:off x="1069646" y="4067175"/>
              <a:ext cx="972000" cy="972000"/>
              <a:chOff x="1863396" y="4029075"/>
              <a:chExt cx="972000" cy="972000"/>
            </a:xfrm>
          </p:grpSpPr>
          <p:sp>
            <p:nvSpPr>
              <p:cNvPr id="65" name="椭圆 64"/>
              <p:cNvSpPr/>
              <p:nvPr/>
            </p:nvSpPr>
            <p:spPr>
              <a:xfrm>
                <a:off x="1863396" y="4029075"/>
                <a:ext cx="972000" cy="972000"/>
              </a:xfrm>
              <a:prstGeom prst="ellipse">
                <a:avLst/>
              </a:prstGeom>
              <a:solidFill>
                <a:schemeClr val="accent2"/>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66" name="任意多边形 65"/>
              <p:cNvSpPr/>
              <p:nvPr/>
            </p:nvSpPr>
            <p:spPr>
              <a:xfrm>
                <a:off x="2156323" y="4331955"/>
                <a:ext cx="386146" cy="366240"/>
              </a:xfrm>
              <a:custGeom>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49">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ysClr val="window" lastClr="FFFFFF"/>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grpSp>
        <p:grpSp>
          <p:nvGrpSpPr>
            <p:cNvPr id="4" name="组合 49"/>
            <p:cNvGrpSpPr/>
            <p:nvPr/>
          </p:nvGrpSpPr>
          <p:grpSpPr>
            <a:xfrm>
              <a:off x="3610304" y="4067175"/>
              <a:ext cx="972000" cy="972000"/>
              <a:chOff x="4404054" y="4029075"/>
              <a:chExt cx="972000" cy="972000"/>
            </a:xfrm>
          </p:grpSpPr>
          <p:sp>
            <p:nvSpPr>
              <p:cNvPr id="63" name="椭圆 62"/>
              <p:cNvSpPr/>
              <p:nvPr/>
            </p:nvSpPr>
            <p:spPr>
              <a:xfrm>
                <a:off x="4404054" y="4029075"/>
                <a:ext cx="972000" cy="972000"/>
              </a:xfrm>
              <a:prstGeom prst="ellipse">
                <a:avLst/>
              </a:prstGeom>
              <a:solidFill>
                <a:schemeClr val="accent2"/>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64" name="任意多边形 63"/>
              <p:cNvSpPr/>
              <p:nvPr/>
            </p:nvSpPr>
            <p:spPr bwMode="auto">
              <a:xfrm>
                <a:off x="4697529" y="4323790"/>
                <a:ext cx="385050" cy="382570"/>
              </a:xfrm>
              <a:custGeom>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ysClr val="window" lastClr="FFFFFF"/>
              </a:solidFill>
              <a:ln>
                <a:noFill/>
              </a:ln>
            </p:spPr>
            <p:txBody>
              <a:bodyPr vert="horz" wrap="square" lIns="91440" tIns="45720" rIns="91440" bIns="45720" numCol="1" anchor="t" anchorCtr="0" compatLnSpc="1">
                <a:noAutofit/>
              </a:bodyPr>
              <a:lstStyle/>
              <a:p>
                <a:pPr defTabSz="685800">
                  <a:defRPr/>
                </a:pPr>
                <a:endParaRPr lang="zh-CN" altLang="en-US" sz="1400" kern="0">
                  <a:solidFill>
                    <a:prstClr val="black"/>
                  </a:solidFill>
                  <a:latin typeface="小米兰亭_GB外压缩"/>
                  <a:ea typeface="小米兰亭_GB外压缩"/>
                </a:endParaRPr>
              </a:p>
            </p:txBody>
          </p:sp>
        </p:grpSp>
        <p:grpSp>
          <p:nvGrpSpPr>
            <p:cNvPr id="5" name="组合 50"/>
            <p:cNvGrpSpPr/>
            <p:nvPr/>
          </p:nvGrpSpPr>
          <p:grpSpPr>
            <a:xfrm>
              <a:off x="1069646" y="2600325"/>
              <a:ext cx="972000" cy="972000"/>
              <a:chOff x="1863396" y="2562225"/>
              <a:chExt cx="972000" cy="972000"/>
            </a:xfrm>
          </p:grpSpPr>
          <p:sp>
            <p:nvSpPr>
              <p:cNvPr id="61" name="椭圆 60"/>
              <p:cNvSpPr/>
              <p:nvPr/>
            </p:nvSpPr>
            <p:spPr>
              <a:xfrm>
                <a:off x="1863396" y="2562225"/>
                <a:ext cx="972000" cy="972000"/>
              </a:xfrm>
              <a:prstGeom prst="ellipse">
                <a:avLst/>
              </a:prstGeom>
              <a:solidFill>
                <a:schemeClr val="accent1"/>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62" name="任意多边形 61"/>
              <p:cNvSpPr/>
              <p:nvPr/>
            </p:nvSpPr>
            <p:spPr>
              <a:xfrm>
                <a:off x="2214555" y="2856610"/>
                <a:ext cx="269682" cy="383230"/>
              </a:xfrm>
              <a:custGeom>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ysClr val="window" lastClr="FFFFFF"/>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grpSp>
        <p:grpSp>
          <p:nvGrpSpPr>
            <p:cNvPr id="6" name="组合 51"/>
            <p:cNvGrpSpPr/>
            <p:nvPr/>
          </p:nvGrpSpPr>
          <p:grpSpPr>
            <a:xfrm>
              <a:off x="2339975" y="1866900"/>
              <a:ext cx="972000" cy="972000"/>
              <a:chOff x="3133725" y="1828800"/>
              <a:chExt cx="972000" cy="972000"/>
            </a:xfrm>
          </p:grpSpPr>
          <p:sp>
            <p:nvSpPr>
              <p:cNvPr id="59" name="椭圆 58"/>
              <p:cNvSpPr/>
              <p:nvPr/>
            </p:nvSpPr>
            <p:spPr>
              <a:xfrm>
                <a:off x="3133725" y="1828800"/>
                <a:ext cx="972000" cy="972000"/>
              </a:xfrm>
              <a:prstGeom prst="ellipse">
                <a:avLst/>
              </a:prstGeom>
              <a:solidFill>
                <a:schemeClr val="accent2"/>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60" name="任意多边形 59"/>
              <p:cNvSpPr/>
              <p:nvPr/>
            </p:nvSpPr>
            <p:spPr bwMode="auto">
              <a:xfrm>
                <a:off x="3410747" y="2105933"/>
                <a:ext cx="417956" cy="417734"/>
              </a:xfrm>
              <a:custGeom>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ysClr val="window" lastClr="FFFFFF"/>
              </a:solidFill>
              <a:ln>
                <a:noFill/>
              </a:ln>
            </p:spPr>
            <p:txBody>
              <a:bodyPr vert="horz" wrap="square" lIns="91440" tIns="45720" rIns="91440" bIns="45720" numCol="1" anchor="t" anchorCtr="0" compatLnSpc="1">
                <a:noAutofit/>
              </a:bodyPr>
              <a:lstStyle/>
              <a:p>
                <a:pPr defTabSz="685800">
                  <a:defRPr/>
                </a:pPr>
                <a:endParaRPr lang="zh-CN" altLang="en-US" sz="1400" kern="0">
                  <a:solidFill>
                    <a:prstClr val="black"/>
                  </a:solidFill>
                  <a:latin typeface="小米兰亭_GB外压缩"/>
                  <a:ea typeface="小米兰亭_GB外压缩"/>
                </a:endParaRPr>
              </a:p>
            </p:txBody>
          </p:sp>
        </p:grpSp>
        <p:grpSp>
          <p:nvGrpSpPr>
            <p:cNvPr id="7" name="组合 52"/>
            <p:cNvGrpSpPr/>
            <p:nvPr/>
          </p:nvGrpSpPr>
          <p:grpSpPr>
            <a:xfrm>
              <a:off x="3610304" y="2600325"/>
              <a:ext cx="972000" cy="972000"/>
              <a:chOff x="4404054" y="2562225"/>
              <a:chExt cx="972000" cy="972000"/>
            </a:xfrm>
          </p:grpSpPr>
          <p:sp>
            <p:nvSpPr>
              <p:cNvPr id="57" name="椭圆 56"/>
              <p:cNvSpPr/>
              <p:nvPr/>
            </p:nvSpPr>
            <p:spPr>
              <a:xfrm>
                <a:off x="4404054" y="2562225"/>
                <a:ext cx="972000" cy="972000"/>
              </a:xfrm>
              <a:prstGeom prst="ellipse">
                <a:avLst/>
              </a:prstGeom>
              <a:solidFill>
                <a:schemeClr val="accent1"/>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58" name="Freeform 6"/>
              <p:cNvSpPr/>
              <p:nvPr/>
            </p:nvSpPr>
            <p:spPr bwMode="auto">
              <a:xfrm>
                <a:off x="4696980" y="2874450"/>
                <a:ext cx="386148" cy="347550"/>
              </a:xfrm>
              <a:custGeom>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6">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ysClr val="window" lastClr="FFFFFF"/>
              </a:solidFill>
              <a:ln>
                <a:noFill/>
              </a:ln>
            </p:spPr>
            <p:txBody>
              <a:bodyPr vert="horz" wrap="square" lIns="91440" tIns="45720" rIns="91440" bIns="45720" numCol="1" anchor="t" anchorCtr="0" compatLnSpc="1"/>
              <a:lstStyle/>
              <a:p>
                <a:pPr defTabSz="685800">
                  <a:defRPr/>
                </a:pPr>
                <a:endParaRPr lang="zh-CN" altLang="en-US" sz="1400" kern="0">
                  <a:solidFill>
                    <a:prstClr val="black"/>
                  </a:solidFill>
                  <a:latin typeface="小米兰亭_GB外压缩"/>
                  <a:ea typeface="小米兰亭_GB外压缩"/>
                </a:endParaRPr>
              </a:p>
            </p:txBody>
          </p:sp>
        </p:grpSp>
        <p:grpSp>
          <p:nvGrpSpPr>
            <p:cNvPr id="8" name="组合 53"/>
            <p:cNvGrpSpPr/>
            <p:nvPr/>
          </p:nvGrpSpPr>
          <p:grpSpPr>
            <a:xfrm>
              <a:off x="2339975" y="4800600"/>
              <a:ext cx="972000" cy="972000"/>
              <a:chOff x="3133725" y="4762500"/>
              <a:chExt cx="972000" cy="972000"/>
            </a:xfrm>
          </p:grpSpPr>
          <p:sp>
            <p:nvSpPr>
              <p:cNvPr id="55" name="椭圆 54"/>
              <p:cNvSpPr/>
              <p:nvPr/>
            </p:nvSpPr>
            <p:spPr>
              <a:xfrm>
                <a:off x="3133725" y="4762500"/>
                <a:ext cx="972000" cy="972000"/>
              </a:xfrm>
              <a:prstGeom prst="ellipse">
                <a:avLst/>
              </a:prstGeom>
              <a:solidFill>
                <a:schemeClr val="accent1"/>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56" name="任意多边形 55"/>
              <p:cNvSpPr/>
              <p:nvPr/>
            </p:nvSpPr>
            <p:spPr bwMode="auto">
              <a:xfrm>
                <a:off x="3431319" y="5060182"/>
                <a:ext cx="376812" cy="376636"/>
              </a:xfrm>
              <a:custGeom>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ysClr val="window" lastClr="FFFFFF"/>
              </a:solidFill>
              <a:ln>
                <a:noFill/>
              </a:ln>
            </p:spPr>
            <p:txBody>
              <a:bodyPr vert="horz" wrap="square" lIns="91440" tIns="45720" rIns="91440" bIns="45720" numCol="1" anchor="t" anchorCtr="0" compatLnSpc="1">
                <a:noAutofit/>
              </a:bodyPr>
              <a:lstStyle/>
              <a:p>
                <a:pPr defTabSz="685800">
                  <a:defRPr/>
                </a:pPr>
                <a:endParaRPr lang="zh-CN" altLang="en-US" sz="1400" kern="0">
                  <a:solidFill>
                    <a:prstClr val="black"/>
                  </a:solidFill>
                  <a:latin typeface="小米兰亭_GB外压缩"/>
                  <a:ea typeface="小米兰亭_GB外压缩"/>
                </a:endParaRPr>
              </a:p>
            </p:txBody>
          </p:sp>
        </p:grpSp>
      </p:grpSp>
      <p:sp>
        <p:nvSpPr>
          <p:cNvPr id="67" name="文本框 66"/>
          <p:cNvSpPr txBox="1"/>
          <p:nvPr/>
        </p:nvSpPr>
        <p:spPr>
          <a:xfrm>
            <a:off x="4064810" y="1274523"/>
            <a:ext cx="4439778" cy="848950"/>
          </a:xfrm>
          <a:prstGeom prst="rect">
            <a:avLst/>
          </a:prstGeom>
          <a:noFill/>
        </p:spPr>
        <p:txBody>
          <a:bodyPr wrap="square" lIns="68580" tIns="34290" rIns="68580" bIns="34290" rtlCol="0">
            <a:spAutoFit/>
          </a:bodyPr>
          <a:lstStyle/>
          <a:p>
            <a:pPr algn="just">
              <a:lnSpc>
                <a:spcPct val="150000"/>
              </a:lnSpc>
              <a:spcAft>
                <a:spcPts val="450"/>
              </a:spcAft>
            </a:pPr>
            <a:r>
              <a:rPr lang="en-US" altLang="zh-CN" sz="1500">
                <a:solidFill>
                  <a:schemeClr val="bg1">
                    <a:lumMod val="65000"/>
                  </a:schemeClr>
                </a:solidFill>
                <a:latin typeface="小米兰亭_GB外压缩"/>
                <a:ea typeface="小米兰亭_GB外压缩"/>
              </a:rPr>
              <a:t>Please insert title here</a:t>
            </a:r>
            <a:endParaRPr lang="en-US" altLang="zh-CN" sz="1500">
              <a:solidFill>
                <a:schemeClr val="bg1">
                  <a:lumMod val="65000"/>
                </a:schemeClr>
              </a:solidFill>
              <a:latin typeface="小米兰亭_GB外压缩"/>
              <a:ea typeface="小米兰亭_GB外压缩"/>
            </a:endParaRPr>
          </a:p>
          <a:p>
            <a:pPr algn="just">
              <a:lnSpc>
                <a:spcPct val="150000"/>
              </a:lnSpc>
              <a:spcAft>
                <a:spcPts val="450"/>
              </a:spcAft>
              <a:buClr>
                <a:srgbClr val="006EA0"/>
              </a:buClr>
            </a:pPr>
            <a:r>
              <a:rPr lang="zh-CN" altLang="en-US" sz="800">
                <a:solidFill>
                  <a:schemeClr val="bg1">
                    <a:lumMod val="65000"/>
                  </a:schemeClr>
                </a:solidFill>
                <a:latin typeface="小米兰亭_GB外压缩"/>
                <a:ea typeface="小米兰亭_GB外压缩"/>
              </a:rPr>
              <a:t>为客户服务是我们存在的唯一理由，客户需求是我们发展的原动力。我们坚持以客户为中心，快速响应客户需求，持续为客户创造长期价值进而成就客户。</a:t>
            </a:r>
            <a:endParaRPr lang="en-US" altLang="zh-CN" sz="800" b="1">
              <a:solidFill>
                <a:schemeClr val="bg1">
                  <a:lumMod val="65000"/>
                </a:schemeClr>
              </a:solidFill>
              <a:latin typeface="小米兰亭_GB外压缩"/>
              <a:ea typeface="小米兰亭_GB外压缩"/>
            </a:endParaRPr>
          </a:p>
        </p:txBody>
      </p:sp>
      <p:sp>
        <p:nvSpPr>
          <p:cNvPr id="68" name="任意多边形 67"/>
          <p:cNvSpPr/>
          <p:nvPr/>
        </p:nvSpPr>
        <p:spPr bwMode="auto">
          <a:xfrm>
            <a:off x="3777273" y="2433080"/>
            <a:ext cx="253944" cy="253887"/>
          </a:xfrm>
          <a:custGeom>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chemeClr val="accent1"/>
          </a:solidFill>
          <a:ln>
            <a:noFill/>
          </a:ln>
        </p:spPr>
        <p:txBody>
          <a:bodyPr vert="horz" wrap="square" lIns="68580" tIns="34290" rIns="68580" bIns="34290" numCol="1" anchor="t" anchorCtr="0" compatLnSpc="1">
            <a:noAutofit/>
          </a:bodyPr>
          <a:lstStyle/>
          <a:p>
            <a:pPr defTabSz="685800">
              <a:defRPr/>
            </a:pPr>
            <a:endParaRPr lang="zh-CN" altLang="en-US" kern="0">
              <a:solidFill>
                <a:schemeClr val="tx1">
                  <a:lumMod val="75000"/>
                  <a:lumOff val="25000"/>
                </a:schemeClr>
              </a:solidFill>
              <a:latin typeface="小米兰亭_GB外压缩"/>
              <a:ea typeface="小米兰亭_GB外压缩"/>
            </a:endParaRPr>
          </a:p>
        </p:txBody>
      </p:sp>
      <p:sp>
        <p:nvSpPr>
          <p:cNvPr id="69" name="Freeform 6"/>
          <p:cNvSpPr/>
          <p:nvPr/>
        </p:nvSpPr>
        <p:spPr bwMode="auto">
          <a:xfrm>
            <a:off x="6349128" y="2454407"/>
            <a:ext cx="234618" cy="211232"/>
          </a:xfrm>
          <a:custGeom>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6">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chemeClr val="accent2"/>
          </a:solidFill>
          <a:ln>
            <a:noFill/>
          </a:ln>
        </p:spPr>
        <p:txBody>
          <a:bodyPr vert="horz" wrap="square" lIns="68580" tIns="34290" rIns="68580" bIns="34290" numCol="1" anchor="t" anchorCtr="0" compatLnSpc="1"/>
          <a:lstStyle/>
          <a:p>
            <a:pPr defTabSz="685800">
              <a:defRPr/>
            </a:pPr>
            <a:endParaRPr lang="zh-CN" altLang="en-US" kern="0">
              <a:solidFill>
                <a:schemeClr val="tx1">
                  <a:lumMod val="75000"/>
                  <a:lumOff val="25000"/>
                </a:schemeClr>
              </a:solidFill>
              <a:latin typeface="小米兰亭_GB外压缩"/>
              <a:ea typeface="小米兰亭_GB外压缩"/>
            </a:endParaRPr>
          </a:p>
        </p:txBody>
      </p:sp>
      <p:grpSp>
        <p:nvGrpSpPr>
          <p:cNvPr id="9" name="组合 69"/>
          <p:cNvGrpSpPr/>
          <p:nvPr/>
        </p:nvGrpSpPr>
        <p:grpSpPr>
          <a:xfrm>
            <a:off x="4079205" y="2347767"/>
            <a:ext cx="1880347" cy="691656"/>
            <a:chOff x="5438939" y="3129391"/>
            <a:chExt cx="2507129" cy="921924"/>
          </a:xfrm>
        </p:grpSpPr>
        <p:sp>
          <p:nvSpPr>
            <p:cNvPr id="71" name="文本框 70"/>
            <p:cNvSpPr txBox="1"/>
            <p:nvPr/>
          </p:nvSpPr>
          <p:spPr>
            <a:xfrm>
              <a:off x="5438939" y="3129391"/>
              <a:ext cx="2507129" cy="307681"/>
            </a:xfrm>
            <a:prstGeom prst="rect">
              <a:avLst/>
            </a:prstGeom>
            <a:noFill/>
          </p:spPr>
          <p:txBody>
            <a:bodyPr wrap="square" rtlCol="0">
              <a:spAutoFit/>
            </a:bodyPr>
            <a:lstStyle/>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90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72" name="文本框 71"/>
            <p:cNvSpPr txBox="1"/>
            <p:nvPr/>
          </p:nvSpPr>
          <p:spPr>
            <a:xfrm>
              <a:off x="5438939" y="3435951"/>
              <a:ext cx="2507129" cy="615364"/>
            </a:xfrm>
            <a:prstGeom prst="rect">
              <a:avLst/>
            </a:prstGeom>
            <a:noFill/>
          </p:spPr>
          <p:txBody>
            <a:bodyPr wrap="square" rtlCol="0">
              <a:spAutoFit/>
            </a:bodyPr>
            <a:lstStyle/>
            <a:p>
              <a:pPr algn="just" defTabSz="685800">
                <a:lnSpc>
                  <a:spcPct val="150000"/>
                </a:lnSpc>
                <a:defRPr/>
              </a:pPr>
              <a:r>
                <a:rPr lang="zh-CN" altLang="en-US" sz="800" kern="0">
                  <a:solidFill>
                    <a:schemeClr val="bg1">
                      <a:lumMod val="65000"/>
                    </a:schemeClr>
                  </a:solidFill>
                  <a:latin typeface="小米兰亭_GB外压缩"/>
                  <a:ea typeface="小米兰亭_GB外压缩"/>
                </a:rPr>
                <a:t>我们坚持以客户为中心，快速响应客户需求持续为客户创造</a:t>
              </a:r>
              <a:endParaRPr lang="en-US" altLang="zh-CN" sz="800" b="1" kern="0">
                <a:solidFill>
                  <a:schemeClr val="bg1">
                    <a:lumMod val="65000"/>
                  </a:schemeClr>
                </a:solidFill>
                <a:latin typeface="小米兰亭_GB外压缩"/>
                <a:ea typeface="小米兰亭_GB外压缩"/>
              </a:endParaRPr>
            </a:p>
          </p:txBody>
        </p:sp>
      </p:grpSp>
      <p:sp>
        <p:nvSpPr>
          <p:cNvPr id="73" name="任意多边形 72"/>
          <p:cNvSpPr/>
          <p:nvPr/>
        </p:nvSpPr>
        <p:spPr bwMode="auto">
          <a:xfrm>
            <a:off x="3787269" y="3155171"/>
            <a:ext cx="233952" cy="232516"/>
          </a:xfrm>
          <a:custGeom>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chemeClr val="accent2"/>
          </a:solidFill>
          <a:ln>
            <a:noFill/>
          </a:ln>
        </p:spPr>
        <p:txBody>
          <a:bodyPr vert="horz" wrap="square" lIns="68580" tIns="34290" rIns="68580" bIns="34290" numCol="1" anchor="t" anchorCtr="0" compatLnSpc="1">
            <a:noAutofit/>
          </a:bodyPr>
          <a:lstStyle/>
          <a:p>
            <a:pPr defTabSz="685800">
              <a:defRPr/>
            </a:pPr>
            <a:endParaRPr lang="zh-CN" altLang="en-US" kern="0">
              <a:solidFill>
                <a:schemeClr val="tx1">
                  <a:lumMod val="75000"/>
                  <a:lumOff val="25000"/>
                </a:schemeClr>
              </a:solidFill>
              <a:latin typeface="小米兰亭_GB外压缩"/>
              <a:ea typeface="小米兰亭_GB外压缩"/>
            </a:endParaRPr>
          </a:p>
        </p:txBody>
      </p:sp>
      <p:sp>
        <p:nvSpPr>
          <p:cNvPr id="74" name="任意多边形 73"/>
          <p:cNvSpPr/>
          <p:nvPr/>
        </p:nvSpPr>
        <p:spPr bwMode="auto">
          <a:xfrm>
            <a:off x="6351964" y="3155171"/>
            <a:ext cx="228947" cy="228909"/>
          </a:xfrm>
          <a:custGeom>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chemeClr val="accent1"/>
          </a:solidFill>
          <a:ln>
            <a:noFill/>
          </a:ln>
        </p:spPr>
        <p:txBody>
          <a:bodyPr vert="horz" wrap="square" lIns="68580" tIns="34290" rIns="68580" bIns="34290" numCol="1" anchor="t" anchorCtr="0" compatLnSpc="1">
            <a:noAutofit/>
          </a:bodyPr>
          <a:lstStyle/>
          <a:p>
            <a:pPr defTabSz="685800">
              <a:defRPr/>
            </a:pPr>
            <a:endParaRPr lang="zh-CN" altLang="en-US" kern="0">
              <a:solidFill>
                <a:schemeClr val="tx1">
                  <a:lumMod val="75000"/>
                  <a:lumOff val="25000"/>
                </a:schemeClr>
              </a:solidFill>
              <a:latin typeface="小米兰亭_GB外压缩"/>
              <a:ea typeface="小米兰亭_GB外压缩"/>
            </a:endParaRPr>
          </a:p>
        </p:txBody>
      </p:sp>
      <p:sp>
        <p:nvSpPr>
          <p:cNvPr id="75" name="任意多边形 74"/>
          <p:cNvSpPr/>
          <p:nvPr/>
        </p:nvSpPr>
        <p:spPr>
          <a:xfrm>
            <a:off x="3786937" y="3853566"/>
            <a:ext cx="234617" cy="222591"/>
          </a:xfrm>
          <a:custGeom>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49">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chemeClr val="accent1"/>
          </a:solidFill>
          <a:ln w="12700" cap="flat" cmpd="sng" algn="ctr">
            <a:noFill/>
            <a:prstDash val="solid"/>
            <a:miter lim="800000"/>
          </a:ln>
          <a:effectLst/>
        </p:spPr>
        <p:txBody>
          <a:bodyPr lIns="68580" tIns="34290" rIns="68580" bIns="34290" rtlCol="0" anchor="ctr"/>
          <a:lstStyle/>
          <a:p>
            <a:pPr algn="ctr" defTabSz="685800">
              <a:defRPr/>
            </a:pPr>
            <a:endParaRPr lang="zh-CN" altLang="en-US" kern="0">
              <a:solidFill>
                <a:schemeClr val="tx1">
                  <a:lumMod val="75000"/>
                  <a:lumOff val="25000"/>
                </a:schemeClr>
              </a:solidFill>
              <a:latin typeface="小米兰亭_GB外压缩"/>
              <a:ea typeface="小米兰亭_GB外压缩"/>
            </a:endParaRPr>
          </a:p>
        </p:txBody>
      </p:sp>
      <p:sp>
        <p:nvSpPr>
          <p:cNvPr id="76" name="任意多边形 75"/>
          <p:cNvSpPr/>
          <p:nvPr/>
        </p:nvSpPr>
        <p:spPr>
          <a:xfrm>
            <a:off x="6384509" y="3853566"/>
            <a:ext cx="163856" cy="232917"/>
          </a:xfrm>
          <a:custGeom>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chemeClr val="accent2"/>
          </a:solidFill>
          <a:ln w="12700" cap="flat" cmpd="sng" algn="ctr">
            <a:noFill/>
            <a:prstDash val="solid"/>
            <a:miter lim="800000"/>
          </a:ln>
          <a:effectLst/>
        </p:spPr>
        <p:txBody>
          <a:bodyPr lIns="68580" tIns="34290" rIns="68580" bIns="34290" rtlCol="0" anchor="ctr"/>
          <a:lstStyle/>
          <a:p>
            <a:pPr algn="ctr" defTabSz="685800">
              <a:defRPr/>
            </a:pPr>
            <a:endParaRPr lang="zh-CN" altLang="en-US" kern="0">
              <a:solidFill>
                <a:schemeClr val="tx1">
                  <a:lumMod val="75000"/>
                  <a:lumOff val="25000"/>
                </a:schemeClr>
              </a:solidFill>
              <a:latin typeface="小米兰亭_GB外压缩"/>
              <a:ea typeface="小米兰亭_GB外压缩"/>
            </a:endParaRPr>
          </a:p>
        </p:txBody>
      </p:sp>
      <p:sp>
        <p:nvSpPr>
          <p:cNvPr id="77" name="文本框 76"/>
          <p:cNvSpPr txBox="1"/>
          <p:nvPr/>
        </p:nvSpPr>
        <p:spPr>
          <a:xfrm>
            <a:off x="1642269" y="2434741"/>
            <a:ext cx="1061829" cy="253916"/>
          </a:xfrm>
          <a:prstGeom prst="rect">
            <a:avLst/>
          </a:prstGeom>
          <a:noFill/>
        </p:spPr>
        <p:txBody>
          <a:bodyPr wrap="none" lIns="68580" tIns="34290" rIns="68580" bIns="34290" rtlCol="0">
            <a:spAutoFit/>
          </a:bodyPr>
          <a:lstStyle/>
          <a:p>
            <a:pPr algn="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20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grpSp>
        <p:nvGrpSpPr>
          <p:cNvPr id="10" name="组合 77"/>
          <p:cNvGrpSpPr/>
          <p:nvPr/>
        </p:nvGrpSpPr>
        <p:grpSpPr>
          <a:xfrm>
            <a:off x="6736680" y="2347767"/>
            <a:ext cx="1880347" cy="691656"/>
            <a:chOff x="5438939" y="3129391"/>
            <a:chExt cx="2507129" cy="921924"/>
          </a:xfrm>
        </p:grpSpPr>
        <p:sp>
          <p:nvSpPr>
            <p:cNvPr id="79" name="文本框 78"/>
            <p:cNvSpPr txBox="1"/>
            <p:nvPr/>
          </p:nvSpPr>
          <p:spPr>
            <a:xfrm>
              <a:off x="5438939" y="3129391"/>
              <a:ext cx="2507129" cy="328194"/>
            </a:xfrm>
            <a:prstGeom prst="rect">
              <a:avLst/>
            </a:prstGeom>
            <a:noFill/>
          </p:spPr>
          <p:txBody>
            <a:bodyPr wrap="square" rtlCol="0">
              <a:spAutoFit/>
            </a:bodyPr>
            <a:lstStyle/>
            <a:p>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00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80" name="文本框 79"/>
            <p:cNvSpPr txBox="1"/>
            <p:nvPr/>
          </p:nvSpPr>
          <p:spPr>
            <a:xfrm>
              <a:off x="5438939" y="3435951"/>
              <a:ext cx="2507129" cy="615364"/>
            </a:xfrm>
            <a:prstGeom prst="rect">
              <a:avLst/>
            </a:prstGeom>
            <a:noFill/>
          </p:spPr>
          <p:txBody>
            <a:bodyPr wrap="square" rtlCol="0">
              <a:spAutoFit/>
            </a:bodyPr>
            <a:lstStyle/>
            <a:p>
              <a:pPr algn="just" defTabSz="685800">
                <a:lnSpc>
                  <a:spcPct val="150000"/>
                </a:lnSpc>
                <a:defRPr/>
              </a:pPr>
              <a:r>
                <a:rPr lang="zh-CN" altLang="en-US" sz="800" kern="0">
                  <a:solidFill>
                    <a:schemeClr val="bg1">
                      <a:lumMod val="65000"/>
                    </a:schemeClr>
                  </a:solidFill>
                  <a:latin typeface="小米兰亭_GB外压缩"/>
                  <a:ea typeface="小米兰亭_GB外压缩"/>
                </a:rPr>
                <a:t>我们坚持以客户为中心，快速响应客户需求持续为客户创造</a:t>
              </a:r>
              <a:endParaRPr lang="en-US" altLang="zh-CN" sz="800" b="1" kern="0">
                <a:solidFill>
                  <a:schemeClr val="bg1">
                    <a:lumMod val="65000"/>
                  </a:schemeClr>
                </a:solidFill>
                <a:latin typeface="小米兰亭_GB外压缩"/>
                <a:ea typeface="小米兰亭_GB外压缩"/>
              </a:endParaRPr>
            </a:p>
          </p:txBody>
        </p:sp>
      </p:grpSp>
      <p:grpSp>
        <p:nvGrpSpPr>
          <p:cNvPr id="11" name="组合 80"/>
          <p:cNvGrpSpPr/>
          <p:nvPr/>
        </p:nvGrpSpPr>
        <p:grpSpPr>
          <a:xfrm>
            <a:off x="4079205" y="3043307"/>
            <a:ext cx="1880347" cy="691656"/>
            <a:chOff x="5438939" y="3129391"/>
            <a:chExt cx="2507129" cy="921924"/>
          </a:xfrm>
        </p:grpSpPr>
        <p:sp>
          <p:nvSpPr>
            <p:cNvPr id="82" name="文本框 81"/>
            <p:cNvSpPr txBox="1"/>
            <p:nvPr/>
          </p:nvSpPr>
          <p:spPr>
            <a:xfrm>
              <a:off x="5438939" y="3129391"/>
              <a:ext cx="2507129" cy="307681"/>
            </a:xfrm>
            <a:prstGeom prst="rect">
              <a:avLst/>
            </a:prstGeom>
            <a:noFill/>
          </p:spPr>
          <p:txBody>
            <a:bodyPr wrap="square" rtlCol="0">
              <a:spAutoFit/>
            </a:bodyPr>
            <a:lstStyle/>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90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83" name="文本框 82"/>
            <p:cNvSpPr txBox="1"/>
            <p:nvPr/>
          </p:nvSpPr>
          <p:spPr>
            <a:xfrm>
              <a:off x="5438939" y="3435951"/>
              <a:ext cx="2507129" cy="615364"/>
            </a:xfrm>
            <a:prstGeom prst="rect">
              <a:avLst/>
            </a:prstGeom>
            <a:noFill/>
          </p:spPr>
          <p:txBody>
            <a:bodyPr wrap="square" rtlCol="0">
              <a:spAutoFit/>
            </a:bodyPr>
            <a:lstStyle/>
            <a:p>
              <a:pPr algn="just" defTabSz="685800">
                <a:lnSpc>
                  <a:spcPct val="150000"/>
                </a:lnSpc>
                <a:defRPr/>
              </a:pPr>
              <a:r>
                <a:rPr lang="zh-CN" altLang="en-US" sz="800" kern="0">
                  <a:solidFill>
                    <a:schemeClr val="bg1">
                      <a:lumMod val="65000"/>
                    </a:schemeClr>
                  </a:solidFill>
                  <a:latin typeface="小米兰亭_GB外压缩"/>
                  <a:ea typeface="小米兰亭_GB外压缩"/>
                </a:rPr>
                <a:t>我们坚持以客户为中心，快速响应客户需求持续为客户创造</a:t>
              </a:r>
              <a:endParaRPr lang="en-US" altLang="zh-CN" sz="800" b="1" kern="0">
                <a:solidFill>
                  <a:schemeClr val="bg1">
                    <a:lumMod val="65000"/>
                  </a:schemeClr>
                </a:solidFill>
                <a:latin typeface="小米兰亭_GB外压缩"/>
                <a:ea typeface="小米兰亭_GB外压缩"/>
              </a:endParaRPr>
            </a:p>
          </p:txBody>
        </p:sp>
      </p:grpSp>
      <p:grpSp>
        <p:nvGrpSpPr>
          <p:cNvPr id="12" name="组合 83"/>
          <p:cNvGrpSpPr/>
          <p:nvPr/>
        </p:nvGrpSpPr>
        <p:grpSpPr>
          <a:xfrm>
            <a:off x="6736680" y="3043307"/>
            <a:ext cx="1880347" cy="691656"/>
            <a:chOff x="5438939" y="3129391"/>
            <a:chExt cx="2507129" cy="921924"/>
          </a:xfrm>
        </p:grpSpPr>
        <p:sp>
          <p:nvSpPr>
            <p:cNvPr id="85" name="文本框 84"/>
            <p:cNvSpPr txBox="1"/>
            <p:nvPr/>
          </p:nvSpPr>
          <p:spPr>
            <a:xfrm>
              <a:off x="5438939" y="3129391"/>
              <a:ext cx="2507129" cy="307681"/>
            </a:xfrm>
            <a:prstGeom prst="rect">
              <a:avLst/>
            </a:prstGeom>
            <a:noFill/>
          </p:spPr>
          <p:txBody>
            <a:bodyPr wrap="square" rtlCol="0">
              <a:spAutoFit/>
            </a:bodyPr>
            <a:lstStyle/>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90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86" name="文本框 85"/>
            <p:cNvSpPr txBox="1"/>
            <p:nvPr/>
          </p:nvSpPr>
          <p:spPr>
            <a:xfrm>
              <a:off x="5438939" y="3435951"/>
              <a:ext cx="2507129" cy="615364"/>
            </a:xfrm>
            <a:prstGeom prst="rect">
              <a:avLst/>
            </a:prstGeom>
            <a:noFill/>
          </p:spPr>
          <p:txBody>
            <a:bodyPr wrap="square" rtlCol="0">
              <a:spAutoFit/>
            </a:bodyPr>
            <a:lstStyle/>
            <a:p>
              <a:pPr algn="just" defTabSz="685800">
                <a:lnSpc>
                  <a:spcPct val="150000"/>
                </a:lnSpc>
                <a:defRPr/>
              </a:pPr>
              <a:r>
                <a:rPr lang="zh-CN" altLang="en-US" sz="800" kern="0">
                  <a:solidFill>
                    <a:schemeClr val="bg1">
                      <a:lumMod val="65000"/>
                    </a:schemeClr>
                  </a:solidFill>
                  <a:latin typeface="小米兰亭_GB外压缩"/>
                  <a:ea typeface="小米兰亭_GB外压缩"/>
                </a:rPr>
                <a:t>我们坚持以客户为中心，快速响应客户需求持续为客户创造</a:t>
              </a:r>
              <a:endParaRPr lang="en-US" altLang="zh-CN" sz="800" b="1" kern="0">
                <a:solidFill>
                  <a:schemeClr val="bg1">
                    <a:lumMod val="65000"/>
                  </a:schemeClr>
                </a:solidFill>
                <a:latin typeface="小米兰亭_GB外压缩"/>
                <a:ea typeface="小米兰亭_GB外压缩"/>
              </a:endParaRPr>
            </a:p>
          </p:txBody>
        </p:sp>
      </p:grpSp>
      <p:grpSp>
        <p:nvGrpSpPr>
          <p:cNvPr id="13" name="组合 86"/>
          <p:cNvGrpSpPr/>
          <p:nvPr/>
        </p:nvGrpSpPr>
        <p:grpSpPr>
          <a:xfrm>
            <a:off x="4079205" y="3738847"/>
            <a:ext cx="1880347" cy="691656"/>
            <a:chOff x="5438939" y="3129391"/>
            <a:chExt cx="2507129" cy="921924"/>
          </a:xfrm>
        </p:grpSpPr>
        <p:sp>
          <p:nvSpPr>
            <p:cNvPr id="88" name="文本框 87"/>
            <p:cNvSpPr txBox="1"/>
            <p:nvPr/>
          </p:nvSpPr>
          <p:spPr>
            <a:xfrm>
              <a:off x="5438939" y="3129391"/>
              <a:ext cx="2507129" cy="307681"/>
            </a:xfrm>
            <a:prstGeom prst="rect">
              <a:avLst/>
            </a:prstGeom>
            <a:noFill/>
          </p:spPr>
          <p:txBody>
            <a:bodyPr wrap="square" rtlCol="0">
              <a:spAutoFit/>
            </a:bodyPr>
            <a:lstStyle/>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90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89" name="文本框 88"/>
            <p:cNvSpPr txBox="1"/>
            <p:nvPr/>
          </p:nvSpPr>
          <p:spPr>
            <a:xfrm>
              <a:off x="5438939" y="3435951"/>
              <a:ext cx="2507129" cy="615364"/>
            </a:xfrm>
            <a:prstGeom prst="rect">
              <a:avLst/>
            </a:prstGeom>
            <a:noFill/>
          </p:spPr>
          <p:txBody>
            <a:bodyPr wrap="square" rtlCol="0">
              <a:spAutoFit/>
            </a:bodyPr>
            <a:lstStyle/>
            <a:p>
              <a:pPr algn="just" defTabSz="685800">
                <a:lnSpc>
                  <a:spcPct val="150000"/>
                </a:lnSpc>
                <a:defRPr/>
              </a:pPr>
              <a:r>
                <a:rPr lang="zh-CN" altLang="en-US" sz="800" kern="0">
                  <a:solidFill>
                    <a:schemeClr val="bg1">
                      <a:lumMod val="65000"/>
                    </a:schemeClr>
                  </a:solidFill>
                  <a:latin typeface="小米兰亭_GB外压缩"/>
                  <a:ea typeface="小米兰亭_GB外压缩"/>
                </a:rPr>
                <a:t>我们坚持以客户为中心，快速响应客户需求持续为客户创造</a:t>
              </a:r>
              <a:endParaRPr lang="en-US" altLang="zh-CN" sz="800" b="1" kern="0">
                <a:solidFill>
                  <a:schemeClr val="bg1">
                    <a:lumMod val="65000"/>
                  </a:schemeClr>
                </a:solidFill>
                <a:latin typeface="小米兰亭_GB外压缩"/>
                <a:ea typeface="小米兰亭_GB外压缩"/>
              </a:endParaRPr>
            </a:p>
          </p:txBody>
        </p:sp>
      </p:grpSp>
      <p:grpSp>
        <p:nvGrpSpPr>
          <p:cNvPr id="14" name="组合 89"/>
          <p:cNvGrpSpPr/>
          <p:nvPr/>
        </p:nvGrpSpPr>
        <p:grpSpPr>
          <a:xfrm>
            <a:off x="6736680" y="3738847"/>
            <a:ext cx="1880347" cy="691656"/>
            <a:chOff x="5438939" y="3129391"/>
            <a:chExt cx="2507129" cy="921924"/>
          </a:xfrm>
        </p:grpSpPr>
        <p:sp>
          <p:nvSpPr>
            <p:cNvPr id="91" name="文本框 90"/>
            <p:cNvSpPr txBox="1"/>
            <p:nvPr/>
          </p:nvSpPr>
          <p:spPr>
            <a:xfrm>
              <a:off x="5438939" y="3129391"/>
              <a:ext cx="2507129" cy="328194"/>
            </a:xfrm>
            <a:prstGeom prst="rect">
              <a:avLst/>
            </a:prstGeom>
            <a:noFill/>
          </p:spPr>
          <p:txBody>
            <a:bodyPr wrap="square" rtlCol="0">
              <a:spAutoFit/>
            </a:bodyPr>
            <a:lstStyle/>
            <a:p>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00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92" name="文本框 91"/>
            <p:cNvSpPr txBox="1"/>
            <p:nvPr/>
          </p:nvSpPr>
          <p:spPr>
            <a:xfrm>
              <a:off x="5438939" y="3435951"/>
              <a:ext cx="2507129" cy="615364"/>
            </a:xfrm>
            <a:prstGeom prst="rect">
              <a:avLst/>
            </a:prstGeom>
            <a:noFill/>
          </p:spPr>
          <p:txBody>
            <a:bodyPr wrap="square" rtlCol="0">
              <a:spAutoFit/>
            </a:bodyPr>
            <a:lstStyle/>
            <a:p>
              <a:pPr algn="just" defTabSz="685800">
                <a:lnSpc>
                  <a:spcPct val="150000"/>
                </a:lnSpc>
                <a:defRPr/>
              </a:pPr>
              <a:r>
                <a:rPr lang="zh-CN" altLang="en-US" sz="800" kern="0">
                  <a:solidFill>
                    <a:schemeClr val="bg1">
                      <a:lumMod val="65000"/>
                    </a:schemeClr>
                  </a:solidFill>
                  <a:latin typeface="小米兰亭_GB外压缩"/>
                  <a:ea typeface="小米兰亭_GB外压缩"/>
                </a:rPr>
                <a:t>我们坚持以客户为中心，快速响应客户需求持续为客户创造</a:t>
              </a:r>
              <a:endParaRPr lang="en-US" altLang="zh-CN" sz="800" b="1" kern="0">
                <a:solidFill>
                  <a:schemeClr val="bg1">
                    <a:lumMod val="65000"/>
                  </a:schemeClr>
                </a:solidFill>
                <a:latin typeface="小米兰亭_GB外压缩"/>
                <a:ea typeface="小米兰亭_GB外压缩"/>
              </a:endParaRPr>
            </a:p>
          </p:txBody>
        </p:sp>
      </p:grpSp>
    </p:spTree>
  </p:cSld>
  <p:clrMapOvr>
    <a:masterClrMapping/>
  </p:clrMapOvr>
  <mc:AlternateContent>
    <mc:Choice xmlns:p15="http://schemas.microsoft.com/office/powerpoint/2012/main" Requires="p15">
      <p:transition spd="slow" advClick="0" advTm="0" p14:dur="200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par>
                                <p:cTn id="11" presetID="53" presetClass="entr" presetSubtype="16" fill="hold" grpId="0" nodeType="withEffect">
                                  <p:stCondLst>
                                    <p:cond delay="500"/>
                                  </p:stCondLst>
                                  <p:childTnLst>
                                    <p:set>
                                      <p:cBhvr>
                                        <p:cTn id="12" dur="1" fill="hold">
                                          <p:stCondLst>
                                            <p:cond delay="0"/>
                                          </p:stCondLst>
                                        </p:cTn>
                                        <p:tgtEl>
                                          <p:spTgt spid="77"/>
                                        </p:tgtEl>
                                        <p:attrNameLst>
                                          <p:attrName>style.visibility</p:attrName>
                                        </p:attrNameLst>
                                      </p:cBhvr>
                                      <p:to>
                                        <p:strVal val="visible"/>
                                      </p:to>
                                    </p:set>
                                    <p:anim calcmode="lin" valueType="num">
                                      <p:cBhvr>
                                        <p:cTn id="13" dur="500" fill="hold"/>
                                        <p:tgtEl>
                                          <p:spTgt spid="77"/>
                                        </p:tgtEl>
                                        <p:attrNameLst>
                                          <p:attrName>ppt_w</p:attrName>
                                        </p:attrNameLst>
                                      </p:cBhvr>
                                      <p:tavLst>
                                        <p:tav tm="0">
                                          <p:val>
                                            <p:fltVal val="0"/>
                                          </p:val>
                                        </p:tav>
                                        <p:tav tm="100000">
                                          <p:val>
                                            <p:strVal val="#ppt_w"/>
                                          </p:val>
                                        </p:tav>
                                      </p:tavLst>
                                    </p:anim>
                                    <p:anim calcmode="lin" valueType="num">
                                      <p:cBhvr>
                                        <p:cTn id="14" dur="500" fill="hold"/>
                                        <p:tgtEl>
                                          <p:spTgt spid="77"/>
                                        </p:tgtEl>
                                        <p:attrNameLst>
                                          <p:attrName>ppt_h</p:attrName>
                                        </p:attrNameLst>
                                      </p:cBhvr>
                                      <p:tavLst>
                                        <p:tav tm="0">
                                          <p:val>
                                            <p:fltVal val="0"/>
                                          </p:val>
                                        </p:tav>
                                        <p:tav tm="100000">
                                          <p:val>
                                            <p:strVal val="#ppt_h"/>
                                          </p:val>
                                        </p:tav>
                                      </p:tavLst>
                                    </p:anim>
                                    <p:animEffect transition="in" filter="fade">
                                      <p:cBhvr>
                                        <p:cTn id="15" dur="500"/>
                                        <p:tgtEl>
                                          <p:spTgt spid="77"/>
                                        </p:tgtEl>
                                      </p:cBhvr>
                                    </p:animEffect>
                                  </p:childTnLst>
                                </p:cTn>
                              </p:par>
                            </p:childTnLst>
                          </p:cTn>
                        </p:par>
                        <p:par>
                          <p:cTn id="16" fill="hold" nodeType="afterGroup">
                            <p:stCondLst>
                              <p:cond delay="1000"/>
                            </p:stCondLst>
                            <p:childTnLst>
                              <p:par>
                                <p:cTn id="17" presetID="37" presetClass="entr" presetSubtype="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anim calcmode="lin" valueType="num">
                                      <p:cBhvr>
                                        <p:cTn id="20" dur="1000" fill="hold"/>
                                        <p:tgtEl>
                                          <p:spTgt spid="67"/>
                                        </p:tgtEl>
                                        <p:attrNameLst>
                                          <p:attrName>ppt_x</p:attrName>
                                        </p:attrNameLst>
                                      </p:cBhvr>
                                      <p:tavLst>
                                        <p:tav tm="0">
                                          <p:val>
                                            <p:strVal val="#ppt_x"/>
                                          </p:val>
                                        </p:tav>
                                        <p:tav tm="100000">
                                          <p:val>
                                            <p:strVal val="#ppt_x"/>
                                          </p:val>
                                        </p:tav>
                                      </p:tavLst>
                                    </p:anim>
                                    <p:anim calcmode="lin" valueType="num">
                                      <p:cBhvr>
                                        <p:cTn id="21" dur="900" decel="100000" fill="hold"/>
                                        <p:tgtEl>
                                          <p:spTgt spid="6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23" fill="hold" nodeType="afterGroup">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8"/>
                                        </p:tgtEl>
                                        <p:attrNameLst>
                                          <p:attrName>style.visibility</p:attrName>
                                        </p:attrNameLst>
                                      </p:cBhvr>
                                      <p:to>
                                        <p:strVal val="visible"/>
                                      </p:to>
                                    </p:set>
                                    <p:anim calcmode="lin" valueType="num">
                                      <p:cBhvr>
                                        <p:cTn id="26" dur="500" fill="hold"/>
                                        <p:tgtEl>
                                          <p:spTgt spid="68"/>
                                        </p:tgtEl>
                                        <p:attrNameLst>
                                          <p:attrName>ppt_w</p:attrName>
                                        </p:attrNameLst>
                                      </p:cBhvr>
                                      <p:tavLst>
                                        <p:tav tm="0">
                                          <p:val>
                                            <p:fltVal val="0"/>
                                          </p:val>
                                        </p:tav>
                                        <p:tav tm="100000">
                                          <p:val>
                                            <p:strVal val="#ppt_w"/>
                                          </p:val>
                                        </p:tav>
                                      </p:tavLst>
                                    </p:anim>
                                    <p:anim calcmode="lin" valueType="num">
                                      <p:cBhvr>
                                        <p:cTn id="27" dur="500" fill="hold"/>
                                        <p:tgtEl>
                                          <p:spTgt spid="68"/>
                                        </p:tgtEl>
                                        <p:attrNameLst>
                                          <p:attrName>ppt_h</p:attrName>
                                        </p:attrNameLst>
                                      </p:cBhvr>
                                      <p:tavLst>
                                        <p:tav tm="0">
                                          <p:val>
                                            <p:fltVal val="0"/>
                                          </p:val>
                                        </p:tav>
                                        <p:tav tm="100000">
                                          <p:val>
                                            <p:strVal val="#ppt_h"/>
                                          </p:val>
                                        </p:tav>
                                      </p:tavLst>
                                    </p:anim>
                                    <p:animEffect transition="in" filter="fade">
                                      <p:cBhvr>
                                        <p:cTn id="28" dur="500"/>
                                        <p:tgtEl>
                                          <p:spTgt spid="6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p:cTn id="31" dur="500" fill="hold"/>
                                        <p:tgtEl>
                                          <p:spTgt spid="73"/>
                                        </p:tgtEl>
                                        <p:attrNameLst>
                                          <p:attrName>ppt_w</p:attrName>
                                        </p:attrNameLst>
                                      </p:cBhvr>
                                      <p:tavLst>
                                        <p:tav tm="0">
                                          <p:val>
                                            <p:fltVal val="0"/>
                                          </p:val>
                                        </p:tav>
                                        <p:tav tm="100000">
                                          <p:val>
                                            <p:strVal val="#ppt_w"/>
                                          </p:val>
                                        </p:tav>
                                      </p:tavLst>
                                    </p:anim>
                                    <p:anim calcmode="lin" valueType="num">
                                      <p:cBhvr>
                                        <p:cTn id="32" dur="500" fill="hold"/>
                                        <p:tgtEl>
                                          <p:spTgt spid="73"/>
                                        </p:tgtEl>
                                        <p:attrNameLst>
                                          <p:attrName>ppt_h</p:attrName>
                                        </p:attrNameLst>
                                      </p:cBhvr>
                                      <p:tavLst>
                                        <p:tav tm="0">
                                          <p:val>
                                            <p:fltVal val="0"/>
                                          </p:val>
                                        </p:tav>
                                        <p:tav tm="100000">
                                          <p:val>
                                            <p:strVal val="#ppt_h"/>
                                          </p:val>
                                        </p:tav>
                                      </p:tavLst>
                                    </p:anim>
                                    <p:animEffect transition="in" filter="fade">
                                      <p:cBhvr>
                                        <p:cTn id="33" dur="500"/>
                                        <p:tgtEl>
                                          <p:spTgt spid="7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p:cTn id="36" dur="500" fill="hold"/>
                                        <p:tgtEl>
                                          <p:spTgt spid="75"/>
                                        </p:tgtEl>
                                        <p:attrNameLst>
                                          <p:attrName>ppt_w</p:attrName>
                                        </p:attrNameLst>
                                      </p:cBhvr>
                                      <p:tavLst>
                                        <p:tav tm="0">
                                          <p:val>
                                            <p:fltVal val="0"/>
                                          </p:val>
                                        </p:tav>
                                        <p:tav tm="100000">
                                          <p:val>
                                            <p:strVal val="#ppt_w"/>
                                          </p:val>
                                        </p:tav>
                                      </p:tavLst>
                                    </p:anim>
                                    <p:anim calcmode="lin" valueType="num">
                                      <p:cBhvr>
                                        <p:cTn id="37" dur="500" fill="hold"/>
                                        <p:tgtEl>
                                          <p:spTgt spid="75"/>
                                        </p:tgtEl>
                                        <p:attrNameLst>
                                          <p:attrName>ppt_h</p:attrName>
                                        </p:attrNameLst>
                                      </p:cBhvr>
                                      <p:tavLst>
                                        <p:tav tm="0">
                                          <p:val>
                                            <p:fltVal val="0"/>
                                          </p:val>
                                        </p:tav>
                                        <p:tav tm="100000">
                                          <p:val>
                                            <p:strVal val="#ppt_h"/>
                                          </p:val>
                                        </p:tav>
                                      </p:tavLst>
                                    </p:anim>
                                    <p:animEffect transition="in" filter="fade">
                                      <p:cBhvr>
                                        <p:cTn id="38" dur="500"/>
                                        <p:tgtEl>
                                          <p:spTgt spid="7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p:cTn id="41" dur="500" fill="hold"/>
                                        <p:tgtEl>
                                          <p:spTgt spid="69"/>
                                        </p:tgtEl>
                                        <p:attrNameLst>
                                          <p:attrName>ppt_w</p:attrName>
                                        </p:attrNameLst>
                                      </p:cBhvr>
                                      <p:tavLst>
                                        <p:tav tm="0">
                                          <p:val>
                                            <p:fltVal val="0"/>
                                          </p:val>
                                        </p:tav>
                                        <p:tav tm="100000">
                                          <p:val>
                                            <p:strVal val="#ppt_w"/>
                                          </p:val>
                                        </p:tav>
                                      </p:tavLst>
                                    </p:anim>
                                    <p:anim calcmode="lin" valueType="num">
                                      <p:cBhvr>
                                        <p:cTn id="42" dur="500" fill="hold"/>
                                        <p:tgtEl>
                                          <p:spTgt spid="69"/>
                                        </p:tgtEl>
                                        <p:attrNameLst>
                                          <p:attrName>ppt_h</p:attrName>
                                        </p:attrNameLst>
                                      </p:cBhvr>
                                      <p:tavLst>
                                        <p:tav tm="0">
                                          <p:val>
                                            <p:fltVal val="0"/>
                                          </p:val>
                                        </p:tav>
                                        <p:tav tm="100000">
                                          <p:val>
                                            <p:strVal val="#ppt_h"/>
                                          </p:val>
                                        </p:tav>
                                      </p:tavLst>
                                    </p:anim>
                                    <p:animEffect transition="in" filter="fade">
                                      <p:cBhvr>
                                        <p:cTn id="43" dur="500"/>
                                        <p:tgtEl>
                                          <p:spTgt spid="6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p:cTn id="46" dur="500" fill="hold"/>
                                        <p:tgtEl>
                                          <p:spTgt spid="74"/>
                                        </p:tgtEl>
                                        <p:attrNameLst>
                                          <p:attrName>ppt_w</p:attrName>
                                        </p:attrNameLst>
                                      </p:cBhvr>
                                      <p:tavLst>
                                        <p:tav tm="0">
                                          <p:val>
                                            <p:fltVal val="0"/>
                                          </p:val>
                                        </p:tav>
                                        <p:tav tm="100000">
                                          <p:val>
                                            <p:strVal val="#ppt_w"/>
                                          </p:val>
                                        </p:tav>
                                      </p:tavLst>
                                    </p:anim>
                                    <p:anim calcmode="lin" valueType="num">
                                      <p:cBhvr>
                                        <p:cTn id="47" dur="500" fill="hold"/>
                                        <p:tgtEl>
                                          <p:spTgt spid="74"/>
                                        </p:tgtEl>
                                        <p:attrNameLst>
                                          <p:attrName>ppt_h</p:attrName>
                                        </p:attrNameLst>
                                      </p:cBhvr>
                                      <p:tavLst>
                                        <p:tav tm="0">
                                          <p:val>
                                            <p:fltVal val="0"/>
                                          </p:val>
                                        </p:tav>
                                        <p:tav tm="100000">
                                          <p:val>
                                            <p:strVal val="#ppt_h"/>
                                          </p:val>
                                        </p:tav>
                                      </p:tavLst>
                                    </p:anim>
                                    <p:animEffect transition="in" filter="fade">
                                      <p:cBhvr>
                                        <p:cTn id="48" dur="500"/>
                                        <p:tgtEl>
                                          <p:spTgt spid="7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p:cTn id="51" dur="500" fill="hold"/>
                                        <p:tgtEl>
                                          <p:spTgt spid="76"/>
                                        </p:tgtEl>
                                        <p:attrNameLst>
                                          <p:attrName>ppt_w</p:attrName>
                                        </p:attrNameLst>
                                      </p:cBhvr>
                                      <p:tavLst>
                                        <p:tav tm="0">
                                          <p:val>
                                            <p:fltVal val="0"/>
                                          </p:val>
                                        </p:tav>
                                        <p:tav tm="100000">
                                          <p:val>
                                            <p:strVal val="#ppt_w"/>
                                          </p:val>
                                        </p:tav>
                                      </p:tavLst>
                                    </p:anim>
                                    <p:anim calcmode="lin" valueType="num">
                                      <p:cBhvr>
                                        <p:cTn id="52" dur="500" fill="hold"/>
                                        <p:tgtEl>
                                          <p:spTgt spid="76"/>
                                        </p:tgtEl>
                                        <p:attrNameLst>
                                          <p:attrName>ppt_h</p:attrName>
                                        </p:attrNameLst>
                                      </p:cBhvr>
                                      <p:tavLst>
                                        <p:tav tm="0">
                                          <p:val>
                                            <p:fltVal val="0"/>
                                          </p:val>
                                        </p:tav>
                                        <p:tav tm="100000">
                                          <p:val>
                                            <p:strVal val="#ppt_h"/>
                                          </p:val>
                                        </p:tav>
                                      </p:tavLst>
                                    </p:anim>
                                    <p:animEffect transition="in" filter="fade">
                                      <p:cBhvr>
                                        <p:cTn id="53" dur="500"/>
                                        <p:tgtEl>
                                          <p:spTgt spid="76"/>
                                        </p:tgtEl>
                                      </p:cBhvr>
                                    </p:animEffect>
                                  </p:childTnLst>
                                </p:cTn>
                              </p:par>
                            </p:childTnLst>
                          </p:cTn>
                        </p:par>
                        <p:par>
                          <p:cTn id="54" fill="hold" nodeType="afterGroup">
                            <p:stCondLst>
                              <p:cond delay="2500"/>
                            </p:stCondLst>
                            <p:childTnLst>
                              <p:par>
                                <p:cTn id="55" presetID="22" presetClass="entr" presetSubtype="1"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up)">
                                      <p:cBhvr>
                                        <p:cTn id="57" dur="500"/>
                                        <p:tgtEl>
                                          <p:spTgt spid="9"/>
                                        </p:tgtEl>
                                      </p:cBhvr>
                                    </p:animEffect>
                                  </p:childTnLst>
                                </p:cTn>
                              </p:par>
                              <p:par>
                                <p:cTn id="58" presetID="22" presetClass="entr" presetSubtype="1"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up)">
                                      <p:cBhvr>
                                        <p:cTn id="60" dur="500"/>
                                        <p:tgtEl>
                                          <p:spTgt spid="10"/>
                                        </p:tgtEl>
                                      </p:cBhvr>
                                    </p:animEffect>
                                  </p:childTnLst>
                                </p:cTn>
                              </p:par>
                              <p:par>
                                <p:cTn id="61" presetID="22" presetClass="entr" presetSubtype="1"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up)">
                                      <p:cBhvr>
                                        <p:cTn id="63" dur="500"/>
                                        <p:tgtEl>
                                          <p:spTgt spid="11"/>
                                        </p:tgtEl>
                                      </p:cBhvr>
                                    </p:animEffect>
                                  </p:childTnLst>
                                </p:cTn>
                              </p:par>
                              <p:par>
                                <p:cTn id="64" presetID="22" presetClass="entr" presetSubtype="1"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up)">
                                      <p:cBhvr>
                                        <p:cTn id="69" dur="500"/>
                                        <p:tgtEl>
                                          <p:spTgt spid="13"/>
                                        </p:tgtEl>
                                      </p:cBhvr>
                                    </p:animEffect>
                                  </p:childTnLst>
                                </p:cTn>
                              </p:par>
                              <p:par>
                                <p:cTn id="70" presetID="22" presetClass="entr" presetSubtype="1" fill="hold"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up)">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animBg="1"/>
      <p:bldP spid="69" grpId="0" animBg="1"/>
      <p:bldP spid="73" grpId="0" animBg="1"/>
      <p:bldP spid="74" grpId="0" animBg="1"/>
      <p:bldP spid="75" grpId="0" animBg="1"/>
      <p:bldP spid="76" grpId="0" animBg="1"/>
      <p:bldP spid="77"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1"/>
          <p:cNvSpPr/>
          <p:nvPr/>
        </p:nvSpPr>
        <p:spPr>
          <a:xfrm>
            <a:off x="3683320" y="2185551"/>
            <a:ext cx="385650" cy="1398012"/>
          </a:xfrm>
          <a:custGeom>
            <a:gdLst>
              <a:gd name="connsiteX0" fmla="*/ 385650 w 385650"/>
              <a:gd name="connsiteY0" fmla="*/ 0 h 1397581"/>
              <a:gd name="connsiteX1" fmla="*/ 266066 w 385650"/>
              <a:gd name="connsiteY1" fmla="*/ 144936 h 1397581"/>
              <a:gd name="connsiteX2" fmla="*/ 96887 w 385650"/>
              <a:gd name="connsiteY2" fmla="*/ 698790 h 1397581"/>
              <a:gd name="connsiteX3" fmla="*/ 266066 w 385650"/>
              <a:gd name="connsiteY3" fmla="*/ 1252644 h 1397581"/>
              <a:gd name="connsiteX4" fmla="*/ 385650 w 385650"/>
              <a:gd name="connsiteY4" fmla="*/ 1397581 h 1397581"/>
              <a:gd name="connsiteX5" fmla="*/ 365822 w 385650"/>
              <a:gd name="connsiteY5" fmla="*/ 1386818 h 1397581"/>
              <a:gd name="connsiteX6" fmla="*/ 0 w 385650"/>
              <a:gd name="connsiteY6" fmla="*/ 698790 h 1397581"/>
              <a:gd name="connsiteX7" fmla="*/ 365822 w 385650"/>
              <a:gd name="connsiteY7" fmla="*/ 10762 h 13975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650" h="1397581">
                <a:moveTo>
                  <a:pt x="385650" y="0"/>
                </a:moveTo>
                <a:lnTo>
                  <a:pt x="266066" y="144936"/>
                </a:lnTo>
                <a:cubicBezTo>
                  <a:pt x="159255" y="303037"/>
                  <a:pt x="96887" y="493630"/>
                  <a:pt x="96887" y="698790"/>
                </a:cubicBezTo>
                <a:cubicBezTo>
                  <a:pt x="96887" y="903950"/>
                  <a:pt x="159255" y="1094543"/>
                  <a:pt x="266066" y="1252644"/>
                </a:cubicBezTo>
                <a:lnTo>
                  <a:pt x="385650" y="1397581"/>
                </a:lnTo>
                <a:lnTo>
                  <a:pt x="365822" y="1386818"/>
                </a:lnTo>
                <a:cubicBezTo>
                  <a:pt x="145111" y="1237709"/>
                  <a:pt x="0" y="985196"/>
                  <a:pt x="0" y="698790"/>
                </a:cubicBezTo>
                <a:cubicBezTo>
                  <a:pt x="0" y="412385"/>
                  <a:pt x="145111" y="159871"/>
                  <a:pt x="365822" y="1076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任意多边形 2"/>
          <p:cNvSpPr/>
          <p:nvPr/>
        </p:nvSpPr>
        <p:spPr>
          <a:xfrm rot="10800000">
            <a:off x="5158519" y="2185551"/>
            <a:ext cx="385650" cy="1398012"/>
          </a:xfrm>
          <a:custGeom>
            <a:gdLst>
              <a:gd name="connsiteX0" fmla="*/ 385650 w 385650"/>
              <a:gd name="connsiteY0" fmla="*/ 0 h 1397581"/>
              <a:gd name="connsiteX1" fmla="*/ 266066 w 385650"/>
              <a:gd name="connsiteY1" fmla="*/ 144936 h 1397581"/>
              <a:gd name="connsiteX2" fmla="*/ 96887 w 385650"/>
              <a:gd name="connsiteY2" fmla="*/ 698790 h 1397581"/>
              <a:gd name="connsiteX3" fmla="*/ 266066 w 385650"/>
              <a:gd name="connsiteY3" fmla="*/ 1252644 h 1397581"/>
              <a:gd name="connsiteX4" fmla="*/ 385650 w 385650"/>
              <a:gd name="connsiteY4" fmla="*/ 1397581 h 1397581"/>
              <a:gd name="connsiteX5" fmla="*/ 365822 w 385650"/>
              <a:gd name="connsiteY5" fmla="*/ 1386818 h 1397581"/>
              <a:gd name="connsiteX6" fmla="*/ 0 w 385650"/>
              <a:gd name="connsiteY6" fmla="*/ 698790 h 1397581"/>
              <a:gd name="connsiteX7" fmla="*/ 365822 w 385650"/>
              <a:gd name="connsiteY7" fmla="*/ 10762 h 13975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650" h="1397581">
                <a:moveTo>
                  <a:pt x="385650" y="0"/>
                </a:moveTo>
                <a:lnTo>
                  <a:pt x="266066" y="144936"/>
                </a:lnTo>
                <a:cubicBezTo>
                  <a:pt x="159255" y="303037"/>
                  <a:pt x="96887" y="493630"/>
                  <a:pt x="96887" y="698790"/>
                </a:cubicBezTo>
                <a:cubicBezTo>
                  <a:pt x="96887" y="903950"/>
                  <a:pt x="159255" y="1094543"/>
                  <a:pt x="266066" y="1252644"/>
                </a:cubicBezTo>
                <a:lnTo>
                  <a:pt x="385650" y="1397581"/>
                </a:lnTo>
                <a:lnTo>
                  <a:pt x="365822" y="1386818"/>
                </a:lnTo>
                <a:cubicBezTo>
                  <a:pt x="145111" y="1237709"/>
                  <a:pt x="0" y="985196"/>
                  <a:pt x="0" y="698790"/>
                </a:cubicBezTo>
                <a:cubicBezTo>
                  <a:pt x="0" y="412385"/>
                  <a:pt x="145111" y="159871"/>
                  <a:pt x="365822" y="1076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3080511" y="1840868"/>
            <a:ext cx="504056" cy="504212"/>
            <a:chOff x="467544" y="2939221"/>
            <a:chExt cx="504056" cy="504056"/>
          </a:xfrm>
        </p:grpSpPr>
        <p:sp>
          <p:nvSpPr>
            <p:cNvPr id="5" name="椭圆 4"/>
            <p:cNvSpPr/>
            <p:nvPr/>
          </p:nvSpPr>
          <p:spPr>
            <a:xfrm>
              <a:off x="467544" y="2939221"/>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79774" y="3002867"/>
              <a:ext cx="304384" cy="351528"/>
              <a:chOff x="3912563" y="2475273"/>
              <a:chExt cx="390445" cy="450920"/>
            </a:xfrm>
          </p:grpSpPr>
          <p:grpSp>
            <p:nvGrpSpPr>
              <p:cNvPr id="7" name="组合 6"/>
              <p:cNvGrpSpPr/>
              <p:nvPr/>
            </p:nvGrpSpPr>
            <p:grpSpPr>
              <a:xfrm>
                <a:off x="3995936" y="2571750"/>
                <a:ext cx="223699" cy="354443"/>
                <a:chOff x="3937581" y="2114262"/>
                <a:chExt cx="1581098" cy="2505166"/>
              </a:xfrm>
            </p:grpSpPr>
            <p:grpSp>
              <p:nvGrpSpPr>
                <p:cNvPr id="13" name="组合 12"/>
                <p:cNvGrpSpPr/>
                <p:nvPr/>
              </p:nvGrpSpPr>
              <p:grpSpPr>
                <a:xfrm>
                  <a:off x="3937581" y="2114262"/>
                  <a:ext cx="1581098" cy="2505166"/>
                  <a:chOff x="4007067" y="-956642"/>
                  <a:chExt cx="1581098" cy="2505166"/>
                </a:xfrm>
              </p:grpSpPr>
              <p:sp>
                <p:nvSpPr>
                  <p:cNvPr id="18" name="梯形 2"/>
                  <p:cNvSpPr/>
                  <p:nvPr/>
                </p:nvSpPr>
                <p:spPr>
                  <a:xfrm flipV="1">
                    <a:off x="4007067" y="-956642"/>
                    <a:ext cx="1581098" cy="2005195"/>
                  </a:xfrm>
                  <a:custGeom>
                    <a:rect l="l" t="t" r="r" b="b"/>
                    <a:pathLst>
                      <a:path w="2025226" h="2659026">
                        <a:moveTo>
                          <a:pt x="1012613" y="2659026"/>
                        </a:moveTo>
                        <a:cubicBezTo>
                          <a:pt x="1571864" y="2659026"/>
                          <a:pt x="2025226" y="2205664"/>
                          <a:pt x="2025226" y="1646413"/>
                        </a:cubicBezTo>
                        <a:cubicBezTo>
                          <a:pt x="2025226" y="1385884"/>
                          <a:pt x="1926838" y="1148335"/>
                          <a:pt x="1764336" y="969665"/>
                        </a:cubicBezTo>
                        <a:cubicBezTo>
                          <a:pt x="1537426" y="686090"/>
                          <a:pt x="1647826" y="418385"/>
                          <a:pt x="1471080" y="0"/>
                        </a:cubicBezTo>
                        <a:lnTo>
                          <a:pt x="589068" y="0"/>
                        </a:lnTo>
                        <a:cubicBezTo>
                          <a:pt x="387310" y="258239"/>
                          <a:pt x="552425" y="611154"/>
                          <a:pt x="261018" y="969524"/>
                        </a:cubicBezTo>
                        <a:cubicBezTo>
                          <a:pt x="98440" y="1148210"/>
                          <a:pt x="0" y="1385816"/>
                          <a:pt x="0" y="1646413"/>
                        </a:cubicBezTo>
                        <a:cubicBezTo>
                          <a:pt x="0" y="2205664"/>
                          <a:pt x="453362" y="2659026"/>
                          <a:pt x="1012613" y="26590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3"/>
                  <p:cNvSpPr/>
                  <p:nvPr/>
                </p:nvSpPr>
                <p:spPr>
                  <a:xfrm>
                    <a:off x="4481949" y="1079679"/>
                    <a:ext cx="646917" cy="365384"/>
                  </a:xfrm>
                  <a:custGeom>
                    <a:gdLst>
                      <a:gd name="connsiteX0" fmla="*/ 0 w 810090"/>
                      <a:gd name="connsiteY0" fmla="*/ 0 h 675075"/>
                      <a:gd name="connsiteX1" fmla="*/ 810090 w 810090"/>
                      <a:gd name="connsiteY1" fmla="*/ 0 h 675075"/>
                      <a:gd name="connsiteX2" fmla="*/ 810090 w 810090"/>
                      <a:gd name="connsiteY2" fmla="*/ 675075 h 675075"/>
                      <a:gd name="connsiteX3" fmla="*/ 0 w 810090"/>
                      <a:gd name="connsiteY3" fmla="*/ 675075 h 675075"/>
                      <a:gd name="connsiteX4" fmla="*/ 0 w 810090"/>
                      <a:gd name="connsiteY4" fmla="*/ 0 h 675075"/>
                      <a:gd name="connsiteX0-1" fmla="*/ 245 w 810335"/>
                      <a:gd name="connsiteY0-2" fmla="*/ 0 h 675075"/>
                      <a:gd name="connsiteX1-3" fmla="*/ 810335 w 810335"/>
                      <a:gd name="connsiteY1-4" fmla="*/ 0 h 675075"/>
                      <a:gd name="connsiteX2-5" fmla="*/ 810335 w 810335"/>
                      <a:gd name="connsiteY2-6" fmla="*/ 675075 h 675075"/>
                      <a:gd name="connsiteX3-7" fmla="*/ 245 w 810335"/>
                      <a:gd name="connsiteY3-8" fmla="*/ 675075 h 675075"/>
                      <a:gd name="connsiteX4-9" fmla="*/ 0 w 810335"/>
                      <a:gd name="connsiteY4-10" fmla="*/ 499126 h 675075"/>
                      <a:gd name="connsiteX5" fmla="*/ 245 w 810335"/>
                      <a:gd name="connsiteY5" fmla="*/ 0 h 675075"/>
                      <a:gd name="connsiteX0-11" fmla="*/ 245 w 810335"/>
                      <a:gd name="connsiteY0-12" fmla="*/ 0 h 675075"/>
                      <a:gd name="connsiteX1-13" fmla="*/ 810335 w 810335"/>
                      <a:gd name="connsiteY1-14" fmla="*/ 0 h 675075"/>
                      <a:gd name="connsiteX2-15" fmla="*/ 810335 w 810335"/>
                      <a:gd name="connsiteY2-16" fmla="*/ 675075 h 675075"/>
                      <a:gd name="connsiteX3-17" fmla="*/ 176214 w 810335"/>
                      <a:gd name="connsiteY3-18" fmla="*/ 672958 h 675075"/>
                      <a:gd name="connsiteX4-19" fmla="*/ 245 w 810335"/>
                      <a:gd name="connsiteY4-20" fmla="*/ 675075 h 675075"/>
                      <a:gd name="connsiteX5-21" fmla="*/ 0 w 810335"/>
                      <a:gd name="connsiteY5-22" fmla="*/ 499126 h 675075"/>
                      <a:gd name="connsiteX6" fmla="*/ 245 w 810335"/>
                      <a:gd name="connsiteY6" fmla="*/ 0 h 675075"/>
                      <a:gd name="connsiteX0-23" fmla="*/ 245 w 810335"/>
                      <a:gd name="connsiteY0-24" fmla="*/ 0 h 675339"/>
                      <a:gd name="connsiteX1-25" fmla="*/ 810335 w 810335"/>
                      <a:gd name="connsiteY1-26" fmla="*/ 0 h 675339"/>
                      <a:gd name="connsiteX2-27" fmla="*/ 810335 w 810335"/>
                      <a:gd name="connsiteY2-28" fmla="*/ 675075 h 675339"/>
                      <a:gd name="connsiteX3-29" fmla="*/ 669132 w 810335"/>
                      <a:gd name="connsiteY3-30" fmla="*/ 675339 h 675339"/>
                      <a:gd name="connsiteX4-31" fmla="*/ 176214 w 810335"/>
                      <a:gd name="connsiteY4-32" fmla="*/ 672958 h 675339"/>
                      <a:gd name="connsiteX5-33" fmla="*/ 245 w 810335"/>
                      <a:gd name="connsiteY5-34" fmla="*/ 675075 h 675339"/>
                      <a:gd name="connsiteX6-35" fmla="*/ 0 w 810335"/>
                      <a:gd name="connsiteY6-36" fmla="*/ 499126 h 675339"/>
                      <a:gd name="connsiteX7" fmla="*/ 245 w 810335"/>
                      <a:gd name="connsiteY7" fmla="*/ 0 h 675339"/>
                      <a:gd name="connsiteX0-37" fmla="*/ 245 w 810335"/>
                      <a:gd name="connsiteY0-38" fmla="*/ 0 h 675339"/>
                      <a:gd name="connsiteX1-39" fmla="*/ 810335 w 810335"/>
                      <a:gd name="connsiteY1-40" fmla="*/ 0 h 675339"/>
                      <a:gd name="connsiteX2-41" fmla="*/ 807245 w 810335"/>
                      <a:gd name="connsiteY2-42" fmla="*/ 501508 h 675339"/>
                      <a:gd name="connsiteX3-43" fmla="*/ 810335 w 810335"/>
                      <a:gd name="connsiteY3-44" fmla="*/ 675075 h 675339"/>
                      <a:gd name="connsiteX4-45" fmla="*/ 669132 w 810335"/>
                      <a:gd name="connsiteY4-46" fmla="*/ 675339 h 675339"/>
                      <a:gd name="connsiteX5-47" fmla="*/ 176214 w 810335"/>
                      <a:gd name="connsiteY5-48" fmla="*/ 672958 h 675339"/>
                      <a:gd name="connsiteX6-49" fmla="*/ 245 w 810335"/>
                      <a:gd name="connsiteY6-50" fmla="*/ 675075 h 675339"/>
                      <a:gd name="connsiteX7-51" fmla="*/ 0 w 810335"/>
                      <a:gd name="connsiteY7-52" fmla="*/ 499126 h 675339"/>
                      <a:gd name="connsiteX8" fmla="*/ 245 w 810335"/>
                      <a:gd name="connsiteY8" fmla="*/ 0 h 675339"/>
                      <a:gd name="connsiteX0-53" fmla="*/ 245 w 810335"/>
                      <a:gd name="connsiteY0-54" fmla="*/ 0 h 675339"/>
                      <a:gd name="connsiteX1-55" fmla="*/ 810335 w 810335"/>
                      <a:gd name="connsiteY1-56" fmla="*/ 0 h 675339"/>
                      <a:gd name="connsiteX2-57" fmla="*/ 807245 w 810335"/>
                      <a:gd name="connsiteY2-58" fmla="*/ 501508 h 675339"/>
                      <a:gd name="connsiteX3-59" fmla="*/ 669132 w 810335"/>
                      <a:gd name="connsiteY3-60" fmla="*/ 675339 h 675339"/>
                      <a:gd name="connsiteX4-61" fmla="*/ 176214 w 810335"/>
                      <a:gd name="connsiteY4-62" fmla="*/ 672958 h 675339"/>
                      <a:gd name="connsiteX5-63" fmla="*/ 245 w 810335"/>
                      <a:gd name="connsiteY5-64" fmla="*/ 675075 h 675339"/>
                      <a:gd name="connsiteX6-65" fmla="*/ 0 w 810335"/>
                      <a:gd name="connsiteY6-66" fmla="*/ 499126 h 675339"/>
                      <a:gd name="connsiteX7-67" fmla="*/ 245 w 810335"/>
                      <a:gd name="connsiteY7-68" fmla="*/ 0 h 675339"/>
                      <a:gd name="connsiteX0-69" fmla="*/ 245 w 810335"/>
                      <a:gd name="connsiteY0-70" fmla="*/ 0 h 675339"/>
                      <a:gd name="connsiteX1-71" fmla="*/ 810335 w 810335"/>
                      <a:gd name="connsiteY1-72" fmla="*/ 0 h 675339"/>
                      <a:gd name="connsiteX2-73" fmla="*/ 807245 w 810335"/>
                      <a:gd name="connsiteY2-74" fmla="*/ 501508 h 675339"/>
                      <a:gd name="connsiteX3-75" fmla="*/ 669132 w 810335"/>
                      <a:gd name="connsiteY3-76" fmla="*/ 675339 h 675339"/>
                      <a:gd name="connsiteX4-77" fmla="*/ 176214 w 810335"/>
                      <a:gd name="connsiteY4-78" fmla="*/ 672958 h 675339"/>
                      <a:gd name="connsiteX5-79" fmla="*/ 0 w 810335"/>
                      <a:gd name="connsiteY5-80" fmla="*/ 499126 h 675339"/>
                      <a:gd name="connsiteX6-81" fmla="*/ 245 w 810335"/>
                      <a:gd name="connsiteY6-82" fmla="*/ 0 h 675339"/>
                      <a:gd name="connsiteX0-83" fmla="*/ 245 w 810335"/>
                      <a:gd name="connsiteY0-84" fmla="*/ 0 h 675339"/>
                      <a:gd name="connsiteX1-85" fmla="*/ 810335 w 810335"/>
                      <a:gd name="connsiteY1-86" fmla="*/ 0 h 675339"/>
                      <a:gd name="connsiteX2-87" fmla="*/ 807245 w 810335"/>
                      <a:gd name="connsiteY2-88" fmla="*/ 501508 h 675339"/>
                      <a:gd name="connsiteX3-89" fmla="*/ 623381 w 810335"/>
                      <a:gd name="connsiteY3-90" fmla="*/ 675339 h 675339"/>
                      <a:gd name="connsiteX4-91" fmla="*/ 176214 w 810335"/>
                      <a:gd name="connsiteY4-92" fmla="*/ 672958 h 675339"/>
                      <a:gd name="connsiteX5-93" fmla="*/ 0 w 810335"/>
                      <a:gd name="connsiteY5-94" fmla="*/ 499126 h 675339"/>
                      <a:gd name="connsiteX6-95" fmla="*/ 245 w 810335"/>
                      <a:gd name="connsiteY6-96" fmla="*/ 0 h 675339"/>
                      <a:gd name="connsiteX0-97" fmla="*/ 245 w 810335"/>
                      <a:gd name="connsiteY0-98" fmla="*/ 0 h 675339"/>
                      <a:gd name="connsiteX1-99" fmla="*/ 810335 w 810335"/>
                      <a:gd name="connsiteY1-100" fmla="*/ 0 h 675339"/>
                      <a:gd name="connsiteX2-101" fmla="*/ 798095 w 810335"/>
                      <a:gd name="connsiteY2-102" fmla="*/ 501508 h 675339"/>
                      <a:gd name="connsiteX3-103" fmla="*/ 623381 w 810335"/>
                      <a:gd name="connsiteY3-104" fmla="*/ 675339 h 675339"/>
                      <a:gd name="connsiteX4-105" fmla="*/ 176214 w 810335"/>
                      <a:gd name="connsiteY4-106" fmla="*/ 672958 h 675339"/>
                      <a:gd name="connsiteX5-107" fmla="*/ 0 w 810335"/>
                      <a:gd name="connsiteY5-108" fmla="*/ 499126 h 675339"/>
                      <a:gd name="connsiteX6-109" fmla="*/ 245 w 810335"/>
                      <a:gd name="connsiteY6-110" fmla="*/ 0 h 675339"/>
                      <a:gd name="connsiteX0-111" fmla="*/ 245 w 828635"/>
                      <a:gd name="connsiteY0-112" fmla="*/ 0 h 675339"/>
                      <a:gd name="connsiteX1-113" fmla="*/ 828635 w 828635"/>
                      <a:gd name="connsiteY1-114" fmla="*/ 0 h 675339"/>
                      <a:gd name="connsiteX2-115" fmla="*/ 798095 w 828635"/>
                      <a:gd name="connsiteY2-116" fmla="*/ 501508 h 675339"/>
                      <a:gd name="connsiteX3-117" fmla="*/ 623381 w 828635"/>
                      <a:gd name="connsiteY3-118" fmla="*/ 675339 h 675339"/>
                      <a:gd name="connsiteX4-119" fmla="*/ 176214 w 828635"/>
                      <a:gd name="connsiteY4-120" fmla="*/ 672958 h 675339"/>
                      <a:gd name="connsiteX5-121" fmla="*/ 0 w 828635"/>
                      <a:gd name="connsiteY5-122" fmla="*/ 499126 h 675339"/>
                      <a:gd name="connsiteX6-123" fmla="*/ 245 w 828635"/>
                      <a:gd name="connsiteY6-124" fmla="*/ 0 h 675339"/>
                      <a:gd name="connsiteX0-125" fmla="*/ 245 w 828635"/>
                      <a:gd name="connsiteY0-126" fmla="*/ 0 h 675339"/>
                      <a:gd name="connsiteX1-127" fmla="*/ 828635 w 828635"/>
                      <a:gd name="connsiteY1-128" fmla="*/ 0 h 675339"/>
                      <a:gd name="connsiteX2-129" fmla="*/ 813345 w 828635"/>
                      <a:gd name="connsiteY2-130" fmla="*/ 501508 h 675339"/>
                      <a:gd name="connsiteX3-131" fmla="*/ 623381 w 828635"/>
                      <a:gd name="connsiteY3-132" fmla="*/ 675339 h 675339"/>
                      <a:gd name="connsiteX4-133" fmla="*/ 176214 w 828635"/>
                      <a:gd name="connsiteY4-134" fmla="*/ 672958 h 675339"/>
                      <a:gd name="connsiteX5-135" fmla="*/ 0 w 828635"/>
                      <a:gd name="connsiteY5-136" fmla="*/ 499126 h 675339"/>
                      <a:gd name="connsiteX6-137" fmla="*/ 245 w 828635"/>
                      <a:gd name="connsiteY6-138" fmla="*/ 0 h 675339"/>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828634" h="675339">
                        <a:moveTo>
                          <a:pt x="245" y="0"/>
                        </a:moveTo>
                        <a:lnTo>
                          <a:pt x="828635" y="0"/>
                        </a:lnTo>
                        <a:lnTo>
                          <a:pt x="813345" y="501508"/>
                        </a:lnTo>
                        <a:lnTo>
                          <a:pt x="623381" y="675339"/>
                        </a:lnTo>
                        <a:lnTo>
                          <a:pt x="176214" y="672958"/>
                        </a:lnTo>
                        <a:lnTo>
                          <a:pt x="0" y="499126"/>
                        </a:lnTo>
                        <a:cubicBezTo>
                          <a:pt x="82" y="332751"/>
                          <a:pt x="163" y="166375"/>
                          <a:pt x="245"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等腰三角形 4"/>
                  <p:cNvSpPr/>
                  <p:nvPr/>
                </p:nvSpPr>
                <p:spPr>
                  <a:xfrm rot="10800000">
                    <a:off x="4603455" y="1422905"/>
                    <a:ext cx="390455" cy="125619"/>
                  </a:xfrm>
                  <a:custGeom>
                    <a:gdLst>
                      <a:gd name="connsiteX0" fmla="*/ 0 w 540077"/>
                      <a:gd name="connsiteY0" fmla="*/ 247528 h 247528"/>
                      <a:gd name="connsiteX1" fmla="*/ 270039 w 540077"/>
                      <a:gd name="connsiteY1" fmla="*/ 0 h 247528"/>
                      <a:gd name="connsiteX2" fmla="*/ 540077 w 540077"/>
                      <a:gd name="connsiteY2" fmla="*/ 247528 h 247528"/>
                      <a:gd name="connsiteX3" fmla="*/ 0 w 540077"/>
                      <a:gd name="connsiteY3" fmla="*/ 247528 h 247528"/>
                      <a:gd name="connsiteX0-1" fmla="*/ 0 w 540077"/>
                      <a:gd name="connsiteY0-2" fmla="*/ 249909 h 249909"/>
                      <a:gd name="connsiteX1-3" fmla="*/ 258132 w 540077"/>
                      <a:gd name="connsiteY1-4" fmla="*/ 0 h 249909"/>
                      <a:gd name="connsiteX2-5" fmla="*/ 540077 w 540077"/>
                      <a:gd name="connsiteY2-6" fmla="*/ 249909 h 249909"/>
                      <a:gd name="connsiteX3-7" fmla="*/ 0 w 540077"/>
                      <a:gd name="connsiteY3-8" fmla="*/ 249909 h 249909"/>
                      <a:gd name="connsiteX0-9" fmla="*/ 0 w 540077"/>
                      <a:gd name="connsiteY0-10" fmla="*/ 249909 h 249909"/>
                      <a:gd name="connsiteX1-11" fmla="*/ 258132 w 540077"/>
                      <a:gd name="connsiteY1-12" fmla="*/ 0 h 249909"/>
                      <a:gd name="connsiteX2-13" fmla="*/ 540077 w 540077"/>
                      <a:gd name="connsiteY2-14" fmla="*/ 249909 h 249909"/>
                      <a:gd name="connsiteX3-15" fmla="*/ 0 w 540077"/>
                      <a:gd name="connsiteY3-16" fmla="*/ 249909 h 249909"/>
                      <a:gd name="connsiteX0-17" fmla="*/ 0 w 540077"/>
                      <a:gd name="connsiteY0-18" fmla="*/ 249909 h 249909"/>
                      <a:gd name="connsiteX1-19" fmla="*/ 258132 w 540077"/>
                      <a:gd name="connsiteY1-20" fmla="*/ 0 h 249909"/>
                      <a:gd name="connsiteX2-21" fmla="*/ 540077 w 540077"/>
                      <a:gd name="connsiteY2-22" fmla="*/ 249909 h 249909"/>
                      <a:gd name="connsiteX3-23" fmla="*/ 0 w 540077"/>
                      <a:gd name="connsiteY3-24" fmla="*/ 249909 h 249909"/>
                      <a:gd name="connsiteX0-25" fmla="*/ 0 w 540077"/>
                      <a:gd name="connsiteY0-26" fmla="*/ 249909 h 249909"/>
                      <a:gd name="connsiteX1-27" fmla="*/ 258132 w 540077"/>
                      <a:gd name="connsiteY1-28" fmla="*/ 0 h 249909"/>
                      <a:gd name="connsiteX2-29" fmla="*/ 540077 w 540077"/>
                      <a:gd name="connsiteY2-30" fmla="*/ 249909 h 249909"/>
                      <a:gd name="connsiteX3-31" fmla="*/ 0 w 540077"/>
                      <a:gd name="connsiteY3-32" fmla="*/ 249909 h 249909"/>
                      <a:gd name="connsiteX0-33" fmla="*/ 0 w 540077"/>
                      <a:gd name="connsiteY0-34" fmla="*/ 249909 h 249909"/>
                      <a:gd name="connsiteX1-35" fmla="*/ 258132 w 540077"/>
                      <a:gd name="connsiteY1-36" fmla="*/ 0 h 249909"/>
                      <a:gd name="connsiteX2-37" fmla="*/ 540077 w 540077"/>
                      <a:gd name="connsiteY2-38" fmla="*/ 249909 h 249909"/>
                      <a:gd name="connsiteX3-39" fmla="*/ 0 w 540077"/>
                      <a:gd name="connsiteY3-40" fmla="*/ 249909 h 249909"/>
                      <a:gd name="connsiteX0-41" fmla="*/ 0 w 540077"/>
                      <a:gd name="connsiteY0-42" fmla="*/ 249909 h 249909"/>
                      <a:gd name="connsiteX1-43" fmla="*/ 267657 w 540077"/>
                      <a:gd name="connsiteY1-44" fmla="*/ 0 h 249909"/>
                      <a:gd name="connsiteX2-45" fmla="*/ 540077 w 540077"/>
                      <a:gd name="connsiteY2-46" fmla="*/ 249909 h 249909"/>
                      <a:gd name="connsiteX3-47" fmla="*/ 0 w 540077"/>
                      <a:gd name="connsiteY3-48" fmla="*/ 249909 h 249909"/>
                      <a:gd name="connsiteX0-49" fmla="*/ 0 w 540077"/>
                      <a:gd name="connsiteY0-50" fmla="*/ 249909 h 249909"/>
                      <a:gd name="connsiteX1-51" fmla="*/ 267657 w 540077"/>
                      <a:gd name="connsiteY1-52" fmla="*/ 0 h 249909"/>
                      <a:gd name="connsiteX2-53" fmla="*/ 540077 w 540077"/>
                      <a:gd name="connsiteY2-54" fmla="*/ 249909 h 249909"/>
                      <a:gd name="connsiteX3-55" fmla="*/ 0 w 540077"/>
                      <a:gd name="connsiteY3-56" fmla="*/ 249909 h 249909"/>
                      <a:gd name="connsiteX0-57" fmla="*/ 0 w 540077"/>
                      <a:gd name="connsiteY0-58" fmla="*/ 249909 h 249909"/>
                      <a:gd name="connsiteX1-59" fmla="*/ 267657 w 540077"/>
                      <a:gd name="connsiteY1-60" fmla="*/ 0 h 249909"/>
                      <a:gd name="connsiteX2-61" fmla="*/ 540077 w 540077"/>
                      <a:gd name="connsiteY2-62" fmla="*/ 249909 h 249909"/>
                      <a:gd name="connsiteX3-63" fmla="*/ 0 w 540077"/>
                      <a:gd name="connsiteY3-64" fmla="*/ 249909 h 249909"/>
                      <a:gd name="connsiteX0-65" fmla="*/ 0 w 540077"/>
                      <a:gd name="connsiteY0-66" fmla="*/ 249909 h 249909"/>
                      <a:gd name="connsiteX1-67" fmla="*/ 267657 w 540077"/>
                      <a:gd name="connsiteY1-68" fmla="*/ 0 h 249909"/>
                      <a:gd name="connsiteX2-69" fmla="*/ 540077 w 540077"/>
                      <a:gd name="connsiteY2-70" fmla="*/ 249909 h 249909"/>
                      <a:gd name="connsiteX3-71" fmla="*/ 0 w 540077"/>
                      <a:gd name="connsiteY3-72" fmla="*/ 249909 h 249909"/>
                      <a:gd name="connsiteX0-73" fmla="*/ 0 w 540077"/>
                      <a:gd name="connsiteY0-74" fmla="*/ 249909 h 249909"/>
                      <a:gd name="connsiteX1-75" fmla="*/ 267657 w 540077"/>
                      <a:gd name="connsiteY1-76" fmla="*/ 0 h 249909"/>
                      <a:gd name="connsiteX2-77" fmla="*/ 540077 w 540077"/>
                      <a:gd name="connsiteY2-78" fmla="*/ 249909 h 249909"/>
                      <a:gd name="connsiteX3-79" fmla="*/ 0 w 540077"/>
                      <a:gd name="connsiteY3-80" fmla="*/ 249909 h 249909"/>
                      <a:gd name="connsiteX0-81" fmla="*/ 0 w 540077"/>
                      <a:gd name="connsiteY0-82" fmla="*/ 249909 h 249909"/>
                      <a:gd name="connsiteX1-83" fmla="*/ 267657 w 540077"/>
                      <a:gd name="connsiteY1-84" fmla="*/ 0 h 249909"/>
                      <a:gd name="connsiteX2-85" fmla="*/ 540077 w 540077"/>
                      <a:gd name="connsiteY2-86" fmla="*/ 249909 h 249909"/>
                      <a:gd name="connsiteX3-87" fmla="*/ 0 w 540077"/>
                      <a:gd name="connsiteY3-88" fmla="*/ 249909 h 249909"/>
                    </a:gdLst>
                    <a:cxnLst>
                      <a:cxn ang="0">
                        <a:pos x="connsiteX0-1" y="connsiteY0-2"/>
                      </a:cxn>
                      <a:cxn ang="0">
                        <a:pos x="connsiteX1-3" y="connsiteY1-4"/>
                      </a:cxn>
                      <a:cxn ang="0">
                        <a:pos x="connsiteX2-5" y="connsiteY2-6"/>
                      </a:cxn>
                      <a:cxn ang="0">
                        <a:pos x="connsiteX3-7" y="connsiteY3-8"/>
                      </a:cxn>
                    </a:cxnLst>
                    <a:rect l="l" t="t" r="r" b="b"/>
                    <a:pathLst>
                      <a:path w="540077" h="249909">
                        <a:moveTo>
                          <a:pt x="0" y="249909"/>
                        </a:moveTo>
                        <a:cubicBezTo>
                          <a:pt x="76519" y="142793"/>
                          <a:pt x="172087" y="9485"/>
                          <a:pt x="267657" y="0"/>
                        </a:cubicBezTo>
                        <a:cubicBezTo>
                          <a:pt x="385452" y="14248"/>
                          <a:pt x="484195" y="149937"/>
                          <a:pt x="540077" y="249909"/>
                        </a:cubicBezTo>
                        <a:lnTo>
                          <a:pt x="0" y="249909"/>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63"/>
                  <p:cNvSpPr/>
                  <p:nvPr/>
                </p:nvSpPr>
                <p:spPr>
                  <a:xfrm>
                    <a:off x="4467077" y="1042792"/>
                    <a:ext cx="682637" cy="67235"/>
                  </a:xfrm>
                  <a:custGeom>
                    <a:gdLst>
                      <a:gd name="connsiteX0" fmla="*/ 0 w 874389"/>
                      <a:gd name="connsiteY0" fmla="*/ 0 h 93920"/>
                      <a:gd name="connsiteX1" fmla="*/ 874389 w 874389"/>
                      <a:gd name="connsiteY1" fmla="*/ 0 h 93920"/>
                      <a:gd name="connsiteX2" fmla="*/ 874389 w 874389"/>
                      <a:gd name="connsiteY2" fmla="*/ 93920 h 93920"/>
                      <a:gd name="connsiteX3" fmla="*/ 0 w 874389"/>
                      <a:gd name="connsiteY3" fmla="*/ 93920 h 93920"/>
                      <a:gd name="connsiteX4" fmla="*/ 0 w 874389"/>
                      <a:gd name="connsiteY4" fmla="*/ 0 h 93920"/>
                      <a:gd name="connsiteX0-1" fmla="*/ 0 w 874389"/>
                      <a:gd name="connsiteY0-2" fmla="*/ 0 h 93920"/>
                      <a:gd name="connsiteX1-3" fmla="*/ 874389 w 874389"/>
                      <a:gd name="connsiteY1-4" fmla="*/ 0 h 93920"/>
                      <a:gd name="connsiteX2-5" fmla="*/ 848195 w 874389"/>
                      <a:gd name="connsiteY2-6" fmla="*/ 89158 h 93920"/>
                      <a:gd name="connsiteX3-7" fmla="*/ 0 w 874389"/>
                      <a:gd name="connsiteY3-8" fmla="*/ 93920 h 93920"/>
                      <a:gd name="connsiteX4-9" fmla="*/ 0 w 874389"/>
                      <a:gd name="connsiteY4-10" fmla="*/ 0 h 93920"/>
                      <a:gd name="connsiteX0-11" fmla="*/ 0 w 874389"/>
                      <a:gd name="connsiteY0-12" fmla="*/ 0 h 93920"/>
                      <a:gd name="connsiteX1-13" fmla="*/ 874389 w 874389"/>
                      <a:gd name="connsiteY1-14" fmla="*/ 0 h 93920"/>
                      <a:gd name="connsiteX2-15" fmla="*/ 848195 w 874389"/>
                      <a:gd name="connsiteY2-16" fmla="*/ 89158 h 93920"/>
                      <a:gd name="connsiteX3-17" fmla="*/ 19050 w 874389"/>
                      <a:gd name="connsiteY3-18" fmla="*/ 93920 h 93920"/>
                      <a:gd name="connsiteX4-19" fmla="*/ 0 w 874389"/>
                      <a:gd name="connsiteY4-20" fmla="*/ 0 h 93920"/>
                      <a:gd name="connsiteX0-21" fmla="*/ 0 w 874389"/>
                      <a:gd name="connsiteY0-22" fmla="*/ 0 h 89158"/>
                      <a:gd name="connsiteX1-23" fmla="*/ 874389 w 874389"/>
                      <a:gd name="connsiteY1-24" fmla="*/ 0 h 89158"/>
                      <a:gd name="connsiteX2-25" fmla="*/ 848195 w 874389"/>
                      <a:gd name="connsiteY2-26" fmla="*/ 89158 h 89158"/>
                      <a:gd name="connsiteX3-27" fmla="*/ 19050 w 874389"/>
                      <a:gd name="connsiteY3-28" fmla="*/ 86777 h 89158"/>
                      <a:gd name="connsiteX4-29" fmla="*/ 0 w 874389"/>
                      <a:gd name="connsiteY4-30" fmla="*/ 0 h 8915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74389" h="89158">
                        <a:moveTo>
                          <a:pt x="0" y="0"/>
                        </a:moveTo>
                        <a:lnTo>
                          <a:pt x="874389" y="0"/>
                        </a:lnTo>
                        <a:lnTo>
                          <a:pt x="848195" y="89158"/>
                        </a:lnTo>
                        <a:lnTo>
                          <a:pt x="19050" y="86777"/>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圆角矩形 13"/>
                <p:cNvSpPr/>
                <p:nvPr/>
              </p:nvSpPr>
              <p:spPr>
                <a:xfrm rot="21510856">
                  <a:off x="4396046" y="4189343"/>
                  <a:ext cx="668288" cy="2880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4"/>
                <p:cNvSpPr/>
                <p:nvPr/>
              </p:nvSpPr>
              <p:spPr>
                <a:xfrm rot="21510856">
                  <a:off x="4396047" y="4250384"/>
                  <a:ext cx="668288" cy="2880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rot="21510856">
                  <a:off x="4396047" y="4311425"/>
                  <a:ext cx="668288" cy="2880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16"/>
                <p:cNvSpPr/>
                <p:nvPr/>
              </p:nvSpPr>
              <p:spPr>
                <a:xfrm rot="21510856">
                  <a:off x="4396047" y="4372466"/>
                  <a:ext cx="668288" cy="2880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圆角矩形 7"/>
              <p:cNvSpPr/>
              <p:nvPr/>
            </p:nvSpPr>
            <p:spPr>
              <a:xfrm>
                <a:off x="4097111" y="2475273"/>
                <a:ext cx="18000" cy="72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圆角矩形 8"/>
              <p:cNvSpPr/>
              <p:nvPr/>
            </p:nvSpPr>
            <p:spPr>
              <a:xfrm rot="5400000">
                <a:off x="4258008" y="2665275"/>
                <a:ext cx="18000" cy="72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5400000">
                <a:off x="3939563" y="2665275"/>
                <a:ext cx="18000" cy="72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圆角矩形 10"/>
              <p:cNvSpPr/>
              <p:nvPr/>
            </p:nvSpPr>
            <p:spPr>
              <a:xfrm rot="2700000">
                <a:off x="4229432" y="2535222"/>
                <a:ext cx="18000" cy="72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角矩形 11"/>
              <p:cNvSpPr/>
              <p:nvPr/>
            </p:nvSpPr>
            <p:spPr>
              <a:xfrm rot="-2700000">
                <a:off x="3969604" y="2544746"/>
                <a:ext cx="18000" cy="72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2" name="组合 21"/>
          <p:cNvGrpSpPr/>
          <p:nvPr/>
        </p:nvGrpSpPr>
        <p:grpSpPr>
          <a:xfrm>
            <a:off x="2572464" y="2635424"/>
            <a:ext cx="504056" cy="504212"/>
            <a:chOff x="2483768" y="2931790"/>
            <a:chExt cx="504056" cy="504056"/>
          </a:xfrm>
        </p:grpSpPr>
        <p:sp>
          <p:nvSpPr>
            <p:cNvPr id="23" name="椭圆 22"/>
            <p:cNvSpPr/>
            <p:nvPr/>
          </p:nvSpPr>
          <p:spPr>
            <a:xfrm>
              <a:off x="2483768" y="2931790"/>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2565397" y="3044009"/>
              <a:ext cx="340798" cy="253294"/>
              <a:chOff x="4020489" y="2211710"/>
              <a:chExt cx="1196208" cy="889066"/>
            </a:xfrm>
            <a:solidFill>
              <a:schemeClr val="bg1"/>
            </a:solidFill>
          </p:grpSpPr>
          <p:sp>
            <p:nvSpPr>
              <p:cNvPr id="25" name="Gear"/>
              <p:cNvSpPr>
                <a:spLocks noEditPoints="1" noChangeArrowheads="1"/>
              </p:cNvSpPr>
              <p:nvPr/>
            </p:nvSpPr>
            <p:spPr bwMode="auto">
              <a:xfrm>
                <a:off x="4895377" y="2721146"/>
                <a:ext cx="321320" cy="295518"/>
              </a:xfrm>
              <a:custGeom>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pFill/>
              <a:ln w="9525">
                <a:miter lim="800000"/>
              </a:ln>
              <a:effectLst/>
            </p:spPr>
            <p:txBody>
              <a:bodyPr vert="horz" wrap="square" lIns="91440" tIns="45720" rIns="91440" bIns="45720" numCol="1" anchor="t" anchorCtr="0" compatLnSpc="1">
                <a:flatTx/>
              </a:bodyPr>
              <a:lstStyle/>
              <a:p>
                <a:endParaRPr lang="zh-CN" altLang="en-US">
                  <a:cs typeface="+mn-ea"/>
                  <a:sym typeface="+mn-lt"/>
                </a:endParaRPr>
              </a:p>
            </p:txBody>
          </p:sp>
          <p:sp>
            <p:nvSpPr>
              <p:cNvPr id="26" name="AutoShape 4"/>
              <p:cNvSpPr>
                <a:spLocks noEditPoints="1" noChangeArrowheads="1"/>
              </p:cNvSpPr>
              <p:nvPr/>
            </p:nvSpPr>
            <p:spPr bwMode="auto">
              <a:xfrm>
                <a:off x="4020489" y="2637035"/>
                <a:ext cx="493466" cy="463741"/>
              </a:xfrm>
              <a:custGeom>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pFill/>
              <a:ln w="9525">
                <a:miter lim="800000"/>
              </a:ln>
              <a:effectLst/>
            </p:spPr>
            <p:txBody>
              <a:bodyPr vert="horz" wrap="square" lIns="91440" tIns="45720" rIns="91440" bIns="45720" numCol="1" anchor="t" anchorCtr="0" compatLnSpc="1">
                <a:flatTx/>
              </a:bodyPr>
              <a:lstStyle/>
              <a:p>
                <a:endParaRPr lang="zh-CN" altLang="en-US">
                  <a:cs typeface="+mn-ea"/>
                  <a:sym typeface="+mn-lt"/>
                </a:endParaRPr>
              </a:p>
            </p:txBody>
          </p:sp>
          <p:sp>
            <p:nvSpPr>
              <p:cNvPr id="27" name="AutoShape 5"/>
              <p:cNvSpPr>
                <a:spLocks noEditPoints="1" noChangeArrowheads="1"/>
              </p:cNvSpPr>
              <p:nvPr/>
            </p:nvSpPr>
            <p:spPr bwMode="auto">
              <a:xfrm>
                <a:off x="4332205" y="2211710"/>
                <a:ext cx="723833" cy="665398"/>
              </a:xfrm>
              <a:custGeom>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pFill/>
              <a:ln w="9525">
                <a:miter lim="800000"/>
              </a:ln>
              <a:effectLst/>
            </p:spPr>
            <p:txBody>
              <a:bodyPr vert="horz" wrap="square" lIns="91440" tIns="45720" rIns="91440" bIns="45720" numCol="1" anchor="t" anchorCtr="0" compatLnSpc="1">
                <a:flatTx/>
              </a:bodyPr>
              <a:lstStyle/>
              <a:p>
                <a:endParaRPr lang="zh-CN" altLang="en-US">
                  <a:cs typeface="+mn-ea"/>
                  <a:sym typeface="+mn-lt"/>
                </a:endParaRPr>
              </a:p>
            </p:txBody>
          </p:sp>
        </p:grpSp>
      </p:grpSp>
      <p:grpSp>
        <p:nvGrpSpPr>
          <p:cNvPr id="28" name="组合 27"/>
          <p:cNvGrpSpPr/>
          <p:nvPr/>
        </p:nvGrpSpPr>
        <p:grpSpPr>
          <a:xfrm>
            <a:off x="6229446" y="2635424"/>
            <a:ext cx="504056" cy="504212"/>
            <a:chOff x="4499992" y="2931790"/>
            <a:chExt cx="504056" cy="504056"/>
          </a:xfrm>
        </p:grpSpPr>
        <p:sp>
          <p:nvSpPr>
            <p:cNvPr id="29" name="椭圆 28"/>
            <p:cNvSpPr/>
            <p:nvPr/>
          </p:nvSpPr>
          <p:spPr>
            <a:xfrm>
              <a:off x="4499992" y="2931790"/>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任意多边形 29"/>
            <p:cNvSpPr/>
            <p:nvPr/>
          </p:nvSpPr>
          <p:spPr>
            <a:xfrm rot="2700000" flipH="1">
              <a:off x="4562403" y="3109362"/>
              <a:ext cx="378741" cy="156747"/>
            </a:xfrm>
            <a:custGeom>
              <a:gdLst>
                <a:gd name="connsiteX0" fmla="*/ 243329 w 1505784"/>
                <a:gd name="connsiteY0" fmla="*/ 0 h 424682"/>
                <a:gd name="connsiteX1" fmla="*/ 470 w 1505784"/>
                <a:gd name="connsiteY1" fmla="*/ 106303 h 424682"/>
                <a:gd name="connsiteX2" fmla="*/ 0 w 1505784"/>
                <a:gd name="connsiteY2" fmla="*/ 109096 h 424682"/>
                <a:gd name="connsiteX3" fmla="*/ 163069 w 1505784"/>
                <a:gd name="connsiteY3" fmla="*/ 109096 h 424682"/>
                <a:gd name="connsiteX4" fmla="*/ 193950 w 1505784"/>
                <a:gd name="connsiteY4" fmla="*/ 140866 h 424682"/>
                <a:gd name="connsiteX5" fmla="*/ 193950 w 1505784"/>
                <a:gd name="connsiteY5" fmla="*/ 267940 h 424682"/>
                <a:gd name="connsiteX6" fmla="*/ 163069 w 1505784"/>
                <a:gd name="connsiteY6" fmla="*/ 299710 h 424682"/>
                <a:gd name="connsiteX7" fmla="*/ 0 w 1505784"/>
                <a:gd name="connsiteY7" fmla="*/ 299710 h 424682"/>
                <a:gd name="connsiteX8" fmla="*/ 470 w 1505784"/>
                <a:gd name="connsiteY8" fmla="*/ 302504 h 424682"/>
                <a:gd name="connsiteX9" fmla="*/ 246415 w 1505784"/>
                <a:gd name="connsiteY9" fmla="*/ 424681 h 424682"/>
                <a:gd name="connsiteX10" fmla="*/ 368855 w 1505784"/>
                <a:gd name="connsiteY10" fmla="*/ 341085 h 424682"/>
                <a:gd name="connsiteX11" fmla="*/ 394456 w 1505784"/>
                <a:gd name="connsiteY11" fmla="*/ 272406 h 424682"/>
                <a:gd name="connsiteX12" fmla="*/ 1099976 w 1505784"/>
                <a:gd name="connsiteY12" fmla="*/ 272406 h 424682"/>
                <a:gd name="connsiteX13" fmla="*/ 1126315 w 1505784"/>
                <a:gd name="connsiteY13" fmla="*/ 341086 h 424682"/>
                <a:gd name="connsiteX14" fmla="*/ 1252278 w 1505784"/>
                <a:gd name="connsiteY14" fmla="*/ 424682 h 424682"/>
                <a:gd name="connsiteX15" fmla="*/ 1505301 w 1505784"/>
                <a:gd name="connsiteY15" fmla="*/ 302505 h 424682"/>
                <a:gd name="connsiteX16" fmla="*/ 1505784 w 1505784"/>
                <a:gd name="connsiteY16" fmla="*/ 299711 h 424682"/>
                <a:gd name="connsiteX17" fmla="*/ 1338023 w 1505784"/>
                <a:gd name="connsiteY17" fmla="*/ 299711 h 424682"/>
                <a:gd name="connsiteX18" fmla="*/ 1306253 w 1505784"/>
                <a:gd name="connsiteY18" fmla="*/ 267941 h 424682"/>
                <a:gd name="connsiteX19" fmla="*/ 1306253 w 1505784"/>
                <a:gd name="connsiteY19" fmla="*/ 140867 h 424682"/>
                <a:gd name="connsiteX20" fmla="*/ 1338023 w 1505784"/>
                <a:gd name="connsiteY20" fmla="*/ 109097 h 424682"/>
                <a:gd name="connsiteX21" fmla="*/ 1505784 w 1505784"/>
                <a:gd name="connsiteY21" fmla="*/ 109097 h 424682"/>
                <a:gd name="connsiteX22" fmla="*/ 1505301 w 1505784"/>
                <a:gd name="connsiteY22" fmla="*/ 106304 h 424682"/>
                <a:gd name="connsiteX23" fmla="*/ 1255453 w 1505784"/>
                <a:gd name="connsiteY23" fmla="*/ 1 h 424682"/>
                <a:gd name="connsiteX24" fmla="*/ 1128299 w 1505784"/>
                <a:gd name="connsiteY24" fmla="*/ 75660 h 424682"/>
                <a:gd name="connsiteX25" fmla="*/ 1105608 w 1505784"/>
                <a:gd name="connsiteY25" fmla="*/ 128390 h 424682"/>
                <a:gd name="connsiteX26" fmla="*/ 388983 w 1505784"/>
                <a:gd name="connsiteY26" fmla="*/ 128390 h 424682"/>
                <a:gd name="connsiteX27" fmla="*/ 366926 w 1505784"/>
                <a:gd name="connsiteY27" fmla="*/ 75659 h 424682"/>
                <a:gd name="connsiteX28" fmla="*/ 243329 w 1505784"/>
                <a:gd name="connsiteY28" fmla="*/ 0 h 4246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05784" h="424681">
                  <a:moveTo>
                    <a:pt x="243329" y="0"/>
                  </a:moveTo>
                  <a:cubicBezTo>
                    <a:pt x="156352" y="0"/>
                    <a:pt x="32347" y="15846"/>
                    <a:pt x="470" y="106303"/>
                  </a:cubicBezTo>
                  <a:lnTo>
                    <a:pt x="0" y="109096"/>
                  </a:lnTo>
                  <a:lnTo>
                    <a:pt x="163069" y="109096"/>
                  </a:lnTo>
                  <a:cubicBezTo>
                    <a:pt x="180124" y="109096"/>
                    <a:pt x="193950" y="123320"/>
                    <a:pt x="193950" y="140866"/>
                  </a:cubicBezTo>
                  <a:lnTo>
                    <a:pt x="193950" y="267940"/>
                  </a:lnTo>
                  <a:cubicBezTo>
                    <a:pt x="193950" y="285486"/>
                    <a:pt x="180124" y="299710"/>
                    <a:pt x="163069" y="299710"/>
                  </a:cubicBezTo>
                  <a:lnTo>
                    <a:pt x="0" y="299710"/>
                  </a:lnTo>
                  <a:lnTo>
                    <a:pt x="470" y="302504"/>
                  </a:lnTo>
                  <a:cubicBezTo>
                    <a:pt x="32347" y="392960"/>
                    <a:pt x="159438" y="424681"/>
                    <a:pt x="246415" y="424681"/>
                  </a:cubicBezTo>
                  <a:cubicBezTo>
                    <a:pt x="304400" y="424681"/>
                    <a:pt x="343908" y="387307"/>
                    <a:pt x="368855" y="341085"/>
                  </a:cubicBezTo>
                  <a:lnTo>
                    <a:pt x="394456" y="272406"/>
                  </a:lnTo>
                  <a:lnTo>
                    <a:pt x="1099976" y="272406"/>
                  </a:lnTo>
                  <a:lnTo>
                    <a:pt x="1126315" y="341086"/>
                  </a:lnTo>
                  <a:cubicBezTo>
                    <a:pt x="1151980" y="387308"/>
                    <a:pt x="1192625" y="424682"/>
                    <a:pt x="1252278" y="424682"/>
                  </a:cubicBezTo>
                  <a:cubicBezTo>
                    <a:pt x="1341758" y="424682"/>
                    <a:pt x="1472506" y="392961"/>
                    <a:pt x="1505301" y="302505"/>
                  </a:cubicBezTo>
                  <a:lnTo>
                    <a:pt x="1505784" y="299711"/>
                  </a:lnTo>
                  <a:lnTo>
                    <a:pt x="1338023" y="299711"/>
                  </a:lnTo>
                  <a:cubicBezTo>
                    <a:pt x="1320477" y="299711"/>
                    <a:pt x="1306253" y="285487"/>
                    <a:pt x="1306253" y="267941"/>
                  </a:cubicBezTo>
                  <a:lnTo>
                    <a:pt x="1306253" y="140867"/>
                  </a:lnTo>
                  <a:cubicBezTo>
                    <a:pt x="1306253" y="123321"/>
                    <a:pt x="1320477" y="109097"/>
                    <a:pt x="1338023" y="109097"/>
                  </a:cubicBezTo>
                  <a:lnTo>
                    <a:pt x="1505784" y="109097"/>
                  </a:lnTo>
                  <a:lnTo>
                    <a:pt x="1505301" y="106304"/>
                  </a:lnTo>
                  <a:cubicBezTo>
                    <a:pt x="1472506" y="15847"/>
                    <a:pt x="1344933" y="1"/>
                    <a:pt x="1255453" y="1"/>
                  </a:cubicBezTo>
                  <a:cubicBezTo>
                    <a:pt x="1195800" y="1"/>
                    <a:pt x="1154626" y="33407"/>
                    <a:pt x="1128299" y="75660"/>
                  </a:cubicBezTo>
                  <a:lnTo>
                    <a:pt x="1105608" y="128390"/>
                  </a:lnTo>
                  <a:lnTo>
                    <a:pt x="388983" y="128390"/>
                  </a:lnTo>
                  <a:lnTo>
                    <a:pt x="366926" y="75659"/>
                  </a:lnTo>
                  <a:cubicBezTo>
                    <a:pt x="341336" y="33406"/>
                    <a:pt x="301314" y="0"/>
                    <a:pt x="2433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任意多边形 30"/>
            <p:cNvSpPr/>
            <p:nvPr/>
          </p:nvSpPr>
          <p:spPr>
            <a:xfrm rot="2700000">
              <a:off x="4718860" y="2991193"/>
              <a:ext cx="69936" cy="396549"/>
            </a:xfrm>
            <a:custGeom>
              <a:gdLst>
                <a:gd name="connsiteX0" fmla="*/ 0 w 247822"/>
                <a:gd name="connsiteY0" fmla="*/ 822792 h 1636012"/>
                <a:gd name="connsiteX1" fmla="*/ 0 w 247822"/>
                <a:gd name="connsiteY1" fmla="*/ 792088 h 1636012"/>
                <a:gd name="connsiteX2" fmla="*/ 8367 w 247822"/>
                <a:gd name="connsiteY2" fmla="*/ 792088 h 1636012"/>
                <a:gd name="connsiteX3" fmla="*/ 32370 w 247822"/>
                <a:gd name="connsiteY3" fmla="*/ 768085 h 1636012"/>
                <a:gd name="connsiteX4" fmla="*/ 32370 w 247822"/>
                <a:gd name="connsiteY4" fmla="*/ 600067 h 1636012"/>
                <a:gd name="connsiteX5" fmla="*/ 8367 w 247822"/>
                <a:gd name="connsiteY5" fmla="*/ 576064 h 1636012"/>
                <a:gd name="connsiteX6" fmla="*/ 0 w 247822"/>
                <a:gd name="connsiteY6" fmla="*/ 576064 h 1636012"/>
                <a:gd name="connsiteX7" fmla="*/ 0 w 247822"/>
                <a:gd name="connsiteY7" fmla="*/ 41304 h 1636012"/>
                <a:gd name="connsiteX8" fmla="*/ 41304 w 247822"/>
                <a:gd name="connsiteY8" fmla="*/ 0 h 1636012"/>
                <a:gd name="connsiteX9" fmla="*/ 206518 w 247822"/>
                <a:gd name="connsiteY9" fmla="*/ 0 h 1636012"/>
                <a:gd name="connsiteX10" fmla="*/ 247822 w 247822"/>
                <a:gd name="connsiteY10" fmla="*/ 41304 h 1636012"/>
                <a:gd name="connsiteX11" fmla="*/ 247822 w 247822"/>
                <a:gd name="connsiteY11" fmla="*/ 576064 h 1636012"/>
                <a:gd name="connsiteX12" fmla="*/ 236752 w 247822"/>
                <a:gd name="connsiteY12" fmla="*/ 576064 h 1636012"/>
                <a:gd name="connsiteX13" fmla="*/ 212749 w 247822"/>
                <a:gd name="connsiteY13" fmla="*/ 600067 h 1636012"/>
                <a:gd name="connsiteX14" fmla="*/ 212749 w 247822"/>
                <a:gd name="connsiteY14" fmla="*/ 768085 h 1636012"/>
                <a:gd name="connsiteX15" fmla="*/ 236752 w 247822"/>
                <a:gd name="connsiteY15" fmla="*/ 792088 h 1636012"/>
                <a:gd name="connsiteX16" fmla="*/ 247822 w 247822"/>
                <a:gd name="connsiteY16" fmla="*/ 792088 h 1636012"/>
                <a:gd name="connsiteX17" fmla="*/ 247822 w 247822"/>
                <a:gd name="connsiteY17" fmla="*/ 822792 h 1636012"/>
                <a:gd name="connsiteX18" fmla="*/ 206518 w 247822"/>
                <a:gd name="connsiteY18" fmla="*/ 864096 h 1636012"/>
                <a:gd name="connsiteX19" fmla="*/ 159653 w 247822"/>
                <a:gd name="connsiteY19" fmla="*/ 864096 h 1636012"/>
                <a:gd name="connsiteX20" fmla="*/ 159653 w 247822"/>
                <a:gd name="connsiteY20" fmla="*/ 1440161 h 1636012"/>
                <a:gd name="connsiteX21" fmla="*/ 156770 w 247822"/>
                <a:gd name="connsiteY21" fmla="*/ 1440161 h 1636012"/>
                <a:gd name="connsiteX22" fmla="*/ 174479 w 247822"/>
                <a:gd name="connsiteY22" fmla="*/ 1510998 h 1636012"/>
                <a:gd name="connsiteX23" fmla="*/ 147476 w 247822"/>
                <a:gd name="connsiteY23" fmla="*/ 1636012 h 1636012"/>
                <a:gd name="connsiteX24" fmla="*/ 93471 w 247822"/>
                <a:gd name="connsiteY24" fmla="*/ 1636012 h 1636012"/>
                <a:gd name="connsiteX25" fmla="*/ 66468 w 247822"/>
                <a:gd name="connsiteY25" fmla="*/ 1510998 h 1636012"/>
                <a:gd name="connsiteX26" fmla="*/ 66469 w 247822"/>
                <a:gd name="connsiteY26" fmla="*/ 1510998 h 1636012"/>
                <a:gd name="connsiteX27" fmla="*/ 87645 w 247822"/>
                <a:gd name="connsiteY27" fmla="*/ 1426297 h 1636012"/>
                <a:gd name="connsiteX28" fmla="*/ 87645 w 247822"/>
                <a:gd name="connsiteY28" fmla="*/ 864096 h 1636012"/>
                <a:gd name="connsiteX29" fmla="*/ 41304 w 247822"/>
                <a:gd name="connsiteY29" fmla="*/ 864096 h 1636012"/>
                <a:gd name="connsiteX30" fmla="*/ 0 w 247822"/>
                <a:gd name="connsiteY30" fmla="*/ 822792 h 16360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7822" h="1636012">
                  <a:moveTo>
                    <a:pt x="0" y="822792"/>
                  </a:moveTo>
                  <a:lnTo>
                    <a:pt x="0" y="792088"/>
                  </a:lnTo>
                  <a:lnTo>
                    <a:pt x="8367" y="792088"/>
                  </a:lnTo>
                  <a:cubicBezTo>
                    <a:pt x="21623" y="792088"/>
                    <a:pt x="32370" y="781341"/>
                    <a:pt x="32370" y="768085"/>
                  </a:cubicBezTo>
                  <a:lnTo>
                    <a:pt x="32370" y="600067"/>
                  </a:lnTo>
                  <a:cubicBezTo>
                    <a:pt x="32370" y="586811"/>
                    <a:pt x="21623" y="576064"/>
                    <a:pt x="8367" y="576064"/>
                  </a:cubicBezTo>
                  <a:lnTo>
                    <a:pt x="0" y="576064"/>
                  </a:lnTo>
                  <a:lnTo>
                    <a:pt x="0" y="41304"/>
                  </a:lnTo>
                  <a:cubicBezTo>
                    <a:pt x="0" y="18492"/>
                    <a:pt x="18492" y="0"/>
                    <a:pt x="41304" y="0"/>
                  </a:cubicBezTo>
                  <a:lnTo>
                    <a:pt x="206518" y="0"/>
                  </a:lnTo>
                  <a:cubicBezTo>
                    <a:pt x="229330" y="0"/>
                    <a:pt x="247822" y="18492"/>
                    <a:pt x="247822" y="41304"/>
                  </a:cubicBezTo>
                  <a:lnTo>
                    <a:pt x="247822" y="576064"/>
                  </a:lnTo>
                  <a:lnTo>
                    <a:pt x="236752" y="576064"/>
                  </a:lnTo>
                  <a:cubicBezTo>
                    <a:pt x="223496" y="576064"/>
                    <a:pt x="212749" y="586811"/>
                    <a:pt x="212749" y="600067"/>
                  </a:cubicBezTo>
                  <a:lnTo>
                    <a:pt x="212749" y="768085"/>
                  </a:lnTo>
                  <a:cubicBezTo>
                    <a:pt x="212749" y="781341"/>
                    <a:pt x="223496" y="792088"/>
                    <a:pt x="236752" y="792088"/>
                  </a:cubicBezTo>
                  <a:lnTo>
                    <a:pt x="247822" y="792088"/>
                  </a:lnTo>
                  <a:lnTo>
                    <a:pt x="247822" y="822792"/>
                  </a:lnTo>
                  <a:cubicBezTo>
                    <a:pt x="247822" y="845604"/>
                    <a:pt x="229330" y="864096"/>
                    <a:pt x="206518" y="864096"/>
                  </a:cubicBezTo>
                  <a:lnTo>
                    <a:pt x="159653" y="864096"/>
                  </a:lnTo>
                  <a:lnTo>
                    <a:pt x="159653" y="1440161"/>
                  </a:lnTo>
                  <a:lnTo>
                    <a:pt x="156770" y="1440161"/>
                  </a:lnTo>
                  <a:lnTo>
                    <a:pt x="174479" y="1510998"/>
                  </a:lnTo>
                  <a:lnTo>
                    <a:pt x="147476" y="1636012"/>
                  </a:lnTo>
                  <a:lnTo>
                    <a:pt x="93471" y="1636012"/>
                  </a:lnTo>
                  <a:lnTo>
                    <a:pt x="66468" y="1510998"/>
                  </a:lnTo>
                  <a:lnTo>
                    <a:pt x="66469" y="1510998"/>
                  </a:lnTo>
                  <a:lnTo>
                    <a:pt x="87645" y="1426297"/>
                  </a:lnTo>
                  <a:lnTo>
                    <a:pt x="87645" y="864096"/>
                  </a:lnTo>
                  <a:lnTo>
                    <a:pt x="41304" y="864096"/>
                  </a:lnTo>
                  <a:cubicBezTo>
                    <a:pt x="18492" y="864096"/>
                    <a:pt x="0" y="845604"/>
                    <a:pt x="0" y="8227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2" name="组合 31"/>
          <p:cNvGrpSpPr/>
          <p:nvPr/>
        </p:nvGrpSpPr>
        <p:grpSpPr>
          <a:xfrm>
            <a:off x="5694425" y="3429981"/>
            <a:ext cx="504056" cy="504212"/>
            <a:chOff x="6444208" y="2931790"/>
            <a:chExt cx="504056" cy="504056"/>
          </a:xfrm>
        </p:grpSpPr>
        <p:sp>
          <p:nvSpPr>
            <p:cNvPr id="33" name="椭圆 32"/>
            <p:cNvSpPr/>
            <p:nvPr/>
          </p:nvSpPr>
          <p:spPr>
            <a:xfrm>
              <a:off x="6444208" y="2931790"/>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33"/>
            <p:cNvSpPr/>
            <p:nvPr/>
          </p:nvSpPr>
          <p:spPr>
            <a:xfrm>
              <a:off x="6540683" y="3000534"/>
              <a:ext cx="324502" cy="357040"/>
            </a:xfrm>
            <a:custGeom>
              <a:gdLst>
                <a:gd name="connsiteX0" fmla="*/ 931783 w 1869827"/>
                <a:gd name="connsiteY0" fmla="*/ 271 h 1918186"/>
                <a:gd name="connsiteX1" fmla="*/ 974305 w 1869827"/>
                <a:gd name="connsiteY1" fmla="*/ 10700 h 1918186"/>
                <a:gd name="connsiteX2" fmla="*/ 1054166 w 1869827"/>
                <a:gd name="connsiteY2" fmla="*/ 221119 h 1918186"/>
                <a:gd name="connsiteX3" fmla="*/ 1051799 w 1869827"/>
                <a:gd name="connsiteY3" fmla="*/ 462334 h 1918186"/>
                <a:gd name="connsiteX4" fmla="*/ 1239231 w 1869827"/>
                <a:gd name="connsiteY4" fmla="*/ 627076 h 1918186"/>
                <a:gd name="connsiteX5" fmla="*/ 1239231 w 1869827"/>
                <a:gd name="connsiteY5" fmla="*/ 571200 h 1918186"/>
                <a:gd name="connsiteX6" fmla="*/ 1271559 w 1869827"/>
                <a:gd name="connsiteY6" fmla="*/ 538872 h 1918186"/>
                <a:gd name="connsiteX7" fmla="*/ 1303887 w 1869827"/>
                <a:gd name="connsiteY7" fmla="*/ 571200 h 1918186"/>
                <a:gd name="connsiteX8" fmla="*/ 1303887 w 1869827"/>
                <a:gd name="connsiteY8" fmla="*/ 683905 h 1918186"/>
                <a:gd name="connsiteX9" fmla="*/ 1404874 w 1869827"/>
                <a:gd name="connsiteY9" fmla="*/ 772667 h 1918186"/>
                <a:gd name="connsiteX10" fmla="*/ 1404874 w 1869827"/>
                <a:gd name="connsiteY10" fmla="*/ 749350 h 1918186"/>
                <a:gd name="connsiteX11" fmla="*/ 1437202 w 1869827"/>
                <a:gd name="connsiteY11" fmla="*/ 717022 h 1918186"/>
                <a:gd name="connsiteX12" fmla="*/ 1469530 w 1869827"/>
                <a:gd name="connsiteY12" fmla="*/ 749350 h 1918186"/>
                <a:gd name="connsiteX13" fmla="*/ 1469530 w 1869827"/>
                <a:gd name="connsiteY13" fmla="*/ 829496 h 1918186"/>
                <a:gd name="connsiteX14" fmla="*/ 1847638 w 1869827"/>
                <a:gd name="connsiteY14" fmla="*/ 1161832 h 1918186"/>
                <a:gd name="connsiteX15" fmla="*/ 1869827 w 1869827"/>
                <a:gd name="connsiteY15" fmla="*/ 1419055 h 1918186"/>
                <a:gd name="connsiteX16" fmla="*/ 1046215 w 1869827"/>
                <a:gd name="connsiteY16" fmla="*/ 1078566 h 1918186"/>
                <a:gd name="connsiteX17" fmla="*/ 1043674 w 1869827"/>
                <a:gd name="connsiteY17" fmla="*/ 1366305 h 1918186"/>
                <a:gd name="connsiteX18" fmla="*/ 1042775 w 1869827"/>
                <a:gd name="connsiteY18" fmla="*/ 1457997 h 1918186"/>
                <a:gd name="connsiteX19" fmla="*/ 1342462 w 1869827"/>
                <a:gd name="connsiteY19" fmla="*/ 1794838 h 1918186"/>
                <a:gd name="connsiteX20" fmla="*/ 1350783 w 1869827"/>
                <a:gd name="connsiteY20" fmla="*/ 1918186 h 1918186"/>
                <a:gd name="connsiteX21" fmla="*/ 1038846 w 1869827"/>
                <a:gd name="connsiteY21" fmla="*/ 1753278 h 1918186"/>
                <a:gd name="connsiteX22" fmla="*/ 1014095 w 1869827"/>
                <a:gd name="connsiteY22" fmla="*/ 1757698 h 1918186"/>
                <a:gd name="connsiteX23" fmla="*/ 937821 w 1869827"/>
                <a:gd name="connsiteY23" fmla="*/ 1879928 h 1918186"/>
                <a:gd name="connsiteX24" fmla="*/ 835524 w 1869827"/>
                <a:gd name="connsiteY24" fmla="*/ 1755002 h 1918186"/>
                <a:gd name="connsiteX25" fmla="*/ 835502 w 1869827"/>
                <a:gd name="connsiteY25" fmla="*/ 1752576 h 1918186"/>
                <a:gd name="connsiteX26" fmla="*/ 522237 w 1869827"/>
                <a:gd name="connsiteY26" fmla="*/ 1918186 h 1918186"/>
                <a:gd name="connsiteX27" fmla="*/ 530558 w 1869827"/>
                <a:gd name="connsiteY27" fmla="*/ 1794838 h 1918186"/>
                <a:gd name="connsiteX28" fmla="*/ 832039 w 1869827"/>
                <a:gd name="connsiteY28" fmla="*/ 1455981 h 1918186"/>
                <a:gd name="connsiteX29" fmla="*/ 830449 w 1869827"/>
                <a:gd name="connsiteY29" fmla="*/ 1363496 h 1918186"/>
                <a:gd name="connsiteX30" fmla="*/ 823416 w 1869827"/>
                <a:gd name="connsiteY30" fmla="*/ 1078647 h 1918186"/>
                <a:gd name="connsiteX31" fmla="*/ 0 w 1869827"/>
                <a:gd name="connsiteY31" fmla="*/ 1419055 h 1918186"/>
                <a:gd name="connsiteX32" fmla="*/ 22189 w 1869827"/>
                <a:gd name="connsiteY32" fmla="*/ 1161832 h 1918186"/>
                <a:gd name="connsiteX33" fmla="*/ 367859 w 1869827"/>
                <a:gd name="connsiteY33" fmla="*/ 858007 h 1918186"/>
                <a:gd name="connsiteX34" fmla="*/ 367859 w 1869827"/>
                <a:gd name="connsiteY34" fmla="*/ 749350 h 1918186"/>
                <a:gd name="connsiteX35" fmla="*/ 400187 w 1869827"/>
                <a:gd name="connsiteY35" fmla="*/ 717022 h 1918186"/>
                <a:gd name="connsiteX36" fmla="*/ 432515 w 1869827"/>
                <a:gd name="connsiteY36" fmla="*/ 749350 h 1918186"/>
                <a:gd name="connsiteX37" fmla="*/ 432515 w 1869827"/>
                <a:gd name="connsiteY37" fmla="*/ 801178 h 1918186"/>
                <a:gd name="connsiteX38" fmla="*/ 538729 w 1869827"/>
                <a:gd name="connsiteY38" fmla="*/ 707822 h 1918186"/>
                <a:gd name="connsiteX39" fmla="*/ 538729 w 1869827"/>
                <a:gd name="connsiteY39" fmla="*/ 571200 h 1918186"/>
                <a:gd name="connsiteX40" fmla="*/ 571057 w 1869827"/>
                <a:gd name="connsiteY40" fmla="*/ 538872 h 1918186"/>
                <a:gd name="connsiteX41" fmla="*/ 603385 w 1869827"/>
                <a:gd name="connsiteY41" fmla="*/ 571200 h 1918186"/>
                <a:gd name="connsiteX42" fmla="*/ 603385 w 1869827"/>
                <a:gd name="connsiteY42" fmla="*/ 650993 h 1918186"/>
                <a:gd name="connsiteX43" fmla="*/ 809562 w 1869827"/>
                <a:gd name="connsiteY43" fmla="*/ 469774 h 1918186"/>
                <a:gd name="connsiteX44" fmla="*/ 808973 w 1869827"/>
                <a:gd name="connsiteY44" fmla="*/ 435515 h 1918186"/>
                <a:gd name="connsiteX45" fmla="*/ 807189 w 1869827"/>
                <a:gd name="connsiteY45" fmla="*/ 235409 h 1918186"/>
                <a:gd name="connsiteX46" fmla="*/ 888052 w 1869827"/>
                <a:gd name="connsiteY46" fmla="*/ 9585 h 1918186"/>
                <a:gd name="connsiteX47" fmla="*/ 930676 w 1869827"/>
                <a:gd name="connsiteY47" fmla="*/ 0 h 1918186"/>
                <a:gd name="connsiteX48" fmla="*/ 933057 w 1869827"/>
                <a:gd name="connsiteY48" fmla="*/ 0 h 1918186"/>
                <a:gd name="connsiteX49" fmla="*/ 931783 w 1869827"/>
                <a:gd name="connsiteY49" fmla="*/ 271 h 19181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869827" h="1918186">
                  <a:moveTo>
                    <a:pt x="931783" y="271"/>
                  </a:moveTo>
                  <a:lnTo>
                    <a:pt x="974305" y="10700"/>
                  </a:lnTo>
                  <a:cubicBezTo>
                    <a:pt x="1017147" y="33140"/>
                    <a:pt x="1054166" y="93921"/>
                    <a:pt x="1054166" y="221119"/>
                  </a:cubicBezTo>
                  <a:lnTo>
                    <a:pt x="1051799" y="462334"/>
                  </a:lnTo>
                  <a:lnTo>
                    <a:pt x="1239231" y="627076"/>
                  </a:lnTo>
                  <a:lnTo>
                    <a:pt x="1239231" y="571200"/>
                  </a:lnTo>
                  <a:cubicBezTo>
                    <a:pt x="1239231" y="553346"/>
                    <a:pt x="1253705" y="538872"/>
                    <a:pt x="1271559" y="538872"/>
                  </a:cubicBezTo>
                  <a:cubicBezTo>
                    <a:pt x="1289413" y="538872"/>
                    <a:pt x="1303887" y="553346"/>
                    <a:pt x="1303887" y="571200"/>
                  </a:cubicBezTo>
                  <a:lnTo>
                    <a:pt x="1303887" y="683905"/>
                  </a:lnTo>
                  <a:lnTo>
                    <a:pt x="1404874" y="772667"/>
                  </a:lnTo>
                  <a:lnTo>
                    <a:pt x="1404874" y="749350"/>
                  </a:lnTo>
                  <a:cubicBezTo>
                    <a:pt x="1404874" y="731496"/>
                    <a:pt x="1419348" y="717022"/>
                    <a:pt x="1437202" y="717022"/>
                  </a:cubicBezTo>
                  <a:cubicBezTo>
                    <a:pt x="1455056" y="717022"/>
                    <a:pt x="1469530" y="731496"/>
                    <a:pt x="1469530" y="749350"/>
                  </a:cubicBezTo>
                  <a:lnTo>
                    <a:pt x="1469530" y="829496"/>
                  </a:lnTo>
                  <a:lnTo>
                    <a:pt x="1847638" y="1161832"/>
                  </a:lnTo>
                  <a:lnTo>
                    <a:pt x="1869827" y="1419055"/>
                  </a:lnTo>
                  <a:lnTo>
                    <a:pt x="1046215" y="1078566"/>
                  </a:lnTo>
                  <a:lnTo>
                    <a:pt x="1043674" y="1366305"/>
                  </a:lnTo>
                  <a:lnTo>
                    <a:pt x="1042775" y="1457997"/>
                  </a:lnTo>
                  <a:lnTo>
                    <a:pt x="1342462" y="1794838"/>
                  </a:lnTo>
                  <a:lnTo>
                    <a:pt x="1350783" y="1918186"/>
                  </a:lnTo>
                  <a:lnTo>
                    <a:pt x="1038846" y="1753278"/>
                  </a:lnTo>
                  <a:lnTo>
                    <a:pt x="1014095" y="1757698"/>
                  </a:lnTo>
                  <a:cubicBezTo>
                    <a:pt x="963095" y="1776085"/>
                    <a:pt x="971419" y="1844076"/>
                    <a:pt x="937821" y="1879928"/>
                  </a:cubicBezTo>
                  <a:cubicBezTo>
                    <a:pt x="900545" y="1843050"/>
                    <a:pt x="908517" y="1758544"/>
                    <a:pt x="835524" y="1755002"/>
                  </a:cubicBezTo>
                  <a:lnTo>
                    <a:pt x="835502" y="1752576"/>
                  </a:lnTo>
                  <a:lnTo>
                    <a:pt x="522237" y="1918186"/>
                  </a:lnTo>
                  <a:lnTo>
                    <a:pt x="530558" y="1794838"/>
                  </a:lnTo>
                  <a:lnTo>
                    <a:pt x="832039" y="1455981"/>
                  </a:lnTo>
                  <a:lnTo>
                    <a:pt x="830449" y="1363496"/>
                  </a:lnTo>
                  <a:lnTo>
                    <a:pt x="823416" y="1078647"/>
                  </a:lnTo>
                  <a:lnTo>
                    <a:pt x="0" y="1419055"/>
                  </a:lnTo>
                  <a:lnTo>
                    <a:pt x="22189" y="1161832"/>
                  </a:lnTo>
                  <a:lnTo>
                    <a:pt x="367859" y="858007"/>
                  </a:lnTo>
                  <a:lnTo>
                    <a:pt x="367859" y="749350"/>
                  </a:lnTo>
                  <a:cubicBezTo>
                    <a:pt x="367859" y="731496"/>
                    <a:pt x="382333" y="717022"/>
                    <a:pt x="400187" y="717022"/>
                  </a:cubicBezTo>
                  <a:cubicBezTo>
                    <a:pt x="418041" y="717022"/>
                    <a:pt x="432515" y="731496"/>
                    <a:pt x="432515" y="749350"/>
                  </a:cubicBezTo>
                  <a:lnTo>
                    <a:pt x="432515" y="801178"/>
                  </a:lnTo>
                  <a:lnTo>
                    <a:pt x="538729" y="707822"/>
                  </a:lnTo>
                  <a:lnTo>
                    <a:pt x="538729" y="571200"/>
                  </a:lnTo>
                  <a:cubicBezTo>
                    <a:pt x="538729" y="553346"/>
                    <a:pt x="553203" y="538872"/>
                    <a:pt x="571057" y="538872"/>
                  </a:cubicBezTo>
                  <a:cubicBezTo>
                    <a:pt x="588911" y="538872"/>
                    <a:pt x="603385" y="553346"/>
                    <a:pt x="603385" y="571200"/>
                  </a:cubicBezTo>
                  <a:lnTo>
                    <a:pt x="603385" y="650993"/>
                  </a:lnTo>
                  <a:lnTo>
                    <a:pt x="809562" y="469774"/>
                  </a:lnTo>
                  <a:lnTo>
                    <a:pt x="808973" y="435515"/>
                  </a:lnTo>
                  <a:cubicBezTo>
                    <a:pt x="808099" y="370425"/>
                    <a:pt x="807477" y="303884"/>
                    <a:pt x="807189" y="235409"/>
                  </a:cubicBezTo>
                  <a:cubicBezTo>
                    <a:pt x="801830" y="90353"/>
                    <a:pt x="842866" y="30463"/>
                    <a:pt x="888052" y="9585"/>
                  </a:cubicBezTo>
                  <a:close/>
                  <a:moveTo>
                    <a:pt x="930676" y="0"/>
                  </a:moveTo>
                  <a:lnTo>
                    <a:pt x="933057" y="0"/>
                  </a:lnTo>
                  <a:lnTo>
                    <a:pt x="931783" y="2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35" name="直接连接符 34"/>
          <p:cNvCxnSpPr>
            <a:stCxn id="2" idx="6"/>
            <a:endCxn id="5" idx="5"/>
          </p:cNvCxnSpPr>
          <p:nvPr/>
        </p:nvCxnSpPr>
        <p:spPr>
          <a:xfrm flipH="1" flipV="1">
            <a:off x="3510750" y="2271241"/>
            <a:ext cx="172570" cy="613316"/>
          </a:xfrm>
          <a:prstGeom prst="line">
            <a:avLst/>
          </a:prstGeom>
          <a:ln w="158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2" idx="6"/>
            <a:endCxn id="23" idx="6"/>
          </p:cNvCxnSpPr>
          <p:nvPr/>
        </p:nvCxnSpPr>
        <p:spPr>
          <a:xfrm flipH="1">
            <a:off x="3076520" y="2884557"/>
            <a:ext cx="606800" cy="2974"/>
          </a:xfrm>
          <a:prstGeom prst="line">
            <a:avLst/>
          </a:prstGeom>
          <a:ln w="158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080512" y="3429981"/>
            <a:ext cx="558389" cy="504212"/>
            <a:chOff x="1096508" y="3377854"/>
            <a:chExt cx="558389" cy="504056"/>
          </a:xfrm>
        </p:grpSpPr>
        <p:sp>
          <p:nvSpPr>
            <p:cNvPr id="38" name="椭圆 37"/>
            <p:cNvSpPr/>
            <p:nvPr/>
          </p:nvSpPr>
          <p:spPr>
            <a:xfrm>
              <a:off x="1096508" y="3377854"/>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Freeform 191"/>
            <p:cNvSpPr>
              <a:spLocks noEditPoints="1"/>
            </p:cNvSpPr>
            <p:nvPr/>
          </p:nvSpPr>
          <p:spPr bwMode="auto">
            <a:xfrm flipH="1">
              <a:off x="1654897" y="3623301"/>
              <a:ext cx="0" cy="9525"/>
            </a:xfrm>
            <a:custGeom>
              <a:gdLst>
                <a:gd name="T0" fmla="*/ 6 h 6"/>
                <a:gd name="T1" fmla="*/ 6 h 6"/>
                <a:gd name="T2" fmla="*/ 6 h 6"/>
                <a:gd name="T3" fmla="*/ 5 h 6"/>
                <a:gd name="T4" fmla="*/ 5 h 6"/>
                <a:gd name="T5" fmla="*/ 5 h 6"/>
                <a:gd name="T6" fmla="*/ 5 h 6"/>
                <a:gd name="T7" fmla="*/ 5 h 6"/>
                <a:gd name="T8" fmla="*/ 5 h 6"/>
                <a:gd name="T9" fmla="*/ 5 h 6"/>
                <a:gd name="T10" fmla="*/ 5 h 6"/>
                <a:gd name="T11" fmla="*/ 5 h 6"/>
                <a:gd name="T12" fmla="*/ 4 h 6"/>
                <a:gd name="T13" fmla="*/ 4 h 6"/>
                <a:gd name="T14" fmla="*/ 4 h 6"/>
                <a:gd name="T15" fmla="*/ 4 h 6"/>
                <a:gd name="T16" fmla="*/ 4 h 6"/>
                <a:gd name="T17" fmla="*/ 4 h 6"/>
                <a:gd name="T18" fmla="*/ 4 h 6"/>
                <a:gd name="T19" fmla="*/ 4 h 6"/>
                <a:gd name="T20" fmla="*/ 4 h 6"/>
                <a:gd name="T21" fmla="*/ 4 h 6"/>
                <a:gd name="T22" fmla="*/ 4 h 6"/>
                <a:gd name="T23" fmla="*/ 4 h 6"/>
                <a:gd name="T24" fmla="*/ 3 h 6"/>
                <a:gd name="T25" fmla="*/ 3 h 6"/>
                <a:gd name="T26" fmla="*/ 3 h 6"/>
                <a:gd name="T27" fmla="*/ 3 h 6"/>
                <a:gd name="T28" fmla="*/ 3 h 6"/>
                <a:gd name="T29" fmla="*/ 3 h 6"/>
                <a:gd name="T30" fmla="*/ 3 h 6"/>
                <a:gd name="T31" fmla="*/ 3 h 6"/>
                <a:gd name="T32" fmla="*/ 3 h 6"/>
                <a:gd name="T33" fmla="*/ 2 h 6"/>
                <a:gd name="T34" fmla="*/ 2 h 6"/>
                <a:gd name="T35" fmla="*/ 2 h 6"/>
                <a:gd name="T36" fmla="*/ 2 h 6"/>
                <a:gd name="T37" fmla="*/ 2 h 6"/>
                <a:gd name="T38" fmla="*/ 2 h 6"/>
                <a:gd name="T39" fmla="*/ 2 h 6"/>
                <a:gd name="T40" fmla="*/ 2 h 6"/>
                <a:gd name="T41" fmla="*/ 2 h 6"/>
                <a:gd name="T42" fmla="*/ 1 h 6"/>
                <a:gd name="T43" fmla="*/ 2 h 6"/>
                <a:gd name="T44" fmla="*/ 1 h 6"/>
                <a:gd name="T45" fmla="*/ 1 h 6"/>
                <a:gd name="T46" fmla="*/ 1 h 6"/>
                <a:gd name="T47" fmla="*/ 1 h 6"/>
                <a:gd name="T48" fmla="*/ 1 h 6"/>
                <a:gd name="T49" fmla="*/ 1 h 6"/>
                <a:gd name="T50" fmla="*/ 1 h 6"/>
                <a:gd name="T51" fmla="*/ 1 h 6"/>
                <a:gd name="T52" fmla="*/ 1 h 6"/>
                <a:gd name="T53" fmla="*/ 1 h 6"/>
                <a:gd name="T54" fmla="*/ 0 h 6"/>
                <a:gd name="T55" fmla="*/ 0 h 6"/>
                <a:gd name="T56" fmla="*/ 0 h 6"/>
              </a:gd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 ang="0">
                  <a:pos x="0" y="T45"/>
                </a:cxn>
                <a:cxn ang="0">
                  <a:pos x="0" y="T46"/>
                </a:cxn>
                <a:cxn ang="0">
                  <a:pos x="0" y="T47"/>
                </a:cxn>
                <a:cxn ang="0">
                  <a:pos x="0" y="T48"/>
                </a:cxn>
                <a:cxn ang="0">
                  <a:pos x="0" y="T49"/>
                </a:cxn>
                <a:cxn ang="0">
                  <a:pos x="0" y="T50"/>
                </a:cxn>
                <a:cxn ang="0">
                  <a:pos x="0" y="T51"/>
                </a:cxn>
                <a:cxn ang="0">
                  <a:pos x="0" y="T52"/>
                </a:cxn>
                <a:cxn ang="0">
                  <a:pos x="0" y="T53"/>
                </a:cxn>
                <a:cxn ang="0">
                  <a:pos x="0" y="T54"/>
                </a:cxn>
                <a:cxn ang="0">
                  <a:pos x="0" y="T55"/>
                </a:cxn>
                <a:cxn ang="0">
                  <a:pos x="0" y="T56"/>
                </a:cxn>
              </a:cxnLst>
              <a:rect l="0" t="0" r="r" b="b"/>
              <a:pathLst>
                <a:path h="6">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0" name="Freeform 194"/>
            <p:cNvSpPr>
              <a:spLocks noEditPoints="1"/>
            </p:cNvSpPr>
            <p:nvPr/>
          </p:nvSpPr>
          <p:spPr bwMode="auto">
            <a:xfrm>
              <a:off x="1221509" y="3496301"/>
              <a:ext cx="255588" cy="255588"/>
            </a:xfrm>
            <a:custGeom>
              <a:gdLst>
                <a:gd name="T0" fmla="*/ 92 w 184"/>
                <a:gd name="T1" fmla="*/ 0 h 184"/>
                <a:gd name="T2" fmla="*/ 0 w 184"/>
                <a:gd name="T3" fmla="*/ 92 h 184"/>
                <a:gd name="T4" fmla="*/ 92 w 184"/>
                <a:gd name="T5" fmla="*/ 184 h 184"/>
                <a:gd name="T6" fmla="*/ 184 w 184"/>
                <a:gd name="T7" fmla="*/ 92 h 184"/>
                <a:gd name="T8" fmla="*/ 92 w 184"/>
                <a:gd name="T9" fmla="*/ 0 h 184"/>
                <a:gd name="T10" fmla="*/ 92 w 184"/>
                <a:gd name="T11" fmla="*/ 164 h 184"/>
                <a:gd name="T12" fmla="*/ 20 w 184"/>
                <a:gd name="T13" fmla="*/ 92 h 184"/>
                <a:gd name="T14" fmla="*/ 92 w 184"/>
                <a:gd name="T15" fmla="*/ 20 h 184"/>
                <a:gd name="T16" fmla="*/ 164 w 184"/>
                <a:gd name="T17" fmla="*/ 92 h 184"/>
                <a:gd name="T18" fmla="*/ 92 w 184"/>
                <a:gd name="T19" fmla="*/ 164 h 184"/>
                <a:gd name="T20" fmla="*/ 92 w 184"/>
                <a:gd name="T21" fmla="*/ 40 h 184"/>
                <a:gd name="T22" fmla="*/ 40 w 184"/>
                <a:gd name="T23" fmla="*/ 92 h 184"/>
                <a:gd name="T24" fmla="*/ 92 w 184"/>
                <a:gd name="T25" fmla="*/ 144 h 184"/>
                <a:gd name="T26" fmla="*/ 144 w 184"/>
                <a:gd name="T27" fmla="*/ 92 h 184"/>
                <a:gd name="T28" fmla="*/ 92 w 184"/>
                <a:gd name="T29" fmla="*/ 40 h 184"/>
                <a:gd name="T30" fmla="*/ 92 w 184"/>
                <a:gd name="T31" fmla="*/ 124 h 184"/>
                <a:gd name="T32" fmla="*/ 60 w 184"/>
                <a:gd name="T33" fmla="*/ 92 h 184"/>
                <a:gd name="T34" fmla="*/ 92 w 184"/>
                <a:gd name="T35" fmla="*/ 60 h 184"/>
                <a:gd name="T36" fmla="*/ 124 w 184"/>
                <a:gd name="T37" fmla="*/ 92 h 184"/>
                <a:gd name="T38" fmla="*/ 92 w 184"/>
                <a:gd name="T39" fmla="*/ 124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92" y="164"/>
                  </a:moveTo>
                  <a:cubicBezTo>
                    <a:pt x="52" y="164"/>
                    <a:pt x="20" y="132"/>
                    <a:pt x="20" y="92"/>
                  </a:cubicBezTo>
                  <a:cubicBezTo>
                    <a:pt x="20" y="52"/>
                    <a:pt x="52" y="20"/>
                    <a:pt x="92" y="20"/>
                  </a:cubicBezTo>
                  <a:cubicBezTo>
                    <a:pt x="132" y="20"/>
                    <a:pt x="164" y="52"/>
                    <a:pt x="164" y="92"/>
                  </a:cubicBezTo>
                  <a:cubicBezTo>
                    <a:pt x="164" y="132"/>
                    <a:pt x="132" y="164"/>
                    <a:pt x="92" y="164"/>
                  </a:cubicBezTo>
                  <a:close/>
                  <a:moveTo>
                    <a:pt x="92" y="40"/>
                  </a:moveTo>
                  <a:cubicBezTo>
                    <a:pt x="63" y="40"/>
                    <a:pt x="40" y="63"/>
                    <a:pt x="40" y="92"/>
                  </a:cubicBezTo>
                  <a:cubicBezTo>
                    <a:pt x="40" y="121"/>
                    <a:pt x="63" y="144"/>
                    <a:pt x="92" y="144"/>
                  </a:cubicBezTo>
                  <a:cubicBezTo>
                    <a:pt x="121" y="144"/>
                    <a:pt x="144" y="121"/>
                    <a:pt x="144" y="92"/>
                  </a:cubicBezTo>
                  <a:cubicBezTo>
                    <a:pt x="144" y="63"/>
                    <a:pt x="121" y="40"/>
                    <a:pt x="92" y="40"/>
                  </a:cubicBezTo>
                  <a:close/>
                  <a:moveTo>
                    <a:pt x="92" y="124"/>
                  </a:moveTo>
                  <a:cubicBezTo>
                    <a:pt x="74" y="124"/>
                    <a:pt x="60" y="110"/>
                    <a:pt x="60" y="92"/>
                  </a:cubicBezTo>
                  <a:cubicBezTo>
                    <a:pt x="60" y="74"/>
                    <a:pt x="74" y="60"/>
                    <a:pt x="92" y="60"/>
                  </a:cubicBezTo>
                  <a:cubicBezTo>
                    <a:pt x="110" y="60"/>
                    <a:pt x="124" y="74"/>
                    <a:pt x="124" y="92"/>
                  </a:cubicBezTo>
                  <a:cubicBezTo>
                    <a:pt x="124" y="110"/>
                    <a:pt x="110" y="124"/>
                    <a:pt x="92"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1" name="Oval 195"/>
            <p:cNvSpPr>
              <a:spLocks noChangeArrowheads="1"/>
            </p:cNvSpPr>
            <p:nvPr/>
          </p:nvSpPr>
          <p:spPr bwMode="auto">
            <a:xfrm>
              <a:off x="1332634" y="3607426"/>
              <a:ext cx="33338" cy="33338"/>
            </a:xfrm>
            <a:prstGeom prst="ellipse">
              <a:avLst/>
            </a:prstGeom>
            <a:solidFill>
              <a:srgbClr val="F092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2" name="Freeform 196"/>
            <p:cNvSpPr/>
            <p:nvPr/>
          </p:nvSpPr>
          <p:spPr bwMode="auto">
            <a:xfrm>
              <a:off x="1340572" y="3443914"/>
              <a:ext cx="188913" cy="188913"/>
            </a:xfrm>
            <a:custGeom>
              <a:gdLst>
                <a:gd name="T0" fmla="*/ 116 w 136"/>
                <a:gd name="T1" fmla="*/ 26 h 136"/>
                <a:gd name="T2" fmla="*/ 119 w 136"/>
                <a:gd name="T3" fmla="*/ 23 h 136"/>
                <a:gd name="T4" fmla="*/ 119 w 136"/>
                <a:gd name="T5" fmla="*/ 17 h 136"/>
                <a:gd name="T6" fmla="*/ 113 w 136"/>
                <a:gd name="T7" fmla="*/ 17 h 136"/>
                <a:gd name="T8" fmla="*/ 110 w 136"/>
                <a:gd name="T9" fmla="*/ 20 h 136"/>
                <a:gd name="T10" fmla="*/ 108 w 136"/>
                <a:gd name="T11" fmla="*/ 0 h 136"/>
                <a:gd name="T12" fmla="*/ 74 w 136"/>
                <a:gd name="T13" fmla="*/ 34 h 136"/>
                <a:gd name="T14" fmla="*/ 76 w 136"/>
                <a:gd name="T15" fmla="*/ 54 h 136"/>
                <a:gd name="T16" fmla="*/ 23 w 136"/>
                <a:gd name="T17" fmla="*/ 107 h 136"/>
                <a:gd name="T18" fmla="*/ 0 w 136"/>
                <a:gd name="T19" fmla="*/ 130 h 136"/>
                <a:gd name="T20" fmla="*/ 6 w 136"/>
                <a:gd name="T21" fmla="*/ 136 h 136"/>
                <a:gd name="T22" fmla="*/ 82 w 136"/>
                <a:gd name="T23" fmla="*/ 60 h 136"/>
                <a:gd name="T24" fmla="*/ 102 w 136"/>
                <a:gd name="T25" fmla="*/ 62 h 136"/>
                <a:gd name="T26" fmla="*/ 136 w 136"/>
                <a:gd name="T27" fmla="*/ 28 h 136"/>
                <a:gd name="T28" fmla="*/ 116 w 136"/>
                <a:gd name="T29" fmla="*/ 26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36">
                  <a:moveTo>
                    <a:pt x="116" y="26"/>
                  </a:moveTo>
                  <a:cubicBezTo>
                    <a:pt x="119" y="23"/>
                    <a:pt x="119" y="23"/>
                    <a:pt x="119" y="23"/>
                  </a:cubicBezTo>
                  <a:cubicBezTo>
                    <a:pt x="121" y="21"/>
                    <a:pt x="121" y="19"/>
                    <a:pt x="119" y="17"/>
                  </a:cubicBezTo>
                  <a:cubicBezTo>
                    <a:pt x="117" y="15"/>
                    <a:pt x="115" y="15"/>
                    <a:pt x="113" y="17"/>
                  </a:cubicBezTo>
                  <a:cubicBezTo>
                    <a:pt x="110" y="20"/>
                    <a:pt x="110" y="20"/>
                    <a:pt x="110" y="20"/>
                  </a:cubicBezTo>
                  <a:cubicBezTo>
                    <a:pt x="108" y="0"/>
                    <a:pt x="108" y="0"/>
                    <a:pt x="108" y="0"/>
                  </a:cubicBezTo>
                  <a:cubicBezTo>
                    <a:pt x="74" y="34"/>
                    <a:pt x="74" y="34"/>
                    <a:pt x="74" y="34"/>
                  </a:cubicBezTo>
                  <a:cubicBezTo>
                    <a:pt x="76" y="54"/>
                    <a:pt x="76" y="54"/>
                    <a:pt x="76" y="54"/>
                  </a:cubicBezTo>
                  <a:cubicBezTo>
                    <a:pt x="23" y="107"/>
                    <a:pt x="23" y="107"/>
                    <a:pt x="23" y="107"/>
                  </a:cubicBezTo>
                  <a:cubicBezTo>
                    <a:pt x="0" y="130"/>
                    <a:pt x="0" y="130"/>
                    <a:pt x="0" y="130"/>
                  </a:cubicBezTo>
                  <a:cubicBezTo>
                    <a:pt x="6" y="136"/>
                    <a:pt x="6" y="136"/>
                    <a:pt x="6" y="136"/>
                  </a:cubicBezTo>
                  <a:cubicBezTo>
                    <a:pt x="82" y="60"/>
                    <a:pt x="82" y="60"/>
                    <a:pt x="82" y="60"/>
                  </a:cubicBezTo>
                  <a:cubicBezTo>
                    <a:pt x="102" y="62"/>
                    <a:pt x="102" y="62"/>
                    <a:pt x="102" y="62"/>
                  </a:cubicBezTo>
                  <a:cubicBezTo>
                    <a:pt x="136" y="28"/>
                    <a:pt x="136" y="28"/>
                    <a:pt x="136" y="28"/>
                  </a:cubicBezTo>
                  <a:lnTo>
                    <a:pt x="116" y="26"/>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cxnSp>
        <p:nvCxnSpPr>
          <p:cNvPr id="43" name="直接连接符 42"/>
          <p:cNvCxnSpPr>
            <a:stCxn id="2" idx="6"/>
            <a:endCxn id="42" idx="5"/>
          </p:cNvCxnSpPr>
          <p:nvPr/>
        </p:nvCxnSpPr>
        <p:spPr>
          <a:xfrm flipH="1">
            <a:off x="3474594" y="2884557"/>
            <a:ext cx="208726" cy="611506"/>
          </a:xfrm>
          <a:prstGeom prst="line">
            <a:avLst/>
          </a:prstGeom>
          <a:ln w="158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5694425" y="1840868"/>
            <a:ext cx="504056" cy="504212"/>
            <a:chOff x="5467116" y="1476208"/>
            <a:chExt cx="504056" cy="504056"/>
          </a:xfrm>
        </p:grpSpPr>
        <p:sp>
          <p:nvSpPr>
            <p:cNvPr id="45" name="椭圆 44"/>
            <p:cNvSpPr/>
            <p:nvPr/>
          </p:nvSpPr>
          <p:spPr>
            <a:xfrm>
              <a:off x="5467116" y="1476208"/>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a:off x="5623656" y="1594641"/>
              <a:ext cx="190976" cy="280751"/>
              <a:chOff x="6669088" y="3119438"/>
              <a:chExt cx="371475" cy="546100"/>
            </a:xfrm>
            <a:solidFill>
              <a:schemeClr val="bg1"/>
            </a:solidFill>
          </p:grpSpPr>
          <p:sp>
            <p:nvSpPr>
              <p:cNvPr id="47" name="Freeform 39"/>
              <p:cNvSpPr/>
              <p:nvPr/>
            </p:nvSpPr>
            <p:spPr bwMode="auto">
              <a:xfrm>
                <a:off x="6669088" y="3119438"/>
                <a:ext cx="371475" cy="546100"/>
              </a:xfrm>
              <a:custGeom>
                <a:gdLst>
                  <a:gd name="T0" fmla="*/ 301 w 468"/>
                  <a:gd name="T1" fmla="*/ 3 h 687"/>
                  <a:gd name="T2" fmla="*/ 383 w 468"/>
                  <a:gd name="T3" fmla="*/ 36 h 687"/>
                  <a:gd name="T4" fmla="*/ 438 w 468"/>
                  <a:gd name="T5" fmla="*/ 91 h 687"/>
                  <a:gd name="T6" fmla="*/ 464 w 468"/>
                  <a:gd name="T7" fmla="*/ 159 h 687"/>
                  <a:gd name="T8" fmla="*/ 464 w 468"/>
                  <a:gd name="T9" fmla="*/ 236 h 687"/>
                  <a:gd name="T10" fmla="*/ 438 w 468"/>
                  <a:gd name="T11" fmla="*/ 310 h 687"/>
                  <a:gd name="T12" fmla="*/ 386 w 468"/>
                  <a:gd name="T13" fmla="*/ 377 h 687"/>
                  <a:gd name="T14" fmla="*/ 328 w 468"/>
                  <a:gd name="T15" fmla="*/ 422 h 687"/>
                  <a:gd name="T16" fmla="*/ 299 w 468"/>
                  <a:gd name="T17" fmla="*/ 452 h 687"/>
                  <a:gd name="T18" fmla="*/ 294 w 468"/>
                  <a:gd name="T19" fmla="*/ 481 h 687"/>
                  <a:gd name="T20" fmla="*/ 305 w 468"/>
                  <a:gd name="T21" fmla="*/ 526 h 687"/>
                  <a:gd name="T22" fmla="*/ 316 w 468"/>
                  <a:gd name="T23" fmla="*/ 583 h 687"/>
                  <a:gd name="T24" fmla="*/ 305 w 468"/>
                  <a:gd name="T25" fmla="*/ 627 h 687"/>
                  <a:gd name="T26" fmla="*/ 258 w 468"/>
                  <a:gd name="T27" fmla="*/ 668 h 687"/>
                  <a:gd name="T28" fmla="*/ 191 w 468"/>
                  <a:gd name="T29" fmla="*/ 687 h 687"/>
                  <a:gd name="T30" fmla="*/ 159 w 468"/>
                  <a:gd name="T31" fmla="*/ 684 h 687"/>
                  <a:gd name="T32" fmla="*/ 108 w 468"/>
                  <a:gd name="T33" fmla="*/ 653 h 687"/>
                  <a:gd name="T34" fmla="*/ 95 w 468"/>
                  <a:gd name="T35" fmla="*/ 610 h 687"/>
                  <a:gd name="T36" fmla="*/ 104 w 468"/>
                  <a:gd name="T37" fmla="*/ 574 h 687"/>
                  <a:gd name="T38" fmla="*/ 117 w 468"/>
                  <a:gd name="T39" fmla="*/ 555 h 687"/>
                  <a:gd name="T40" fmla="*/ 121 w 468"/>
                  <a:gd name="T41" fmla="*/ 562 h 687"/>
                  <a:gd name="T42" fmla="*/ 134 w 468"/>
                  <a:gd name="T43" fmla="*/ 614 h 687"/>
                  <a:gd name="T44" fmla="*/ 169 w 468"/>
                  <a:gd name="T45" fmla="*/ 638 h 687"/>
                  <a:gd name="T46" fmla="*/ 212 w 468"/>
                  <a:gd name="T47" fmla="*/ 640 h 687"/>
                  <a:gd name="T48" fmla="*/ 256 w 468"/>
                  <a:gd name="T49" fmla="*/ 614 h 687"/>
                  <a:gd name="T50" fmla="*/ 271 w 468"/>
                  <a:gd name="T51" fmla="*/ 593 h 687"/>
                  <a:gd name="T52" fmla="*/ 269 w 468"/>
                  <a:gd name="T53" fmla="*/ 564 h 687"/>
                  <a:gd name="T54" fmla="*/ 252 w 468"/>
                  <a:gd name="T55" fmla="*/ 513 h 687"/>
                  <a:gd name="T56" fmla="*/ 250 w 468"/>
                  <a:gd name="T57" fmla="*/ 456 h 687"/>
                  <a:gd name="T58" fmla="*/ 275 w 468"/>
                  <a:gd name="T59" fmla="*/ 411 h 687"/>
                  <a:gd name="T60" fmla="*/ 328 w 468"/>
                  <a:gd name="T61" fmla="*/ 365 h 687"/>
                  <a:gd name="T62" fmla="*/ 388 w 468"/>
                  <a:gd name="T63" fmla="*/ 308 h 687"/>
                  <a:gd name="T64" fmla="*/ 419 w 468"/>
                  <a:gd name="T65" fmla="*/ 235 h 687"/>
                  <a:gd name="T66" fmla="*/ 419 w 468"/>
                  <a:gd name="T67" fmla="*/ 166 h 687"/>
                  <a:gd name="T68" fmla="*/ 400 w 468"/>
                  <a:gd name="T69" fmla="*/ 113 h 687"/>
                  <a:gd name="T70" fmla="*/ 358 w 468"/>
                  <a:gd name="T71" fmla="*/ 72 h 687"/>
                  <a:gd name="T72" fmla="*/ 294 w 468"/>
                  <a:gd name="T73" fmla="*/ 47 h 687"/>
                  <a:gd name="T74" fmla="*/ 244 w 468"/>
                  <a:gd name="T75" fmla="*/ 45 h 687"/>
                  <a:gd name="T76" fmla="*/ 161 w 468"/>
                  <a:gd name="T77" fmla="*/ 58 h 687"/>
                  <a:gd name="T78" fmla="*/ 104 w 468"/>
                  <a:gd name="T79" fmla="*/ 92 h 687"/>
                  <a:gd name="T80" fmla="*/ 64 w 468"/>
                  <a:gd name="T81" fmla="*/ 140 h 687"/>
                  <a:gd name="T82" fmla="*/ 38 w 468"/>
                  <a:gd name="T83" fmla="*/ 199 h 687"/>
                  <a:gd name="T84" fmla="*/ 26 w 468"/>
                  <a:gd name="T85" fmla="*/ 250 h 687"/>
                  <a:gd name="T86" fmla="*/ 25 w 468"/>
                  <a:gd name="T87" fmla="*/ 272 h 687"/>
                  <a:gd name="T88" fmla="*/ 25 w 468"/>
                  <a:gd name="T89" fmla="*/ 276 h 687"/>
                  <a:gd name="T90" fmla="*/ 17 w 468"/>
                  <a:gd name="T91" fmla="*/ 265 h 687"/>
                  <a:gd name="T92" fmla="*/ 2 w 468"/>
                  <a:gd name="T93" fmla="*/ 231 h 687"/>
                  <a:gd name="T94" fmla="*/ 2 w 468"/>
                  <a:gd name="T95" fmla="*/ 176 h 687"/>
                  <a:gd name="T96" fmla="*/ 26 w 468"/>
                  <a:gd name="T97" fmla="*/ 115 h 687"/>
                  <a:gd name="T98" fmla="*/ 64 w 468"/>
                  <a:gd name="T99" fmla="*/ 68 h 687"/>
                  <a:gd name="T100" fmla="*/ 121 w 468"/>
                  <a:gd name="T101" fmla="*/ 28 h 687"/>
                  <a:gd name="T102" fmla="*/ 199 w 468"/>
                  <a:gd name="T103" fmla="*/ 3 h 687"/>
                  <a:gd name="T104" fmla="*/ 250 w 468"/>
                  <a:gd name="T105" fmla="*/ 0 h 6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687">
                    <a:moveTo>
                      <a:pt x="250" y="0"/>
                    </a:moveTo>
                    <a:lnTo>
                      <a:pt x="301" y="3"/>
                    </a:lnTo>
                    <a:lnTo>
                      <a:pt x="345" y="17"/>
                    </a:lnTo>
                    <a:lnTo>
                      <a:pt x="383" y="36"/>
                    </a:lnTo>
                    <a:lnTo>
                      <a:pt x="413" y="60"/>
                    </a:lnTo>
                    <a:lnTo>
                      <a:pt x="438" y="91"/>
                    </a:lnTo>
                    <a:lnTo>
                      <a:pt x="455" y="123"/>
                    </a:lnTo>
                    <a:lnTo>
                      <a:pt x="464" y="159"/>
                    </a:lnTo>
                    <a:lnTo>
                      <a:pt x="468" y="197"/>
                    </a:lnTo>
                    <a:lnTo>
                      <a:pt x="464" y="236"/>
                    </a:lnTo>
                    <a:lnTo>
                      <a:pt x="455" y="274"/>
                    </a:lnTo>
                    <a:lnTo>
                      <a:pt x="438" y="310"/>
                    </a:lnTo>
                    <a:lnTo>
                      <a:pt x="415" y="346"/>
                    </a:lnTo>
                    <a:lnTo>
                      <a:pt x="386" y="377"/>
                    </a:lnTo>
                    <a:lnTo>
                      <a:pt x="352" y="403"/>
                    </a:lnTo>
                    <a:lnTo>
                      <a:pt x="328" y="422"/>
                    </a:lnTo>
                    <a:lnTo>
                      <a:pt x="311" y="437"/>
                    </a:lnTo>
                    <a:lnTo>
                      <a:pt x="299" y="452"/>
                    </a:lnTo>
                    <a:lnTo>
                      <a:pt x="295" y="468"/>
                    </a:lnTo>
                    <a:lnTo>
                      <a:pt x="294" y="481"/>
                    </a:lnTo>
                    <a:lnTo>
                      <a:pt x="297" y="502"/>
                    </a:lnTo>
                    <a:lnTo>
                      <a:pt x="305" y="526"/>
                    </a:lnTo>
                    <a:lnTo>
                      <a:pt x="312" y="553"/>
                    </a:lnTo>
                    <a:lnTo>
                      <a:pt x="316" y="583"/>
                    </a:lnTo>
                    <a:lnTo>
                      <a:pt x="314" y="604"/>
                    </a:lnTo>
                    <a:lnTo>
                      <a:pt x="305" y="627"/>
                    </a:lnTo>
                    <a:lnTo>
                      <a:pt x="288" y="646"/>
                    </a:lnTo>
                    <a:lnTo>
                      <a:pt x="258" y="668"/>
                    </a:lnTo>
                    <a:lnTo>
                      <a:pt x="223" y="682"/>
                    </a:lnTo>
                    <a:lnTo>
                      <a:pt x="191" y="687"/>
                    </a:lnTo>
                    <a:lnTo>
                      <a:pt x="189" y="687"/>
                    </a:lnTo>
                    <a:lnTo>
                      <a:pt x="159" y="684"/>
                    </a:lnTo>
                    <a:lnTo>
                      <a:pt x="133" y="670"/>
                    </a:lnTo>
                    <a:lnTo>
                      <a:pt x="108" y="653"/>
                    </a:lnTo>
                    <a:lnTo>
                      <a:pt x="98" y="631"/>
                    </a:lnTo>
                    <a:lnTo>
                      <a:pt x="95" y="610"/>
                    </a:lnTo>
                    <a:lnTo>
                      <a:pt x="98" y="591"/>
                    </a:lnTo>
                    <a:lnTo>
                      <a:pt x="104" y="574"/>
                    </a:lnTo>
                    <a:lnTo>
                      <a:pt x="112" y="562"/>
                    </a:lnTo>
                    <a:lnTo>
                      <a:pt x="117" y="555"/>
                    </a:lnTo>
                    <a:lnTo>
                      <a:pt x="121" y="551"/>
                    </a:lnTo>
                    <a:lnTo>
                      <a:pt x="121" y="562"/>
                    </a:lnTo>
                    <a:lnTo>
                      <a:pt x="125" y="591"/>
                    </a:lnTo>
                    <a:lnTo>
                      <a:pt x="134" y="614"/>
                    </a:lnTo>
                    <a:lnTo>
                      <a:pt x="150" y="629"/>
                    </a:lnTo>
                    <a:lnTo>
                      <a:pt x="169" y="638"/>
                    </a:lnTo>
                    <a:lnTo>
                      <a:pt x="191" y="642"/>
                    </a:lnTo>
                    <a:lnTo>
                      <a:pt x="212" y="640"/>
                    </a:lnTo>
                    <a:lnTo>
                      <a:pt x="235" y="631"/>
                    </a:lnTo>
                    <a:lnTo>
                      <a:pt x="256" y="614"/>
                    </a:lnTo>
                    <a:lnTo>
                      <a:pt x="265" y="602"/>
                    </a:lnTo>
                    <a:lnTo>
                      <a:pt x="271" y="593"/>
                    </a:lnTo>
                    <a:lnTo>
                      <a:pt x="271" y="583"/>
                    </a:lnTo>
                    <a:lnTo>
                      <a:pt x="269" y="564"/>
                    </a:lnTo>
                    <a:lnTo>
                      <a:pt x="261" y="540"/>
                    </a:lnTo>
                    <a:lnTo>
                      <a:pt x="252" y="513"/>
                    </a:lnTo>
                    <a:lnTo>
                      <a:pt x="248" y="481"/>
                    </a:lnTo>
                    <a:lnTo>
                      <a:pt x="250" y="456"/>
                    </a:lnTo>
                    <a:lnTo>
                      <a:pt x="259" y="434"/>
                    </a:lnTo>
                    <a:lnTo>
                      <a:pt x="275" y="411"/>
                    </a:lnTo>
                    <a:lnTo>
                      <a:pt x="297" y="388"/>
                    </a:lnTo>
                    <a:lnTo>
                      <a:pt x="328" y="365"/>
                    </a:lnTo>
                    <a:lnTo>
                      <a:pt x="362" y="339"/>
                    </a:lnTo>
                    <a:lnTo>
                      <a:pt x="388" y="308"/>
                    </a:lnTo>
                    <a:lnTo>
                      <a:pt x="407" y="272"/>
                    </a:lnTo>
                    <a:lnTo>
                      <a:pt x="419" y="235"/>
                    </a:lnTo>
                    <a:lnTo>
                      <a:pt x="422" y="197"/>
                    </a:lnTo>
                    <a:lnTo>
                      <a:pt x="419" y="166"/>
                    </a:lnTo>
                    <a:lnTo>
                      <a:pt x="411" y="138"/>
                    </a:lnTo>
                    <a:lnTo>
                      <a:pt x="400" y="113"/>
                    </a:lnTo>
                    <a:lnTo>
                      <a:pt x="381" y="91"/>
                    </a:lnTo>
                    <a:lnTo>
                      <a:pt x="358" y="72"/>
                    </a:lnTo>
                    <a:lnTo>
                      <a:pt x="330" y="56"/>
                    </a:lnTo>
                    <a:lnTo>
                      <a:pt x="294" y="47"/>
                    </a:lnTo>
                    <a:lnTo>
                      <a:pt x="250" y="43"/>
                    </a:lnTo>
                    <a:lnTo>
                      <a:pt x="244" y="45"/>
                    </a:lnTo>
                    <a:lnTo>
                      <a:pt x="199" y="49"/>
                    </a:lnTo>
                    <a:lnTo>
                      <a:pt x="161" y="58"/>
                    </a:lnTo>
                    <a:lnTo>
                      <a:pt x="129" y="74"/>
                    </a:lnTo>
                    <a:lnTo>
                      <a:pt x="104" y="92"/>
                    </a:lnTo>
                    <a:lnTo>
                      <a:pt x="81" y="115"/>
                    </a:lnTo>
                    <a:lnTo>
                      <a:pt x="64" y="140"/>
                    </a:lnTo>
                    <a:lnTo>
                      <a:pt x="49" y="168"/>
                    </a:lnTo>
                    <a:lnTo>
                      <a:pt x="38" y="199"/>
                    </a:lnTo>
                    <a:lnTo>
                      <a:pt x="30" y="227"/>
                    </a:lnTo>
                    <a:lnTo>
                      <a:pt x="26" y="250"/>
                    </a:lnTo>
                    <a:lnTo>
                      <a:pt x="25" y="267"/>
                    </a:lnTo>
                    <a:lnTo>
                      <a:pt x="25" y="272"/>
                    </a:lnTo>
                    <a:lnTo>
                      <a:pt x="25" y="276"/>
                    </a:lnTo>
                    <a:lnTo>
                      <a:pt x="25" y="276"/>
                    </a:lnTo>
                    <a:lnTo>
                      <a:pt x="23" y="272"/>
                    </a:lnTo>
                    <a:lnTo>
                      <a:pt x="17" y="265"/>
                    </a:lnTo>
                    <a:lnTo>
                      <a:pt x="9" y="250"/>
                    </a:lnTo>
                    <a:lnTo>
                      <a:pt x="2" y="231"/>
                    </a:lnTo>
                    <a:lnTo>
                      <a:pt x="0" y="206"/>
                    </a:lnTo>
                    <a:lnTo>
                      <a:pt x="2" y="176"/>
                    </a:lnTo>
                    <a:lnTo>
                      <a:pt x="11" y="142"/>
                    </a:lnTo>
                    <a:lnTo>
                      <a:pt x="26" y="115"/>
                    </a:lnTo>
                    <a:lnTo>
                      <a:pt x="43" y="91"/>
                    </a:lnTo>
                    <a:lnTo>
                      <a:pt x="64" y="68"/>
                    </a:lnTo>
                    <a:lnTo>
                      <a:pt x="91" y="45"/>
                    </a:lnTo>
                    <a:lnTo>
                      <a:pt x="121" y="28"/>
                    </a:lnTo>
                    <a:lnTo>
                      <a:pt x="157" y="13"/>
                    </a:lnTo>
                    <a:lnTo>
                      <a:pt x="199" y="3"/>
                    </a:lnTo>
                    <a:lnTo>
                      <a:pt x="244" y="0"/>
                    </a:lnTo>
                    <a:lnTo>
                      <a:pt x="250"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 name="Freeform 40"/>
              <p:cNvSpPr>
                <a:spLocks noEditPoints="1"/>
              </p:cNvSpPr>
              <p:nvPr/>
            </p:nvSpPr>
            <p:spPr bwMode="auto">
              <a:xfrm>
                <a:off x="6777038" y="3200401"/>
                <a:ext cx="177800" cy="165100"/>
              </a:xfrm>
              <a:custGeom>
                <a:gdLst>
                  <a:gd name="T0" fmla="*/ 0 w 226"/>
                  <a:gd name="T1" fmla="*/ 127 h 206"/>
                  <a:gd name="T2" fmla="*/ 0 w 226"/>
                  <a:gd name="T3" fmla="*/ 127 h 206"/>
                  <a:gd name="T4" fmla="*/ 0 w 226"/>
                  <a:gd name="T5" fmla="*/ 127 h 206"/>
                  <a:gd name="T6" fmla="*/ 0 w 226"/>
                  <a:gd name="T7" fmla="*/ 127 h 206"/>
                  <a:gd name="T8" fmla="*/ 114 w 226"/>
                  <a:gd name="T9" fmla="*/ 0 h 206"/>
                  <a:gd name="T10" fmla="*/ 122 w 226"/>
                  <a:gd name="T11" fmla="*/ 0 h 206"/>
                  <a:gd name="T12" fmla="*/ 133 w 226"/>
                  <a:gd name="T13" fmla="*/ 0 h 206"/>
                  <a:gd name="T14" fmla="*/ 141 w 226"/>
                  <a:gd name="T15" fmla="*/ 2 h 206"/>
                  <a:gd name="T16" fmla="*/ 144 w 226"/>
                  <a:gd name="T17" fmla="*/ 2 h 206"/>
                  <a:gd name="T18" fmla="*/ 175 w 226"/>
                  <a:gd name="T19" fmla="*/ 9 h 206"/>
                  <a:gd name="T20" fmla="*/ 197 w 226"/>
                  <a:gd name="T21" fmla="*/ 25 h 206"/>
                  <a:gd name="T22" fmla="*/ 214 w 226"/>
                  <a:gd name="T23" fmla="*/ 44 h 206"/>
                  <a:gd name="T24" fmla="*/ 222 w 226"/>
                  <a:gd name="T25" fmla="*/ 66 h 206"/>
                  <a:gd name="T26" fmla="*/ 226 w 226"/>
                  <a:gd name="T27" fmla="*/ 91 h 206"/>
                  <a:gd name="T28" fmla="*/ 222 w 226"/>
                  <a:gd name="T29" fmla="*/ 117 h 206"/>
                  <a:gd name="T30" fmla="*/ 213 w 226"/>
                  <a:gd name="T31" fmla="*/ 144 h 206"/>
                  <a:gd name="T32" fmla="*/ 197 w 226"/>
                  <a:gd name="T33" fmla="*/ 169 h 206"/>
                  <a:gd name="T34" fmla="*/ 178 w 226"/>
                  <a:gd name="T35" fmla="*/ 188 h 206"/>
                  <a:gd name="T36" fmla="*/ 156 w 226"/>
                  <a:gd name="T37" fmla="*/ 201 h 206"/>
                  <a:gd name="T38" fmla="*/ 127 w 226"/>
                  <a:gd name="T39" fmla="*/ 206 h 206"/>
                  <a:gd name="T40" fmla="*/ 127 w 226"/>
                  <a:gd name="T41" fmla="*/ 206 h 206"/>
                  <a:gd name="T42" fmla="*/ 114 w 226"/>
                  <a:gd name="T43" fmla="*/ 203 h 206"/>
                  <a:gd name="T44" fmla="*/ 106 w 226"/>
                  <a:gd name="T45" fmla="*/ 195 h 206"/>
                  <a:gd name="T46" fmla="*/ 101 w 226"/>
                  <a:gd name="T47" fmla="*/ 186 h 206"/>
                  <a:gd name="T48" fmla="*/ 97 w 226"/>
                  <a:gd name="T49" fmla="*/ 176 h 206"/>
                  <a:gd name="T50" fmla="*/ 97 w 226"/>
                  <a:gd name="T51" fmla="*/ 169 h 206"/>
                  <a:gd name="T52" fmla="*/ 97 w 226"/>
                  <a:gd name="T53" fmla="*/ 165 h 206"/>
                  <a:gd name="T54" fmla="*/ 112 w 226"/>
                  <a:gd name="T55" fmla="*/ 174 h 206"/>
                  <a:gd name="T56" fmla="*/ 127 w 226"/>
                  <a:gd name="T57" fmla="*/ 176 h 206"/>
                  <a:gd name="T58" fmla="*/ 144 w 226"/>
                  <a:gd name="T59" fmla="*/ 174 h 206"/>
                  <a:gd name="T60" fmla="*/ 160 w 226"/>
                  <a:gd name="T61" fmla="*/ 165 h 206"/>
                  <a:gd name="T62" fmla="*/ 175 w 226"/>
                  <a:gd name="T63" fmla="*/ 150 h 206"/>
                  <a:gd name="T64" fmla="*/ 186 w 226"/>
                  <a:gd name="T65" fmla="*/ 131 h 206"/>
                  <a:gd name="T66" fmla="*/ 194 w 226"/>
                  <a:gd name="T67" fmla="*/ 112 h 206"/>
                  <a:gd name="T68" fmla="*/ 196 w 226"/>
                  <a:gd name="T69" fmla="*/ 91 h 206"/>
                  <a:gd name="T70" fmla="*/ 194 w 226"/>
                  <a:gd name="T71" fmla="*/ 74 h 206"/>
                  <a:gd name="T72" fmla="*/ 188 w 226"/>
                  <a:gd name="T73" fmla="*/ 59 h 206"/>
                  <a:gd name="T74" fmla="*/ 177 w 226"/>
                  <a:gd name="T75" fmla="*/ 47 h 206"/>
                  <a:gd name="T76" fmla="*/ 161 w 226"/>
                  <a:gd name="T77" fmla="*/ 38 h 206"/>
                  <a:gd name="T78" fmla="*/ 141 w 226"/>
                  <a:gd name="T79" fmla="*/ 30 h 206"/>
                  <a:gd name="T80" fmla="*/ 125 w 226"/>
                  <a:gd name="T81" fmla="*/ 30 h 206"/>
                  <a:gd name="T82" fmla="*/ 114 w 226"/>
                  <a:gd name="T83" fmla="*/ 28 h 206"/>
                  <a:gd name="T84" fmla="*/ 84 w 226"/>
                  <a:gd name="T85" fmla="*/ 34 h 206"/>
                  <a:gd name="T86" fmla="*/ 59 w 226"/>
                  <a:gd name="T87" fmla="*/ 45 h 206"/>
                  <a:gd name="T88" fmla="*/ 38 w 226"/>
                  <a:gd name="T89" fmla="*/ 61 h 206"/>
                  <a:gd name="T90" fmla="*/ 23 w 226"/>
                  <a:gd name="T91" fmla="*/ 80 h 206"/>
                  <a:gd name="T92" fmla="*/ 12 w 226"/>
                  <a:gd name="T93" fmla="*/ 97 h 206"/>
                  <a:gd name="T94" fmla="*/ 6 w 226"/>
                  <a:gd name="T95" fmla="*/ 112 h 206"/>
                  <a:gd name="T96" fmla="*/ 0 w 226"/>
                  <a:gd name="T97" fmla="*/ 123 h 206"/>
                  <a:gd name="T98" fmla="*/ 0 w 226"/>
                  <a:gd name="T99" fmla="*/ 127 h 206"/>
                  <a:gd name="T100" fmla="*/ 0 w 226"/>
                  <a:gd name="T101" fmla="*/ 121 h 206"/>
                  <a:gd name="T102" fmla="*/ 0 w 226"/>
                  <a:gd name="T103" fmla="*/ 106 h 206"/>
                  <a:gd name="T104" fmla="*/ 6 w 226"/>
                  <a:gd name="T105" fmla="*/ 83 h 206"/>
                  <a:gd name="T106" fmla="*/ 17 w 226"/>
                  <a:gd name="T107" fmla="*/ 61 h 206"/>
                  <a:gd name="T108" fmla="*/ 19 w 226"/>
                  <a:gd name="T109" fmla="*/ 57 h 206"/>
                  <a:gd name="T110" fmla="*/ 25 w 226"/>
                  <a:gd name="T111" fmla="*/ 47 h 206"/>
                  <a:gd name="T112" fmla="*/ 36 w 226"/>
                  <a:gd name="T113" fmla="*/ 36 h 206"/>
                  <a:gd name="T114" fmla="*/ 50 w 226"/>
                  <a:gd name="T115" fmla="*/ 23 h 206"/>
                  <a:gd name="T116" fmla="*/ 67 w 226"/>
                  <a:gd name="T117" fmla="*/ 11 h 206"/>
                  <a:gd name="T118" fmla="*/ 89 w 226"/>
                  <a:gd name="T119" fmla="*/ 2 h 206"/>
                  <a:gd name="T120" fmla="*/ 114 w 226"/>
                  <a:gd name="T121" fmla="*/ 0 h 2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 h="206">
                    <a:moveTo>
                      <a:pt x="0" y="127"/>
                    </a:moveTo>
                    <a:lnTo>
                      <a:pt x="0" y="127"/>
                    </a:lnTo>
                    <a:lnTo>
                      <a:pt x="0" y="127"/>
                    </a:lnTo>
                    <a:lnTo>
                      <a:pt x="0" y="127"/>
                    </a:lnTo>
                    <a:close/>
                    <a:moveTo>
                      <a:pt x="114" y="0"/>
                    </a:moveTo>
                    <a:lnTo>
                      <a:pt x="122" y="0"/>
                    </a:lnTo>
                    <a:lnTo>
                      <a:pt x="133" y="0"/>
                    </a:lnTo>
                    <a:lnTo>
                      <a:pt x="141" y="2"/>
                    </a:lnTo>
                    <a:lnTo>
                      <a:pt x="144" y="2"/>
                    </a:lnTo>
                    <a:lnTo>
                      <a:pt x="175" y="9"/>
                    </a:lnTo>
                    <a:lnTo>
                      <a:pt x="197" y="25"/>
                    </a:lnTo>
                    <a:lnTo>
                      <a:pt x="214" y="44"/>
                    </a:lnTo>
                    <a:lnTo>
                      <a:pt x="222" y="66"/>
                    </a:lnTo>
                    <a:lnTo>
                      <a:pt x="226" y="91"/>
                    </a:lnTo>
                    <a:lnTo>
                      <a:pt x="222" y="117"/>
                    </a:lnTo>
                    <a:lnTo>
                      <a:pt x="213" y="144"/>
                    </a:lnTo>
                    <a:lnTo>
                      <a:pt x="197" y="169"/>
                    </a:lnTo>
                    <a:lnTo>
                      <a:pt x="178" y="188"/>
                    </a:lnTo>
                    <a:lnTo>
                      <a:pt x="156" y="201"/>
                    </a:lnTo>
                    <a:lnTo>
                      <a:pt x="127" y="206"/>
                    </a:lnTo>
                    <a:lnTo>
                      <a:pt x="127" y="206"/>
                    </a:lnTo>
                    <a:lnTo>
                      <a:pt x="114" y="203"/>
                    </a:lnTo>
                    <a:lnTo>
                      <a:pt x="106" y="195"/>
                    </a:lnTo>
                    <a:lnTo>
                      <a:pt x="101" y="186"/>
                    </a:lnTo>
                    <a:lnTo>
                      <a:pt x="97" y="176"/>
                    </a:lnTo>
                    <a:lnTo>
                      <a:pt x="97" y="169"/>
                    </a:lnTo>
                    <a:lnTo>
                      <a:pt x="97" y="165"/>
                    </a:lnTo>
                    <a:lnTo>
                      <a:pt x="112" y="174"/>
                    </a:lnTo>
                    <a:lnTo>
                      <a:pt x="127" y="176"/>
                    </a:lnTo>
                    <a:lnTo>
                      <a:pt x="144" y="174"/>
                    </a:lnTo>
                    <a:lnTo>
                      <a:pt x="160" y="165"/>
                    </a:lnTo>
                    <a:lnTo>
                      <a:pt x="175" y="150"/>
                    </a:lnTo>
                    <a:lnTo>
                      <a:pt x="186" y="131"/>
                    </a:lnTo>
                    <a:lnTo>
                      <a:pt x="194" y="112"/>
                    </a:lnTo>
                    <a:lnTo>
                      <a:pt x="196" y="91"/>
                    </a:lnTo>
                    <a:lnTo>
                      <a:pt x="194" y="74"/>
                    </a:lnTo>
                    <a:lnTo>
                      <a:pt x="188" y="59"/>
                    </a:lnTo>
                    <a:lnTo>
                      <a:pt x="177" y="47"/>
                    </a:lnTo>
                    <a:lnTo>
                      <a:pt x="161" y="38"/>
                    </a:lnTo>
                    <a:lnTo>
                      <a:pt x="141" y="30"/>
                    </a:lnTo>
                    <a:lnTo>
                      <a:pt x="125" y="30"/>
                    </a:lnTo>
                    <a:lnTo>
                      <a:pt x="114" y="28"/>
                    </a:lnTo>
                    <a:lnTo>
                      <a:pt x="84" y="34"/>
                    </a:lnTo>
                    <a:lnTo>
                      <a:pt x="59" y="45"/>
                    </a:lnTo>
                    <a:lnTo>
                      <a:pt x="38" y="61"/>
                    </a:lnTo>
                    <a:lnTo>
                      <a:pt x="23" y="80"/>
                    </a:lnTo>
                    <a:lnTo>
                      <a:pt x="12" y="97"/>
                    </a:lnTo>
                    <a:lnTo>
                      <a:pt x="6" y="112"/>
                    </a:lnTo>
                    <a:lnTo>
                      <a:pt x="0" y="123"/>
                    </a:lnTo>
                    <a:lnTo>
                      <a:pt x="0" y="127"/>
                    </a:lnTo>
                    <a:lnTo>
                      <a:pt x="0" y="121"/>
                    </a:lnTo>
                    <a:lnTo>
                      <a:pt x="0" y="106"/>
                    </a:lnTo>
                    <a:lnTo>
                      <a:pt x="6" y="83"/>
                    </a:lnTo>
                    <a:lnTo>
                      <a:pt x="17" y="61"/>
                    </a:lnTo>
                    <a:lnTo>
                      <a:pt x="19" y="57"/>
                    </a:lnTo>
                    <a:lnTo>
                      <a:pt x="25" y="47"/>
                    </a:lnTo>
                    <a:lnTo>
                      <a:pt x="36" y="36"/>
                    </a:lnTo>
                    <a:lnTo>
                      <a:pt x="50" y="23"/>
                    </a:lnTo>
                    <a:lnTo>
                      <a:pt x="67" y="11"/>
                    </a:lnTo>
                    <a:lnTo>
                      <a:pt x="89" y="2"/>
                    </a:lnTo>
                    <a:lnTo>
                      <a:pt x="114"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 name="Freeform 41"/>
              <p:cNvSpPr/>
              <p:nvPr/>
            </p:nvSpPr>
            <p:spPr bwMode="auto">
              <a:xfrm>
                <a:off x="6810376" y="3454401"/>
                <a:ext cx="38100" cy="122238"/>
              </a:xfrm>
              <a:custGeom>
                <a:gdLst>
                  <a:gd name="T0" fmla="*/ 19 w 47"/>
                  <a:gd name="T1" fmla="*/ 0 h 156"/>
                  <a:gd name="T2" fmla="*/ 19 w 47"/>
                  <a:gd name="T3" fmla="*/ 0 h 156"/>
                  <a:gd name="T4" fmla="*/ 19 w 47"/>
                  <a:gd name="T5" fmla="*/ 4 h 156"/>
                  <a:gd name="T6" fmla="*/ 17 w 47"/>
                  <a:gd name="T7" fmla="*/ 10 h 156"/>
                  <a:gd name="T8" fmla="*/ 17 w 47"/>
                  <a:gd name="T9" fmla="*/ 19 h 156"/>
                  <a:gd name="T10" fmla="*/ 17 w 47"/>
                  <a:gd name="T11" fmla="*/ 29 h 156"/>
                  <a:gd name="T12" fmla="*/ 19 w 47"/>
                  <a:gd name="T13" fmla="*/ 51 h 156"/>
                  <a:gd name="T14" fmla="*/ 23 w 47"/>
                  <a:gd name="T15" fmla="*/ 80 h 156"/>
                  <a:gd name="T16" fmla="*/ 32 w 47"/>
                  <a:gd name="T17" fmla="*/ 110 h 156"/>
                  <a:gd name="T18" fmla="*/ 47 w 47"/>
                  <a:gd name="T19" fmla="*/ 140 h 156"/>
                  <a:gd name="T20" fmla="*/ 23 w 47"/>
                  <a:gd name="T21" fmla="*/ 156 h 156"/>
                  <a:gd name="T22" fmla="*/ 9 w 47"/>
                  <a:gd name="T23" fmla="*/ 127 h 156"/>
                  <a:gd name="T24" fmla="*/ 2 w 47"/>
                  <a:gd name="T25" fmla="*/ 101 h 156"/>
                  <a:gd name="T26" fmla="*/ 0 w 47"/>
                  <a:gd name="T27" fmla="*/ 78 h 156"/>
                  <a:gd name="T28" fmla="*/ 0 w 47"/>
                  <a:gd name="T29" fmla="*/ 63 h 156"/>
                  <a:gd name="T30" fmla="*/ 2 w 47"/>
                  <a:gd name="T31" fmla="*/ 57 h 156"/>
                  <a:gd name="T32" fmla="*/ 4 w 47"/>
                  <a:gd name="T33" fmla="*/ 44 h 156"/>
                  <a:gd name="T34" fmla="*/ 8 w 47"/>
                  <a:gd name="T35" fmla="*/ 29 h 156"/>
                  <a:gd name="T36" fmla="*/ 13 w 47"/>
                  <a:gd name="T37" fmla="*/ 14 h 156"/>
                  <a:gd name="T38" fmla="*/ 17 w 47"/>
                  <a:gd name="T39" fmla="*/ 4 h 156"/>
                  <a:gd name="T40" fmla="*/ 19 w 47"/>
                  <a:gd name="T41" fmla="*/ 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156">
                    <a:moveTo>
                      <a:pt x="19" y="0"/>
                    </a:moveTo>
                    <a:lnTo>
                      <a:pt x="19" y="0"/>
                    </a:lnTo>
                    <a:lnTo>
                      <a:pt x="19" y="4"/>
                    </a:lnTo>
                    <a:lnTo>
                      <a:pt x="17" y="10"/>
                    </a:lnTo>
                    <a:lnTo>
                      <a:pt x="17" y="19"/>
                    </a:lnTo>
                    <a:lnTo>
                      <a:pt x="17" y="29"/>
                    </a:lnTo>
                    <a:lnTo>
                      <a:pt x="19" y="51"/>
                    </a:lnTo>
                    <a:lnTo>
                      <a:pt x="23" y="80"/>
                    </a:lnTo>
                    <a:lnTo>
                      <a:pt x="32" y="110"/>
                    </a:lnTo>
                    <a:lnTo>
                      <a:pt x="47" y="140"/>
                    </a:lnTo>
                    <a:lnTo>
                      <a:pt x="23" y="156"/>
                    </a:lnTo>
                    <a:lnTo>
                      <a:pt x="9" y="127"/>
                    </a:lnTo>
                    <a:lnTo>
                      <a:pt x="2" y="101"/>
                    </a:lnTo>
                    <a:lnTo>
                      <a:pt x="0" y="78"/>
                    </a:lnTo>
                    <a:lnTo>
                      <a:pt x="0" y="63"/>
                    </a:lnTo>
                    <a:lnTo>
                      <a:pt x="2" y="57"/>
                    </a:lnTo>
                    <a:lnTo>
                      <a:pt x="4" y="44"/>
                    </a:lnTo>
                    <a:lnTo>
                      <a:pt x="8" y="29"/>
                    </a:lnTo>
                    <a:lnTo>
                      <a:pt x="13" y="14"/>
                    </a:lnTo>
                    <a:lnTo>
                      <a:pt x="17" y="4"/>
                    </a:lnTo>
                    <a:lnTo>
                      <a:pt x="19"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sp>
        <p:nvSpPr>
          <p:cNvPr id="50" name="圆角矩形 49"/>
          <p:cNvSpPr/>
          <p:nvPr/>
        </p:nvSpPr>
        <p:spPr>
          <a:xfrm>
            <a:off x="4087430" y="2438215"/>
            <a:ext cx="1050216" cy="84816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TextBox 6"/>
          <p:cNvSpPr txBox="1">
            <a:spLocks noChangeArrowheads="1"/>
          </p:cNvSpPr>
          <p:nvPr/>
        </p:nvSpPr>
        <p:spPr bwMode="auto">
          <a:xfrm>
            <a:off x="4030825" y="2488440"/>
            <a:ext cx="1127694" cy="7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2000">
                <a:solidFill>
                  <a:schemeClr val="bg1"/>
                </a:solidFill>
                <a:cs typeface="+mn-ea"/>
                <a:sym typeface="+mn-lt"/>
              </a:rPr>
              <a:t>这里添加内容</a:t>
            </a:r>
            <a:endParaRPr kumimoji="0" lang="zh-CN" sz="2000" i="0" u="none" strike="noStrike" cap="none" normalizeH="0" baseline="0">
              <a:ln>
                <a:noFill/>
              </a:ln>
              <a:solidFill>
                <a:schemeClr val="bg1"/>
              </a:solidFill>
              <a:effectLst/>
              <a:cs typeface="+mn-ea"/>
              <a:sym typeface="+mn-lt"/>
            </a:endParaRPr>
          </a:p>
        </p:txBody>
      </p:sp>
      <p:cxnSp>
        <p:nvCxnSpPr>
          <p:cNvPr id="52" name="直接连接符 51"/>
          <p:cNvCxnSpPr>
            <a:stCxn id="29" idx="2"/>
            <a:endCxn id="3" idx="6"/>
          </p:cNvCxnSpPr>
          <p:nvPr/>
        </p:nvCxnSpPr>
        <p:spPr>
          <a:xfrm flipH="1" flipV="1">
            <a:off x="5544170" y="2884557"/>
            <a:ext cx="685277" cy="2973"/>
          </a:xfrm>
          <a:prstGeom prst="line">
            <a:avLst/>
          </a:prstGeom>
          <a:ln w="158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5" idx="3"/>
            <a:endCxn id="3" idx="6"/>
          </p:cNvCxnSpPr>
          <p:nvPr/>
        </p:nvCxnSpPr>
        <p:spPr>
          <a:xfrm flipH="1">
            <a:off x="5544169" y="2271240"/>
            <a:ext cx="224073" cy="613317"/>
          </a:xfrm>
          <a:prstGeom prst="line">
            <a:avLst/>
          </a:prstGeom>
          <a:ln w="158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33" idx="1"/>
            <a:endCxn id="3" idx="6"/>
          </p:cNvCxnSpPr>
          <p:nvPr/>
        </p:nvCxnSpPr>
        <p:spPr>
          <a:xfrm flipH="1" flipV="1">
            <a:off x="5544169" y="2884558"/>
            <a:ext cx="224073" cy="619264"/>
          </a:xfrm>
          <a:prstGeom prst="line">
            <a:avLst/>
          </a:prstGeom>
          <a:ln w="158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6357190" y="1631528"/>
            <a:ext cx="21602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just" defTabSz="914400" fontAlgn="base">
              <a:lnSpc>
                <a:spcPct val="150000"/>
              </a:lnSpc>
              <a:spcBef>
                <a:spcPct val="0"/>
              </a:spcBef>
              <a:spcAft>
                <a:spcPct val="0"/>
              </a:spcAft>
            </a:pPr>
            <a:r>
              <a:rPr lang="zh-CN" altLang="en-US" sz="1400">
                <a:solidFill>
                  <a:schemeClr val="tx1">
                    <a:lumMod val="50000"/>
                    <a:lumOff val="50000"/>
                  </a:schemeClr>
                </a:solidFill>
                <a:cs typeface="+mn-ea"/>
                <a:sym typeface="+mn-lt"/>
              </a:rPr>
              <a:t>点击这里添加文字介绍</a:t>
            </a:r>
            <a:endParaRPr lang="en-US" altLang="zh-CN" sz="140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a:solidFill>
                  <a:schemeClr val="tx1">
                    <a:lumMod val="50000"/>
                    <a:lumOff val="50000"/>
                  </a:schemeClr>
                </a:solidFill>
                <a:cs typeface="+mn-ea"/>
                <a:sym typeface="+mn-lt"/>
              </a:rPr>
              <a:t>点击这里添加文字介绍</a:t>
            </a:r>
            <a:endParaRPr lang="en-US" altLang="zh-CN" sz="1400">
              <a:solidFill>
                <a:schemeClr val="tx1">
                  <a:lumMod val="50000"/>
                  <a:lumOff val="50000"/>
                </a:schemeClr>
              </a:solidFill>
              <a:cs typeface="+mn-ea"/>
              <a:sym typeface="+mn-lt"/>
            </a:endParaRPr>
          </a:p>
        </p:txBody>
      </p:sp>
      <p:sp>
        <p:nvSpPr>
          <p:cNvPr id="56" name="矩形 55"/>
          <p:cNvSpPr/>
          <p:nvPr/>
        </p:nvSpPr>
        <p:spPr>
          <a:xfrm>
            <a:off x="1012068" y="1631528"/>
            <a:ext cx="21602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just" defTabSz="914400" fontAlgn="base">
              <a:lnSpc>
                <a:spcPct val="150000"/>
              </a:lnSpc>
              <a:spcBef>
                <a:spcPct val="0"/>
              </a:spcBef>
              <a:spcAft>
                <a:spcPct val="0"/>
              </a:spcAft>
            </a:pPr>
            <a:r>
              <a:rPr lang="zh-CN" altLang="en-US" sz="1400">
                <a:solidFill>
                  <a:schemeClr val="tx1">
                    <a:lumMod val="50000"/>
                    <a:lumOff val="50000"/>
                  </a:schemeClr>
                </a:solidFill>
                <a:cs typeface="+mn-ea"/>
                <a:sym typeface="+mn-lt"/>
              </a:rPr>
              <a:t>点击这里添加文字介绍</a:t>
            </a:r>
            <a:endParaRPr lang="en-US" altLang="zh-CN" sz="140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a:solidFill>
                  <a:schemeClr val="tx1">
                    <a:lumMod val="50000"/>
                    <a:lumOff val="50000"/>
                  </a:schemeClr>
                </a:solidFill>
                <a:cs typeface="+mn-ea"/>
                <a:sym typeface="+mn-lt"/>
              </a:rPr>
              <a:t>点击这里添加文字介绍</a:t>
            </a:r>
            <a:endParaRPr lang="en-US" altLang="zh-CN" sz="1400">
              <a:solidFill>
                <a:schemeClr val="tx1">
                  <a:lumMod val="50000"/>
                  <a:lumOff val="50000"/>
                </a:schemeClr>
              </a:solidFill>
              <a:cs typeface="+mn-ea"/>
              <a:sym typeface="+mn-lt"/>
            </a:endParaRPr>
          </a:p>
        </p:txBody>
      </p:sp>
      <p:sp>
        <p:nvSpPr>
          <p:cNvPr id="57" name="矩形 56"/>
          <p:cNvSpPr/>
          <p:nvPr/>
        </p:nvSpPr>
        <p:spPr>
          <a:xfrm>
            <a:off x="464224" y="2522003"/>
            <a:ext cx="21602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just" defTabSz="914400" fontAlgn="base">
              <a:lnSpc>
                <a:spcPct val="150000"/>
              </a:lnSpc>
              <a:spcBef>
                <a:spcPct val="0"/>
              </a:spcBef>
              <a:spcAft>
                <a:spcPct val="0"/>
              </a:spcAft>
            </a:pPr>
            <a:r>
              <a:rPr lang="zh-CN" altLang="en-US" sz="1400">
                <a:solidFill>
                  <a:schemeClr val="tx1">
                    <a:lumMod val="50000"/>
                    <a:lumOff val="50000"/>
                  </a:schemeClr>
                </a:solidFill>
                <a:cs typeface="+mn-ea"/>
                <a:sym typeface="+mn-lt"/>
              </a:rPr>
              <a:t>点击这里添加文字介绍</a:t>
            </a:r>
            <a:endParaRPr lang="en-US" altLang="zh-CN" sz="140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a:solidFill>
                  <a:schemeClr val="tx1">
                    <a:lumMod val="50000"/>
                    <a:lumOff val="50000"/>
                  </a:schemeClr>
                </a:solidFill>
                <a:cs typeface="+mn-ea"/>
                <a:sym typeface="+mn-lt"/>
              </a:rPr>
              <a:t>点击这里添加文字介绍</a:t>
            </a:r>
            <a:endParaRPr lang="en-US" altLang="zh-CN" sz="1400">
              <a:solidFill>
                <a:schemeClr val="tx1">
                  <a:lumMod val="50000"/>
                  <a:lumOff val="50000"/>
                </a:schemeClr>
              </a:solidFill>
              <a:cs typeface="+mn-ea"/>
              <a:sym typeface="+mn-lt"/>
            </a:endParaRPr>
          </a:p>
        </p:txBody>
      </p:sp>
      <p:sp>
        <p:nvSpPr>
          <p:cNvPr id="58" name="矩形 57"/>
          <p:cNvSpPr/>
          <p:nvPr/>
        </p:nvSpPr>
        <p:spPr>
          <a:xfrm>
            <a:off x="933886" y="3399812"/>
            <a:ext cx="21602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just" defTabSz="914400" fontAlgn="base">
              <a:lnSpc>
                <a:spcPct val="150000"/>
              </a:lnSpc>
              <a:spcBef>
                <a:spcPct val="0"/>
              </a:spcBef>
              <a:spcAft>
                <a:spcPct val="0"/>
              </a:spcAft>
            </a:pPr>
            <a:r>
              <a:rPr lang="zh-CN" altLang="en-US" sz="1400">
                <a:solidFill>
                  <a:schemeClr val="tx1">
                    <a:lumMod val="50000"/>
                    <a:lumOff val="50000"/>
                  </a:schemeClr>
                </a:solidFill>
                <a:cs typeface="+mn-ea"/>
                <a:sym typeface="+mn-lt"/>
              </a:rPr>
              <a:t>点击这里添加文字介绍</a:t>
            </a:r>
            <a:endParaRPr lang="en-US" altLang="zh-CN" sz="140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a:solidFill>
                  <a:schemeClr val="tx1">
                    <a:lumMod val="50000"/>
                    <a:lumOff val="50000"/>
                  </a:schemeClr>
                </a:solidFill>
                <a:cs typeface="+mn-ea"/>
                <a:sym typeface="+mn-lt"/>
              </a:rPr>
              <a:t>点击这里添加文字介绍</a:t>
            </a:r>
            <a:endParaRPr lang="en-US" altLang="zh-CN" sz="1400">
              <a:solidFill>
                <a:schemeClr val="tx1">
                  <a:lumMod val="50000"/>
                  <a:lumOff val="50000"/>
                </a:schemeClr>
              </a:solidFill>
              <a:cs typeface="+mn-ea"/>
              <a:sym typeface="+mn-lt"/>
            </a:endParaRPr>
          </a:p>
        </p:txBody>
      </p:sp>
      <p:sp>
        <p:nvSpPr>
          <p:cNvPr id="59" name="矩形 58"/>
          <p:cNvSpPr/>
          <p:nvPr/>
        </p:nvSpPr>
        <p:spPr>
          <a:xfrm>
            <a:off x="6290180" y="3399812"/>
            <a:ext cx="21602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just" defTabSz="914400" fontAlgn="base">
              <a:lnSpc>
                <a:spcPct val="150000"/>
              </a:lnSpc>
              <a:spcBef>
                <a:spcPct val="0"/>
              </a:spcBef>
              <a:spcAft>
                <a:spcPct val="0"/>
              </a:spcAft>
            </a:pPr>
            <a:r>
              <a:rPr lang="zh-CN" altLang="en-US" sz="1400">
                <a:solidFill>
                  <a:schemeClr val="tx1">
                    <a:lumMod val="50000"/>
                    <a:lumOff val="50000"/>
                  </a:schemeClr>
                </a:solidFill>
                <a:cs typeface="+mn-ea"/>
                <a:sym typeface="+mn-lt"/>
              </a:rPr>
              <a:t>点击这里添加文字介绍</a:t>
            </a:r>
            <a:endParaRPr lang="en-US" altLang="zh-CN" sz="140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a:solidFill>
                  <a:schemeClr val="tx1">
                    <a:lumMod val="50000"/>
                    <a:lumOff val="50000"/>
                  </a:schemeClr>
                </a:solidFill>
                <a:cs typeface="+mn-ea"/>
                <a:sym typeface="+mn-lt"/>
              </a:rPr>
              <a:t>点击这里添加文字介绍</a:t>
            </a:r>
            <a:endParaRPr lang="en-US" altLang="zh-CN" sz="1400">
              <a:solidFill>
                <a:schemeClr val="tx1">
                  <a:lumMod val="50000"/>
                  <a:lumOff val="50000"/>
                </a:schemeClr>
              </a:solidFill>
              <a:cs typeface="+mn-ea"/>
              <a:sym typeface="+mn-lt"/>
            </a:endParaRPr>
          </a:p>
        </p:txBody>
      </p:sp>
      <p:sp>
        <p:nvSpPr>
          <p:cNvPr id="60" name="矩形 59"/>
          <p:cNvSpPr/>
          <p:nvPr/>
        </p:nvSpPr>
        <p:spPr>
          <a:xfrm>
            <a:off x="6759953" y="2517949"/>
            <a:ext cx="21602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just" defTabSz="914400" fontAlgn="base">
              <a:lnSpc>
                <a:spcPct val="150000"/>
              </a:lnSpc>
              <a:spcBef>
                <a:spcPct val="0"/>
              </a:spcBef>
              <a:spcAft>
                <a:spcPct val="0"/>
              </a:spcAft>
            </a:pPr>
            <a:r>
              <a:rPr lang="zh-CN" altLang="en-US" sz="1400">
                <a:solidFill>
                  <a:schemeClr val="tx1">
                    <a:lumMod val="50000"/>
                    <a:lumOff val="50000"/>
                  </a:schemeClr>
                </a:solidFill>
                <a:cs typeface="+mn-ea"/>
                <a:sym typeface="+mn-lt"/>
              </a:rPr>
              <a:t>点击这里添加文字介绍</a:t>
            </a:r>
            <a:endParaRPr lang="en-US" altLang="zh-CN" sz="140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a:solidFill>
                  <a:schemeClr val="tx1">
                    <a:lumMod val="50000"/>
                    <a:lumOff val="50000"/>
                  </a:schemeClr>
                </a:solidFill>
                <a:cs typeface="+mn-ea"/>
                <a:sym typeface="+mn-lt"/>
              </a:rPr>
              <a:t>点击这里添加文字介绍</a:t>
            </a:r>
            <a:endParaRPr lang="en-US" altLang="zh-CN" sz="1400">
              <a:solidFill>
                <a:schemeClr val="tx1">
                  <a:lumMod val="50000"/>
                  <a:lumOff val="50000"/>
                </a:schemeClr>
              </a:solidFill>
              <a:cs typeface="+mn-ea"/>
              <a:sym typeface="+mn-lt"/>
            </a:endParaRPr>
          </a:p>
        </p:txBody>
      </p:sp>
    </p:spTree>
  </p:cSld>
  <p:clrMapOvr>
    <a:masterClrMapping/>
  </p:clrMapOvr>
  <p:transition spd="slow" advClick="0" advTm="0">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10" presetClass="entr" presetSubtype="0" fill="hold" grpId="0" nodeType="withEffect">
                                  <p:stCondLst>
                                    <p:cond delay="30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30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right)">
                                      <p:cBhvr>
                                        <p:cTn id="29" dur="500"/>
                                        <p:tgtEl>
                                          <p:spTgt spid="35"/>
                                        </p:tgtEl>
                                      </p:cBhvr>
                                    </p:animEffect>
                                  </p:childTnLst>
                                </p:cTn>
                              </p:par>
                              <p:par>
                                <p:cTn id="30" presetID="10" presetClass="entr" presetSubtype="0" fill="hold" nodeType="withEffect">
                                  <p:stCondLst>
                                    <p:cond delay="2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nodeType="afterGroup">
                            <p:stCondLst>
                              <p:cond delay="700"/>
                            </p:stCondLst>
                            <p:childTnLst>
                              <p:par>
                                <p:cTn id="34" presetID="10" presetClass="entr" presetSubtype="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22" presetClass="entr" presetSubtype="2" fill="hold" nodeType="withEffect">
                                  <p:stCondLst>
                                    <p:cond delay="500"/>
                                  </p:stCondLst>
                                  <p:childTnLst>
                                    <p:set>
                                      <p:cBhvr>
                                        <p:cTn id="38" dur="1" fill="hold">
                                          <p:stCondLst>
                                            <p:cond delay="0"/>
                                          </p:stCondLst>
                                        </p:cTn>
                                        <p:tgtEl>
                                          <p:spTgt spid="36"/>
                                        </p:tgtEl>
                                        <p:attrNameLst>
                                          <p:attrName>style.visibility</p:attrName>
                                        </p:attrNameLst>
                                      </p:cBhvr>
                                      <p:to>
                                        <p:strVal val="visible"/>
                                      </p:to>
                                    </p:set>
                                    <p:animEffect transition="in" filter="wipe(right)">
                                      <p:cBhvr>
                                        <p:cTn id="39" dur="500"/>
                                        <p:tgtEl>
                                          <p:spTgt spid="36"/>
                                        </p:tgtEl>
                                      </p:cBhvr>
                                    </p:animEffect>
                                  </p:childTnLst>
                                </p:cTn>
                              </p:par>
                              <p:par>
                                <p:cTn id="40" presetID="10" presetClass="entr" presetSubtype="0" fill="hold" nodeType="withEffect">
                                  <p:stCondLst>
                                    <p:cond delay="7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nodeType="afterGroup">
                            <p:stCondLst>
                              <p:cond delay="1900"/>
                            </p:stCondLst>
                            <p:childTnLst>
                              <p:par>
                                <p:cTn id="44" presetID="10" presetClass="entr" presetSubtype="0"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22" presetClass="entr" presetSubtype="2" fill="hold" nodeType="withEffect">
                                  <p:stCondLst>
                                    <p:cond delay="40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500"/>
                                        <p:tgtEl>
                                          <p:spTgt spid="43"/>
                                        </p:tgtEl>
                                      </p:cBhvr>
                                    </p:animEffect>
                                  </p:childTnLst>
                                </p:cTn>
                              </p:par>
                              <p:par>
                                <p:cTn id="50" presetID="10" presetClass="entr" presetSubtype="0" fill="hold" nodeType="withEffect">
                                  <p:stCondLst>
                                    <p:cond delay="90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par>
                          <p:cTn id="53" fill="hold" nodeType="afterGroup">
                            <p:stCondLst>
                              <p:cond delay="3300"/>
                            </p:stCondLst>
                            <p:childTnLst>
                              <p:par>
                                <p:cTn id="54" presetID="10" presetClass="entr" presetSubtype="0"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500"/>
                                        <p:tgtEl>
                                          <p:spTgt spid="58"/>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par>
                                <p:cTn id="62" presetID="10" presetClass="entr" presetSubtype="0" fill="hold" nodeType="withEffect">
                                  <p:stCondLst>
                                    <p:cond delay="20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childTnLst>
                          </p:cTn>
                        </p:par>
                        <p:par>
                          <p:cTn id="65" fill="hold" nodeType="afterGroup">
                            <p:stCondLst>
                              <p:cond delay="700"/>
                            </p:stCondLst>
                            <p:childTnLst>
                              <p:par>
                                <p:cTn id="66" presetID="10" presetClass="entr" presetSubtype="0"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500"/>
                                        <p:tgtEl>
                                          <p:spTgt spid="55"/>
                                        </p:tgtEl>
                                      </p:cBhvr>
                                    </p:animEffect>
                                  </p:childTnLst>
                                </p:cTn>
                              </p:par>
                              <p:par>
                                <p:cTn id="69" presetID="22" presetClass="entr" presetSubtype="8" fill="hold" nodeType="withEffect">
                                  <p:stCondLst>
                                    <p:cond delay="500"/>
                                  </p:stCondLst>
                                  <p:childTnLst>
                                    <p:set>
                                      <p:cBhvr>
                                        <p:cTn id="70" dur="1" fill="hold">
                                          <p:stCondLst>
                                            <p:cond delay="0"/>
                                          </p:stCondLst>
                                        </p:cTn>
                                        <p:tgtEl>
                                          <p:spTgt spid="52"/>
                                        </p:tgtEl>
                                        <p:attrNameLst>
                                          <p:attrName>style.visibility</p:attrName>
                                        </p:attrNameLst>
                                      </p:cBhvr>
                                      <p:to>
                                        <p:strVal val="visible"/>
                                      </p:to>
                                    </p:set>
                                    <p:animEffect transition="in" filter="wipe(left)">
                                      <p:cBhvr>
                                        <p:cTn id="71" dur="500"/>
                                        <p:tgtEl>
                                          <p:spTgt spid="52"/>
                                        </p:tgtEl>
                                      </p:cBhvr>
                                    </p:animEffect>
                                  </p:childTnLst>
                                </p:cTn>
                              </p:par>
                              <p:par>
                                <p:cTn id="72" presetID="10" presetClass="entr" presetSubtype="0" fill="hold" nodeType="withEffect">
                                  <p:stCondLst>
                                    <p:cond delay="70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par>
                          <p:cTn id="75" fill="hold" nodeType="afterGroup">
                            <p:stCondLst>
                              <p:cond delay="1900"/>
                            </p:stCondLst>
                            <p:childTnLst>
                              <p:par>
                                <p:cTn id="76" presetID="10" presetClass="entr" presetSubtype="0"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par>
                                <p:cTn id="79" presetID="22" presetClass="entr" presetSubtype="8" fill="hold" nodeType="withEffect">
                                  <p:stCondLst>
                                    <p:cond delay="500"/>
                                  </p:stCondLst>
                                  <p:childTnLst>
                                    <p:set>
                                      <p:cBhvr>
                                        <p:cTn id="80" dur="1" fill="hold">
                                          <p:stCondLst>
                                            <p:cond delay="0"/>
                                          </p:stCondLst>
                                        </p:cTn>
                                        <p:tgtEl>
                                          <p:spTgt spid="54"/>
                                        </p:tgtEl>
                                        <p:attrNameLst>
                                          <p:attrName>style.visibility</p:attrName>
                                        </p:attrNameLst>
                                      </p:cBhvr>
                                      <p:to>
                                        <p:strVal val="visible"/>
                                      </p:to>
                                    </p:set>
                                    <p:animEffect transition="in" filter="wipe(left)">
                                      <p:cBhvr>
                                        <p:cTn id="81" dur="500"/>
                                        <p:tgtEl>
                                          <p:spTgt spid="54"/>
                                        </p:tgtEl>
                                      </p:cBhvr>
                                    </p:animEffect>
                                  </p:childTnLst>
                                </p:cTn>
                              </p:par>
                              <p:par>
                                <p:cTn id="82" presetID="10" presetClass="entr" presetSubtype="0" fill="hold" nodeType="withEffect">
                                  <p:stCondLst>
                                    <p:cond delay="90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childTnLst>
                          </p:cTn>
                        </p:par>
                        <p:par>
                          <p:cTn id="85" fill="hold" nodeType="afterGroup">
                            <p:stCondLst>
                              <p:cond delay="3300"/>
                            </p:stCondLst>
                            <p:childTnLst>
                              <p:par>
                                <p:cTn id="86" presetID="10" presetClass="entr" presetSubtype="0"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0" grpId="0" animBg="1"/>
      <p:bldP spid="51" grpId="0"/>
      <p:bldP spid="55" grpId="0"/>
      <p:bldP spid="56" grpId="0"/>
      <p:bldP spid="57" grpId="0"/>
      <p:bldP spid="58" grpId="0"/>
      <p:bldP spid="59" grpId="0"/>
      <p:bldP spid="60"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3389205" y="1640016"/>
            <a:ext cx="1074783" cy="1241778"/>
            <a:chOff x="8362480" y="3523424"/>
            <a:chExt cx="3600797" cy="4158988"/>
          </a:xfrm>
        </p:grpSpPr>
        <p:sp>
          <p:nvSpPr>
            <p:cNvPr id="3" name="Freeform 1"/>
            <p:cNvSpPr>
              <a:spLocks noChangeArrowheads="1"/>
            </p:cNvSpPr>
            <p:nvPr/>
          </p:nvSpPr>
          <p:spPr bwMode="auto">
            <a:xfrm>
              <a:off x="8362480" y="3523424"/>
              <a:ext cx="3600797" cy="4158988"/>
            </a:xfrm>
            <a:custGeom>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4"/>
            </a:solidFill>
            <a:ln>
              <a:noFill/>
            </a:ln>
            <a:effectLst/>
          </p:spPr>
          <p:txBody>
            <a:bodyPr wrap="none" anchor="ctr"/>
            <a:lstStyle/>
            <a:p>
              <a:endParaRPr lang="en-US" sz="1200">
                <a:solidFill>
                  <a:schemeClr val="bg1"/>
                </a:solidFill>
                <a:latin typeface="微软雅黑" panose="020b0503020204020204" pitchFamily="34" charset="-122"/>
                <a:ea typeface="微软雅黑" panose="020b0503020204020204" pitchFamily="34" charset="-122"/>
              </a:endParaRPr>
            </a:p>
          </p:txBody>
        </p:sp>
        <p:sp>
          <p:nvSpPr>
            <p:cNvPr id="4" name="TextBox 73"/>
            <p:cNvSpPr txBox="1"/>
            <p:nvPr/>
          </p:nvSpPr>
          <p:spPr>
            <a:xfrm>
              <a:off x="9193330" y="4074843"/>
              <a:ext cx="1904312" cy="2783192"/>
            </a:xfrm>
            <a:prstGeom prst="rect">
              <a:avLst/>
            </a:prstGeom>
            <a:noFill/>
          </p:spPr>
          <p:txBody>
            <a:bodyPr wrap="square" rtlCol="0">
              <a:spAutoFit/>
            </a:bodyPr>
            <a:lstStyle/>
            <a:p>
              <a:pPr algn="ctr"/>
              <a:r>
                <a:rPr lang="en-US" sz="4800" b="1">
                  <a:solidFill>
                    <a:schemeClr val="bg1"/>
                  </a:solidFill>
                  <a:latin typeface="微软雅黑" panose="020b0503020204020204" pitchFamily="34" charset="-122"/>
                  <a:ea typeface="微软雅黑" panose="020b0503020204020204" pitchFamily="34" charset="-122"/>
                  <a:cs typeface="Lato Regular"/>
                </a:rPr>
                <a:t>S</a:t>
              </a:r>
              <a:endParaRPr lang="en-US" sz="48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5" name="组合 4"/>
          <p:cNvGrpSpPr/>
          <p:nvPr/>
        </p:nvGrpSpPr>
        <p:grpSpPr>
          <a:xfrm>
            <a:off x="4505329" y="1640016"/>
            <a:ext cx="1074783" cy="1241778"/>
            <a:chOff x="12110219" y="3523424"/>
            <a:chExt cx="3600797" cy="4158988"/>
          </a:xfrm>
        </p:grpSpPr>
        <p:sp>
          <p:nvSpPr>
            <p:cNvPr id="6" name="Freeform 1"/>
            <p:cNvSpPr>
              <a:spLocks noChangeArrowheads="1"/>
            </p:cNvSpPr>
            <p:nvPr/>
          </p:nvSpPr>
          <p:spPr bwMode="auto">
            <a:xfrm>
              <a:off x="12110219" y="3523424"/>
              <a:ext cx="3600797" cy="4158988"/>
            </a:xfrm>
            <a:custGeom>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3"/>
            </a:solidFill>
            <a:ln>
              <a:noFill/>
            </a:ln>
            <a:effectLst/>
          </p:spPr>
          <p:txBody>
            <a:bodyPr wrap="none" anchor="ctr"/>
            <a:lstStyle/>
            <a:p>
              <a:endParaRPr lang="en-US" sz="1200">
                <a:solidFill>
                  <a:schemeClr val="accent5">
                    <a:lumMod val="20000"/>
                    <a:lumOff val="80000"/>
                  </a:schemeClr>
                </a:solidFill>
                <a:latin typeface="微软雅黑" panose="020b0503020204020204" pitchFamily="34" charset="-122"/>
                <a:ea typeface="微软雅黑" panose="020b0503020204020204" pitchFamily="34" charset="-122"/>
              </a:endParaRPr>
            </a:p>
          </p:txBody>
        </p:sp>
        <p:sp>
          <p:nvSpPr>
            <p:cNvPr id="7" name="TextBox 74"/>
            <p:cNvSpPr txBox="1"/>
            <p:nvPr/>
          </p:nvSpPr>
          <p:spPr>
            <a:xfrm>
              <a:off x="12597882" y="4148111"/>
              <a:ext cx="2569743" cy="2783192"/>
            </a:xfrm>
            <a:prstGeom prst="rect">
              <a:avLst/>
            </a:prstGeom>
            <a:noFill/>
          </p:spPr>
          <p:txBody>
            <a:bodyPr wrap="square" rtlCol="0">
              <a:spAutoFit/>
            </a:bodyPr>
            <a:lstStyle/>
            <a:p>
              <a:pPr algn="ctr"/>
              <a:r>
                <a:rPr lang="en-US" sz="4800" b="1">
                  <a:solidFill>
                    <a:schemeClr val="bg1"/>
                  </a:solidFill>
                  <a:latin typeface="微软雅黑" panose="020b0503020204020204" pitchFamily="34" charset="-122"/>
                  <a:ea typeface="微软雅黑" panose="020b0503020204020204" pitchFamily="34" charset="-122"/>
                  <a:cs typeface="Lato Regular"/>
                </a:rPr>
                <a:t>W</a:t>
              </a:r>
              <a:endParaRPr lang="en-US" sz="48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8" name="组合 7"/>
          <p:cNvGrpSpPr/>
          <p:nvPr/>
        </p:nvGrpSpPr>
        <p:grpSpPr>
          <a:xfrm>
            <a:off x="3383868" y="2896580"/>
            <a:ext cx="1074783" cy="1241778"/>
            <a:chOff x="8362480" y="7682412"/>
            <a:chExt cx="3600797" cy="4158988"/>
          </a:xfrm>
        </p:grpSpPr>
        <p:sp>
          <p:nvSpPr>
            <p:cNvPr id="9" name="Freeform 1"/>
            <p:cNvSpPr>
              <a:spLocks noChangeArrowheads="1"/>
            </p:cNvSpPr>
            <p:nvPr/>
          </p:nvSpPr>
          <p:spPr bwMode="auto">
            <a:xfrm>
              <a:off x="8362480" y="7682412"/>
              <a:ext cx="3600797" cy="4158988"/>
            </a:xfrm>
            <a:custGeom>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2"/>
            </a:solidFill>
            <a:ln>
              <a:noFill/>
            </a:ln>
            <a:effectLst/>
          </p:spPr>
          <p:txBody>
            <a:bodyPr wrap="none" anchor="ctr"/>
            <a:lstStyle/>
            <a:p>
              <a:endParaRPr lang="en-US" sz="1200">
                <a:solidFill>
                  <a:schemeClr val="bg1"/>
                </a:solidFill>
                <a:latin typeface="微软雅黑" panose="020b0503020204020204" pitchFamily="34" charset="-122"/>
                <a:ea typeface="微软雅黑" panose="020b0503020204020204" pitchFamily="34" charset="-122"/>
              </a:endParaRPr>
            </a:p>
          </p:txBody>
        </p:sp>
        <p:sp>
          <p:nvSpPr>
            <p:cNvPr id="10" name="TextBox 75"/>
            <p:cNvSpPr txBox="1"/>
            <p:nvPr/>
          </p:nvSpPr>
          <p:spPr>
            <a:xfrm>
              <a:off x="9219881" y="8284143"/>
              <a:ext cx="1904312" cy="2783192"/>
            </a:xfrm>
            <a:prstGeom prst="rect">
              <a:avLst/>
            </a:prstGeom>
            <a:noFill/>
          </p:spPr>
          <p:txBody>
            <a:bodyPr wrap="square" rtlCol="0">
              <a:spAutoFit/>
            </a:bodyPr>
            <a:lstStyle/>
            <a:p>
              <a:pPr algn="ctr"/>
              <a:r>
                <a:rPr lang="en-US" sz="4800" b="1">
                  <a:solidFill>
                    <a:schemeClr val="bg1"/>
                  </a:solidFill>
                  <a:latin typeface="微软雅黑" panose="020b0503020204020204" pitchFamily="34" charset="-122"/>
                  <a:ea typeface="微软雅黑" panose="020b0503020204020204" pitchFamily="34" charset="-122"/>
                  <a:cs typeface="Lato Regular"/>
                </a:rPr>
                <a:t>O</a:t>
              </a:r>
              <a:endParaRPr lang="en-US" sz="48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1" name="组合 10"/>
          <p:cNvGrpSpPr/>
          <p:nvPr/>
        </p:nvGrpSpPr>
        <p:grpSpPr>
          <a:xfrm>
            <a:off x="4499992" y="2896580"/>
            <a:ext cx="1074783" cy="1241778"/>
            <a:chOff x="12110219" y="7682412"/>
            <a:chExt cx="3600797" cy="4158988"/>
          </a:xfrm>
        </p:grpSpPr>
        <p:sp>
          <p:nvSpPr>
            <p:cNvPr id="12" name="Freeform 1"/>
            <p:cNvSpPr>
              <a:spLocks noChangeArrowheads="1"/>
            </p:cNvSpPr>
            <p:nvPr/>
          </p:nvSpPr>
          <p:spPr bwMode="auto">
            <a:xfrm>
              <a:off x="12110219" y="7682412"/>
              <a:ext cx="3600797" cy="4158988"/>
            </a:xfrm>
            <a:custGeom>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1"/>
            </a:solidFill>
            <a:ln>
              <a:noFill/>
            </a:ln>
            <a:effectLst/>
          </p:spPr>
          <p:txBody>
            <a:bodyPr wrap="none" anchor="ctr"/>
            <a:lstStyle/>
            <a:p>
              <a:endParaRPr lang="en-US" sz="1200">
                <a:solidFill>
                  <a:schemeClr val="bg1"/>
                </a:solidFill>
                <a:latin typeface="微软雅黑" panose="020b0503020204020204" pitchFamily="34" charset="-122"/>
                <a:ea typeface="微软雅黑" panose="020b0503020204020204" pitchFamily="34" charset="-122"/>
              </a:endParaRPr>
            </a:p>
          </p:txBody>
        </p:sp>
        <p:sp>
          <p:nvSpPr>
            <p:cNvPr id="13" name="TextBox 76"/>
            <p:cNvSpPr txBox="1"/>
            <p:nvPr/>
          </p:nvSpPr>
          <p:spPr>
            <a:xfrm>
              <a:off x="12907670" y="8282003"/>
              <a:ext cx="1904312" cy="2783192"/>
            </a:xfrm>
            <a:prstGeom prst="rect">
              <a:avLst/>
            </a:prstGeom>
            <a:noFill/>
          </p:spPr>
          <p:txBody>
            <a:bodyPr wrap="square" rtlCol="0">
              <a:spAutoFit/>
            </a:bodyPr>
            <a:lstStyle/>
            <a:p>
              <a:pPr algn="ctr"/>
              <a:r>
                <a:rPr lang="en-US" sz="4800" b="1">
                  <a:solidFill>
                    <a:schemeClr val="bg1"/>
                  </a:solidFill>
                  <a:latin typeface="微软雅黑" panose="020b0503020204020204" pitchFamily="34" charset="-122"/>
                  <a:ea typeface="微软雅黑" panose="020b0503020204020204" pitchFamily="34" charset="-122"/>
                  <a:cs typeface="Lato Regular"/>
                </a:rPr>
                <a:t>T</a:t>
              </a:r>
              <a:endParaRPr lang="en-US" sz="48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4" name="组合 6"/>
          <p:cNvGrpSpPr/>
          <p:nvPr/>
        </p:nvGrpSpPr>
        <p:grpSpPr>
          <a:xfrm>
            <a:off x="884473" y="2932584"/>
            <a:ext cx="3039455" cy="1436241"/>
            <a:chOff x="2062553" y="8701599"/>
            <a:chExt cx="8105213" cy="3828794"/>
          </a:xfrm>
        </p:grpSpPr>
        <p:sp>
          <p:nvSpPr>
            <p:cNvPr id="15" name="Freeform 1"/>
            <p:cNvSpPr>
              <a:spLocks noChangeArrowheads="1"/>
            </p:cNvSpPr>
            <p:nvPr/>
          </p:nvSpPr>
          <p:spPr bwMode="auto">
            <a:xfrm>
              <a:off x="2062553" y="9127136"/>
              <a:ext cx="1388263" cy="1603470"/>
            </a:xfrm>
            <a:custGeom>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2"/>
            </a:solidFill>
            <a:ln>
              <a:noFill/>
            </a:ln>
            <a:effectLst/>
          </p:spPr>
          <p:txBody>
            <a:bodyPr wrap="none" anchor="ctr"/>
            <a:lstStyle/>
            <a:p>
              <a:endParaRPr lang="en-US">
                <a:solidFill>
                  <a:schemeClr val="accent5">
                    <a:lumMod val="20000"/>
                    <a:lumOff val="80000"/>
                  </a:schemeClr>
                </a:solidFill>
                <a:latin typeface="微软雅黑" panose="020b0503020204020204" pitchFamily="34" charset="-122"/>
                <a:ea typeface="微软雅黑" panose="020b0503020204020204" pitchFamily="34" charset="-122"/>
              </a:endParaRPr>
            </a:p>
          </p:txBody>
        </p:sp>
        <p:sp>
          <p:nvSpPr>
            <p:cNvPr id="16" name="TextBox 51"/>
            <p:cNvSpPr txBox="1"/>
            <p:nvPr/>
          </p:nvSpPr>
          <p:spPr>
            <a:xfrm>
              <a:off x="3543030" y="8701599"/>
              <a:ext cx="2544285" cy="738436"/>
            </a:xfrm>
            <a:prstGeom prst="rect">
              <a:avLst/>
            </a:prstGeom>
            <a:noFill/>
          </p:spPr>
          <p:txBody>
            <a:bodyPr wrap="none" rtlCol="0">
              <a:spAutoFit/>
            </a:bodyPr>
            <a:lstStyle/>
            <a:p>
              <a:pPr defTabSz="913130"/>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标题关键字</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52"/>
            <p:cNvSpPr txBox="1"/>
            <p:nvPr/>
          </p:nvSpPr>
          <p:spPr>
            <a:xfrm>
              <a:off x="3552649" y="9605104"/>
              <a:ext cx="3929648" cy="2092234"/>
            </a:xfrm>
            <a:prstGeom prst="rect">
              <a:avLst/>
            </a:prstGeom>
            <a:noFill/>
          </p:spPr>
          <p:txBody>
            <a:bodyPr wrap="square" rtlCol="0">
              <a:spAutoFit/>
            </a:bodyPr>
            <a:lstStyle/>
            <a:p>
              <a:r>
                <a:rPr lang="zh-CN" altLang="en-US" sz="900">
                  <a:solidFill>
                    <a:schemeClr val="bg1">
                      <a:lumMod val="65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900">
                <a:solidFill>
                  <a:schemeClr val="bg1">
                    <a:lumMod val="65000"/>
                  </a:schemeClr>
                </a:solidFill>
                <a:latin typeface="微软雅黑" panose="020b0503020204020204" pitchFamily="34" charset="-122"/>
                <a:ea typeface="微软雅黑" panose="020b0503020204020204" pitchFamily="34" charset="-122"/>
                <a:cs typeface="Lato Light"/>
              </a:endParaRPr>
            </a:p>
          </p:txBody>
        </p:sp>
        <p:grpSp>
          <p:nvGrpSpPr>
            <p:cNvPr id="18" name="Group 45"/>
            <p:cNvGrpSpPr/>
            <p:nvPr/>
          </p:nvGrpSpPr>
          <p:grpSpPr>
            <a:xfrm flipV="1">
              <a:off x="2595320" y="10730503"/>
              <a:ext cx="7572446" cy="1799890"/>
              <a:chOff x="2751796" y="2924341"/>
              <a:chExt cx="7572446" cy="1550438"/>
            </a:xfrm>
          </p:grpSpPr>
          <p:cxnSp>
            <p:nvCxnSpPr>
              <p:cNvPr id="20" name="Straight Connector 46"/>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47"/>
              <p:cNvCxnSpPr>
                <a:stCxn id="15" idx="1"/>
              </p:cNvCxnSpPr>
              <p:nvPr/>
            </p:nvCxnSpPr>
            <p:spPr>
              <a:xfrm flipV="1">
                <a:off x="2751796" y="2924341"/>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48"/>
              <p:cNvCxnSpPr/>
              <p:nvPr/>
            </p:nvCxnSpPr>
            <p:spPr>
              <a:xfrm flipH="1"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19" name="Freeform 204"/>
            <p:cNvSpPr>
              <a:spLocks noEditPoints="1"/>
            </p:cNvSpPr>
            <p:nvPr/>
          </p:nvSpPr>
          <p:spPr bwMode="auto">
            <a:xfrm>
              <a:off x="2293420" y="9572812"/>
              <a:ext cx="936302" cy="622785"/>
            </a:xfrm>
            <a:custGeom>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7">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accent5">
                    <a:lumMod val="20000"/>
                    <a:lumOff val="8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040052" y="2968588"/>
            <a:ext cx="3142674" cy="1393365"/>
            <a:chOff x="13879971" y="8815899"/>
            <a:chExt cx="8380464" cy="3714494"/>
          </a:xfrm>
        </p:grpSpPr>
        <p:sp>
          <p:nvSpPr>
            <p:cNvPr id="24" name="Freeform 1"/>
            <p:cNvSpPr>
              <a:spLocks noChangeArrowheads="1"/>
            </p:cNvSpPr>
            <p:nvPr/>
          </p:nvSpPr>
          <p:spPr bwMode="auto">
            <a:xfrm>
              <a:off x="20872172" y="9127136"/>
              <a:ext cx="1388263" cy="1603470"/>
            </a:xfrm>
            <a:custGeom>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1"/>
            </a:solidFill>
            <a:ln>
              <a:noFill/>
            </a:ln>
            <a:effectLst/>
          </p:spPr>
          <p:txBody>
            <a:bodyPr wrap="none" anchor="ctr"/>
            <a:lstStyle/>
            <a:p>
              <a:endParaRPr lang="en-US">
                <a:solidFill>
                  <a:schemeClr val="accent5">
                    <a:lumMod val="20000"/>
                    <a:lumOff val="80000"/>
                  </a:schemeClr>
                </a:solidFill>
                <a:latin typeface="微软雅黑" panose="020b0503020204020204" pitchFamily="34" charset="-122"/>
                <a:ea typeface="微软雅黑" panose="020b0503020204020204" pitchFamily="34" charset="-122"/>
              </a:endParaRPr>
            </a:p>
          </p:txBody>
        </p:sp>
        <p:sp>
          <p:nvSpPr>
            <p:cNvPr id="25" name="TextBox 55"/>
            <p:cNvSpPr txBox="1"/>
            <p:nvPr/>
          </p:nvSpPr>
          <p:spPr>
            <a:xfrm>
              <a:off x="17432367" y="8815899"/>
              <a:ext cx="2544285" cy="738436"/>
            </a:xfrm>
            <a:prstGeom prst="rect">
              <a:avLst/>
            </a:prstGeom>
            <a:noFill/>
          </p:spPr>
          <p:txBody>
            <a:bodyPr wrap="none" rtlCol="0">
              <a:spAutoFit/>
            </a:bodyPr>
            <a:lstStyle/>
            <a:p>
              <a:pPr defTabSz="913130"/>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标题关键字</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56"/>
            <p:cNvSpPr txBox="1"/>
            <p:nvPr/>
          </p:nvSpPr>
          <p:spPr>
            <a:xfrm>
              <a:off x="16754380" y="9662257"/>
              <a:ext cx="3928693" cy="2092235"/>
            </a:xfrm>
            <a:prstGeom prst="rect">
              <a:avLst/>
            </a:prstGeom>
            <a:noFill/>
          </p:spPr>
          <p:txBody>
            <a:bodyPr wrap="square" rtlCol="0">
              <a:spAutoFit/>
            </a:bodyPr>
            <a:lstStyle/>
            <a:p>
              <a:pPr algn="r"/>
              <a:r>
                <a:rPr lang="zh-CN" altLang="en-US" sz="900">
                  <a:solidFill>
                    <a:schemeClr val="bg1">
                      <a:lumMod val="65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900">
                <a:solidFill>
                  <a:schemeClr val="bg1">
                    <a:lumMod val="65000"/>
                  </a:schemeClr>
                </a:solidFill>
                <a:latin typeface="微软雅黑" panose="020b0503020204020204" pitchFamily="34" charset="-122"/>
                <a:ea typeface="微软雅黑" panose="020b0503020204020204" pitchFamily="34" charset="-122"/>
                <a:cs typeface="Lato Light"/>
              </a:endParaRPr>
            </a:p>
          </p:txBody>
        </p:sp>
        <p:grpSp>
          <p:nvGrpSpPr>
            <p:cNvPr id="27" name="Group 51"/>
            <p:cNvGrpSpPr/>
            <p:nvPr/>
          </p:nvGrpSpPr>
          <p:grpSpPr>
            <a:xfrm flipH="1" flipV="1">
              <a:off x="13879971" y="10730503"/>
              <a:ext cx="7715545" cy="1799890"/>
              <a:chOff x="2913160" y="2924341"/>
              <a:chExt cx="7411082" cy="1550438"/>
            </a:xfrm>
          </p:grpSpPr>
          <p:cxnSp>
            <p:nvCxnSpPr>
              <p:cNvPr id="29" name="Straight Connector 52"/>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54"/>
              <p:cNvCxnSpPr/>
              <p:nvPr/>
            </p:nvCxnSpPr>
            <p:spPr>
              <a:xfrm flipV="1">
                <a:off x="2913160" y="2924341"/>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57"/>
              <p:cNvCxnSpPr/>
              <p:nvPr/>
            </p:nvCxnSpPr>
            <p:spPr>
              <a:xfrm flipH="1"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28" name="Freeform 154"/>
            <p:cNvSpPr>
              <a:spLocks noEditPoints="1"/>
            </p:cNvSpPr>
            <p:nvPr/>
          </p:nvSpPr>
          <p:spPr bwMode="auto">
            <a:xfrm>
              <a:off x="21183612" y="9507419"/>
              <a:ext cx="677322" cy="732395"/>
            </a:xfrm>
            <a:custGeom>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l="0" t="0" r="r" b="b"/>
              <a:pathLst>
                <a:path w="62"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accent5">
                    <a:lumMod val="20000"/>
                    <a:lumOff val="80000"/>
                  </a:schemeClr>
                </a:solidFill>
                <a:latin typeface="微软雅黑" panose="020b0503020204020204" pitchFamily="34" charset="-122"/>
                <a:ea typeface="微软雅黑" panose="020b0503020204020204" pitchFamily="34" charset="-122"/>
              </a:endParaRPr>
            </a:p>
          </p:txBody>
        </p:sp>
      </p:grpSp>
      <p:grpSp>
        <p:nvGrpSpPr>
          <p:cNvPr id="32" name="组合 8"/>
          <p:cNvGrpSpPr/>
          <p:nvPr/>
        </p:nvGrpSpPr>
        <p:grpSpPr>
          <a:xfrm>
            <a:off x="5040052" y="1384412"/>
            <a:ext cx="3142674" cy="1626828"/>
            <a:chOff x="13879971" y="2924342"/>
            <a:chExt cx="8380464" cy="4336869"/>
          </a:xfrm>
        </p:grpSpPr>
        <p:sp>
          <p:nvSpPr>
            <p:cNvPr id="33" name="Freeform 1"/>
            <p:cNvSpPr>
              <a:spLocks noChangeArrowheads="1"/>
            </p:cNvSpPr>
            <p:nvPr/>
          </p:nvSpPr>
          <p:spPr bwMode="auto">
            <a:xfrm>
              <a:off x="20872172" y="4681518"/>
              <a:ext cx="1388263" cy="1603470"/>
            </a:xfrm>
            <a:custGeom>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3"/>
            </a:solidFill>
            <a:ln>
              <a:noFill/>
            </a:ln>
            <a:effectLst/>
          </p:spPr>
          <p:txBody>
            <a:bodyPr wrap="none" anchor="ctr"/>
            <a:lstStyle/>
            <a:p>
              <a:endParaRPr lang="en-US">
                <a:solidFill>
                  <a:schemeClr val="accent5">
                    <a:lumMod val="20000"/>
                    <a:lumOff val="80000"/>
                  </a:schemeClr>
                </a:solidFill>
                <a:latin typeface="微软雅黑" panose="020b0503020204020204" pitchFamily="34" charset="-122"/>
                <a:ea typeface="微软雅黑" panose="020b0503020204020204" pitchFamily="34" charset="-122"/>
              </a:endParaRPr>
            </a:p>
          </p:txBody>
        </p:sp>
        <p:sp>
          <p:nvSpPr>
            <p:cNvPr id="34" name="TextBox 53"/>
            <p:cNvSpPr txBox="1"/>
            <p:nvPr/>
          </p:nvSpPr>
          <p:spPr>
            <a:xfrm>
              <a:off x="17249409" y="4265472"/>
              <a:ext cx="2544285" cy="738436"/>
            </a:xfrm>
            <a:prstGeom prst="rect">
              <a:avLst/>
            </a:prstGeom>
            <a:noFill/>
          </p:spPr>
          <p:txBody>
            <a:bodyPr wrap="none" rtlCol="0">
              <a:spAutoFit/>
            </a:bodyPr>
            <a:lstStyle/>
            <a:p>
              <a:pPr defTabSz="913130"/>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标题关键字</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54"/>
            <p:cNvSpPr txBox="1"/>
            <p:nvPr/>
          </p:nvSpPr>
          <p:spPr>
            <a:xfrm>
              <a:off x="16754380" y="5168977"/>
              <a:ext cx="3929648" cy="2092234"/>
            </a:xfrm>
            <a:prstGeom prst="rect">
              <a:avLst/>
            </a:prstGeom>
            <a:noFill/>
          </p:spPr>
          <p:txBody>
            <a:bodyPr wrap="square" rtlCol="0">
              <a:spAutoFit/>
            </a:bodyPr>
            <a:lstStyle/>
            <a:p>
              <a:pPr algn="r"/>
              <a:r>
                <a:rPr lang="zh-CN" altLang="en-US" sz="900">
                  <a:solidFill>
                    <a:schemeClr val="bg1">
                      <a:lumMod val="65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900">
                <a:solidFill>
                  <a:schemeClr val="bg1">
                    <a:lumMod val="65000"/>
                  </a:schemeClr>
                </a:solidFill>
                <a:latin typeface="微软雅黑" panose="020b0503020204020204" pitchFamily="34" charset="-122"/>
                <a:ea typeface="微软雅黑" panose="020b0503020204020204" pitchFamily="34" charset="-122"/>
                <a:cs typeface="Lato Light"/>
              </a:endParaRPr>
            </a:p>
          </p:txBody>
        </p:sp>
        <p:grpSp>
          <p:nvGrpSpPr>
            <p:cNvPr id="36" name="Group 64"/>
            <p:cNvGrpSpPr/>
            <p:nvPr/>
          </p:nvGrpSpPr>
          <p:grpSpPr>
            <a:xfrm flipH="1">
              <a:off x="13879971" y="2924342"/>
              <a:ext cx="7715545" cy="1757177"/>
              <a:chOff x="2918048" y="2924341"/>
              <a:chExt cx="7406194" cy="1757177"/>
            </a:xfrm>
          </p:grpSpPr>
          <p:cxnSp>
            <p:nvCxnSpPr>
              <p:cNvPr id="38" name="Straight Connector 65"/>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66"/>
              <p:cNvCxnSpPr/>
              <p:nvPr/>
            </p:nvCxnSpPr>
            <p:spPr>
              <a:xfrm flipH="1" flipV="1">
                <a:off x="2918048" y="292434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67"/>
              <p:cNvCxnSpPr/>
              <p:nvPr/>
            </p:nvCxnSpPr>
            <p:spPr>
              <a:xfrm flipH="1"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37" name="Freeform 166"/>
            <p:cNvSpPr>
              <a:spLocks noEditPoints="1"/>
            </p:cNvSpPr>
            <p:nvPr/>
          </p:nvSpPr>
          <p:spPr bwMode="auto">
            <a:xfrm>
              <a:off x="21167196" y="5080751"/>
              <a:ext cx="730459" cy="736118"/>
            </a:xfrm>
            <a:custGeom>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2" h="62">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accent5">
                    <a:lumMod val="20000"/>
                    <a:lumOff val="80000"/>
                  </a:schemeClr>
                </a:solidFill>
                <a:latin typeface="微软雅黑" panose="020b0503020204020204" pitchFamily="34" charset="-122"/>
                <a:ea typeface="微软雅黑" panose="020b0503020204020204" pitchFamily="34" charset="-122"/>
              </a:endParaRPr>
            </a:p>
          </p:txBody>
        </p:sp>
      </p:grpSp>
      <p:grpSp>
        <p:nvGrpSpPr>
          <p:cNvPr id="41" name="组合 5"/>
          <p:cNvGrpSpPr/>
          <p:nvPr/>
        </p:nvGrpSpPr>
        <p:grpSpPr>
          <a:xfrm>
            <a:off x="773458" y="1341760"/>
            <a:ext cx="3153139" cy="1626828"/>
            <a:chOff x="2062553" y="2924342"/>
            <a:chExt cx="8408371" cy="4336869"/>
          </a:xfrm>
        </p:grpSpPr>
        <p:sp>
          <p:nvSpPr>
            <p:cNvPr id="42" name="Freeform 1"/>
            <p:cNvSpPr>
              <a:spLocks noChangeArrowheads="1"/>
            </p:cNvSpPr>
            <p:nvPr/>
          </p:nvSpPr>
          <p:spPr bwMode="auto">
            <a:xfrm>
              <a:off x="2062553" y="4681518"/>
              <a:ext cx="1388263" cy="1603470"/>
            </a:xfrm>
            <a:custGeom>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4"/>
            </a:solidFill>
            <a:ln>
              <a:noFill/>
            </a:ln>
            <a:effectLst/>
          </p:spPr>
          <p:txBody>
            <a:bodyPr wrap="none" anchor="ctr"/>
            <a:lstStyle/>
            <a:p>
              <a:endParaRPr lang="en-US">
                <a:solidFill>
                  <a:schemeClr val="accent5">
                    <a:lumMod val="20000"/>
                    <a:lumOff val="80000"/>
                  </a:schemeClr>
                </a:solidFill>
                <a:latin typeface="微软雅黑" panose="020b0503020204020204" pitchFamily="34" charset="-122"/>
                <a:ea typeface="微软雅黑" panose="020b0503020204020204" pitchFamily="34" charset="-122"/>
              </a:endParaRPr>
            </a:p>
          </p:txBody>
        </p:sp>
        <p:sp>
          <p:nvSpPr>
            <p:cNvPr id="43" name="TextBox 49"/>
            <p:cNvSpPr txBox="1"/>
            <p:nvPr/>
          </p:nvSpPr>
          <p:spPr>
            <a:xfrm>
              <a:off x="3503030" y="4294047"/>
              <a:ext cx="2544285" cy="738436"/>
            </a:xfrm>
            <a:prstGeom prst="rect">
              <a:avLst/>
            </a:prstGeom>
            <a:noFill/>
          </p:spPr>
          <p:txBody>
            <a:bodyPr wrap="none" rtlCol="0">
              <a:spAutoFit/>
            </a:bodyPr>
            <a:lstStyle/>
            <a:p>
              <a:pPr defTabSz="913130"/>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标题关键字</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50"/>
            <p:cNvSpPr txBox="1"/>
            <p:nvPr/>
          </p:nvSpPr>
          <p:spPr>
            <a:xfrm>
              <a:off x="3552649" y="5168977"/>
              <a:ext cx="3929648" cy="2092234"/>
            </a:xfrm>
            <a:prstGeom prst="rect">
              <a:avLst/>
            </a:prstGeom>
            <a:noFill/>
          </p:spPr>
          <p:txBody>
            <a:bodyPr wrap="square" rtlCol="0">
              <a:spAutoFit/>
            </a:bodyPr>
            <a:lstStyle/>
            <a:p>
              <a:r>
                <a:rPr lang="zh-CN" altLang="en-US" sz="900">
                  <a:solidFill>
                    <a:schemeClr val="bg1">
                      <a:lumMod val="65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900">
                <a:solidFill>
                  <a:schemeClr val="bg1">
                    <a:lumMod val="65000"/>
                  </a:schemeClr>
                </a:solidFill>
                <a:latin typeface="微软雅黑" panose="020b0503020204020204" pitchFamily="34" charset="-122"/>
                <a:ea typeface="微软雅黑" panose="020b0503020204020204" pitchFamily="34" charset="-122"/>
                <a:cs typeface="Lato Light"/>
              </a:endParaRPr>
            </a:p>
          </p:txBody>
        </p:sp>
        <p:grpSp>
          <p:nvGrpSpPr>
            <p:cNvPr id="45" name="Group 55"/>
            <p:cNvGrpSpPr/>
            <p:nvPr/>
          </p:nvGrpSpPr>
          <p:grpSpPr>
            <a:xfrm>
              <a:off x="2570063" y="2924342"/>
              <a:ext cx="7900861" cy="1757177"/>
              <a:chOff x="2731427" y="2924341"/>
              <a:chExt cx="7900861" cy="1757177"/>
            </a:xfrm>
          </p:grpSpPr>
          <p:cxnSp>
            <p:nvCxnSpPr>
              <p:cNvPr id="47" name="Straight Connector 7"/>
              <p:cNvCxnSpPr/>
              <p:nvPr/>
            </p:nvCxnSpPr>
            <p:spPr>
              <a:xfrm flipH="1">
                <a:off x="2731427" y="2924341"/>
                <a:ext cx="79008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4"/>
              <p:cNvCxnSpPr>
                <a:stCxn id="42" idx="4"/>
              </p:cNvCxnSpPr>
              <p:nvPr/>
            </p:nvCxnSpPr>
            <p:spPr>
              <a:xfrm flipH="1" flipV="1">
                <a:off x="2756684" y="292434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56"/>
              <p:cNvCxnSpPr/>
              <p:nvPr/>
            </p:nvCxnSpPr>
            <p:spPr>
              <a:xfrm flipH="1" flipV="1">
                <a:off x="10632288" y="2932531"/>
                <a:ext cx="0" cy="68140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46" name="Freeform 81"/>
            <p:cNvSpPr>
              <a:spLocks noEditPoints="1"/>
            </p:cNvSpPr>
            <p:nvPr/>
          </p:nvSpPr>
          <p:spPr bwMode="auto">
            <a:xfrm>
              <a:off x="2381378" y="5053205"/>
              <a:ext cx="760387" cy="763664"/>
            </a:xfrm>
            <a:custGeom>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rgbClr val="FFFFFF"/>
            </a:solidFill>
            <a:ln w="9525">
              <a:noFill/>
              <a:round/>
            </a:ln>
          </p:spPr>
          <p:txBody>
            <a:bodyPr vert="horz" wrap="square" lIns="91440" tIns="45720" rIns="91440" bIns="45720" numCol="1" anchor="t" anchorCtr="0" compatLnSpc="1"/>
            <a:lstStyle/>
            <a:p>
              <a:endParaRPr lang="en-US">
                <a:solidFill>
                  <a:schemeClr val="accent5">
                    <a:lumMod val="20000"/>
                    <a:lumOff val="8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40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75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gtEl>
                                        <p:attrNameLst>
                                          <p:attrName>ppt_y</p:attrName>
                                        </p:attrNameLst>
                                      </p:cBhvr>
                                      <p:tavLst>
                                        <p:tav tm="0" fmla="#ppt_y+(sin(-2*pi*(1-$))*-#ppt_x+cos(-2*pi*(1-$))*(1-#ppt_y))*(1-$)">
                                          <p:val>
                                            <p:fltVal val="0"/>
                                          </p:val>
                                        </p:tav>
                                        <p:tav tm="100000">
                                          <p:val>
                                            <p:fltVal val="1"/>
                                          </p:val>
                                        </p:tav>
                                      </p:tavLst>
                                    </p:anim>
                                  </p:childTnLst>
                                </p:cTn>
                              </p:par>
                              <p:par>
                                <p:cTn id="29" presetID="2" presetClass="entr" presetSubtype="4" fill="hold" nodeType="withEffect">
                                  <p:stCondLst>
                                    <p:cond delay="125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18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22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3172380" y="1666684"/>
            <a:ext cx="2508896" cy="2509671"/>
            <a:chOff x="637060" y="1666142"/>
            <a:chExt cx="2508896" cy="2508896"/>
          </a:xfrm>
        </p:grpSpPr>
        <p:grpSp>
          <p:nvGrpSpPr>
            <p:cNvPr id="3" name="组合 2"/>
            <p:cNvGrpSpPr/>
            <p:nvPr/>
          </p:nvGrpSpPr>
          <p:grpSpPr>
            <a:xfrm>
              <a:off x="637060" y="2279704"/>
              <a:ext cx="2508896" cy="1273129"/>
              <a:chOff x="3170867" y="2279704"/>
              <a:chExt cx="2508896" cy="1273129"/>
            </a:xfrm>
          </p:grpSpPr>
          <p:sp>
            <p:nvSpPr>
              <p:cNvPr id="19" name="任意多边形 18"/>
              <p:cNvSpPr/>
              <p:nvPr/>
            </p:nvSpPr>
            <p:spPr>
              <a:xfrm>
                <a:off x="3170867" y="2279704"/>
                <a:ext cx="416307" cy="1194254"/>
              </a:xfrm>
              <a:custGeom>
                <a:gdLst>
                  <a:gd name="connsiteX0" fmla="*/ 174070 w 424128"/>
                  <a:gd name="connsiteY0" fmla="*/ 0 h 1198817"/>
                  <a:gd name="connsiteX1" fmla="*/ 288293 w 424128"/>
                  <a:gd name="connsiteY1" fmla="*/ 8135 h 1198817"/>
                  <a:gd name="connsiteX2" fmla="*/ 408579 w 424128"/>
                  <a:gd name="connsiteY2" fmla="*/ 185969 h 1198817"/>
                  <a:gd name="connsiteX3" fmla="*/ 369617 w 424128"/>
                  <a:gd name="connsiteY3" fmla="*/ 257964 h 1198817"/>
                  <a:gd name="connsiteX4" fmla="*/ 295064 w 424128"/>
                  <a:gd name="connsiteY4" fmla="*/ 628329 h 1198817"/>
                  <a:gd name="connsiteX5" fmla="*/ 369617 w 424128"/>
                  <a:gd name="connsiteY5" fmla="*/ 998695 h 1198817"/>
                  <a:gd name="connsiteX6" fmla="*/ 424128 w 424128"/>
                  <a:gd name="connsiteY6" fmla="*/ 1099420 h 1198817"/>
                  <a:gd name="connsiteX7" fmla="*/ 218189 w 424128"/>
                  <a:gd name="connsiteY7" fmla="*/ 1097976 h 1198817"/>
                  <a:gd name="connsiteX8" fmla="*/ 137834 w 424128"/>
                  <a:gd name="connsiteY8" fmla="*/ 1198817 h 1198817"/>
                  <a:gd name="connsiteX9" fmla="*/ 97613 w 424128"/>
                  <a:gd name="connsiteY9" fmla="*/ 1115325 h 1198817"/>
                  <a:gd name="connsiteX10" fmla="*/ 0 w 424128"/>
                  <a:gd name="connsiteY10" fmla="*/ 631829 h 1198817"/>
                  <a:gd name="connsiteX11" fmla="*/ 149919 w 424128"/>
                  <a:gd name="connsiteY11" fmla="*/ 39753 h 1198817"/>
                  <a:gd name="connsiteX0-1" fmla="*/ 174070 w 409840"/>
                  <a:gd name="connsiteY0-2" fmla="*/ 0 h 1198817"/>
                  <a:gd name="connsiteX1-3" fmla="*/ 288293 w 409840"/>
                  <a:gd name="connsiteY1-4" fmla="*/ 8135 h 1198817"/>
                  <a:gd name="connsiteX2-5" fmla="*/ 408579 w 409840"/>
                  <a:gd name="connsiteY2-6" fmla="*/ 185969 h 1198817"/>
                  <a:gd name="connsiteX3-7" fmla="*/ 369617 w 409840"/>
                  <a:gd name="connsiteY3-8" fmla="*/ 257964 h 1198817"/>
                  <a:gd name="connsiteX4-9" fmla="*/ 295064 w 409840"/>
                  <a:gd name="connsiteY4-10" fmla="*/ 628329 h 1198817"/>
                  <a:gd name="connsiteX5-11" fmla="*/ 369617 w 409840"/>
                  <a:gd name="connsiteY5-12" fmla="*/ 998695 h 1198817"/>
                  <a:gd name="connsiteX6-13" fmla="*/ 409840 w 409840"/>
                  <a:gd name="connsiteY6-14" fmla="*/ 1085133 h 1198817"/>
                  <a:gd name="connsiteX7-15" fmla="*/ 218189 w 409840"/>
                  <a:gd name="connsiteY7-16" fmla="*/ 1097976 h 1198817"/>
                  <a:gd name="connsiteX8-17" fmla="*/ 137834 w 409840"/>
                  <a:gd name="connsiteY8-18" fmla="*/ 1198817 h 1198817"/>
                  <a:gd name="connsiteX9-19" fmla="*/ 97613 w 409840"/>
                  <a:gd name="connsiteY9-20" fmla="*/ 1115325 h 1198817"/>
                  <a:gd name="connsiteX10-21" fmla="*/ 0 w 409840"/>
                  <a:gd name="connsiteY10-22" fmla="*/ 631829 h 1198817"/>
                  <a:gd name="connsiteX11-23" fmla="*/ 149919 w 409840"/>
                  <a:gd name="connsiteY11-24" fmla="*/ 39753 h 1198817"/>
                  <a:gd name="connsiteX12" fmla="*/ 174070 w 409840"/>
                  <a:gd name="connsiteY12" fmla="*/ 0 h 1198817"/>
                  <a:gd name="connsiteX0-25" fmla="*/ 174070 w 409840"/>
                  <a:gd name="connsiteY0-26" fmla="*/ 0 h 1198817"/>
                  <a:gd name="connsiteX1-27" fmla="*/ 288293 w 409840"/>
                  <a:gd name="connsiteY1-28" fmla="*/ 8135 h 1198817"/>
                  <a:gd name="connsiteX2-29" fmla="*/ 408579 w 409840"/>
                  <a:gd name="connsiteY2-30" fmla="*/ 185969 h 1198817"/>
                  <a:gd name="connsiteX3-31" fmla="*/ 369617 w 409840"/>
                  <a:gd name="connsiteY3-32" fmla="*/ 257964 h 1198817"/>
                  <a:gd name="connsiteX4-33" fmla="*/ 295064 w 409840"/>
                  <a:gd name="connsiteY4-34" fmla="*/ 628329 h 1198817"/>
                  <a:gd name="connsiteX5-35" fmla="*/ 369617 w 409840"/>
                  <a:gd name="connsiteY5-36" fmla="*/ 998695 h 1198817"/>
                  <a:gd name="connsiteX6-37" fmla="*/ 409840 w 409840"/>
                  <a:gd name="connsiteY6-38" fmla="*/ 1085133 h 1198817"/>
                  <a:gd name="connsiteX7-39" fmla="*/ 211045 w 409840"/>
                  <a:gd name="connsiteY7-40" fmla="*/ 1076544 h 1198817"/>
                  <a:gd name="connsiteX8-41" fmla="*/ 137834 w 409840"/>
                  <a:gd name="connsiteY8-42" fmla="*/ 1198817 h 1198817"/>
                  <a:gd name="connsiteX9-43" fmla="*/ 97613 w 409840"/>
                  <a:gd name="connsiteY9-44" fmla="*/ 1115325 h 1198817"/>
                  <a:gd name="connsiteX10-45" fmla="*/ 0 w 409840"/>
                  <a:gd name="connsiteY10-46" fmla="*/ 631829 h 1198817"/>
                  <a:gd name="connsiteX11-47" fmla="*/ 149919 w 409840"/>
                  <a:gd name="connsiteY11-48" fmla="*/ 39753 h 1198817"/>
                  <a:gd name="connsiteX12-49" fmla="*/ 174070 w 409840"/>
                  <a:gd name="connsiteY12-50" fmla="*/ 0 h 1198817"/>
                  <a:gd name="connsiteX0-51" fmla="*/ 174070 w 409840"/>
                  <a:gd name="connsiteY0-52" fmla="*/ 0 h 1179767"/>
                  <a:gd name="connsiteX1-53" fmla="*/ 288293 w 409840"/>
                  <a:gd name="connsiteY1-54" fmla="*/ 8135 h 1179767"/>
                  <a:gd name="connsiteX2-55" fmla="*/ 408579 w 409840"/>
                  <a:gd name="connsiteY2-56" fmla="*/ 185969 h 1179767"/>
                  <a:gd name="connsiteX3-57" fmla="*/ 369617 w 409840"/>
                  <a:gd name="connsiteY3-58" fmla="*/ 257964 h 1179767"/>
                  <a:gd name="connsiteX4-59" fmla="*/ 295064 w 409840"/>
                  <a:gd name="connsiteY4-60" fmla="*/ 628329 h 1179767"/>
                  <a:gd name="connsiteX5-61" fmla="*/ 369617 w 409840"/>
                  <a:gd name="connsiteY5-62" fmla="*/ 998695 h 1179767"/>
                  <a:gd name="connsiteX6-63" fmla="*/ 409840 w 409840"/>
                  <a:gd name="connsiteY6-64" fmla="*/ 1085133 h 1179767"/>
                  <a:gd name="connsiteX7-65" fmla="*/ 211045 w 409840"/>
                  <a:gd name="connsiteY7-66" fmla="*/ 1076544 h 1179767"/>
                  <a:gd name="connsiteX8-67" fmla="*/ 128309 w 409840"/>
                  <a:gd name="connsiteY8-68" fmla="*/ 1179767 h 1179767"/>
                  <a:gd name="connsiteX9-69" fmla="*/ 97613 w 409840"/>
                  <a:gd name="connsiteY9-70" fmla="*/ 1115325 h 1179767"/>
                  <a:gd name="connsiteX10-71" fmla="*/ 0 w 409840"/>
                  <a:gd name="connsiteY10-72" fmla="*/ 631829 h 1179767"/>
                  <a:gd name="connsiteX11-73" fmla="*/ 149919 w 409840"/>
                  <a:gd name="connsiteY11-74" fmla="*/ 39753 h 1179767"/>
                  <a:gd name="connsiteX12-75" fmla="*/ 174070 w 409840"/>
                  <a:gd name="connsiteY12-76" fmla="*/ 0 h 1179767"/>
                  <a:gd name="connsiteX0-77" fmla="*/ 174070 w 412221"/>
                  <a:gd name="connsiteY0-78" fmla="*/ 0 h 1179767"/>
                  <a:gd name="connsiteX1-79" fmla="*/ 288293 w 412221"/>
                  <a:gd name="connsiteY1-80" fmla="*/ 8135 h 1179767"/>
                  <a:gd name="connsiteX2-81" fmla="*/ 408579 w 412221"/>
                  <a:gd name="connsiteY2-82" fmla="*/ 185969 h 1179767"/>
                  <a:gd name="connsiteX3-83" fmla="*/ 369617 w 412221"/>
                  <a:gd name="connsiteY3-84" fmla="*/ 257964 h 1179767"/>
                  <a:gd name="connsiteX4-85" fmla="*/ 295064 w 412221"/>
                  <a:gd name="connsiteY4-86" fmla="*/ 628329 h 1179767"/>
                  <a:gd name="connsiteX5-87" fmla="*/ 369617 w 412221"/>
                  <a:gd name="connsiteY5-88" fmla="*/ 998695 h 1179767"/>
                  <a:gd name="connsiteX6-89" fmla="*/ 412221 w 412221"/>
                  <a:gd name="connsiteY6-90" fmla="*/ 1089896 h 1179767"/>
                  <a:gd name="connsiteX7-91" fmla="*/ 211045 w 412221"/>
                  <a:gd name="connsiteY7-92" fmla="*/ 1076544 h 1179767"/>
                  <a:gd name="connsiteX8-93" fmla="*/ 128309 w 412221"/>
                  <a:gd name="connsiteY8-94" fmla="*/ 1179767 h 1179767"/>
                  <a:gd name="connsiteX9-95" fmla="*/ 97613 w 412221"/>
                  <a:gd name="connsiteY9-96" fmla="*/ 1115325 h 1179767"/>
                  <a:gd name="connsiteX10-97" fmla="*/ 0 w 412221"/>
                  <a:gd name="connsiteY10-98" fmla="*/ 631829 h 1179767"/>
                  <a:gd name="connsiteX11-99" fmla="*/ 149919 w 412221"/>
                  <a:gd name="connsiteY11-100" fmla="*/ 39753 h 1179767"/>
                  <a:gd name="connsiteX12-101" fmla="*/ 174070 w 412221"/>
                  <a:gd name="connsiteY12-102" fmla="*/ 0 h 1179767"/>
                  <a:gd name="connsiteX0-103" fmla="*/ 174070 w 412221"/>
                  <a:gd name="connsiteY0-104" fmla="*/ 0 h 1179767"/>
                  <a:gd name="connsiteX1-105" fmla="*/ 288293 w 412221"/>
                  <a:gd name="connsiteY1-106" fmla="*/ 8135 h 1179767"/>
                  <a:gd name="connsiteX2-107" fmla="*/ 407657 w 412221"/>
                  <a:gd name="connsiteY2-108" fmla="*/ 176745 h 1179767"/>
                  <a:gd name="connsiteX3-109" fmla="*/ 369617 w 412221"/>
                  <a:gd name="connsiteY3-110" fmla="*/ 257964 h 1179767"/>
                  <a:gd name="connsiteX4-111" fmla="*/ 295064 w 412221"/>
                  <a:gd name="connsiteY4-112" fmla="*/ 628329 h 1179767"/>
                  <a:gd name="connsiteX5-113" fmla="*/ 369617 w 412221"/>
                  <a:gd name="connsiteY5-114" fmla="*/ 998695 h 1179767"/>
                  <a:gd name="connsiteX6-115" fmla="*/ 412221 w 412221"/>
                  <a:gd name="connsiteY6-116" fmla="*/ 1089896 h 1179767"/>
                  <a:gd name="connsiteX7-117" fmla="*/ 211045 w 412221"/>
                  <a:gd name="connsiteY7-118" fmla="*/ 1076544 h 1179767"/>
                  <a:gd name="connsiteX8-119" fmla="*/ 128309 w 412221"/>
                  <a:gd name="connsiteY8-120" fmla="*/ 1179767 h 1179767"/>
                  <a:gd name="connsiteX9-121" fmla="*/ 97613 w 412221"/>
                  <a:gd name="connsiteY9-122" fmla="*/ 1115325 h 1179767"/>
                  <a:gd name="connsiteX10-123" fmla="*/ 0 w 412221"/>
                  <a:gd name="connsiteY10-124" fmla="*/ 631829 h 1179767"/>
                  <a:gd name="connsiteX11-125" fmla="*/ 149919 w 412221"/>
                  <a:gd name="connsiteY11-126" fmla="*/ 39753 h 1179767"/>
                  <a:gd name="connsiteX12-127" fmla="*/ 174070 w 412221"/>
                  <a:gd name="connsiteY12-128" fmla="*/ 0 h 1179767"/>
                  <a:gd name="connsiteX0-129" fmla="*/ 174070 w 412221"/>
                  <a:gd name="connsiteY0-130" fmla="*/ 0 h 1179767"/>
                  <a:gd name="connsiteX1-131" fmla="*/ 288293 w 412221"/>
                  <a:gd name="connsiteY1-132" fmla="*/ 8135 h 1179767"/>
                  <a:gd name="connsiteX2-133" fmla="*/ 408579 w 412221"/>
                  <a:gd name="connsiteY2-134" fmla="*/ 175823 h 1179767"/>
                  <a:gd name="connsiteX3-135" fmla="*/ 369617 w 412221"/>
                  <a:gd name="connsiteY3-136" fmla="*/ 257964 h 1179767"/>
                  <a:gd name="connsiteX4-137" fmla="*/ 295064 w 412221"/>
                  <a:gd name="connsiteY4-138" fmla="*/ 628329 h 1179767"/>
                  <a:gd name="connsiteX5-139" fmla="*/ 369617 w 412221"/>
                  <a:gd name="connsiteY5-140" fmla="*/ 998695 h 1179767"/>
                  <a:gd name="connsiteX6-141" fmla="*/ 412221 w 412221"/>
                  <a:gd name="connsiteY6-142" fmla="*/ 1089896 h 1179767"/>
                  <a:gd name="connsiteX7-143" fmla="*/ 211045 w 412221"/>
                  <a:gd name="connsiteY7-144" fmla="*/ 1076544 h 1179767"/>
                  <a:gd name="connsiteX8-145" fmla="*/ 128309 w 412221"/>
                  <a:gd name="connsiteY8-146" fmla="*/ 1179767 h 1179767"/>
                  <a:gd name="connsiteX9-147" fmla="*/ 97613 w 412221"/>
                  <a:gd name="connsiteY9-148" fmla="*/ 1115325 h 1179767"/>
                  <a:gd name="connsiteX10-149" fmla="*/ 0 w 412221"/>
                  <a:gd name="connsiteY10-150" fmla="*/ 631829 h 1179767"/>
                  <a:gd name="connsiteX11-151" fmla="*/ 149919 w 412221"/>
                  <a:gd name="connsiteY11-152" fmla="*/ 39753 h 1179767"/>
                  <a:gd name="connsiteX12-153" fmla="*/ 174070 w 412221"/>
                  <a:gd name="connsiteY12-154" fmla="*/ 0 h 1179767"/>
                  <a:gd name="connsiteX0-155" fmla="*/ 174993 w 412221"/>
                  <a:gd name="connsiteY0-156" fmla="*/ 0 h 1182534"/>
                  <a:gd name="connsiteX1-157" fmla="*/ 288293 w 412221"/>
                  <a:gd name="connsiteY1-158" fmla="*/ 10902 h 1182534"/>
                  <a:gd name="connsiteX2-159" fmla="*/ 408579 w 412221"/>
                  <a:gd name="connsiteY2-160" fmla="*/ 178590 h 1182534"/>
                  <a:gd name="connsiteX3-161" fmla="*/ 369617 w 412221"/>
                  <a:gd name="connsiteY3-162" fmla="*/ 260731 h 1182534"/>
                  <a:gd name="connsiteX4-163" fmla="*/ 295064 w 412221"/>
                  <a:gd name="connsiteY4-164" fmla="*/ 631096 h 1182534"/>
                  <a:gd name="connsiteX5-165" fmla="*/ 369617 w 412221"/>
                  <a:gd name="connsiteY5-166" fmla="*/ 1001462 h 1182534"/>
                  <a:gd name="connsiteX6-167" fmla="*/ 412221 w 412221"/>
                  <a:gd name="connsiteY6-168" fmla="*/ 1092663 h 1182534"/>
                  <a:gd name="connsiteX7-169" fmla="*/ 211045 w 412221"/>
                  <a:gd name="connsiteY7-170" fmla="*/ 1079311 h 1182534"/>
                  <a:gd name="connsiteX8-171" fmla="*/ 128309 w 412221"/>
                  <a:gd name="connsiteY8-172" fmla="*/ 1182534 h 1182534"/>
                  <a:gd name="connsiteX9-173" fmla="*/ 97613 w 412221"/>
                  <a:gd name="connsiteY9-174" fmla="*/ 1118092 h 1182534"/>
                  <a:gd name="connsiteX10-175" fmla="*/ 0 w 412221"/>
                  <a:gd name="connsiteY10-176" fmla="*/ 634596 h 1182534"/>
                  <a:gd name="connsiteX11-177" fmla="*/ 149919 w 412221"/>
                  <a:gd name="connsiteY11-178" fmla="*/ 42520 h 1182534"/>
                  <a:gd name="connsiteX12-179" fmla="*/ 174993 w 412221"/>
                  <a:gd name="connsiteY12-180" fmla="*/ 0 h 1182534"/>
                  <a:gd name="connsiteX0-181" fmla="*/ 174993 w 412221"/>
                  <a:gd name="connsiteY0-182" fmla="*/ 0 h 1182534"/>
                  <a:gd name="connsiteX1-183" fmla="*/ 290138 w 412221"/>
                  <a:gd name="connsiteY1-184" fmla="*/ 7212 h 1182534"/>
                  <a:gd name="connsiteX2-185" fmla="*/ 408579 w 412221"/>
                  <a:gd name="connsiteY2-186" fmla="*/ 178590 h 1182534"/>
                  <a:gd name="connsiteX3-187" fmla="*/ 369617 w 412221"/>
                  <a:gd name="connsiteY3-188" fmla="*/ 260731 h 1182534"/>
                  <a:gd name="connsiteX4-189" fmla="*/ 295064 w 412221"/>
                  <a:gd name="connsiteY4-190" fmla="*/ 631096 h 1182534"/>
                  <a:gd name="connsiteX5-191" fmla="*/ 369617 w 412221"/>
                  <a:gd name="connsiteY5-192" fmla="*/ 1001462 h 1182534"/>
                  <a:gd name="connsiteX6-193" fmla="*/ 412221 w 412221"/>
                  <a:gd name="connsiteY6-194" fmla="*/ 1092663 h 1182534"/>
                  <a:gd name="connsiteX7-195" fmla="*/ 211045 w 412221"/>
                  <a:gd name="connsiteY7-196" fmla="*/ 1079311 h 1182534"/>
                  <a:gd name="connsiteX8-197" fmla="*/ 128309 w 412221"/>
                  <a:gd name="connsiteY8-198" fmla="*/ 1182534 h 1182534"/>
                  <a:gd name="connsiteX9-199" fmla="*/ 97613 w 412221"/>
                  <a:gd name="connsiteY9-200" fmla="*/ 1118092 h 1182534"/>
                  <a:gd name="connsiteX10-201" fmla="*/ 0 w 412221"/>
                  <a:gd name="connsiteY10-202" fmla="*/ 634596 h 1182534"/>
                  <a:gd name="connsiteX11-203" fmla="*/ 149919 w 412221"/>
                  <a:gd name="connsiteY11-204" fmla="*/ 42520 h 1182534"/>
                  <a:gd name="connsiteX12-205" fmla="*/ 174993 w 412221"/>
                  <a:gd name="connsiteY12-206" fmla="*/ 0 h 118253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49" y="connsiteY12-50"/>
                  </a:cxn>
                </a:cxnLst>
                <a:rect l="l" t="t" r="r" b="b"/>
                <a:pathLst>
                  <a:path w="412221" h="1182534">
                    <a:moveTo>
                      <a:pt x="174993" y="0"/>
                    </a:moveTo>
                    <a:lnTo>
                      <a:pt x="290138" y="7212"/>
                    </a:lnTo>
                    <a:lnTo>
                      <a:pt x="408579" y="178590"/>
                    </a:lnTo>
                    <a:lnTo>
                      <a:pt x="369617" y="260731"/>
                    </a:lnTo>
                    <a:cubicBezTo>
                      <a:pt x="321611" y="374566"/>
                      <a:pt x="295064" y="499722"/>
                      <a:pt x="295064" y="631096"/>
                    </a:cubicBezTo>
                    <a:cubicBezTo>
                      <a:pt x="295064" y="762470"/>
                      <a:pt x="321611" y="887626"/>
                      <a:pt x="369617" y="1001462"/>
                    </a:cubicBezTo>
                    <a:lnTo>
                      <a:pt x="412221" y="1092663"/>
                    </a:lnTo>
                    <a:lnTo>
                      <a:pt x="211045" y="1079311"/>
                    </a:lnTo>
                    <a:lnTo>
                      <a:pt x="128309" y="1182534"/>
                    </a:lnTo>
                    <a:lnTo>
                      <a:pt x="97613" y="1118092"/>
                    </a:lnTo>
                    <a:cubicBezTo>
                      <a:pt x="34758" y="969485"/>
                      <a:pt x="0" y="806099"/>
                      <a:pt x="0" y="634596"/>
                    </a:cubicBezTo>
                    <a:cubicBezTo>
                      <a:pt x="0" y="420217"/>
                      <a:pt x="54309" y="218522"/>
                      <a:pt x="149919" y="42520"/>
                    </a:cubicBezTo>
                    <a:lnTo>
                      <a:pt x="17499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0" name="任意多边形 19"/>
              <p:cNvSpPr/>
              <p:nvPr/>
            </p:nvSpPr>
            <p:spPr>
              <a:xfrm>
                <a:off x="5258742" y="2322465"/>
                <a:ext cx="421021" cy="1230368"/>
              </a:xfrm>
              <a:custGeom>
                <a:gdLst>
                  <a:gd name="connsiteX0" fmla="*/ 271771 w 416889"/>
                  <a:gd name="connsiteY0" fmla="*/ 0 h 1208147"/>
                  <a:gd name="connsiteX1" fmla="*/ 319276 w 416889"/>
                  <a:gd name="connsiteY1" fmla="*/ 98613 h 1208147"/>
                  <a:gd name="connsiteX2" fmla="*/ 416889 w 416889"/>
                  <a:gd name="connsiteY2" fmla="*/ 582109 h 1208147"/>
                  <a:gd name="connsiteX3" fmla="*/ 266970 w 416889"/>
                  <a:gd name="connsiteY3" fmla="*/ 1174185 h 1208147"/>
                  <a:gd name="connsiteX4" fmla="*/ 246338 w 416889"/>
                  <a:gd name="connsiteY4" fmla="*/ 1208147 h 1208147"/>
                  <a:gd name="connsiteX5" fmla="*/ 128508 w 416889"/>
                  <a:gd name="connsiteY5" fmla="*/ 1207570 h 1208147"/>
                  <a:gd name="connsiteX6" fmla="*/ 0 w 416889"/>
                  <a:gd name="connsiteY6" fmla="*/ 1042301 h 1208147"/>
                  <a:gd name="connsiteX7" fmla="*/ 50506 w 416889"/>
                  <a:gd name="connsiteY7" fmla="*/ 948975 h 1208147"/>
                  <a:gd name="connsiteX8" fmla="*/ 125059 w 416889"/>
                  <a:gd name="connsiteY8" fmla="*/ 578609 h 1208147"/>
                  <a:gd name="connsiteX9" fmla="*/ 50506 w 416889"/>
                  <a:gd name="connsiteY9" fmla="*/ 208244 h 1208147"/>
                  <a:gd name="connsiteX10" fmla="*/ 8875 w 416889"/>
                  <a:gd name="connsiteY10" fmla="*/ 131316 h 1208147"/>
                  <a:gd name="connsiteX11" fmla="*/ 218168 w 416889"/>
                  <a:gd name="connsiteY11" fmla="*/ 97172 h 1208147"/>
                  <a:gd name="connsiteX0-1" fmla="*/ 271771 w 416889"/>
                  <a:gd name="connsiteY0-2" fmla="*/ 0 h 1208147"/>
                  <a:gd name="connsiteX1-3" fmla="*/ 319276 w 416889"/>
                  <a:gd name="connsiteY1-4" fmla="*/ 98613 h 1208147"/>
                  <a:gd name="connsiteX2-5" fmla="*/ 416889 w 416889"/>
                  <a:gd name="connsiteY2-6" fmla="*/ 582109 h 1208147"/>
                  <a:gd name="connsiteX3-7" fmla="*/ 266970 w 416889"/>
                  <a:gd name="connsiteY3-8" fmla="*/ 1174185 h 1208147"/>
                  <a:gd name="connsiteX4-9" fmla="*/ 246338 w 416889"/>
                  <a:gd name="connsiteY4-10" fmla="*/ 1208147 h 1208147"/>
                  <a:gd name="connsiteX5-11" fmla="*/ 128508 w 416889"/>
                  <a:gd name="connsiteY5-12" fmla="*/ 1207570 h 1208147"/>
                  <a:gd name="connsiteX6-13" fmla="*/ 0 w 416889"/>
                  <a:gd name="connsiteY6-14" fmla="*/ 1042301 h 1208147"/>
                  <a:gd name="connsiteX7-15" fmla="*/ 50506 w 416889"/>
                  <a:gd name="connsiteY7-16" fmla="*/ 948975 h 1208147"/>
                  <a:gd name="connsiteX8-17" fmla="*/ 125059 w 416889"/>
                  <a:gd name="connsiteY8-18" fmla="*/ 578609 h 1208147"/>
                  <a:gd name="connsiteX9-19" fmla="*/ 50506 w 416889"/>
                  <a:gd name="connsiteY9-20" fmla="*/ 208244 h 1208147"/>
                  <a:gd name="connsiteX10-21" fmla="*/ 7953 w 416889"/>
                  <a:gd name="connsiteY10-22" fmla="*/ 123014 h 1208147"/>
                  <a:gd name="connsiteX11-23" fmla="*/ 218168 w 416889"/>
                  <a:gd name="connsiteY11-24" fmla="*/ 97172 h 1208147"/>
                  <a:gd name="connsiteX12" fmla="*/ 271771 w 416889"/>
                  <a:gd name="connsiteY12" fmla="*/ 0 h 1208147"/>
                  <a:gd name="connsiteX0-25" fmla="*/ 271771 w 416889"/>
                  <a:gd name="connsiteY0-26" fmla="*/ 0 h 1208147"/>
                  <a:gd name="connsiteX1-27" fmla="*/ 319276 w 416889"/>
                  <a:gd name="connsiteY1-28" fmla="*/ 98613 h 1208147"/>
                  <a:gd name="connsiteX2-29" fmla="*/ 416889 w 416889"/>
                  <a:gd name="connsiteY2-30" fmla="*/ 582109 h 1208147"/>
                  <a:gd name="connsiteX3-31" fmla="*/ 266970 w 416889"/>
                  <a:gd name="connsiteY3-32" fmla="*/ 1174185 h 1208147"/>
                  <a:gd name="connsiteX4-33" fmla="*/ 246338 w 416889"/>
                  <a:gd name="connsiteY4-34" fmla="*/ 1208147 h 1208147"/>
                  <a:gd name="connsiteX5-35" fmla="*/ 128508 w 416889"/>
                  <a:gd name="connsiteY5-36" fmla="*/ 1207570 h 1208147"/>
                  <a:gd name="connsiteX6-37" fmla="*/ 0 w 416889"/>
                  <a:gd name="connsiteY6-38" fmla="*/ 1042301 h 1208147"/>
                  <a:gd name="connsiteX7-39" fmla="*/ 50506 w 416889"/>
                  <a:gd name="connsiteY7-40" fmla="*/ 948975 h 1208147"/>
                  <a:gd name="connsiteX8-41" fmla="*/ 125059 w 416889"/>
                  <a:gd name="connsiteY8-42" fmla="*/ 578609 h 1208147"/>
                  <a:gd name="connsiteX9-43" fmla="*/ 50506 w 416889"/>
                  <a:gd name="connsiteY9-44" fmla="*/ 208244 h 1208147"/>
                  <a:gd name="connsiteX10-45" fmla="*/ 7953 w 416889"/>
                  <a:gd name="connsiteY10-46" fmla="*/ 121169 h 1208147"/>
                  <a:gd name="connsiteX11-47" fmla="*/ 218168 w 416889"/>
                  <a:gd name="connsiteY11-48" fmla="*/ 97172 h 1208147"/>
                  <a:gd name="connsiteX12-49" fmla="*/ 271771 w 416889"/>
                  <a:gd name="connsiteY12-50" fmla="*/ 0 h 1208147"/>
                  <a:gd name="connsiteX0-51" fmla="*/ 271771 w 416889"/>
                  <a:gd name="connsiteY0-52" fmla="*/ 0 h 1208147"/>
                  <a:gd name="connsiteX1-53" fmla="*/ 319276 w 416889"/>
                  <a:gd name="connsiteY1-54" fmla="*/ 98613 h 1208147"/>
                  <a:gd name="connsiteX2-55" fmla="*/ 416889 w 416889"/>
                  <a:gd name="connsiteY2-56" fmla="*/ 582109 h 1208147"/>
                  <a:gd name="connsiteX3-57" fmla="*/ 266970 w 416889"/>
                  <a:gd name="connsiteY3-58" fmla="*/ 1174185 h 1208147"/>
                  <a:gd name="connsiteX4-59" fmla="*/ 246338 w 416889"/>
                  <a:gd name="connsiteY4-60" fmla="*/ 1208147 h 1208147"/>
                  <a:gd name="connsiteX5-61" fmla="*/ 128508 w 416889"/>
                  <a:gd name="connsiteY5-62" fmla="*/ 1207570 h 1208147"/>
                  <a:gd name="connsiteX6-63" fmla="*/ 0 w 416889"/>
                  <a:gd name="connsiteY6-64" fmla="*/ 1042301 h 1208147"/>
                  <a:gd name="connsiteX7-65" fmla="*/ 50506 w 416889"/>
                  <a:gd name="connsiteY7-66" fmla="*/ 948975 h 1208147"/>
                  <a:gd name="connsiteX8-67" fmla="*/ 125059 w 416889"/>
                  <a:gd name="connsiteY8-68" fmla="*/ 578609 h 1208147"/>
                  <a:gd name="connsiteX9-69" fmla="*/ 50506 w 416889"/>
                  <a:gd name="connsiteY9-70" fmla="*/ 208244 h 1208147"/>
                  <a:gd name="connsiteX10-71" fmla="*/ 7953 w 416889"/>
                  <a:gd name="connsiteY10-72" fmla="*/ 121169 h 1208147"/>
                  <a:gd name="connsiteX11-73" fmla="*/ 216323 w 416889"/>
                  <a:gd name="connsiteY11-74" fmla="*/ 93483 h 1208147"/>
                  <a:gd name="connsiteX12-75" fmla="*/ 271771 w 416889"/>
                  <a:gd name="connsiteY12-76" fmla="*/ 0 h 1208147"/>
                  <a:gd name="connsiteX0-77" fmla="*/ 266237 w 416889"/>
                  <a:gd name="connsiteY0-78" fmla="*/ 0 h 1218293"/>
                  <a:gd name="connsiteX1-79" fmla="*/ 319276 w 416889"/>
                  <a:gd name="connsiteY1-80" fmla="*/ 108759 h 1218293"/>
                  <a:gd name="connsiteX2-81" fmla="*/ 416889 w 416889"/>
                  <a:gd name="connsiteY2-82" fmla="*/ 592255 h 1218293"/>
                  <a:gd name="connsiteX3-83" fmla="*/ 266970 w 416889"/>
                  <a:gd name="connsiteY3-84" fmla="*/ 1184331 h 1218293"/>
                  <a:gd name="connsiteX4-85" fmla="*/ 246338 w 416889"/>
                  <a:gd name="connsiteY4-86" fmla="*/ 1218293 h 1218293"/>
                  <a:gd name="connsiteX5-87" fmla="*/ 128508 w 416889"/>
                  <a:gd name="connsiteY5-88" fmla="*/ 1217716 h 1218293"/>
                  <a:gd name="connsiteX6-89" fmla="*/ 0 w 416889"/>
                  <a:gd name="connsiteY6-90" fmla="*/ 1052447 h 1218293"/>
                  <a:gd name="connsiteX7-91" fmla="*/ 50506 w 416889"/>
                  <a:gd name="connsiteY7-92" fmla="*/ 959121 h 1218293"/>
                  <a:gd name="connsiteX8-93" fmla="*/ 125059 w 416889"/>
                  <a:gd name="connsiteY8-94" fmla="*/ 588755 h 1218293"/>
                  <a:gd name="connsiteX9-95" fmla="*/ 50506 w 416889"/>
                  <a:gd name="connsiteY9-96" fmla="*/ 218390 h 1218293"/>
                  <a:gd name="connsiteX10-97" fmla="*/ 7953 w 416889"/>
                  <a:gd name="connsiteY10-98" fmla="*/ 131315 h 1218293"/>
                  <a:gd name="connsiteX11-99" fmla="*/ 216323 w 416889"/>
                  <a:gd name="connsiteY11-100" fmla="*/ 103629 h 1218293"/>
                  <a:gd name="connsiteX12-101" fmla="*/ 266237 w 416889"/>
                  <a:gd name="connsiteY12-102" fmla="*/ 0 h 1218293"/>
                  <a:gd name="connsiteX0-103" fmla="*/ 266237 w 416889"/>
                  <a:gd name="connsiteY0-104" fmla="*/ 0 h 1218293"/>
                  <a:gd name="connsiteX1-105" fmla="*/ 319276 w 416889"/>
                  <a:gd name="connsiteY1-106" fmla="*/ 108759 h 1218293"/>
                  <a:gd name="connsiteX2-107" fmla="*/ 416889 w 416889"/>
                  <a:gd name="connsiteY2-108" fmla="*/ 592255 h 1218293"/>
                  <a:gd name="connsiteX3-109" fmla="*/ 266970 w 416889"/>
                  <a:gd name="connsiteY3-110" fmla="*/ 1184331 h 1218293"/>
                  <a:gd name="connsiteX4-111" fmla="*/ 246338 w 416889"/>
                  <a:gd name="connsiteY4-112" fmla="*/ 1218293 h 1218293"/>
                  <a:gd name="connsiteX5-113" fmla="*/ 128508 w 416889"/>
                  <a:gd name="connsiteY5-114" fmla="*/ 1217716 h 1218293"/>
                  <a:gd name="connsiteX6-115" fmla="*/ 0 w 416889"/>
                  <a:gd name="connsiteY6-116" fmla="*/ 1052447 h 1218293"/>
                  <a:gd name="connsiteX7-117" fmla="*/ 50506 w 416889"/>
                  <a:gd name="connsiteY7-118" fmla="*/ 959121 h 1218293"/>
                  <a:gd name="connsiteX8-119" fmla="*/ 125059 w 416889"/>
                  <a:gd name="connsiteY8-120" fmla="*/ 588755 h 1218293"/>
                  <a:gd name="connsiteX9-121" fmla="*/ 50506 w 416889"/>
                  <a:gd name="connsiteY9-122" fmla="*/ 218390 h 1218293"/>
                  <a:gd name="connsiteX10-123" fmla="*/ 7031 w 416889"/>
                  <a:gd name="connsiteY10-124" fmla="*/ 130393 h 1218293"/>
                  <a:gd name="connsiteX11-125" fmla="*/ 216323 w 416889"/>
                  <a:gd name="connsiteY11-126" fmla="*/ 103629 h 1218293"/>
                  <a:gd name="connsiteX12-127" fmla="*/ 266237 w 416889"/>
                  <a:gd name="connsiteY12-128" fmla="*/ 0 h 1218293"/>
                  <a:gd name="connsiteX0-129" fmla="*/ 266237 w 416889"/>
                  <a:gd name="connsiteY0-130" fmla="*/ 0 h 1218293"/>
                  <a:gd name="connsiteX1-131" fmla="*/ 319276 w 416889"/>
                  <a:gd name="connsiteY1-132" fmla="*/ 108759 h 1218293"/>
                  <a:gd name="connsiteX2-133" fmla="*/ 416889 w 416889"/>
                  <a:gd name="connsiteY2-134" fmla="*/ 592255 h 1218293"/>
                  <a:gd name="connsiteX3-135" fmla="*/ 266970 w 416889"/>
                  <a:gd name="connsiteY3-136" fmla="*/ 1184331 h 1218293"/>
                  <a:gd name="connsiteX4-137" fmla="*/ 246338 w 416889"/>
                  <a:gd name="connsiteY4-138" fmla="*/ 1218293 h 1218293"/>
                  <a:gd name="connsiteX5-139" fmla="*/ 128508 w 416889"/>
                  <a:gd name="connsiteY5-140" fmla="*/ 1217716 h 1218293"/>
                  <a:gd name="connsiteX6-141" fmla="*/ 0 w 416889"/>
                  <a:gd name="connsiteY6-142" fmla="*/ 1052447 h 1218293"/>
                  <a:gd name="connsiteX7-143" fmla="*/ 50506 w 416889"/>
                  <a:gd name="connsiteY7-144" fmla="*/ 959121 h 1218293"/>
                  <a:gd name="connsiteX8-145" fmla="*/ 125059 w 416889"/>
                  <a:gd name="connsiteY8-146" fmla="*/ 588755 h 1218293"/>
                  <a:gd name="connsiteX9-147" fmla="*/ 50506 w 416889"/>
                  <a:gd name="connsiteY9-148" fmla="*/ 218390 h 1218293"/>
                  <a:gd name="connsiteX10-149" fmla="*/ 7031 w 416889"/>
                  <a:gd name="connsiteY10-150" fmla="*/ 128549 h 1218293"/>
                  <a:gd name="connsiteX11-151" fmla="*/ 216323 w 416889"/>
                  <a:gd name="connsiteY11-152" fmla="*/ 103629 h 1218293"/>
                  <a:gd name="connsiteX12-153" fmla="*/ 266237 w 416889"/>
                  <a:gd name="connsiteY12-154" fmla="*/ 0 h 121829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49" y="connsiteY12-50"/>
                  </a:cxn>
                </a:cxnLst>
                <a:rect l="l" t="t" r="r" b="b"/>
                <a:pathLst>
                  <a:path w="416889" h="1218293">
                    <a:moveTo>
                      <a:pt x="266237" y="0"/>
                    </a:moveTo>
                    <a:lnTo>
                      <a:pt x="319276" y="108759"/>
                    </a:lnTo>
                    <a:cubicBezTo>
                      <a:pt x="382131" y="257367"/>
                      <a:pt x="416889" y="420752"/>
                      <a:pt x="416889" y="592255"/>
                    </a:cubicBezTo>
                    <a:cubicBezTo>
                      <a:pt x="416889" y="806634"/>
                      <a:pt x="362580" y="1008329"/>
                      <a:pt x="266970" y="1184331"/>
                    </a:cubicBezTo>
                    <a:lnTo>
                      <a:pt x="246338" y="1218293"/>
                    </a:lnTo>
                    <a:lnTo>
                      <a:pt x="128508" y="1217716"/>
                    </a:lnTo>
                    <a:lnTo>
                      <a:pt x="0" y="1052447"/>
                    </a:lnTo>
                    <a:lnTo>
                      <a:pt x="50506" y="959121"/>
                    </a:lnTo>
                    <a:cubicBezTo>
                      <a:pt x="98513" y="845285"/>
                      <a:pt x="125059" y="720129"/>
                      <a:pt x="125059" y="588755"/>
                    </a:cubicBezTo>
                    <a:cubicBezTo>
                      <a:pt x="125059" y="457381"/>
                      <a:pt x="98513" y="332225"/>
                      <a:pt x="50506" y="218390"/>
                    </a:cubicBezTo>
                    <a:lnTo>
                      <a:pt x="7031" y="128549"/>
                    </a:lnTo>
                    <a:lnTo>
                      <a:pt x="216323" y="103629"/>
                    </a:lnTo>
                    <a:lnTo>
                      <a:pt x="26623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grpSp>
          <p:nvGrpSpPr>
            <p:cNvPr id="4" name="组合 3"/>
            <p:cNvGrpSpPr/>
            <p:nvPr/>
          </p:nvGrpSpPr>
          <p:grpSpPr>
            <a:xfrm>
              <a:off x="835461" y="1666142"/>
              <a:ext cx="2121835" cy="2508896"/>
              <a:chOff x="3369268" y="1666142"/>
              <a:chExt cx="2121835" cy="2508896"/>
            </a:xfrm>
          </p:grpSpPr>
          <p:sp>
            <p:nvSpPr>
              <p:cNvPr id="17" name="任意多边形 16"/>
              <p:cNvSpPr/>
              <p:nvPr/>
            </p:nvSpPr>
            <p:spPr>
              <a:xfrm>
                <a:off x="3369268" y="1666142"/>
                <a:ext cx="1125564" cy="761439"/>
              </a:xfrm>
              <a:custGeom>
                <a:gdLst>
                  <a:gd name="connsiteX0" fmla="*/ 1042916 w 1109905"/>
                  <a:gd name="connsiteY0" fmla="*/ 0 h 751199"/>
                  <a:gd name="connsiteX1" fmla="*/ 1060003 w 1109905"/>
                  <a:gd name="connsiteY1" fmla="*/ 863 h 751199"/>
                  <a:gd name="connsiteX2" fmla="*/ 1109905 w 1109905"/>
                  <a:gd name="connsiteY2" fmla="*/ 103514 h 751199"/>
                  <a:gd name="connsiteX3" fmla="*/ 1020035 w 1109905"/>
                  <a:gd name="connsiteY3" fmla="*/ 288381 h 751199"/>
                  <a:gd name="connsiteX4" fmla="*/ 947535 w 1109905"/>
                  <a:gd name="connsiteY4" fmla="*/ 292053 h 751199"/>
                  <a:gd name="connsiteX5" fmla="*/ 257865 w 1109905"/>
                  <a:gd name="connsiteY5" fmla="*/ 706646 h 751199"/>
                  <a:gd name="connsiteX6" fmla="*/ 230878 w 1109905"/>
                  <a:gd name="connsiteY6" fmla="*/ 751199 h 751199"/>
                  <a:gd name="connsiteX7" fmla="*/ 113023 w 1109905"/>
                  <a:gd name="connsiteY7" fmla="*/ 576959 h 751199"/>
                  <a:gd name="connsiteX8" fmla="*/ 0 w 1109905"/>
                  <a:gd name="connsiteY8" fmla="*/ 568909 h 751199"/>
                  <a:gd name="connsiteX9" fmla="*/ 12917 w 1109905"/>
                  <a:gd name="connsiteY9" fmla="*/ 547647 h 751199"/>
                  <a:gd name="connsiteX10" fmla="*/ 1042916 w 1109905"/>
                  <a:gd name="connsiteY10" fmla="*/ 0 h 751199"/>
                  <a:gd name="connsiteX0-1" fmla="*/ 1042916 w 1109905"/>
                  <a:gd name="connsiteY0-2" fmla="*/ 0 h 751199"/>
                  <a:gd name="connsiteX1-3" fmla="*/ 1060003 w 1109905"/>
                  <a:gd name="connsiteY1-4" fmla="*/ 863 h 751199"/>
                  <a:gd name="connsiteX2-5" fmla="*/ 1109905 w 1109905"/>
                  <a:gd name="connsiteY2-6" fmla="*/ 103514 h 751199"/>
                  <a:gd name="connsiteX3-7" fmla="*/ 1025569 w 1109905"/>
                  <a:gd name="connsiteY3-8" fmla="*/ 288381 h 751199"/>
                  <a:gd name="connsiteX4-9" fmla="*/ 947535 w 1109905"/>
                  <a:gd name="connsiteY4-10" fmla="*/ 292053 h 751199"/>
                  <a:gd name="connsiteX5-11" fmla="*/ 257865 w 1109905"/>
                  <a:gd name="connsiteY5-12" fmla="*/ 706646 h 751199"/>
                  <a:gd name="connsiteX6-13" fmla="*/ 230878 w 1109905"/>
                  <a:gd name="connsiteY6-14" fmla="*/ 751199 h 751199"/>
                  <a:gd name="connsiteX7-15" fmla="*/ 113023 w 1109905"/>
                  <a:gd name="connsiteY7-16" fmla="*/ 576959 h 751199"/>
                  <a:gd name="connsiteX8-17" fmla="*/ 0 w 1109905"/>
                  <a:gd name="connsiteY8-18" fmla="*/ 568909 h 751199"/>
                  <a:gd name="connsiteX9-19" fmla="*/ 12917 w 1109905"/>
                  <a:gd name="connsiteY9-20" fmla="*/ 547647 h 751199"/>
                  <a:gd name="connsiteX10-21" fmla="*/ 1042916 w 1109905"/>
                  <a:gd name="connsiteY10-22" fmla="*/ 0 h 751199"/>
                  <a:gd name="connsiteX0-23" fmla="*/ 1042916 w 1109905"/>
                  <a:gd name="connsiteY0-24" fmla="*/ 0 h 751199"/>
                  <a:gd name="connsiteX1-25" fmla="*/ 1061848 w 1109905"/>
                  <a:gd name="connsiteY1-26" fmla="*/ 863 h 751199"/>
                  <a:gd name="connsiteX2-27" fmla="*/ 1109905 w 1109905"/>
                  <a:gd name="connsiteY2-28" fmla="*/ 103514 h 751199"/>
                  <a:gd name="connsiteX3-29" fmla="*/ 1025569 w 1109905"/>
                  <a:gd name="connsiteY3-30" fmla="*/ 288381 h 751199"/>
                  <a:gd name="connsiteX4-31" fmla="*/ 947535 w 1109905"/>
                  <a:gd name="connsiteY4-32" fmla="*/ 292053 h 751199"/>
                  <a:gd name="connsiteX5-33" fmla="*/ 257865 w 1109905"/>
                  <a:gd name="connsiteY5-34" fmla="*/ 706646 h 751199"/>
                  <a:gd name="connsiteX6-35" fmla="*/ 230878 w 1109905"/>
                  <a:gd name="connsiteY6-36" fmla="*/ 751199 h 751199"/>
                  <a:gd name="connsiteX7-37" fmla="*/ 113023 w 1109905"/>
                  <a:gd name="connsiteY7-38" fmla="*/ 576959 h 751199"/>
                  <a:gd name="connsiteX8-39" fmla="*/ 0 w 1109905"/>
                  <a:gd name="connsiteY8-40" fmla="*/ 568909 h 751199"/>
                  <a:gd name="connsiteX9-41" fmla="*/ 12917 w 1109905"/>
                  <a:gd name="connsiteY9-42" fmla="*/ 547647 h 751199"/>
                  <a:gd name="connsiteX10-43" fmla="*/ 1042916 w 1109905"/>
                  <a:gd name="connsiteY10-44" fmla="*/ 0 h 751199"/>
                  <a:gd name="connsiteX0-45" fmla="*/ 1042916 w 1111750"/>
                  <a:gd name="connsiteY0-46" fmla="*/ 0 h 751199"/>
                  <a:gd name="connsiteX1-47" fmla="*/ 1061848 w 1111750"/>
                  <a:gd name="connsiteY1-48" fmla="*/ 863 h 751199"/>
                  <a:gd name="connsiteX2-49" fmla="*/ 1111750 w 1111750"/>
                  <a:gd name="connsiteY2-50" fmla="*/ 103514 h 751199"/>
                  <a:gd name="connsiteX3-51" fmla="*/ 1025569 w 1111750"/>
                  <a:gd name="connsiteY3-52" fmla="*/ 288381 h 751199"/>
                  <a:gd name="connsiteX4-53" fmla="*/ 947535 w 1111750"/>
                  <a:gd name="connsiteY4-54" fmla="*/ 292053 h 751199"/>
                  <a:gd name="connsiteX5-55" fmla="*/ 257865 w 1111750"/>
                  <a:gd name="connsiteY5-56" fmla="*/ 706646 h 751199"/>
                  <a:gd name="connsiteX6-57" fmla="*/ 230878 w 1111750"/>
                  <a:gd name="connsiteY6-58" fmla="*/ 751199 h 751199"/>
                  <a:gd name="connsiteX7-59" fmla="*/ 113023 w 1111750"/>
                  <a:gd name="connsiteY7-60" fmla="*/ 576959 h 751199"/>
                  <a:gd name="connsiteX8-61" fmla="*/ 0 w 1111750"/>
                  <a:gd name="connsiteY8-62" fmla="*/ 568909 h 751199"/>
                  <a:gd name="connsiteX9-63" fmla="*/ 12917 w 1111750"/>
                  <a:gd name="connsiteY9-64" fmla="*/ 547647 h 751199"/>
                  <a:gd name="connsiteX10-65" fmla="*/ 1042916 w 1111750"/>
                  <a:gd name="connsiteY10-66" fmla="*/ 0 h 751199"/>
                  <a:gd name="connsiteX0-67" fmla="*/ 1042916 w 1111750"/>
                  <a:gd name="connsiteY0-68" fmla="*/ 0 h 753966"/>
                  <a:gd name="connsiteX1-69" fmla="*/ 1061848 w 1111750"/>
                  <a:gd name="connsiteY1-70" fmla="*/ 863 h 753966"/>
                  <a:gd name="connsiteX2-71" fmla="*/ 1111750 w 1111750"/>
                  <a:gd name="connsiteY2-72" fmla="*/ 103514 h 753966"/>
                  <a:gd name="connsiteX3-73" fmla="*/ 1025569 w 1111750"/>
                  <a:gd name="connsiteY3-74" fmla="*/ 288381 h 753966"/>
                  <a:gd name="connsiteX4-75" fmla="*/ 947535 w 1111750"/>
                  <a:gd name="connsiteY4-76" fmla="*/ 292053 h 753966"/>
                  <a:gd name="connsiteX5-77" fmla="*/ 257865 w 1111750"/>
                  <a:gd name="connsiteY5-78" fmla="*/ 706646 h 753966"/>
                  <a:gd name="connsiteX6-79" fmla="*/ 227189 w 1111750"/>
                  <a:gd name="connsiteY6-80" fmla="*/ 753966 h 753966"/>
                  <a:gd name="connsiteX7-81" fmla="*/ 113023 w 1111750"/>
                  <a:gd name="connsiteY7-82" fmla="*/ 576959 h 753966"/>
                  <a:gd name="connsiteX8-83" fmla="*/ 0 w 1111750"/>
                  <a:gd name="connsiteY8-84" fmla="*/ 568909 h 753966"/>
                  <a:gd name="connsiteX9-85" fmla="*/ 12917 w 1111750"/>
                  <a:gd name="connsiteY9-86" fmla="*/ 547647 h 753966"/>
                  <a:gd name="connsiteX10-87" fmla="*/ 1042916 w 1111750"/>
                  <a:gd name="connsiteY10-88" fmla="*/ 0 h 753966"/>
                  <a:gd name="connsiteX0-89" fmla="*/ 1045683 w 1114517"/>
                  <a:gd name="connsiteY0-90" fmla="*/ 0 h 753966"/>
                  <a:gd name="connsiteX1-91" fmla="*/ 1064615 w 1114517"/>
                  <a:gd name="connsiteY1-92" fmla="*/ 863 h 753966"/>
                  <a:gd name="connsiteX2-93" fmla="*/ 1114517 w 1114517"/>
                  <a:gd name="connsiteY2-94" fmla="*/ 103514 h 753966"/>
                  <a:gd name="connsiteX3-95" fmla="*/ 1028336 w 1114517"/>
                  <a:gd name="connsiteY3-96" fmla="*/ 288381 h 753966"/>
                  <a:gd name="connsiteX4-97" fmla="*/ 950302 w 1114517"/>
                  <a:gd name="connsiteY4-98" fmla="*/ 292053 h 753966"/>
                  <a:gd name="connsiteX5-99" fmla="*/ 260632 w 1114517"/>
                  <a:gd name="connsiteY5-100" fmla="*/ 706646 h 753966"/>
                  <a:gd name="connsiteX6-101" fmla="*/ 229956 w 1114517"/>
                  <a:gd name="connsiteY6-102" fmla="*/ 753966 h 753966"/>
                  <a:gd name="connsiteX7-103" fmla="*/ 115790 w 1114517"/>
                  <a:gd name="connsiteY7-104" fmla="*/ 576959 h 753966"/>
                  <a:gd name="connsiteX8-105" fmla="*/ 0 w 1114517"/>
                  <a:gd name="connsiteY8-106" fmla="*/ 572599 h 753966"/>
                  <a:gd name="connsiteX9-107" fmla="*/ 15684 w 1114517"/>
                  <a:gd name="connsiteY9-108" fmla="*/ 547647 h 753966"/>
                  <a:gd name="connsiteX10-109" fmla="*/ 1045683 w 1114517"/>
                  <a:gd name="connsiteY10-110" fmla="*/ 0 h 753966"/>
                  <a:gd name="connsiteX0-111" fmla="*/ 1045683 w 1114517"/>
                  <a:gd name="connsiteY0-112" fmla="*/ 0 h 753966"/>
                  <a:gd name="connsiteX1-113" fmla="*/ 1064615 w 1114517"/>
                  <a:gd name="connsiteY1-114" fmla="*/ 863 h 753966"/>
                  <a:gd name="connsiteX2-115" fmla="*/ 1114517 w 1114517"/>
                  <a:gd name="connsiteY2-116" fmla="*/ 103514 h 753966"/>
                  <a:gd name="connsiteX3-117" fmla="*/ 1028336 w 1114517"/>
                  <a:gd name="connsiteY3-118" fmla="*/ 288381 h 753966"/>
                  <a:gd name="connsiteX4-119" fmla="*/ 950302 w 1114517"/>
                  <a:gd name="connsiteY4-120" fmla="*/ 292053 h 753966"/>
                  <a:gd name="connsiteX5-121" fmla="*/ 260632 w 1114517"/>
                  <a:gd name="connsiteY5-122" fmla="*/ 706646 h 753966"/>
                  <a:gd name="connsiteX6-123" fmla="*/ 229956 w 1114517"/>
                  <a:gd name="connsiteY6-124" fmla="*/ 753966 h 753966"/>
                  <a:gd name="connsiteX7-125" fmla="*/ 115790 w 1114517"/>
                  <a:gd name="connsiteY7-126" fmla="*/ 579726 h 753966"/>
                  <a:gd name="connsiteX8-127" fmla="*/ 0 w 1114517"/>
                  <a:gd name="connsiteY8-128" fmla="*/ 572599 h 753966"/>
                  <a:gd name="connsiteX9-129" fmla="*/ 15684 w 1114517"/>
                  <a:gd name="connsiteY9-130" fmla="*/ 547647 h 753966"/>
                  <a:gd name="connsiteX10-131" fmla="*/ 1045683 w 1114517"/>
                  <a:gd name="connsiteY10-132" fmla="*/ 0 h 75396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114517" h="753966">
                    <a:moveTo>
                      <a:pt x="1045683" y="0"/>
                    </a:moveTo>
                    <a:lnTo>
                      <a:pt x="1064615" y="863"/>
                    </a:lnTo>
                    <a:lnTo>
                      <a:pt x="1114517" y="103514"/>
                    </a:lnTo>
                    <a:lnTo>
                      <a:pt x="1028336" y="288381"/>
                    </a:lnTo>
                    <a:lnTo>
                      <a:pt x="950302" y="292053"/>
                    </a:lnTo>
                    <a:cubicBezTo>
                      <a:pt x="663273" y="321288"/>
                      <a:pt x="414069" y="478856"/>
                      <a:pt x="260632" y="706646"/>
                    </a:cubicBezTo>
                    <a:lnTo>
                      <a:pt x="229956" y="753966"/>
                    </a:lnTo>
                    <a:lnTo>
                      <a:pt x="115790" y="579726"/>
                    </a:lnTo>
                    <a:lnTo>
                      <a:pt x="0" y="572599"/>
                    </a:lnTo>
                    <a:lnTo>
                      <a:pt x="15684" y="547647"/>
                    </a:lnTo>
                    <a:cubicBezTo>
                      <a:pt x="238905" y="217236"/>
                      <a:pt x="616925" y="0"/>
                      <a:pt x="10456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8" name="任意多边形 17"/>
              <p:cNvSpPr/>
              <p:nvPr/>
            </p:nvSpPr>
            <p:spPr>
              <a:xfrm>
                <a:off x="4364877" y="3417226"/>
                <a:ext cx="1126226" cy="757812"/>
              </a:xfrm>
              <a:custGeom>
                <a:gdLst>
                  <a:gd name="connsiteX0" fmla="*/ 870819 w 1112479"/>
                  <a:gd name="connsiteY0" fmla="*/ 0 h 739307"/>
                  <a:gd name="connsiteX1" fmla="*/ 999591 w 1112479"/>
                  <a:gd name="connsiteY1" fmla="*/ 165609 h 739307"/>
                  <a:gd name="connsiteX2" fmla="*/ 1112479 w 1112479"/>
                  <a:gd name="connsiteY2" fmla="*/ 166162 h 739307"/>
                  <a:gd name="connsiteX3" fmla="*/ 1096988 w 1112479"/>
                  <a:gd name="connsiteY3" fmla="*/ 191660 h 739307"/>
                  <a:gd name="connsiteX4" fmla="*/ 66989 w 1112479"/>
                  <a:gd name="connsiteY4" fmla="*/ 739307 h 739307"/>
                  <a:gd name="connsiteX5" fmla="*/ 62824 w 1112479"/>
                  <a:gd name="connsiteY5" fmla="*/ 739097 h 739307"/>
                  <a:gd name="connsiteX6" fmla="*/ 0 w 1112479"/>
                  <a:gd name="connsiteY6" fmla="*/ 609864 h 739307"/>
                  <a:gd name="connsiteX7" fmla="*/ 80354 w 1112479"/>
                  <a:gd name="connsiteY7" fmla="*/ 444573 h 739307"/>
                  <a:gd name="connsiteX8" fmla="*/ 165604 w 1112479"/>
                  <a:gd name="connsiteY8" fmla="*/ 440256 h 739307"/>
                  <a:gd name="connsiteX9" fmla="*/ 855275 w 1112479"/>
                  <a:gd name="connsiteY9" fmla="*/ 25662 h 739307"/>
                  <a:gd name="connsiteX0-1" fmla="*/ 870819 w 1112479"/>
                  <a:gd name="connsiteY0-2" fmla="*/ 0 h 739307"/>
                  <a:gd name="connsiteX1-3" fmla="*/ 999591 w 1112479"/>
                  <a:gd name="connsiteY1-4" fmla="*/ 165609 h 739307"/>
                  <a:gd name="connsiteX2-5" fmla="*/ 1112479 w 1112479"/>
                  <a:gd name="connsiteY2-6" fmla="*/ 166162 h 739307"/>
                  <a:gd name="connsiteX3-7" fmla="*/ 1096988 w 1112479"/>
                  <a:gd name="connsiteY3-8" fmla="*/ 191660 h 739307"/>
                  <a:gd name="connsiteX4-9" fmla="*/ 66989 w 1112479"/>
                  <a:gd name="connsiteY4-10" fmla="*/ 739307 h 739307"/>
                  <a:gd name="connsiteX5-11" fmla="*/ 62824 w 1112479"/>
                  <a:gd name="connsiteY5-12" fmla="*/ 739097 h 739307"/>
                  <a:gd name="connsiteX6-13" fmla="*/ 0 w 1112479"/>
                  <a:gd name="connsiteY6-14" fmla="*/ 609864 h 739307"/>
                  <a:gd name="connsiteX7-15" fmla="*/ 87498 w 1112479"/>
                  <a:gd name="connsiteY7-16" fmla="*/ 444573 h 739307"/>
                  <a:gd name="connsiteX8-17" fmla="*/ 165604 w 1112479"/>
                  <a:gd name="connsiteY8-18" fmla="*/ 440256 h 739307"/>
                  <a:gd name="connsiteX9-19" fmla="*/ 855275 w 1112479"/>
                  <a:gd name="connsiteY9-20" fmla="*/ 25662 h 739307"/>
                  <a:gd name="connsiteX10" fmla="*/ 870819 w 1112479"/>
                  <a:gd name="connsiteY10" fmla="*/ 0 h 739307"/>
                  <a:gd name="connsiteX0-21" fmla="*/ 863675 w 1105335"/>
                  <a:gd name="connsiteY0-22" fmla="*/ 0 h 739307"/>
                  <a:gd name="connsiteX1-23" fmla="*/ 992447 w 1105335"/>
                  <a:gd name="connsiteY1-24" fmla="*/ 165609 h 739307"/>
                  <a:gd name="connsiteX2-25" fmla="*/ 1105335 w 1105335"/>
                  <a:gd name="connsiteY2-26" fmla="*/ 166162 h 739307"/>
                  <a:gd name="connsiteX3-27" fmla="*/ 1089844 w 1105335"/>
                  <a:gd name="connsiteY3-28" fmla="*/ 191660 h 739307"/>
                  <a:gd name="connsiteX4-29" fmla="*/ 59845 w 1105335"/>
                  <a:gd name="connsiteY4-30" fmla="*/ 739307 h 739307"/>
                  <a:gd name="connsiteX5-31" fmla="*/ 55680 w 1105335"/>
                  <a:gd name="connsiteY5-32" fmla="*/ 739097 h 739307"/>
                  <a:gd name="connsiteX6-33" fmla="*/ 0 w 1105335"/>
                  <a:gd name="connsiteY6-34" fmla="*/ 609864 h 739307"/>
                  <a:gd name="connsiteX7-35" fmla="*/ 80354 w 1105335"/>
                  <a:gd name="connsiteY7-36" fmla="*/ 444573 h 739307"/>
                  <a:gd name="connsiteX8-37" fmla="*/ 158460 w 1105335"/>
                  <a:gd name="connsiteY8-38" fmla="*/ 440256 h 739307"/>
                  <a:gd name="connsiteX9-39" fmla="*/ 848131 w 1105335"/>
                  <a:gd name="connsiteY9-40" fmla="*/ 25662 h 739307"/>
                  <a:gd name="connsiteX10-41" fmla="*/ 863675 w 1105335"/>
                  <a:gd name="connsiteY10-42" fmla="*/ 0 h 739307"/>
                  <a:gd name="connsiteX0-43" fmla="*/ 863675 w 1105335"/>
                  <a:gd name="connsiteY0-44" fmla="*/ 0 h 739307"/>
                  <a:gd name="connsiteX1-45" fmla="*/ 992447 w 1105335"/>
                  <a:gd name="connsiteY1-46" fmla="*/ 165609 h 739307"/>
                  <a:gd name="connsiteX2-47" fmla="*/ 1105335 w 1105335"/>
                  <a:gd name="connsiteY2-48" fmla="*/ 166162 h 739307"/>
                  <a:gd name="connsiteX3-49" fmla="*/ 1089844 w 1105335"/>
                  <a:gd name="connsiteY3-50" fmla="*/ 191660 h 739307"/>
                  <a:gd name="connsiteX4-51" fmla="*/ 59845 w 1105335"/>
                  <a:gd name="connsiteY4-52" fmla="*/ 739307 h 739307"/>
                  <a:gd name="connsiteX5-53" fmla="*/ 65205 w 1105335"/>
                  <a:gd name="connsiteY5-54" fmla="*/ 739097 h 739307"/>
                  <a:gd name="connsiteX6-55" fmla="*/ 0 w 1105335"/>
                  <a:gd name="connsiteY6-56" fmla="*/ 609864 h 739307"/>
                  <a:gd name="connsiteX7-57" fmla="*/ 80354 w 1105335"/>
                  <a:gd name="connsiteY7-58" fmla="*/ 444573 h 739307"/>
                  <a:gd name="connsiteX8-59" fmla="*/ 158460 w 1105335"/>
                  <a:gd name="connsiteY8-60" fmla="*/ 440256 h 739307"/>
                  <a:gd name="connsiteX9-61" fmla="*/ 848131 w 1105335"/>
                  <a:gd name="connsiteY9-62" fmla="*/ 25662 h 739307"/>
                  <a:gd name="connsiteX10-63" fmla="*/ 863675 w 1105335"/>
                  <a:gd name="connsiteY10-64" fmla="*/ 0 h 739307"/>
                  <a:gd name="connsiteX0-65" fmla="*/ 863675 w 1105335"/>
                  <a:gd name="connsiteY0-66" fmla="*/ 0 h 739307"/>
                  <a:gd name="connsiteX1-67" fmla="*/ 992447 w 1105335"/>
                  <a:gd name="connsiteY1-68" fmla="*/ 165609 h 739307"/>
                  <a:gd name="connsiteX2-69" fmla="*/ 1105335 w 1105335"/>
                  <a:gd name="connsiteY2-70" fmla="*/ 166162 h 739307"/>
                  <a:gd name="connsiteX3-71" fmla="*/ 1089844 w 1105335"/>
                  <a:gd name="connsiteY3-72" fmla="*/ 191660 h 739307"/>
                  <a:gd name="connsiteX4-73" fmla="*/ 59845 w 1105335"/>
                  <a:gd name="connsiteY4-74" fmla="*/ 739307 h 739307"/>
                  <a:gd name="connsiteX5-75" fmla="*/ 65205 w 1105335"/>
                  <a:gd name="connsiteY5-76" fmla="*/ 739097 h 739307"/>
                  <a:gd name="connsiteX6-77" fmla="*/ 0 w 1105335"/>
                  <a:gd name="connsiteY6-78" fmla="*/ 609864 h 739307"/>
                  <a:gd name="connsiteX7-79" fmla="*/ 77972 w 1105335"/>
                  <a:gd name="connsiteY7-80" fmla="*/ 444573 h 739307"/>
                  <a:gd name="connsiteX8-81" fmla="*/ 158460 w 1105335"/>
                  <a:gd name="connsiteY8-82" fmla="*/ 440256 h 739307"/>
                  <a:gd name="connsiteX9-83" fmla="*/ 848131 w 1105335"/>
                  <a:gd name="connsiteY9-84" fmla="*/ 25662 h 739307"/>
                  <a:gd name="connsiteX10-85" fmla="*/ 863675 w 1105335"/>
                  <a:gd name="connsiteY10-86" fmla="*/ 0 h 739307"/>
                  <a:gd name="connsiteX0-87" fmla="*/ 871054 w 1105335"/>
                  <a:gd name="connsiteY0-88" fmla="*/ 0 h 750375"/>
                  <a:gd name="connsiteX1-89" fmla="*/ 992447 w 1105335"/>
                  <a:gd name="connsiteY1-90" fmla="*/ 176677 h 750375"/>
                  <a:gd name="connsiteX2-91" fmla="*/ 1105335 w 1105335"/>
                  <a:gd name="connsiteY2-92" fmla="*/ 177230 h 750375"/>
                  <a:gd name="connsiteX3-93" fmla="*/ 1089844 w 1105335"/>
                  <a:gd name="connsiteY3-94" fmla="*/ 202728 h 750375"/>
                  <a:gd name="connsiteX4-95" fmla="*/ 59845 w 1105335"/>
                  <a:gd name="connsiteY4-96" fmla="*/ 750375 h 750375"/>
                  <a:gd name="connsiteX5-97" fmla="*/ 65205 w 1105335"/>
                  <a:gd name="connsiteY5-98" fmla="*/ 750165 h 750375"/>
                  <a:gd name="connsiteX6-99" fmla="*/ 0 w 1105335"/>
                  <a:gd name="connsiteY6-100" fmla="*/ 620932 h 750375"/>
                  <a:gd name="connsiteX7-101" fmla="*/ 77972 w 1105335"/>
                  <a:gd name="connsiteY7-102" fmla="*/ 455641 h 750375"/>
                  <a:gd name="connsiteX8-103" fmla="*/ 158460 w 1105335"/>
                  <a:gd name="connsiteY8-104" fmla="*/ 451324 h 750375"/>
                  <a:gd name="connsiteX9-105" fmla="*/ 848131 w 1105335"/>
                  <a:gd name="connsiteY9-106" fmla="*/ 36730 h 750375"/>
                  <a:gd name="connsiteX10-107" fmla="*/ 871054 w 1105335"/>
                  <a:gd name="connsiteY10-108" fmla="*/ 0 h 750375"/>
                  <a:gd name="connsiteX0-109" fmla="*/ 871054 w 1105335"/>
                  <a:gd name="connsiteY0-110" fmla="*/ 0 h 750375"/>
                  <a:gd name="connsiteX1-111" fmla="*/ 996137 w 1105335"/>
                  <a:gd name="connsiteY1-112" fmla="*/ 171758 h 750375"/>
                  <a:gd name="connsiteX2-113" fmla="*/ 1105335 w 1105335"/>
                  <a:gd name="connsiteY2-114" fmla="*/ 177230 h 750375"/>
                  <a:gd name="connsiteX3-115" fmla="*/ 1089844 w 1105335"/>
                  <a:gd name="connsiteY3-116" fmla="*/ 202728 h 750375"/>
                  <a:gd name="connsiteX4-117" fmla="*/ 59845 w 1105335"/>
                  <a:gd name="connsiteY4-118" fmla="*/ 750375 h 750375"/>
                  <a:gd name="connsiteX5-119" fmla="*/ 65205 w 1105335"/>
                  <a:gd name="connsiteY5-120" fmla="*/ 750165 h 750375"/>
                  <a:gd name="connsiteX6-121" fmla="*/ 0 w 1105335"/>
                  <a:gd name="connsiteY6-122" fmla="*/ 620932 h 750375"/>
                  <a:gd name="connsiteX7-123" fmla="*/ 77972 w 1105335"/>
                  <a:gd name="connsiteY7-124" fmla="*/ 455641 h 750375"/>
                  <a:gd name="connsiteX8-125" fmla="*/ 158460 w 1105335"/>
                  <a:gd name="connsiteY8-126" fmla="*/ 451324 h 750375"/>
                  <a:gd name="connsiteX9-127" fmla="*/ 848131 w 1105335"/>
                  <a:gd name="connsiteY9-128" fmla="*/ 36730 h 750375"/>
                  <a:gd name="connsiteX10-129" fmla="*/ 871054 w 1105335"/>
                  <a:gd name="connsiteY10-130" fmla="*/ 0 h 750375"/>
                  <a:gd name="connsiteX0-131" fmla="*/ 871054 w 1111484"/>
                  <a:gd name="connsiteY0-132" fmla="*/ 0 h 750375"/>
                  <a:gd name="connsiteX1-133" fmla="*/ 996137 w 1111484"/>
                  <a:gd name="connsiteY1-134" fmla="*/ 171758 h 750375"/>
                  <a:gd name="connsiteX2-135" fmla="*/ 1111484 w 1111484"/>
                  <a:gd name="connsiteY2-136" fmla="*/ 169851 h 750375"/>
                  <a:gd name="connsiteX3-137" fmla="*/ 1089844 w 1111484"/>
                  <a:gd name="connsiteY3-138" fmla="*/ 202728 h 750375"/>
                  <a:gd name="connsiteX4-139" fmla="*/ 59845 w 1111484"/>
                  <a:gd name="connsiteY4-140" fmla="*/ 750375 h 750375"/>
                  <a:gd name="connsiteX5-141" fmla="*/ 65205 w 1111484"/>
                  <a:gd name="connsiteY5-142" fmla="*/ 750165 h 750375"/>
                  <a:gd name="connsiteX6-143" fmla="*/ 0 w 1111484"/>
                  <a:gd name="connsiteY6-144" fmla="*/ 620932 h 750375"/>
                  <a:gd name="connsiteX7-145" fmla="*/ 77972 w 1111484"/>
                  <a:gd name="connsiteY7-146" fmla="*/ 455641 h 750375"/>
                  <a:gd name="connsiteX8-147" fmla="*/ 158460 w 1111484"/>
                  <a:gd name="connsiteY8-148" fmla="*/ 451324 h 750375"/>
                  <a:gd name="connsiteX9-149" fmla="*/ 848131 w 1111484"/>
                  <a:gd name="connsiteY9-150" fmla="*/ 36730 h 750375"/>
                  <a:gd name="connsiteX10-151" fmla="*/ 871054 w 1111484"/>
                  <a:gd name="connsiteY10-152" fmla="*/ 0 h 750375"/>
                  <a:gd name="connsiteX0-153" fmla="*/ 871054 w 1115173"/>
                  <a:gd name="connsiteY0-154" fmla="*/ 0 h 750375"/>
                  <a:gd name="connsiteX1-155" fmla="*/ 996137 w 1115173"/>
                  <a:gd name="connsiteY1-156" fmla="*/ 171758 h 750375"/>
                  <a:gd name="connsiteX2-157" fmla="*/ 1115173 w 1115173"/>
                  <a:gd name="connsiteY2-158" fmla="*/ 168621 h 750375"/>
                  <a:gd name="connsiteX3-159" fmla="*/ 1089844 w 1115173"/>
                  <a:gd name="connsiteY3-160" fmla="*/ 202728 h 750375"/>
                  <a:gd name="connsiteX4-161" fmla="*/ 59845 w 1115173"/>
                  <a:gd name="connsiteY4-162" fmla="*/ 750375 h 750375"/>
                  <a:gd name="connsiteX5-163" fmla="*/ 65205 w 1115173"/>
                  <a:gd name="connsiteY5-164" fmla="*/ 750165 h 750375"/>
                  <a:gd name="connsiteX6-165" fmla="*/ 0 w 1115173"/>
                  <a:gd name="connsiteY6-166" fmla="*/ 620932 h 750375"/>
                  <a:gd name="connsiteX7-167" fmla="*/ 77972 w 1115173"/>
                  <a:gd name="connsiteY7-168" fmla="*/ 455641 h 750375"/>
                  <a:gd name="connsiteX8-169" fmla="*/ 158460 w 1115173"/>
                  <a:gd name="connsiteY8-170" fmla="*/ 451324 h 750375"/>
                  <a:gd name="connsiteX9-171" fmla="*/ 848131 w 1115173"/>
                  <a:gd name="connsiteY9-172" fmla="*/ 36730 h 750375"/>
                  <a:gd name="connsiteX10-173" fmla="*/ 871054 w 1115173"/>
                  <a:gd name="connsiteY10-174" fmla="*/ 0 h 750375"/>
                  <a:gd name="connsiteX0-175" fmla="*/ 871054 w 1115173"/>
                  <a:gd name="connsiteY0-176" fmla="*/ 0 h 750375"/>
                  <a:gd name="connsiteX1-177" fmla="*/ 999827 w 1115173"/>
                  <a:gd name="connsiteY1-178" fmla="*/ 166839 h 750375"/>
                  <a:gd name="connsiteX2-179" fmla="*/ 1115173 w 1115173"/>
                  <a:gd name="connsiteY2-180" fmla="*/ 168621 h 750375"/>
                  <a:gd name="connsiteX3-181" fmla="*/ 1089844 w 1115173"/>
                  <a:gd name="connsiteY3-182" fmla="*/ 202728 h 750375"/>
                  <a:gd name="connsiteX4-183" fmla="*/ 59845 w 1115173"/>
                  <a:gd name="connsiteY4-184" fmla="*/ 750375 h 750375"/>
                  <a:gd name="connsiteX5-185" fmla="*/ 65205 w 1115173"/>
                  <a:gd name="connsiteY5-186" fmla="*/ 750165 h 750375"/>
                  <a:gd name="connsiteX6-187" fmla="*/ 0 w 1115173"/>
                  <a:gd name="connsiteY6-188" fmla="*/ 620932 h 750375"/>
                  <a:gd name="connsiteX7-189" fmla="*/ 77972 w 1115173"/>
                  <a:gd name="connsiteY7-190" fmla="*/ 455641 h 750375"/>
                  <a:gd name="connsiteX8-191" fmla="*/ 158460 w 1115173"/>
                  <a:gd name="connsiteY8-192" fmla="*/ 451324 h 750375"/>
                  <a:gd name="connsiteX9-193" fmla="*/ 848131 w 1115173"/>
                  <a:gd name="connsiteY9-194" fmla="*/ 36730 h 750375"/>
                  <a:gd name="connsiteX10-195" fmla="*/ 871054 w 1115173"/>
                  <a:gd name="connsiteY10-196" fmla="*/ 0 h 75037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1115173" h="750375">
                    <a:moveTo>
                      <a:pt x="871054" y="0"/>
                    </a:moveTo>
                    <a:lnTo>
                      <a:pt x="999827" y="166839"/>
                    </a:lnTo>
                    <a:lnTo>
                      <a:pt x="1115173" y="168621"/>
                    </a:lnTo>
                    <a:lnTo>
                      <a:pt x="1089844" y="202728"/>
                    </a:lnTo>
                    <a:cubicBezTo>
                      <a:pt x="866624" y="533139"/>
                      <a:pt x="488603" y="750375"/>
                      <a:pt x="59845" y="750375"/>
                    </a:cubicBezTo>
                    <a:lnTo>
                      <a:pt x="65205" y="750165"/>
                    </a:lnTo>
                    <a:lnTo>
                      <a:pt x="0" y="620932"/>
                    </a:lnTo>
                    <a:lnTo>
                      <a:pt x="77972" y="455641"/>
                    </a:lnTo>
                    <a:lnTo>
                      <a:pt x="158460" y="451324"/>
                    </a:lnTo>
                    <a:cubicBezTo>
                      <a:pt x="445490" y="422088"/>
                      <a:pt x="694693" y="264520"/>
                      <a:pt x="848131" y="36730"/>
                    </a:cubicBezTo>
                    <a:lnTo>
                      <a:pt x="87105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grpSp>
          <p:nvGrpSpPr>
            <p:cNvPr id="5" name="组合 4"/>
            <p:cNvGrpSpPr/>
            <p:nvPr/>
          </p:nvGrpSpPr>
          <p:grpSpPr>
            <a:xfrm>
              <a:off x="791304" y="1668587"/>
              <a:ext cx="2182656" cy="2503733"/>
              <a:chOff x="3325111" y="1668587"/>
              <a:chExt cx="2182656" cy="2503733"/>
            </a:xfrm>
          </p:grpSpPr>
          <p:sp>
            <p:nvSpPr>
              <p:cNvPr id="15" name="任意多边形 14"/>
              <p:cNvSpPr/>
              <p:nvPr/>
            </p:nvSpPr>
            <p:spPr>
              <a:xfrm>
                <a:off x="4445021" y="1668587"/>
                <a:ext cx="1062746" cy="755804"/>
              </a:xfrm>
              <a:custGeom>
                <a:gdLst>
                  <a:gd name="connsiteX0" fmla="*/ 41147 w 1046782"/>
                  <a:gd name="connsiteY0" fmla="*/ 0 h 747465"/>
                  <a:gd name="connsiteX1" fmla="*/ 101954 w 1046782"/>
                  <a:gd name="connsiteY1" fmla="*/ 3070 h 747465"/>
                  <a:gd name="connsiteX2" fmla="*/ 1004952 w 1046782"/>
                  <a:gd name="connsiteY2" fmla="*/ 544304 h 747465"/>
                  <a:gd name="connsiteX3" fmla="*/ 1046782 w 1046782"/>
                  <a:gd name="connsiteY3" fmla="*/ 613157 h 747465"/>
                  <a:gd name="connsiteX4" fmla="*/ 990762 w 1046782"/>
                  <a:gd name="connsiteY4" fmla="*/ 714710 h 747465"/>
                  <a:gd name="connsiteX5" fmla="*/ 789989 w 1046782"/>
                  <a:gd name="connsiteY5" fmla="*/ 747465 h 747465"/>
                  <a:gd name="connsiteX6" fmla="*/ 763240 w 1046782"/>
                  <a:gd name="connsiteY6" fmla="*/ 703304 h 747465"/>
                  <a:gd name="connsiteX7" fmla="*/ 73569 w 1046782"/>
                  <a:gd name="connsiteY7" fmla="*/ 288711 h 747465"/>
                  <a:gd name="connsiteX8" fmla="*/ 0 w 1046782"/>
                  <a:gd name="connsiteY8" fmla="*/ 284985 h 747465"/>
                  <a:gd name="connsiteX9" fmla="*/ 89844 w 1046782"/>
                  <a:gd name="connsiteY9" fmla="*/ 100171 h 747465"/>
                  <a:gd name="connsiteX0-1" fmla="*/ 46681 w 1052316"/>
                  <a:gd name="connsiteY0-2" fmla="*/ 0 h 747465"/>
                  <a:gd name="connsiteX1-3" fmla="*/ 107488 w 1052316"/>
                  <a:gd name="connsiteY1-4" fmla="*/ 3070 h 747465"/>
                  <a:gd name="connsiteX2-5" fmla="*/ 1010486 w 1052316"/>
                  <a:gd name="connsiteY2-6" fmla="*/ 544304 h 747465"/>
                  <a:gd name="connsiteX3-7" fmla="*/ 1052316 w 1052316"/>
                  <a:gd name="connsiteY3-8" fmla="*/ 613157 h 747465"/>
                  <a:gd name="connsiteX4-9" fmla="*/ 996296 w 1052316"/>
                  <a:gd name="connsiteY4-10" fmla="*/ 714710 h 747465"/>
                  <a:gd name="connsiteX5-11" fmla="*/ 795523 w 1052316"/>
                  <a:gd name="connsiteY5-12" fmla="*/ 747465 h 747465"/>
                  <a:gd name="connsiteX6-13" fmla="*/ 768774 w 1052316"/>
                  <a:gd name="connsiteY6-14" fmla="*/ 703304 h 747465"/>
                  <a:gd name="connsiteX7-15" fmla="*/ 79103 w 1052316"/>
                  <a:gd name="connsiteY7-16" fmla="*/ 288711 h 747465"/>
                  <a:gd name="connsiteX8-17" fmla="*/ 0 w 1052316"/>
                  <a:gd name="connsiteY8-18" fmla="*/ 284985 h 747465"/>
                  <a:gd name="connsiteX9-19" fmla="*/ 95378 w 1052316"/>
                  <a:gd name="connsiteY9-20" fmla="*/ 100171 h 747465"/>
                  <a:gd name="connsiteX10" fmla="*/ 46681 w 1052316"/>
                  <a:gd name="connsiteY10" fmla="*/ 0 h 747465"/>
                  <a:gd name="connsiteX0-21" fmla="*/ 42991 w 1052316"/>
                  <a:gd name="connsiteY0-22" fmla="*/ 0 h 748387"/>
                  <a:gd name="connsiteX1-23" fmla="*/ 107488 w 1052316"/>
                  <a:gd name="connsiteY1-24" fmla="*/ 3992 h 748387"/>
                  <a:gd name="connsiteX2-25" fmla="*/ 1010486 w 1052316"/>
                  <a:gd name="connsiteY2-26" fmla="*/ 545226 h 748387"/>
                  <a:gd name="connsiteX3-27" fmla="*/ 1052316 w 1052316"/>
                  <a:gd name="connsiteY3-28" fmla="*/ 614079 h 748387"/>
                  <a:gd name="connsiteX4-29" fmla="*/ 996296 w 1052316"/>
                  <a:gd name="connsiteY4-30" fmla="*/ 715632 h 748387"/>
                  <a:gd name="connsiteX5-31" fmla="*/ 795523 w 1052316"/>
                  <a:gd name="connsiteY5-32" fmla="*/ 748387 h 748387"/>
                  <a:gd name="connsiteX6-33" fmla="*/ 768774 w 1052316"/>
                  <a:gd name="connsiteY6-34" fmla="*/ 704226 h 748387"/>
                  <a:gd name="connsiteX7-35" fmla="*/ 79103 w 1052316"/>
                  <a:gd name="connsiteY7-36" fmla="*/ 289633 h 748387"/>
                  <a:gd name="connsiteX8-37" fmla="*/ 0 w 1052316"/>
                  <a:gd name="connsiteY8-38" fmla="*/ 285907 h 748387"/>
                  <a:gd name="connsiteX9-39" fmla="*/ 95378 w 1052316"/>
                  <a:gd name="connsiteY9-40" fmla="*/ 101093 h 748387"/>
                  <a:gd name="connsiteX10-41" fmla="*/ 42991 w 1052316"/>
                  <a:gd name="connsiteY10-42" fmla="*/ 0 h 748387"/>
                  <a:gd name="connsiteX0-43" fmla="*/ 42991 w 1052316"/>
                  <a:gd name="connsiteY0-44" fmla="*/ 0 h 748387"/>
                  <a:gd name="connsiteX1-45" fmla="*/ 107488 w 1052316"/>
                  <a:gd name="connsiteY1-46" fmla="*/ 3992 h 748387"/>
                  <a:gd name="connsiteX2-47" fmla="*/ 1010486 w 1052316"/>
                  <a:gd name="connsiteY2-48" fmla="*/ 545226 h 748387"/>
                  <a:gd name="connsiteX3-49" fmla="*/ 1052316 w 1052316"/>
                  <a:gd name="connsiteY3-50" fmla="*/ 614079 h 748387"/>
                  <a:gd name="connsiteX4-51" fmla="*/ 996296 w 1052316"/>
                  <a:gd name="connsiteY4-52" fmla="*/ 715632 h 748387"/>
                  <a:gd name="connsiteX5-53" fmla="*/ 795523 w 1052316"/>
                  <a:gd name="connsiteY5-54" fmla="*/ 748387 h 748387"/>
                  <a:gd name="connsiteX6-55" fmla="*/ 768774 w 1052316"/>
                  <a:gd name="connsiteY6-56" fmla="*/ 704226 h 748387"/>
                  <a:gd name="connsiteX7-57" fmla="*/ 79103 w 1052316"/>
                  <a:gd name="connsiteY7-58" fmla="*/ 289633 h 748387"/>
                  <a:gd name="connsiteX8-59" fmla="*/ 0 w 1052316"/>
                  <a:gd name="connsiteY8-60" fmla="*/ 285907 h 748387"/>
                  <a:gd name="connsiteX9-61" fmla="*/ 92611 w 1052316"/>
                  <a:gd name="connsiteY9-62" fmla="*/ 101093 h 748387"/>
                  <a:gd name="connsiteX10-63" fmla="*/ 42991 w 1052316"/>
                  <a:gd name="connsiteY10-64" fmla="*/ 0 h 74838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1052316" h="748387">
                    <a:moveTo>
                      <a:pt x="42991" y="0"/>
                    </a:moveTo>
                    <a:lnTo>
                      <a:pt x="107488" y="3992"/>
                    </a:lnTo>
                    <a:cubicBezTo>
                      <a:pt x="483301" y="42158"/>
                      <a:pt x="809588" y="247856"/>
                      <a:pt x="1010486" y="545226"/>
                    </a:cubicBezTo>
                    <a:lnTo>
                      <a:pt x="1052316" y="614079"/>
                    </a:lnTo>
                    <a:lnTo>
                      <a:pt x="996296" y="715632"/>
                    </a:lnTo>
                    <a:lnTo>
                      <a:pt x="795523" y="748387"/>
                    </a:lnTo>
                    <a:lnTo>
                      <a:pt x="768774" y="704226"/>
                    </a:lnTo>
                    <a:cubicBezTo>
                      <a:pt x="615336" y="476436"/>
                      <a:pt x="366133" y="318868"/>
                      <a:pt x="79103" y="289633"/>
                    </a:cubicBezTo>
                    <a:lnTo>
                      <a:pt x="0" y="285907"/>
                    </a:lnTo>
                    <a:lnTo>
                      <a:pt x="92611" y="101093"/>
                    </a:lnTo>
                    <a:lnTo>
                      <a:pt x="4299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6" name="任意多边形 15"/>
              <p:cNvSpPr/>
              <p:nvPr/>
            </p:nvSpPr>
            <p:spPr>
              <a:xfrm>
                <a:off x="3325111" y="3410963"/>
                <a:ext cx="1080347" cy="761357"/>
              </a:xfrm>
              <a:custGeom>
                <a:gdLst>
                  <a:gd name="connsiteX0" fmla="*/ 78956 w 1048313"/>
                  <a:gd name="connsiteY0" fmla="*/ 0 h 730073"/>
                  <a:gd name="connsiteX1" fmla="*/ 286516 w 1048313"/>
                  <a:gd name="connsiteY1" fmla="*/ 1456 h 730073"/>
                  <a:gd name="connsiteX2" fmla="*/ 297214 w 1048313"/>
                  <a:gd name="connsiteY2" fmla="*/ 19117 h 730073"/>
                  <a:gd name="connsiteX3" fmla="*/ 986884 w 1048313"/>
                  <a:gd name="connsiteY3" fmla="*/ 433711 h 730073"/>
                  <a:gd name="connsiteX4" fmla="*/ 1048313 w 1048313"/>
                  <a:gd name="connsiteY4" fmla="*/ 436822 h 730073"/>
                  <a:gd name="connsiteX5" fmla="*/ 967372 w 1048313"/>
                  <a:gd name="connsiteY5" fmla="*/ 603320 h 730073"/>
                  <a:gd name="connsiteX6" fmla="*/ 1028991 w 1048313"/>
                  <a:gd name="connsiteY6" fmla="*/ 730073 h 730073"/>
                  <a:gd name="connsiteX7" fmla="*/ 955263 w 1048313"/>
                  <a:gd name="connsiteY7" fmla="*/ 726350 h 730073"/>
                  <a:gd name="connsiteX8" fmla="*/ 52265 w 1048313"/>
                  <a:gd name="connsiteY8" fmla="*/ 185116 h 730073"/>
                  <a:gd name="connsiteX9" fmla="*/ 0 w 1048313"/>
                  <a:gd name="connsiteY9" fmla="*/ 99086 h 730073"/>
                  <a:gd name="connsiteX0-1" fmla="*/ 78956 w 1048313"/>
                  <a:gd name="connsiteY0-2" fmla="*/ 19975 h 750048"/>
                  <a:gd name="connsiteX1-3" fmla="*/ 276991 w 1048313"/>
                  <a:gd name="connsiteY1-4" fmla="*/ 0 h 750048"/>
                  <a:gd name="connsiteX2-5" fmla="*/ 297214 w 1048313"/>
                  <a:gd name="connsiteY2-6" fmla="*/ 39092 h 750048"/>
                  <a:gd name="connsiteX3-7" fmla="*/ 986884 w 1048313"/>
                  <a:gd name="connsiteY3-8" fmla="*/ 453686 h 750048"/>
                  <a:gd name="connsiteX4-9" fmla="*/ 1048313 w 1048313"/>
                  <a:gd name="connsiteY4-10" fmla="*/ 456797 h 750048"/>
                  <a:gd name="connsiteX5-11" fmla="*/ 967372 w 1048313"/>
                  <a:gd name="connsiteY5-12" fmla="*/ 623295 h 750048"/>
                  <a:gd name="connsiteX6-13" fmla="*/ 1028991 w 1048313"/>
                  <a:gd name="connsiteY6-14" fmla="*/ 750048 h 750048"/>
                  <a:gd name="connsiteX7-15" fmla="*/ 955263 w 1048313"/>
                  <a:gd name="connsiteY7-16" fmla="*/ 746325 h 750048"/>
                  <a:gd name="connsiteX8-17" fmla="*/ 52265 w 1048313"/>
                  <a:gd name="connsiteY8-18" fmla="*/ 205091 h 750048"/>
                  <a:gd name="connsiteX9-19" fmla="*/ 0 w 1048313"/>
                  <a:gd name="connsiteY9-20" fmla="*/ 119061 h 750048"/>
                  <a:gd name="connsiteX10" fmla="*/ 78956 w 1048313"/>
                  <a:gd name="connsiteY10" fmla="*/ 19975 h 750048"/>
                  <a:gd name="connsiteX0-21" fmla="*/ 71812 w 1048313"/>
                  <a:gd name="connsiteY0-22" fmla="*/ 0 h 753885"/>
                  <a:gd name="connsiteX1-23" fmla="*/ 276991 w 1048313"/>
                  <a:gd name="connsiteY1-24" fmla="*/ 3837 h 753885"/>
                  <a:gd name="connsiteX2-25" fmla="*/ 297214 w 1048313"/>
                  <a:gd name="connsiteY2-26" fmla="*/ 42929 h 753885"/>
                  <a:gd name="connsiteX3-27" fmla="*/ 986884 w 1048313"/>
                  <a:gd name="connsiteY3-28" fmla="*/ 457523 h 753885"/>
                  <a:gd name="connsiteX4-29" fmla="*/ 1048313 w 1048313"/>
                  <a:gd name="connsiteY4-30" fmla="*/ 460634 h 753885"/>
                  <a:gd name="connsiteX5-31" fmla="*/ 967372 w 1048313"/>
                  <a:gd name="connsiteY5-32" fmla="*/ 627132 h 753885"/>
                  <a:gd name="connsiteX6-33" fmla="*/ 1028991 w 1048313"/>
                  <a:gd name="connsiteY6-34" fmla="*/ 753885 h 753885"/>
                  <a:gd name="connsiteX7-35" fmla="*/ 955263 w 1048313"/>
                  <a:gd name="connsiteY7-36" fmla="*/ 750162 h 753885"/>
                  <a:gd name="connsiteX8-37" fmla="*/ 52265 w 1048313"/>
                  <a:gd name="connsiteY8-38" fmla="*/ 208928 h 753885"/>
                  <a:gd name="connsiteX9-39" fmla="*/ 0 w 1048313"/>
                  <a:gd name="connsiteY9-40" fmla="*/ 122898 h 753885"/>
                  <a:gd name="connsiteX10-41" fmla="*/ 71812 w 1048313"/>
                  <a:gd name="connsiteY10-42" fmla="*/ 0 h 753885"/>
                  <a:gd name="connsiteX0-43" fmla="*/ 81337 w 1057838"/>
                  <a:gd name="connsiteY0-44" fmla="*/ 0 h 753885"/>
                  <a:gd name="connsiteX1-45" fmla="*/ 286516 w 1057838"/>
                  <a:gd name="connsiteY1-46" fmla="*/ 3837 h 753885"/>
                  <a:gd name="connsiteX2-47" fmla="*/ 306739 w 1057838"/>
                  <a:gd name="connsiteY2-48" fmla="*/ 42929 h 753885"/>
                  <a:gd name="connsiteX3-49" fmla="*/ 996409 w 1057838"/>
                  <a:gd name="connsiteY3-50" fmla="*/ 457523 h 753885"/>
                  <a:gd name="connsiteX4-51" fmla="*/ 1057838 w 1057838"/>
                  <a:gd name="connsiteY4-52" fmla="*/ 460634 h 753885"/>
                  <a:gd name="connsiteX5-53" fmla="*/ 976897 w 1057838"/>
                  <a:gd name="connsiteY5-54" fmla="*/ 627132 h 753885"/>
                  <a:gd name="connsiteX6-55" fmla="*/ 1038516 w 1057838"/>
                  <a:gd name="connsiteY6-56" fmla="*/ 753885 h 753885"/>
                  <a:gd name="connsiteX7-57" fmla="*/ 964788 w 1057838"/>
                  <a:gd name="connsiteY7-58" fmla="*/ 750162 h 753885"/>
                  <a:gd name="connsiteX8-59" fmla="*/ 61790 w 1057838"/>
                  <a:gd name="connsiteY8-60" fmla="*/ 208928 h 753885"/>
                  <a:gd name="connsiteX9-61" fmla="*/ 0 w 1057838"/>
                  <a:gd name="connsiteY9-62" fmla="*/ 99085 h 753885"/>
                  <a:gd name="connsiteX10-63" fmla="*/ 81337 w 1057838"/>
                  <a:gd name="connsiteY10-64" fmla="*/ 0 h 753885"/>
                  <a:gd name="connsiteX0-65" fmla="*/ 78956 w 1055457"/>
                  <a:gd name="connsiteY0-66" fmla="*/ 0 h 753885"/>
                  <a:gd name="connsiteX1-67" fmla="*/ 284135 w 1055457"/>
                  <a:gd name="connsiteY1-68" fmla="*/ 3837 h 753885"/>
                  <a:gd name="connsiteX2-69" fmla="*/ 304358 w 1055457"/>
                  <a:gd name="connsiteY2-70" fmla="*/ 42929 h 753885"/>
                  <a:gd name="connsiteX3-71" fmla="*/ 994028 w 1055457"/>
                  <a:gd name="connsiteY3-72" fmla="*/ 457523 h 753885"/>
                  <a:gd name="connsiteX4-73" fmla="*/ 1055457 w 1055457"/>
                  <a:gd name="connsiteY4-74" fmla="*/ 460634 h 753885"/>
                  <a:gd name="connsiteX5-75" fmla="*/ 974516 w 1055457"/>
                  <a:gd name="connsiteY5-76" fmla="*/ 627132 h 753885"/>
                  <a:gd name="connsiteX6-77" fmla="*/ 1036135 w 1055457"/>
                  <a:gd name="connsiteY6-78" fmla="*/ 753885 h 753885"/>
                  <a:gd name="connsiteX7-79" fmla="*/ 962407 w 1055457"/>
                  <a:gd name="connsiteY7-80" fmla="*/ 750162 h 753885"/>
                  <a:gd name="connsiteX8-81" fmla="*/ 59409 w 1055457"/>
                  <a:gd name="connsiteY8-82" fmla="*/ 208928 h 753885"/>
                  <a:gd name="connsiteX9-83" fmla="*/ 0 w 1055457"/>
                  <a:gd name="connsiteY9-84" fmla="*/ 101466 h 753885"/>
                  <a:gd name="connsiteX10-85" fmla="*/ 78956 w 1055457"/>
                  <a:gd name="connsiteY10-86" fmla="*/ 0 h 753885"/>
                  <a:gd name="connsiteX0-87" fmla="*/ 78956 w 1067363"/>
                  <a:gd name="connsiteY0-88" fmla="*/ 0 h 753885"/>
                  <a:gd name="connsiteX1-89" fmla="*/ 284135 w 1067363"/>
                  <a:gd name="connsiteY1-90" fmla="*/ 3837 h 753885"/>
                  <a:gd name="connsiteX2-91" fmla="*/ 304358 w 1067363"/>
                  <a:gd name="connsiteY2-92" fmla="*/ 42929 h 753885"/>
                  <a:gd name="connsiteX3-93" fmla="*/ 994028 w 1067363"/>
                  <a:gd name="connsiteY3-94" fmla="*/ 457523 h 753885"/>
                  <a:gd name="connsiteX4-95" fmla="*/ 1067363 w 1067363"/>
                  <a:gd name="connsiteY4-96" fmla="*/ 460634 h 753885"/>
                  <a:gd name="connsiteX5-97" fmla="*/ 974516 w 1067363"/>
                  <a:gd name="connsiteY5-98" fmla="*/ 627132 h 753885"/>
                  <a:gd name="connsiteX6-99" fmla="*/ 1036135 w 1067363"/>
                  <a:gd name="connsiteY6-100" fmla="*/ 753885 h 753885"/>
                  <a:gd name="connsiteX7-101" fmla="*/ 962407 w 1067363"/>
                  <a:gd name="connsiteY7-102" fmla="*/ 750162 h 753885"/>
                  <a:gd name="connsiteX8-103" fmla="*/ 59409 w 1067363"/>
                  <a:gd name="connsiteY8-104" fmla="*/ 208928 h 753885"/>
                  <a:gd name="connsiteX9-105" fmla="*/ 0 w 1067363"/>
                  <a:gd name="connsiteY9-106" fmla="*/ 101466 h 753885"/>
                  <a:gd name="connsiteX10-107" fmla="*/ 78956 w 1067363"/>
                  <a:gd name="connsiteY10-108" fmla="*/ 0 h 753885"/>
                  <a:gd name="connsiteX0-109" fmla="*/ 78956 w 1067363"/>
                  <a:gd name="connsiteY0-110" fmla="*/ 0 h 753885"/>
                  <a:gd name="connsiteX1-111" fmla="*/ 284135 w 1067363"/>
                  <a:gd name="connsiteY1-112" fmla="*/ 3837 h 753885"/>
                  <a:gd name="connsiteX2-113" fmla="*/ 304358 w 1067363"/>
                  <a:gd name="connsiteY2-114" fmla="*/ 42929 h 753885"/>
                  <a:gd name="connsiteX3-115" fmla="*/ 994028 w 1067363"/>
                  <a:gd name="connsiteY3-116" fmla="*/ 457523 h 753885"/>
                  <a:gd name="connsiteX4-117" fmla="*/ 1067363 w 1067363"/>
                  <a:gd name="connsiteY4-118" fmla="*/ 460634 h 753885"/>
                  <a:gd name="connsiteX5-119" fmla="*/ 974516 w 1067363"/>
                  <a:gd name="connsiteY5-120" fmla="*/ 627132 h 753885"/>
                  <a:gd name="connsiteX6-121" fmla="*/ 1043279 w 1067363"/>
                  <a:gd name="connsiteY6-122" fmla="*/ 753885 h 753885"/>
                  <a:gd name="connsiteX7-123" fmla="*/ 962407 w 1067363"/>
                  <a:gd name="connsiteY7-124" fmla="*/ 750162 h 753885"/>
                  <a:gd name="connsiteX8-125" fmla="*/ 59409 w 1067363"/>
                  <a:gd name="connsiteY8-126" fmla="*/ 208928 h 753885"/>
                  <a:gd name="connsiteX9-127" fmla="*/ 0 w 1067363"/>
                  <a:gd name="connsiteY9-128" fmla="*/ 101466 h 753885"/>
                  <a:gd name="connsiteX10-129" fmla="*/ 78956 w 1067363"/>
                  <a:gd name="connsiteY10-130" fmla="*/ 0 h 753885"/>
                  <a:gd name="connsiteX0-131" fmla="*/ 78956 w 1067363"/>
                  <a:gd name="connsiteY0-132" fmla="*/ 0 h 753885"/>
                  <a:gd name="connsiteX1-133" fmla="*/ 284135 w 1067363"/>
                  <a:gd name="connsiteY1-134" fmla="*/ 3837 h 753885"/>
                  <a:gd name="connsiteX2-135" fmla="*/ 304358 w 1067363"/>
                  <a:gd name="connsiteY2-136" fmla="*/ 42929 h 753885"/>
                  <a:gd name="connsiteX3-137" fmla="*/ 994028 w 1067363"/>
                  <a:gd name="connsiteY3-138" fmla="*/ 457523 h 753885"/>
                  <a:gd name="connsiteX4-139" fmla="*/ 1067363 w 1067363"/>
                  <a:gd name="connsiteY4-140" fmla="*/ 460634 h 753885"/>
                  <a:gd name="connsiteX5-141" fmla="*/ 979279 w 1067363"/>
                  <a:gd name="connsiteY5-142" fmla="*/ 627132 h 753885"/>
                  <a:gd name="connsiteX6-143" fmla="*/ 1043279 w 1067363"/>
                  <a:gd name="connsiteY6-144" fmla="*/ 753885 h 753885"/>
                  <a:gd name="connsiteX7-145" fmla="*/ 962407 w 1067363"/>
                  <a:gd name="connsiteY7-146" fmla="*/ 750162 h 753885"/>
                  <a:gd name="connsiteX8-147" fmla="*/ 59409 w 1067363"/>
                  <a:gd name="connsiteY8-148" fmla="*/ 208928 h 753885"/>
                  <a:gd name="connsiteX9-149" fmla="*/ 0 w 1067363"/>
                  <a:gd name="connsiteY9-150" fmla="*/ 101466 h 753885"/>
                  <a:gd name="connsiteX10-151" fmla="*/ 78956 w 1067363"/>
                  <a:gd name="connsiteY10-152" fmla="*/ 0 h 753885"/>
                  <a:gd name="connsiteX0-153" fmla="*/ 78956 w 1069744"/>
                  <a:gd name="connsiteY0-154" fmla="*/ 0 h 753885"/>
                  <a:gd name="connsiteX1-155" fmla="*/ 284135 w 1069744"/>
                  <a:gd name="connsiteY1-156" fmla="*/ 3837 h 753885"/>
                  <a:gd name="connsiteX2-157" fmla="*/ 304358 w 1069744"/>
                  <a:gd name="connsiteY2-158" fmla="*/ 42929 h 753885"/>
                  <a:gd name="connsiteX3-159" fmla="*/ 994028 w 1069744"/>
                  <a:gd name="connsiteY3-160" fmla="*/ 457523 h 753885"/>
                  <a:gd name="connsiteX4-161" fmla="*/ 1069744 w 1069744"/>
                  <a:gd name="connsiteY4-162" fmla="*/ 460634 h 753885"/>
                  <a:gd name="connsiteX5-163" fmla="*/ 979279 w 1069744"/>
                  <a:gd name="connsiteY5-164" fmla="*/ 627132 h 753885"/>
                  <a:gd name="connsiteX6-165" fmla="*/ 1043279 w 1069744"/>
                  <a:gd name="connsiteY6-166" fmla="*/ 753885 h 753885"/>
                  <a:gd name="connsiteX7-167" fmla="*/ 962407 w 1069744"/>
                  <a:gd name="connsiteY7-168" fmla="*/ 750162 h 753885"/>
                  <a:gd name="connsiteX8-169" fmla="*/ 59409 w 1069744"/>
                  <a:gd name="connsiteY8-170" fmla="*/ 208928 h 753885"/>
                  <a:gd name="connsiteX9-171" fmla="*/ 0 w 1069744"/>
                  <a:gd name="connsiteY9-172" fmla="*/ 101466 h 753885"/>
                  <a:gd name="connsiteX10-173" fmla="*/ 78956 w 1069744"/>
                  <a:gd name="connsiteY10-174" fmla="*/ 0 h 753885"/>
                  <a:gd name="connsiteX0-175" fmla="*/ 78956 w 1069744"/>
                  <a:gd name="connsiteY0-176" fmla="*/ 0 h 753885"/>
                  <a:gd name="connsiteX1-177" fmla="*/ 284135 w 1069744"/>
                  <a:gd name="connsiteY1-178" fmla="*/ 3837 h 753885"/>
                  <a:gd name="connsiteX2-179" fmla="*/ 304358 w 1069744"/>
                  <a:gd name="connsiteY2-180" fmla="*/ 42929 h 753885"/>
                  <a:gd name="connsiteX3-181" fmla="*/ 994028 w 1069744"/>
                  <a:gd name="connsiteY3-182" fmla="*/ 457523 h 753885"/>
                  <a:gd name="connsiteX4-183" fmla="*/ 1069744 w 1069744"/>
                  <a:gd name="connsiteY4-184" fmla="*/ 460634 h 753885"/>
                  <a:gd name="connsiteX5-185" fmla="*/ 984041 w 1069744"/>
                  <a:gd name="connsiteY5-186" fmla="*/ 627132 h 753885"/>
                  <a:gd name="connsiteX6-187" fmla="*/ 1043279 w 1069744"/>
                  <a:gd name="connsiteY6-188" fmla="*/ 753885 h 753885"/>
                  <a:gd name="connsiteX7-189" fmla="*/ 962407 w 1069744"/>
                  <a:gd name="connsiteY7-190" fmla="*/ 750162 h 753885"/>
                  <a:gd name="connsiteX8-191" fmla="*/ 59409 w 1069744"/>
                  <a:gd name="connsiteY8-192" fmla="*/ 208928 h 753885"/>
                  <a:gd name="connsiteX9-193" fmla="*/ 0 w 1069744"/>
                  <a:gd name="connsiteY9-194" fmla="*/ 101466 h 753885"/>
                  <a:gd name="connsiteX10-195" fmla="*/ 78956 w 1069744"/>
                  <a:gd name="connsiteY10-196" fmla="*/ 0 h 753885"/>
                  <a:gd name="connsiteX0-197" fmla="*/ 78956 w 1069744"/>
                  <a:gd name="connsiteY0-198" fmla="*/ 0 h 753885"/>
                  <a:gd name="connsiteX1-199" fmla="*/ 284135 w 1069744"/>
                  <a:gd name="connsiteY1-200" fmla="*/ 3837 h 753885"/>
                  <a:gd name="connsiteX2-201" fmla="*/ 304358 w 1069744"/>
                  <a:gd name="connsiteY2-202" fmla="*/ 42929 h 753885"/>
                  <a:gd name="connsiteX3-203" fmla="*/ 994028 w 1069744"/>
                  <a:gd name="connsiteY3-204" fmla="*/ 457523 h 753885"/>
                  <a:gd name="connsiteX4-205" fmla="*/ 1069744 w 1069744"/>
                  <a:gd name="connsiteY4-206" fmla="*/ 460634 h 753885"/>
                  <a:gd name="connsiteX5-207" fmla="*/ 984041 w 1069744"/>
                  <a:gd name="connsiteY5-208" fmla="*/ 627132 h 753885"/>
                  <a:gd name="connsiteX6-209" fmla="*/ 1045660 w 1069744"/>
                  <a:gd name="connsiteY6-210" fmla="*/ 753885 h 753885"/>
                  <a:gd name="connsiteX7-211" fmla="*/ 962407 w 1069744"/>
                  <a:gd name="connsiteY7-212" fmla="*/ 750162 h 753885"/>
                  <a:gd name="connsiteX8-213" fmla="*/ 59409 w 1069744"/>
                  <a:gd name="connsiteY8-214" fmla="*/ 208928 h 753885"/>
                  <a:gd name="connsiteX9-215" fmla="*/ 0 w 1069744"/>
                  <a:gd name="connsiteY9-216" fmla="*/ 101466 h 753885"/>
                  <a:gd name="connsiteX10-217" fmla="*/ 78956 w 1069744"/>
                  <a:gd name="connsiteY10-218" fmla="*/ 0 h 75388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1069744" h="753885">
                    <a:moveTo>
                      <a:pt x="78956" y="0"/>
                    </a:moveTo>
                    <a:lnTo>
                      <a:pt x="284135" y="3837"/>
                    </a:lnTo>
                    <a:cubicBezTo>
                      <a:pt x="287701" y="9724"/>
                      <a:pt x="300792" y="37042"/>
                      <a:pt x="304358" y="42929"/>
                    </a:cubicBezTo>
                    <a:cubicBezTo>
                      <a:pt x="457795" y="270719"/>
                      <a:pt x="706998" y="428287"/>
                      <a:pt x="994028" y="457523"/>
                    </a:cubicBezTo>
                    <a:lnTo>
                      <a:pt x="1069744" y="460634"/>
                    </a:lnTo>
                    <a:lnTo>
                      <a:pt x="984041" y="627132"/>
                    </a:lnTo>
                    <a:lnTo>
                      <a:pt x="1045660" y="753885"/>
                    </a:lnTo>
                    <a:lnTo>
                      <a:pt x="962407" y="750162"/>
                    </a:lnTo>
                    <a:cubicBezTo>
                      <a:pt x="586594" y="711996"/>
                      <a:pt x="260308" y="506298"/>
                      <a:pt x="59409" y="208928"/>
                    </a:cubicBezTo>
                    <a:lnTo>
                      <a:pt x="0" y="101466"/>
                    </a:lnTo>
                    <a:lnTo>
                      <a:pt x="7895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grpSp>
          <p:nvGrpSpPr>
            <p:cNvPr id="6" name="组合 5"/>
            <p:cNvGrpSpPr/>
            <p:nvPr/>
          </p:nvGrpSpPr>
          <p:grpSpPr>
            <a:xfrm>
              <a:off x="930533" y="2452316"/>
              <a:ext cx="1922728" cy="936605"/>
              <a:chOff x="3464340" y="2452316"/>
              <a:chExt cx="1922728" cy="936605"/>
            </a:xfrm>
          </p:grpSpPr>
          <p:sp>
            <p:nvSpPr>
              <p:cNvPr id="13" name="任意多边形 12"/>
              <p:cNvSpPr/>
              <p:nvPr/>
            </p:nvSpPr>
            <p:spPr>
              <a:xfrm>
                <a:off x="4964072" y="2452316"/>
                <a:ext cx="422996" cy="936605"/>
              </a:xfrm>
              <a:custGeom>
                <a:gdLst>
                  <a:gd name="connsiteX0" fmla="*/ 321217 w 448939"/>
                  <a:gd name="connsiteY0" fmla="*/ 0 h 994050"/>
                  <a:gd name="connsiteX1" fmla="*/ 325791 w 448939"/>
                  <a:gd name="connsiteY1" fmla="*/ 7529 h 994050"/>
                  <a:gd name="connsiteX2" fmla="*/ 448939 w 448939"/>
                  <a:gd name="connsiteY2" fmla="*/ 493877 h 994050"/>
                  <a:gd name="connsiteX3" fmla="*/ 325791 w 448939"/>
                  <a:gd name="connsiteY3" fmla="*/ 980225 h 994050"/>
                  <a:gd name="connsiteX4" fmla="*/ 317393 w 448939"/>
                  <a:gd name="connsiteY4" fmla="*/ 994050 h 994050"/>
                  <a:gd name="connsiteX5" fmla="*/ 0 w 448939"/>
                  <a:gd name="connsiteY5" fmla="*/ 810803 h 994050"/>
                  <a:gd name="connsiteX6" fmla="*/ 224 w 448939"/>
                  <a:gd name="connsiteY6" fmla="*/ 809692 h 994050"/>
                  <a:gd name="connsiteX7" fmla="*/ 2055 w 448939"/>
                  <a:gd name="connsiteY7" fmla="*/ 805939 h 994050"/>
                  <a:gd name="connsiteX8" fmla="*/ 2622 w 448939"/>
                  <a:gd name="connsiteY8" fmla="*/ 797816 h 994050"/>
                  <a:gd name="connsiteX9" fmla="*/ 4385 w 448939"/>
                  <a:gd name="connsiteY9" fmla="*/ 789082 h 994050"/>
                  <a:gd name="connsiteX10" fmla="*/ 4385 w 448939"/>
                  <a:gd name="connsiteY10" fmla="*/ 198671 h 994050"/>
                  <a:gd name="connsiteX11" fmla="*/ 3082 w 448939"/>
                  <a:gd name="connsiteY11" fmla="*/ 185738 h 994050"/>
                  <a:gd name="connsiteX12" fmla="*/ 2539 w 448939"/>
                  <a:gd name="connsiteY12" fmla="*/ 183989 h 994050"/>
                  <a:gd name="connsiteX13" fmla="*/ 321217 w 448939"/>
                  <a:gd name="connsiteY13" fmla="*/ 0 h 994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8939" h="994049">
                    <a:moveTo>
                      <a:pt x="321217" y="0"/>
                    </a:moveTo>
                    <a:lnTo>
                      <a:pt x="325791" y="7529"/>
                    </a:lnTo>
                    <a:cubicBezTo>
                      <a:pt x="404328" y="152103"/>
                      <a:pt x="448939" y="317780"/>
                      <a:pt x="448939" y="493877"/>
                    </a:cubicBezTo>
                    <a:cubicBezTo>
                      <a:pt x="448939" y="669974"/>
                      <a:pt x="404328" y="835652"/>
                      <a:pt x="325791" y="980225"/>
                    </a:cubicBezTo>
                    <a:lnTo>
                      <a:pt x="317393" y="994050"/>
                    </a:lnTo>
                    <a:lnTo>
                      <a:pt x="0" y="810803"/>
                    </a:lnTo>
                    <a:lnTo>
                      <a:pt x="224" y="809692"/>
                    </a:lnTo>
                    <a:lnTo>
                      <a:pt x="2055" y="805939"/>
                    </a:lnTo>
                    <a:lnTo>
                      <a:pt x="2622" y="797816"/>
                    </a:lnTo>
                    <a:lnTo>
                      <a:pt x="4385" y="789082"/>
                    </a:lnTo>
                    <a:lnTo>
                      <a:pt x="4385" y="198671"/>
                    </a:lnTo>
                    <a:cubicBezTo>
                      <a:pt x="4385" y="194241"/>
                      <a:pt x="3936" y="189915"/>
                      <a:pt x="3082" y="185738"/>
                    </a:cubicBezTo>
                    <a:lnTo>
                      <a:pt x="2539" y="183989"/>
                    </a:lnTo>
                    <a:lnTo>
                      <a:pt x="32121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13"/>
              <p:cNvSpPr/>
              <p:nvPr/>
            </p:nvSpPr>
            <p:spPr>
              <a:xfrm>
                <a:off x="3464340" y="2457294"/>
                <a:ext cx="420943" cy="926648"/>
              </a:xfrm>
              <a:custGeom>
                <a:gdLst>
                  <a:gd name="connsiteX0" fmla="*/ 124512 w 446760"/>
                  <a:gd name="connsiteY0" fmla="*/ 0 h 983482"/>
                  <a:gd name="connsiteX1" fmla="*/ 445375 w 446760"/>
                  <a:gd name="connsiteY1" fmla="*/ 185249 h 983482"/>
                  <a:gd name="connsiteX2" fmla="*/ 444554 w 446760"/>
                  <a:gd name="connsiteY2" fmla="*/ 193387 h 983482"/>
                  <a:gd name="connsiteX3" fmla="*/ 444554 w 446760"/>
                  <a:gd name="connsiteY3" fmla="*/ 783798 h 983482"/>
                  <a:gd name="connsiteX4" fmla="*/ 445858 w 446760"/>
                  <a:gd name="connsiteY4" fmla="*/ 796732 h 983482"/>
                  <a:gd name="connsiteX5" fmla="*/ 446760 w 446760"/>
                  <a:gd name="connsiteY5" fmla="*/ 799640 h 983482"/>
                  <a:gd name="connsiteX6" fmla="*/ 128337 w 446760"/>
                  <a:gd name="connsiteY6" fmla="*/ 983482 h 983482"/>
                  <a:gd name="connsiteX7" fmla="*/ 123148 w 446760"/>
                  <a:gd name="connsiteY7" fmla="*/ 974941 h 983482"/>
                  <a:gd name="connsiteX8" fmla="*/ 0 w 446760"/>
                  <a:gd name="connsiteY8" fmla="*/ 488593 h 983482"/>
                  <a:gd name="connsiteX9" fmla="*/ 123148 w 446760"/>
                  <a:gd name="connsiteY9" fmla="*/ 2245 h 983482"/>
                  <a:gd name="connsiteX10" fmla="*/ 124512 w 446760"/>
                  <a:gd name="connsiteY10" fmla="*/ 0 h 9834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759" h="983482">
                    <a:moveTo>
                      <a:pt x="124512" y="0"/>
                    </a:moveTo>
                    <a:lnTo>
                      <a:pt x="445375" y="185249"/>
                    </a:lnTo>
                    <a:lnTo>
                      <a:pt x="444554" y="193387"/>
                    </a:lnTo>
                    <a:lnTo>
                      <a:pt x="444554" y="783798"/>
                    </a:lnTo>
                    <a:cubicBezTo>
                      <a:pt x="444554" y="788228"/>
                      <a:pt x="445003" y="792554"/>
                      <a:pt x="445858" y="796732"/>
                    </a:cubicBezTo>
                    <a:lnTo>
                      <a:pt x="446760" y="799640"/>
                    </a:lnTo>
                    <a:lnTo>
                      <a:pt x="128337" y="983482"/>
                    </a:lnTo>
                    <a:lnTo>
                      <a:pt x="123148" y="974941"/>
                    </a:lnTo>
                    <a:cubicBezTo>
                      <a:pt x="44611" y="830368"/>
                      <a:pt x="0" y="664690"/>
                      <a:pt x="0" y="488593"/>
                    </a:cubicBezTo>
                    <a:cubicBezTo>
                      <a:pt x="0" y="312496"/>
                      <a:pt x="44611" y="146819"/>
                      <a:pt x="123148" y="2245"/>
                    </a:cubicBezTo>
                    <a:lnTo>
                      <a:pt x="124512"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组合 6"/>
            <p:cNvGrpSpPr/>
            <p:nvPr/>
          </p:nvGrpSpPr>
          <p:grpSpPr>
            <a:xfrm>
              <a:off x="1069070" y="1957146"/>
              <a:ext cx="1646233" cy="1921013"/>
              <a:chOff x="3602877" y="1957146"/>
              <a:chExt cx="1646233" cy="1921013"/>
            </a:xfrm>
          </p:grpSpPr>
          <p:sp>
            <p:nvSpPr>
              <p:cNvPr id="11" name="任意多边形 10"/>
              <p:cNvSpPr/>
              <p:nvPr/>
            </p:nvSpPr>
            <p:spPr>
              <a:xfrm>
                <a:off x="4442661" y="1957146"/>
                <a:ext cx="806449" cy="639053"/>
              </a:xfrm>
              <a:custGeom>
                <a:gdLst>
                  <a:gd name="connsiteX0" fmla="*/ 0 w 855910"/>
                  <a:gd name="connsiteY0" fmla="*/ 0 h 678248"/>
                  <a:gd name="connsiteX1" fmla="*/ 86324 w 855910"/>
                  <a:gd name="connsiteY1" fmla="*/ 4359 h 678248"/>
                  <a:gd name="connsiteX2" fmla="*/ 828072 w 855910"/>
                  <a:gd name="connsiteY2" fmla="*/ 448943 h 678248"/>
                  <a:gd name="connsiteX3" fmla="*/ 855910 w 855910"/>
                  <a:gd name="connsiteY3" fmla="*/ 494765 h 678248"/>
                  <a:gd name="connsiteX4" fmla="*/ 538109 w 855910"/>
                  <a:gd name="connsiteY4" fmla="*/ 678248 h 678248"/>
                  <a:gd name="connsiteX5" fmla="*/ 532226 w 855910"/>
                  <a:gd name="connsiteY5" fmla="*/ 674281 h 678248"/>
                  <a:gd name="connsiteX6" fmla="*/ 525543 w 855910"/>
                  <a:gd name="connsiteY6" fmla="*/ 668386 h 678248"/>
                  <a:gd name="connsiteX7" fmla="*/ 14233 w 855910"/>
                  <a:gd name="connsiteY7" fmla="*/ 373181 h 678248"/>
                  <a:gd name="connsiteX8" fmla="*/ 5786 w 855910"/>
                  <a:gd name="connsiteY8" fmla="*/ 370341 h 678248"/>
                  <a:gd name="connsiteX9" fmla="*/ 0 w 855910"/>
                  <a:gd name="connsiteY9" fmla="*/ 367518 h 678248"/>
                  <a:gd name="connsiteX10" fmla="*/ 0 w 855910"/>
                  <a:gd name="connsiteY10" fmla="*/ 0 h 6782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5910" h="678248">
                    <a:moveTo>
                      <a:pt x="0" y="0"/>
                    </a:moveTo>
                    <a:lnTo>
                      <a:pt x="86324" y="4359"/>
                    </a:lnTo>
                    <a:cubicBezTo>
                      <a:pt x="395028" y="35709"/>
                      <a:pt x="663048" y="204676"/>
                      <a:pt x="828072" y="448943"/>
                    </a:cubicBezTo>
                    <a:lnTo>
                      <a:pt x="855910" y="494765"/>
                    </a:lnTo>
                    <a:lnTo>
                      <a:pt x="538109" y="678248"/>
                    </a:lnTo>
                    <a:lnTo>
                      <a:pt x="532226" y="674281"/>
                    </a:lnTo>
                    <a:lnTo>
                      <a:pt x="525543" y="668386"/>
                    </a:lnTo>
                    <a:lnTo>
                      <a:pt x="14233" y="373181"/>
                    </a:lnTo>
                    <a:lnTo>
                      <a:pt x="5786" y="370341"/>
                    </a:lnTo>
                    <a:lnTo>
                      <a:pt x="0" y="367518"/>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11"/>
              <p:cNvSpPr/>
              <p:nvPr/>
            </p:nvSpPr>
            <p:spPr>
              <a:xfrm>
                <a:off x="3602877" y="3239801"/>
                <a:ext cx="805866" cy="638358"/>
              </a:xfrm>
              <a:custGeom>
                <a:gdLst>
                  <a:gd name="connsiteX0" fmla="*/ 318279 w 855291"/>
                  <a:gd name="connsiteY0" fmla="*/ 0 h 677511"/>
                  <a:gd name="connsiteX1" fmla="*/ 323069 w 855291"/>
                  <a:gd name="connsiteY1" fmla="*/ 3230 h 677511"/>
                  <a:gd name="connsiteX2" fmla="*/ 329751 w 855291"/>
                  <a:gd name="connsiteY2" fmla="*/ 9124 h 677511"/>
                  <a:gd name="connsiteX3" fmla="*/ 841062 w 855291"/>
                  <a:gd name="connsiteY3" fmla="*/ 304330 h 677511"/>
                  <a:gd name="connsiteX4" fmla="*/ 849509 w 855291"/>
                  <a:gd name="connsiteY4" fmla="*/ 307170 h 677511"/>
                  <a:gd name="connsiteX5" fmla="*/ 855291 w 855291"/>
                  <a:gd name="connsiteY5" fmla="*/ 309991 h 677511"/>
                  <a:gd name="connsiteX6" fmla="*/ 855291 w 855291"/>
                  <a:gd name="connsiteY6" fmla="*/ 677511 h 677511"/>
                  <a:gd name="connsiteX7" fmla="*/ 768971 w 855291"/>
                  <a:gd name="connsiteY7" fmla="*/ 673152 h 677511"/>
                  <a:gd name="connsiteX8" fmla="*/ 27223 w 855291"/>
                  <a:gd name="connsiteY8" fmla="*/ 228568 h 677511"/>
                  <a:gd name="connsiteX9" fmla="*/ 0 w 855291"/>
                  <a:gd name="connsiteY9" fmla="*/ 183758 h 677511"/>
                  <a:gd name="connsiteX10" fmla="*/ 318279 w 855291"/>
                  <a:gd name="connsiteY10" fmla="*/ 0 h 6775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5290" h="677511">
                    <a:moveTo>
                      <a:pt x="318279" y="0"/>
                    </a:moveTo>
                    <a:lnTo>
                      <a:pt x="323069" y="3230"/>
                    </a:lnTo>
                    <a:lnTo>
                      <a:pt x="329751" y="9124"/>
                    </a:lnTo>
                    <a:lnTo>
                      <a:pt x="841062" y="304330"/>
                    </a:lnTo>
                    <a:lnTo>
                      <a:pt x="849509" y="307170"/>
                    </a:lnTo>
                    <a:lnTo>
                      <a:pt x="855291" y="309991"/>
                    </a:lnTo>
                    <a:lnTo>
                      <a:pt x="855291" y="677511"/>
                    </a:lnTo>
                    <a:lnTo>
                      <a:pt x="768971" y="673152"/>
                    </a:lnTo>
                    <a:cubicBezTo>
                      <a:pt x="460268" y="641802"/>
                      <a:pt x="192247" y="472836"/>
                      <a:pt x="27223" y="228568"/>
                    </a:cubicBezTo>
                    <a:lnTo>
                      <a:pt x="0" y="183758"/>
                    </a:lnTo>
                    <a:lnTo>
                      <a:pt x="31827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1065467" y="1957146"/>
              <a:ext cx="1646233" cy="1921013"/>
              <a:chOff x="3599274" y="1957146"/>
              <a:chExt cx="1646233" cy="1921013"/>
            </a:xfrm>
          </p:grpSpPr>
          <p:sp>
            <p:nvSpPr>
              <p:cNvPr id="9" name="任意多边形 8"/>
              <p:cNvSpPr/>
              <p:nvPr/>
            </p:nvSpPr>
            <p:spPr>
              <a:xfrm>
                <a:off x="3599274" y="1957146"/>
                <a:ext cx="809469" cy="643572"/>
              </a:xfrm>
              <a:custGeom>
                <a:gdLst>
                  <a:gd name="connsiteX0" fmla="*/ 859115 w 859115"/>
                  <a:gd name="connsiteY0" fmla="*/ 0 h 683044"/>
                  <a:gd name="connsiteX1" fmla="*/ 859115 w 859115"/>
                  <a:gd name="connsiteY1" fmla="*/ 367877 h 683044"/>
                  <a:gd name="connsiteX2" fmla="*/ 849115 w 859115"/>
                  <a:gd name="connsiteY2" fmla="*/ 371076 h 683044"/>
                  <a:gd name="connsiteX3" fmla="*/ 847147 w 859115"/>
                  <a:gd name="connsiteY3" fmla="*/ 372420 h 683044"/>
                  <a:gd name="connsiteX4" fmla="*/ 844886 w 859115"/>
                  <a:gd name="connsiteY4" fmla="*/ 373181 h 683044"/>
                  <a:gd name="connsiteX5" fmla="*/ 333575 w 859115"/>
                  <a:gd name="connsiteY5" fmla="*/ 668386 h 683044"/>
                  <a:gd name="connsiteX6" fmla="*/ 326893 w 859115"/>
                  <a:gd name="connsiteY6" fmla="*/ 674280 h 683044"/>
                  <a:gd name="connsiteX7" fmla="*/ 320141 w 859115"/>
                  <a:gd name="connsiteY7" fmla="*/ 678832 h 683044"/>
                  <a:gd name="connsiteX8" fmla="*/ 317807 w 859115"/>
                  <a:gd name="connsiteY8" fmla="*/ 682295 h 683044"/>
                  <a:gd name="connsiteX9" fmla="*/ 316958 w 859115"/>
                  <a:gd name="connsiteY9" fmla="*/ 683044 h 683044"/>
                  <a:gd name="connsiteX10" fmla="*/ 0 w 859115"/>
                  <a:gd name="connsiteY10" fmla="*/ 500049 h 683044"/>
                  <a:gd name="connsiteX11" fmla="*/ 31047 w 859115"/>
                  <a:gd name="connsiteY11" fmla="*/ 448943 h 683044"/>
                  <a:gd name="connsiteX12" fmla="*/ 772795 w 859115"/>
                  <a:gd name="connsiteY12" fmla="*/ 4359 h 683044"/>
                  <a:gd name="connsiteX13" fmla="*/ 859115 w 859115"/>
                  <a:gd name="connsiteY13" fmla="*/ 0 h 6830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9115" h="683044">
                    <a:moveTo>
                      <a:pt x="859115" y="0"/>
                    </a:moveTo>
                    <a:lnTo>
                      <a:pt x="859115" y="367877"/>
                    </a:lnTo>
                    <a:lnTo>
                      <a:pt x="849115" y="371076"/>
                    </a:lnTo>
                    <a:lnTo>
                      <a:pt x="847147" y="372420"/>
                    </a:lnTo>
                    <a:lnTo>
                      <a:pt x="844886" y="373181"/>
                    </a:lnTo>
                    <a:lnTo>
                      <a:pt x="333575" y="668386"/>
                    </a:lnTo>
                    <a:lnTo>
                      <a:pt x="326893" y="674280"/>
                    </a:lnTo>
                    <a:lnTo>
                      <a:pt x="320141" y="678832"/>
                    </a:lnTo>
                    <a:lnTo>
                      <a:pt x="317807" y="682295"/>
                    </a:lnTo>
                    <a:lnTo>
                      <a:pt x="316958" y="683044"/>
                    </a:lnTo>
                    <a:lnTo>
                      <a:pt x="0" y="500049"/>
                    </a:lnTo>
                    <a:lnTo>
                      <a:pt x="31047" y="448943"/>
                    </a:lnTo>
                    <a:cubicBezTo>
                      <a:pt x="196071" y="204676"/>
                      <a:pt x="464092" y="35709"/>
                      <a:pt x="772795" y="4359"/>
                    </a:cubicBezTo>
                    <a:lnTo>
                      <a:pt x="859115"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9"/>
              <p:cNvSpPr/>
              <p:nvPr/>
            </p:nvSpPr>
            <p:spPr>
              <a:xfrm>
                <a:off x="4442662" y="3243494"/>
                <a:ext cx="802845" cy="634665"/>
              </a:xfrm>
              <a:custGeom>
                <a:gdLst>
                  <a:gd name="connsiteX0" fmla="*/ 531445 w 852085"/>
                  <a:gd name="connsiteY0" fmla="*/ 0 h 673591"/>
                  <a:gd name="connsiteX1" fmla="*/ 852085 w 852085"/>
                  <a:gd name="connsiteY1" fmla="*/ 185122 h 673591"/>
                  <a:gd name="connsiteX2" fmla="*/ 828072 w 852085"/>
                  <a:gd name="connsiteY2" fmla="*/ 224648 h 673591"/>
                  <a:gd name="connsiteX3" fmla="*/ 86324 w 852085"/>
                  <a:gd name="connsiteY3" fmla="*/ 669232 h 673591"/>
                  <a:gd name="connsiteX4" fmla="*/ 0 w 852085"/>
                  <a:gd name="connsiteY4" fmla="*/ 673591 h 673591"/>
                  <a:gd name="connsiteX5" fmla="*/ 0 w 852085"/>
                  <a:gd name="connsiteY5" fmla="*/ 306073 h 673591"/>
                  <a:gd name="connsiteX6" fmla="*/ 5786 w 852085"/>
                  <a:gd name="connsiteY6" fmla="*/ 303250 h 673591"/>
                  <a:gd name="connsiteX7" fmla="*/ 14233 w 852085"/>
                  <a:gd name="connsiteY7" fmla="*/ 300409 h 673591"/>
                  <a:gd name="connsiteX8" fmla="*/ 525544 w 852085"/>
                  <a:gd name="connsiteY8" fmla="*/ 5204 h 673591"/>
                  <a:gd name="connsiteX9" fmla="*/ 531445 w 852085"/>
                  <a:gd name="connsiteY9" fmla="*/ 0 h 6735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085" h="673591">
                    <a:moveTo>
                      <a:pt x="531445" y="0"/>
                    </a:moveTo>
                    <a:lnTo>
                      <a:pt x="852085" y="185122"/>
                    </a:lnTo>
                    <a:lnTo>
                      <a:pt x="828072" y="224648"/>
                    </a:lnTo>
                    <a:cubicBezTo>
                      <a:pt x="663048" y="468916"/>
                      <a:pt x="395028" y="637882"/>
                      <a:pt x="86324" y="669232"/>
                    </a:cubicBezTo>
                    <a:lnTo>
                      <a:pt x="0" y="673591"/>
                    </a:lnTo>
                    <a:lnTo>
                      <a:pt x="0" y="306073"/>
                    </a:lnTo>
                    <a:lnTo>
                      <a:pt x="5786" y="303250"/>
                    </a:lnTo>
                    <a:lnTo>
                      <a:pt x="14233" y="300409"/>
                    </a:lnTo>
                    <a:lnTo>
                      <a:pt x="525544" y="5204"/>
                    </a:lnTo>
                    <a:lnTo>
                      <a:pt x="531445"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1" name="组合 20"/>
          <p:cNvGrpSpPr/>
          <p:nvPr/>
        </p:nvGrpSpPr>
        <p:grpSpPr>
          <a:xfrm>
            <a:off x="3170867" y="2280408"/>
            <a:ext cx="2508896" cy="1273522"/>
            <a:chOff x="3170867" y="2279704"/>
            <a:chExt cx="2508896" cy="1273129"/>
          </a:xfrm>
        </p:grpSpPr>
        <p:sp>
          <p:nvSpPr>
            <p:cNvPr id="22" name="任意多边形 21"/>
            <p:cNvSpPr/>
            <p:nvPr/>
          </p:nvSpPr>
          <p:spPr>
            <a:xfrm>
              <a:off x="3170867" y="2279704"/>
              <a:ext cx="416307" cy="1194254"/>
            </a:xfrm>
            <a:custGeom>
              <a:gdLst>
                <a:gd name="connsiteX0" fmla="*/ 174070 w 424128"/>
                <a:gd name="connsiteY0" fmla="*/ 0 h 1198817"/>
                <a:gd name="connsiteX1" fmla="*/ 288293 w 424128"/>
                <a:gd name="connsiteY1" fmla="*/ 8135 h 1198817"/>
                <a:gd name="connsiteX2" fmla="*/ 408579 w 424128"/>
                <a:gd name="connsiteY2" fmla="*/ 185969 h 1198817"/>
                <a:gd name="connsiteX3" fmla="*/ 369617 w 424128"/>
                <a:gd name="connsiteY3" fmla="*/ 257964 h 1198817"/>
                <a:gd name="connsiteX4" fmla="*/ 295064 w 424128"/>
                <a:gd name="connsiteY4" fmla="*/ 628329 h 1198817"/>
                <a:gd name="connsiteX5" fmla="*/ 369617 w 424128"/>
                <a:gd name="connsiteY5" fmla="*/ 998695 h 1198817"/>
                <a:gd name="connsiteX6" fmla="*/ 424128 w 424128"/>
                <a:gd name="connsiteY6" fmla="*/ 1099420 h 1198817"/>
                <a:gd name="connsiteX7" fmla="*/ 218189 w 424128"/>
                <a:gd name="connsiteY7" fmla="*/ 1097976 h 1198817"/>
                <a:gd name="connsiteX8" fmla="*/ 137834 w 424128"/>
                <a:gd name="connsiteY8" fmla="*/ 1198817 h 1198817"/>
                <a:gd name="connsiteX9" fmla="*/ 97613 w 424128"/>
                <a:gd name="connsiteY9" fmla="*/ 1115325 h 1198817"/>
                <a:gd name="connsiteX10" fmla="*/ 0 w 424128"/>
                <a:gd name="connsiteY10" fmla="*/ 631829 h 1198817"/>
                <a:gd name="connsiteX11" fmla="*/ 149919 w 424128"/>
                <a:gd name="connsiteY11" fmla="*/ 39753 h 1198817"/>
                <a:gd name="connsiteX0-1" fmla="*/ 174070 w 409840"/>
                <a:gd name="connsiteY0-2" fmla="*/ 0 h 1198817"/>
                <a:gd name="connsiteX1-3" fmla="*/ 288293 w 409840"/>
                <a:gd name="connsiteY1-4" fmla="*/ 8135 h 1198817"/>
                <a:gd name="connsiteX2-5" fmla="*/ 408579 w 409840"/>
                <a:gd name="connsiteY2-6" fmla="*/ 185969 h 1198817"/>
                <a:gd name="connsiteX3-7" fmla="*/ 369617 w 409840"/>
                <a:gd name="connsiteY3-8" fmla="*/ 257964 h 1198817"/>
                <a:gd name="connsiteX4-9" fmla="*/ 295064 w 409840"/>
                <a:gd name="connsiteY4-10" fmla="*/ 628329 h 1198817"/>
                <a:gd name="connsiteX5-11" fmla="*/ 369617 w 409840"/>
                <a:gd name="connsiteY5-12" fmla="*/ 998695 h 1198817"/>
                <a:gd name="connsiteX6-13" fmla="*/ 409840 w 409840"/>
                <a:gd name="connsiteY6-14" fmla="*/ 1085133 h 1198817"/>
                <a:gd name="connsiteX7-15" fmla="*/ 218189 w 409840"/>
                <a:gd name="connsiteY7-16" fmla="*/ 1097976 h 1198817"/>
                <a:gd name="connsiteX8-17" fmla="*/ 137834 w 409840"/>
                <a:gd name="connsiteY8-18" fmla="*/ 1198817 h 1198817"/>
                <a:gd name="connsiteX9-19" fmla="*/ 97613 w 409840"/>
                <a:gd name="connsiteY9-20" fmla="*/ 1115325 h 1198817"/>
                <a:gd name="connsiteX10-21" fmla="*/ 0 w 409840"/>
                <a:gd name="connsiteY10-22" fmla="*/ 631829 h 1198817"/>
                <a:gd name="connsiteX11-23" fmla="*/ 149919 w 409840"/>
                <a:gd name="connsiteY11-24" fmla="*/ 39753 h 1198817"/>
                <a:gd name="connsiteX12" fmla="*/ 174070 w 409840"/>
                <a:gd name="connsiteY12" fmla="*/ 0 h 1198817"/>
                <a:gd name="connsiteX0-25" fmla="*/ 174070 w 409840"/>
                <a:gd name="connsiteY0-26" fmla="*/ 0 h 1198817"/>
                <a:gd name="connsiteX1-27" fmla="*/ 288293 w 409840"/>
                <a:gd name="connsiteY1-28" fmla="*/ 8135 h 1198817"/>
                <a:gd name="connsiteX2-29" fmla="*/ 408579 w 409840"/>
                <a:gd name="connsiteY2-30" fmla="*/ 185969 h 1198817"/>
                <a:gd name="connsiteX3-31" fmla="*/ 369617 w 409840"/>
                <a:gd name="connsiteY3-32" fmla="*/ 257964 h 1198817"/>
                <a:gd name="connsiteX4-33" fmla="*/ 295064 w 409840"/>
                <a:gd name="connsiteY4-34" fmla="*/ 628329 h 1198817"/>
                <a:gd name="connsiteX5-35" fmla="*/ 369617 w 409840"/>
                <a:gd name="connsiteY5-36" fmla="*/ 998695 h 1198817"/>
                <a:gd name="connsiteX6-37" fmla="*/ 409840 w 409840"/>
                <a:gd name="connsiteY6-38" fmla="*/ 1085133 h 1198817"/>
                <a:gd name="connsiteX7-39" fmla="*/ 211045 w 409840"/>
                <a:gd name="connsiteY7-40" fmla="*/ 1076544 h 1198817"/>
                <a:gd name="connsiteX8-41" fmla="*/ 137834 w 409840"/>
                <a:gd name="connsiteY8-42" fmla="*/ 1198817 h 1198817"/>
                <a:gd name="connsiteX9-43" fmla="*/ 97613 w 409840"/>
                <a:gd name="connsiteY9-44" fmla="*/ 1115325 h 1198817"/>
                <a:gd name="connsiteX10-45" fmla="*/ 0 w 409840"/>
                <a:gd name="connsiteY10-46" fmla="*/ 631829 h 1198817"/>
                <a:gd name="connsiteX11-47" fmla="*/ 149919 w 409840"/>
                <a:gd name="connsiteY11-48" fmla="*/ 39753 h 1198817"/>
                <a:gd name="connsiteX12-49" fmla="*/ 174070 w 409840"/>
                <a:gd name="connsiteY12-50" fmla="*/ 0 h 1198817"/>
                <a:gd name="connsiteX0-51" fmla="*/ 174070 w 409840"/>
                <a:gd name="connsiteY0-52" fmla="*/ 0 h 1179767"/>
                <a:gd name="connsiteX1-53" fmla="*/ 288293 w 409840"/>
                <a:gd name="connsiteY1-54" fmla="*/ 8135 h 1179767"/>
                <a:gd name="connsiteX2-55" fmla="*/ 408579 w 409840"/>
                <a:gd name="connsiteY2-56" fmla="*/ 185969 h 1179767"/>
                <a:gd name="connsiteX3-57" fmla="*/ 369617 w 409840"/>
                <a:gd name="connsiteY3-58" fmla="*/ 257964 h 1179767"/>
                <a:gd name="connsiteX4-59" fmla="*/ 295064 w 409840"/>
                <a:gd name="connsiteY4-60" fmla="*/ 628329 h 1179767"/>
                <a:gd name="connsiteX5-61" fmla="*/ 369617 w 409840"/>
                <a:gd name="connsiteY5-62" fmla="*/ 998695 h 1179767"/>
                <a:gd name="connsiteX6-63" fmla="*/ 409840 w 409840"/>
                <a:gd name="connsiteY6-64" fmla="*/ 1085133 h 1179767"/>
                <a:gd name="connsiteX7-65" fmla="*/ 211045 w 409840"/>
                <a:gd name="connsiteY7-66" fmla="*/ 1076544 h 1179767"/>
                <a:gd name="connsiteX8-67" fmla="*/ 128309 w 409840"/>
                <a:gd name="connsiteY8-68" fmla="*/ 1179767 h 1179767"/>
                <a:gd name="connsiteX9-69" fmla="*/ 97613 w 409840"/>
                <a:gd name="connsiteY9-70" fmla="*/ 1115325 h 1179767"/>
                <a:gd name="connsiteX10-71" fmla="*/ 0 w 409840"/>
                <a:gd name="connsiteY10-72" fmla="*/ 631829 h 1179767"/>
                <a:gd name="connsiteX11-73" fmla="*/ 149919 w 409840"/>
                <a:gd name="connsiteY11-74" fmla="*/ 39753 h 1179767"/>
                <a:gd name="connsiteX12-75" fmla="*/ 174070 w 409840"/>
                <a:gd name="connsiteY12-76" fmla="*/ 0 h 1179767"/>
                <a:gd name="connsiteX0-77" fmla="*/ 174070 w 412221"/>
                <a:gd name="connsiteY0-78" fmla="*/ 0 h 1179767"/>
                <a:gd name="connsiteX1-79" fmla="*/ 288293 w 412221"/>
                <a:gd name="connsiteY1-80" fmla="*/ 8135 h 1179767"/>
                <a:gd name="connsiteX2-81" fmla="*/ 408579 w 412221"/>
                <a:gd name="connsiteY2-82" fmla="*/ 185969 h 1179767"/>
                <a:gd name="connsiteX3-83" fmla="*/ 369617 w 412221"/>
                <a:gd name="connsiteY3-84" fmla="*/ 257964 h 1179767"/>
                <a:gd name="connsiteX4-85" fmla="*/ 295064 w 412221"/>
                <a:gd name="connsiteY4-86" fmla="*/ 628329 h 1179767"/>
                <a:gd name="connsiteX5-87" fmla="*/ 369617 w 412221"/>
                <a:gd name="connsiteY5-88" fmla="*/ 998695 h 1179767"/>
                <a:gd name="connsiteX6-89" fmla="*/ 412221 w 412221"/>
                <a:gd name="connsiteY6-90" fmla="*/ 1089896 h 1179767"/>
                <a:gd name="connsiteX7-91" fmla="*/ 211045 w 412221"/>
                <a:gd name="connsiteY7-92" fmla="*/ 1076544 h 1179767"/>
                <a:gd name="connsiteX8-93" fmla="*/ 128309 w 412221"/>
                <a:gd name="connsiteY8-94" fmla="*/ 1179767 h 1179767"/>
                <a:gd name="connsiteX9-95" fmla="*/ 97613 w 412221"/>
                <a:gd name="connsiteY9-96" fmla="*/ 1115325 h 1179767"/>
                <a:gd name="connsiteX10-97" fmla="*/ 0 w 412221"/>
                <a:gd name="connsiteY10-98" fmla="*/ 631829 h 1179767"/>
                <a:gd name="connsiteX11-99" fmla="*/ 149919 w 412221"/>
                <a:gd name="connsiteY11-100" fmla="*/ 39753 h 1179767"/>
                <a:gd name="connsiteX12-101" fmla="*/ 174070 w 412221"/>
                <a:gd name="connsiteY12-102" fmla="*/ 0 h 1179767"/>
                <a:gd name="connsiteX0-103" fmla="*/ 174070 w 412221"/>
                <a:gd name="connsiteY0-104" fmla="*/ 0 h 1179767"/>
                <a:gd name="connsiteX1-105" fmla="*/ 288293 w 412221"/>
                <a:gd name="connsiteY1-106" fmla="*/ 8135 h 1179767"/>
                <a:gd name="connsiteX2-107" fmla="*/ 407657 w 412221"/>
                <a:gd name="connsiteY2-108" fmla="*/ 176745 h 1179767"/>
                <a:gd name="connsiteX3-109" fmla="*/ 369617 w 412221"/>
                <a:gd name="connsiteY3-110" fmla="*/ 257964 h 1179767"/>
                <a:gd name="connsiteX4-111" fmla="*/ 295064 w 412221"/>
                <a:gd name="connsiteY4-112" fmla="*/ 628329 h 1179767"/>
                <a:gd name="connsiteX5-113" fmla="*/ 369617 w 412221"/>
                <a:gd name="connsiteY5-114" fmla="*/ 998695 h 1179767"/>
                <a:gd name="connsiteX6-115" fmla="*/ 412221 w 412221"/>
                <a:gd name="connsiteY6-116" fmla="*/ 1089896 h 1179767"/>
                <a:gd name="connsiteX7-117" fmla="*/ 211045 w 412221"/>
                <a:gd name="connsiteY7-118" fmla="*/ 1076544 h 1179767"/>
                <a:gd name="connsiteX8-119" fmla="*/ 128309 w 412221"/>
                <a:gd name="connsiteY8-120" fmla="*/ 1179767 h 1179767"/>
                <a:gd name="connsiteX9-121" fmla="*/ 97613 w 412221"/>
                <a:gd name="connsiteY9-122" fmla="*/ 1115325 h 1179767"/>
                <a:gd name="connsiteX10-123" fmla="*/ 0 w 412221"/>
                <a:gd name="connsiteY10-124" fmla="*/ 631829 h 1179767"/>
                <a:gd name="connsiteX11-125" fmla="*/ 149919 w 412221"/>
                <a:gd name="connsiteY11-126" fmla="*/ 39753 h 1179767"/>
                <a:gd name="connsiteX12-127" fmla="*/ 174070 w 412221"/>
                <a:gd name="connsiteY12-128" fmla="*/ 0 h 1179767"/>
                <a:gd name="connsiteX0-129" fmla="*/ 174070 w 412221"/>
                <a:gd name="connsiteY0-130" fmla="*/ 0 h 1179767"/>
                <a:gd name="connsiteX1-131" fmla="*/ 288293 w 412221"/>
                <a:gd name="connsiteY1-132" fmla="*/ 8135 h 1179767"/>
                <a:gd name="connsiteX2-133" fmla="*/ 408579 w 412221"/>
                <a:gd name="connsiteY2-134" fmla="*/ 175823 h 1179767"/>
                <a:gd name="connsiteX3-135" fmla="*/ 369617 w 412221"/>
                <a:gd name="connsiteY3-136" fmla="*/ 257964 h 1179767"/>
                <a:gd name="connsiteX4-137" fmla="*/ 295064 w 412221"/>
                <a:gd name="connsiteY4-138" fmla="*/ 628329 h 1179767"/>
                <a:gd name="connsiteX5-139" fmla="*/ 369617 w 412221"/>
                <a:gd name="connsiteY5-140" fmla="*/ 998695 h 1179767"/>
                <a:gd name="connsiteX6-141" fmla="*/ 412221 w 412221"/>
                <a:gd name="connsiteY6-142" fmla="*/ 1089896 h 1179767"/>
                <a:gd name="connsiteX7-143" fmla="*/ 211045 w 412221"/>
                <a:gd name="connsiteY7-144" fmla="*/ 1076544 h 1179767"/>
                <a:gd name="connsiteX8-145" fmla="*/ 128309 w 412221"/>
                <a:gd name="connsiteY8-146" fmla="*/ 1179767 h 1179767"/>
                <a:gd name="connsiteX9-147" fmla="*/ 97613 w 412221"/>
                <a:gd name="connsiteY9-148" fmla="*/ 1115325 h 1179767"/>
                <a:gd name="connsiteX10-149" fmla="*/ 0 w 412221"/>
                <a:gd name="connsiteY10-150" fmla="*/ 631829 h 1179767"/>
                <a:gd name="connsiteX11-151" fmla="*/ 149919 w 412221"/>
                <a:gd name="connsiteY11-152" fmla="*/ 39753 h 1179767"/>
                <a:gd name="connsiteX12-153" fmla="*/ 174070 w 412221"/>
                <a:gd name="connsiteY12-154" fmla="*/ 0 h 1179767"/>
                <a:gd name="connsiteX0-155" fmla="*/ 174993 w 412221"/>
                <a:gd name="connsiteY0-156" fmla="*/ 0 h 1182534"/>
                <a:gd name="connsiteX1-157" fmla="*/ 288293 w 412221"/>
                <a:gd name="connsiteY1-158" fmla="*/ 10902 h 1182534"/>
                <a:gd name="connsiteX2-159" fmla="*/ 408579 w 412221"/>
                <a:gd name="connsiteY2-160" fmla="*/ 178590 h 1182534"/>
                <a:gd name="connsiteX3-161" fmla="*/ 369617 w 412221"/>
                <a:gd name="connsiteY3-162" fmla="*/ 260731 h 1182534"/>
                <a:gd name="connsiteX4-163" fmla="*/ 295064 w 412221"/>
                <a:gd name="connsiteY4-164" fmla="*/ 631096 h 1182534"/>
                <a:gd name="connsiteX5-165" fmla="*/ 369617 w 412221"/>
                <a:gd name="connsiteY5-166" fmla="*/ 1001462 h 1182534"/>
                <a:gd name="connsiteX6-167" fmla="*/ 412221 w 412221"/>
                <a:gd name="connsiteY6-168" fmla="*/ 1092663 h 1182534"/>
                <a:gd name="connsiteX7-169" fmla="*/ 211045 w 412221"/>
                <a:gd name="connsiteY7-170" fmla="*/ 1079311 h 1182534"/>
                <a:gd name="connsiteX8-171" fmla="*/ 128309 w 412221"/>
                <a:gd name="connsiteY8-172" fmla="*/ 1182534 h 1182534"/>
                <a:gd name="connsiteX9-173" fmla="*/ 97613 w 412221"/>
                <a:gd name="connsiteY9-174" fmla="*/ 1118092 h 1182534"/>
                <a:gd name="connsiteX10-175" fmla="*/ 0 w 412221"/>
                <a:gd name="connsiteY10-176" fmla="*/ 634596 h 1182534"/>
                <a:gd name="connsiteX11-177" fmla="*/ 149919 w 412221"/>
                <a:gd name="connsiteY11-178" fmla="*/ 42520 h 1182534"/>
                <a:gd name="connsiteX12-179" fmla="*/ 174993 w 412221"/>
                <a:gd name="connsiteY12-180" fmla="*/ 0 h 1182534"/>
                <a:gd name="connsiteX0-181" fmla="*/ 174993 w 412221"/>
                <a:gd name="connsiteY0-182" fmla="*/ 0 h 1182534"/>
                <a:gd name="connsiteX1-183" fmla="*/ 290138 w 412221"/>
                <a:gd name="connsiteY1-184" fmla="*/ 7212 h 1182534"/>
                <a:gd name="connsiteX2-185" fmla="*/ 408579 w 412221"/>
                <a:gd name="connsiteY2-186" fmla="*/ 178590 h 1182534"/>
                <a:gd name="connsiteX3-187" fmla="*/ 369617 w 412221"/>
                <a:gd name="connsiteY3-188" fmla="*/ 260731 h 1182534"/>
                <a:gd name="connsiteX4-189" fmla="*/ 295064 w 412221"/>
                <a:gd name="connsiteY4-190" fmla="*/ 631096 h 1182534"/>
                <a:gd name="connsiteX5-191" fmla="*/ 369617 w 412221"/>
                <a:gd name="connsiteY5-192" fmla="*/ 1001462 h 1182534"/>
                <a:gd name="connsiteX6-193" fmla="*/ 412221 w 412221"/>
                <a:gd name="connsiteY6-194" fmla="*/ 1092663 h 1182534"/>
                <a:gd name="connsiteX7-195" fmla="*/ 211045 w 412221"/>
                <a:gd name="connsiteY7-196" fmla="*/ 1079311 h 1182534"/>
                <a:gd name="connsiteX8-197" fmla="*/ 128309 w 412221"/>
                <a:gd name="connsiteY8-198" fmla="*/ 1182534 h 1182534"/>
                <a:gd name="connsiteX9-199" fmla="*/ 97613 w 412221"/>
                <a:gd name="connsiteY9-200" fmla="*/ 1118092 h 1182534"/>
                <a:gd name="connsiteX10-201" fmla="*/ 0 w 412221"/>
                <a:gd name="connsiteY10-202" fmla="*/ 634596 h 1182534"/>
                <a:gd name="connsiteX11-203" fmla="*/ 149919 w 412221"/>
                <a:gd name="connsiteY11-204" fmla="*/ 42520 h 1182534"/>
                <a:gd name="connsiteX12-205" fmla="*/ 174993 w 412221"/>
                <a:gd name="connsiteY12-206" fmla="*/ 0 h 118253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49" y="connsiteY12-50"/>
                </a:cxn>
              </a:cxnLst>
              <a:rect l="l" t="t" r="r" b="b"/>
              <a:pathLst>
                <a:path w="412221" h="1182534">
                  <a:moveTo>
                    <a:pt x="174993" y="0"/>
                  </a:moveTo>
                  <a:lnTo>
                    <a:pt x="290138" y="7212"/>
                  </a:lnTo>
                  <a:lnTo>
                    <a:pt x="408579" y="178590"/>
                  </a:lnTo>
                  <a:lnTo>
                    <a:pt x="369617" y="260731"/>
                  </a:lnTo>
                  <a:cubicBezTo>
                    <a:pt x="321611" y="374566"/>
                    <a:pt x="295064" y="499722"/>
                    <a:pt x="295064" y="631096"/>
                  </a:cubicBezTo>
                  <a:cubicBezTo>
                    <a:pt x="295064" y="762470"/>
                    <a:pt x="321611" y="887626"/>
                    <a:pt x="369617" y="1001462"/>
                  </a:cubicBezTo>
                  <a:lnTo>
                    <a:pt x="412221" y="1092663"/>
                  </a:lnTo>
                  <a:lnTo>
                    <a:pt x="211045" y="1079311"/>
                  </a:lnTo>
                  <a:lnTo>
                    <a:pt x="128309" y="1182534"/>
                  </a:lnTo>
                  <a:lnTo>
                    <a:pt x="97613" y="1118092"/>
                  </a:lnTo>
                  <a:cubicBezTo>
                    <a:pt x="34758" y="969485"/>
                    <a:pt x="0" y="806099"/>
                    <a:pt x="0" y="634596"/>
                  </a:cubicBezTo>
                  <a:cubicBezTo>
                    <a:pt x="0" y="420217"/>
                    <a:pt x="54309" y="218522"/>
                    <a:pt x="149919" y="42520"/>
                  </a:cubicBezTo>
                  <a:lnTo>
                    <a:pt x="17499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3" name="任意多边形 22"/>
            <p:cNvSpPr/>
            <p:nvPr/>
          </p:nvSpPr>
          <p:spPr>
            <a:xfrm>
              <a:off x="5258742" y="2322465"/>
              <a:ext cx="421021" cy="1230368"/>
            </a:xfrm>
            <a:custGeom>
              <a:gdLst>
                <a:gd name="connsiteX0" fmla="*/ 271771 w 416889"/>
                <a:gd name="connsiteY0" fmla="*/ 0 h 1208147"/>
                <a:gd name="connsiteX1" fmla="*/ 319276 w 416889"/>
                <a:gd name="connsiteY1" fmla="*/ 98613 h 1208147"/>
                <a:gd name="connsiteX2" fmla="*/ 416889 w 416889"/>
                <a:gd name="connsiteY2" fmla="*/ 582109 h 1208147"/>
                <a:gd name="connsiteX3" fmla="*/ 266970 w 416889"/>
                <a:gd name="connsiteY3" fmla="*/ 1174185 h 1208147"/>
                <a:gd name="connsiteX4" fmla="*/ 246338 w 416889"/>
                <a:gd name="connsiteY4" fmla="*/ 1208147 h 1208147"/>
                <a:gd name="connsiteX5" fmla="*/ 128508 w 416889"/>
                <a:gd name="connsiteY5" fmla="*/ 1207570 h 1208147"/>
                <a:gd name="connsiteX6" fmla="*/ 0 w 416889"/>
                <a:gd name="connsiteY6" fmla="*/ 1042301 h 1208147"/>
                <a:gd name="connsiteX7" fmla="*/ 50506 w 416889"/>
                <a:gd name="connsiteY7" fmla="*/ 948975 h 1208147"/>
                <a:gd name="connsiteX8" fmla="*/ 125059 w 416889"/>
                <a:gd name="connsiteY8" fmla="*/ 578609 h 1208147"/>
                <a:gd name="connsiteX9" fmla="*/ 50506 w 416889"/>
                <a:gd name="connsiteY9" fmla="*/ 208244 h 1208147"/>
                <a:gd name="connsiteX10" fmla="*/ 8875 w 416889"/>
                <a:gd name="connsiteY10" fmla="*/ 131316 h 1208147"/>
                <a:gd name="connsiteX11" fmla="*/ 218168 w 416889"/>
                <a:gd name="connsiteY11" fmla="*/ 97172 h 1208147"/>
                <a:gd name="connsiteX0-1" fmla="*/ 271771 w 416889"/>
                <a:gd name="connsiteY0-2" fmla="*/ 0 h 1208147"/>
                <a:gd name="connsiteX1-3" fmla="*/ 319276 w 416889"/>
                <a:gd name="connsiteY1-4" fmla="*/ 98613 h 1208147"/>
                <a:gd name="connsiteX2-5" fmla="*/ 416889 w 416889"/>
                <a:gd name="connsiteY2-6" fmla="*/ 582109 h 1208147"/>
                <a:gd name="connsiteX3-7" fmla="*/ 266970 w 416889"/>
                <a:gd name="connsiteY3-8" fmla="*/ 1174185 h 1208147"/>
                <a:gd name="connsiteX4-9" fmla="*/ 246338 w 416889"/>
                <a:gd name="connsiteY4-10" fmla="*/ 1208147 h 1208147"/>
                <a:gd name="connsiteX5-11" fmla="*/ 128508 w 416889"/>
                <a:gd name="connsiteY5-12" fmla="*/ 1207570 h 1208147"/>
                <a:gd name="connsiteX6-13" fmla="*/ 0 w 416889"/>
                <a:gd name="connsiteY6-14" fmla="*/ 1042301 h 1208147"/>
                <a:gd name="connsiteX7-15" fmla="*/ 50506 w 416889"/>
                <a:gd name="connsiteY7-16" fmla="*/ 948975 h 1208147"/>
                <a:gd name="connsiteX8-17" fmla="*/ 125059 w 416889"/>
                <a:gd name="connsiteY8-18" fmla="*/ 578609 h 1208147"/>
                <a:gd name="connsiteX9-19" fmla="*/ 50506 w 416889"/>
                <a:gd name="connsiteY9-20" fmla="*/ 208244 h 1208147"/>
                <a:gd name="connsiteX10-21" fmla="*/ 7953 w 416889"/>
                <a:gd name="connsiteY10-22" fmla="*/ 123014 h 1208147"/>
                <a:gd name="connsiteX11-23" fmla="*/ 218168 w 416889"/>
                <a:gd name="connsiteY11-24" fmla="*/ 97172 h 1208147"/>
                <a:gd name="connsiteX12" fmla="*/ 271771 w 416889"/>
                <a:gd name="connsiteY12" fmla="*/ 0 h 1208147"/>
                <a:gd name="connsiteX0-25" fmla="*/ 271771 w 416889"/>
                <a:gd name="connsiteY0-26" fmla="*/ 0 h 1208147"/>
                <a:gd name="connsiteX1-27" fmla="*/ 319276 w 416889"/>
                <a:gd name="connsiteY1-28" fmla="*/ 98613 h 1208147"/>
                <a:gd name="connsiteX2-29" fmla="*/ 416889 w 416889"/>
                <a:gd name="connsiteY2-30" fmla="*/ 582109 h 1208147"/>
                <a:gd name="connsiteX3-31" fmla="*/ 266970 w 416889"/>
                <a:gd name="connsiteY3-32" fmla="*/ 1174185 h 1208147"/>
                <a:gd name="connsiteX4-33" fmla="*/ 246338 w 416889"/>
                <a:gd name="connsiteY4-34" fmla="*/ 1208147 h 1208147"/>
                <a:gd name="connsiteX5-35" fmla="*/ 128508 w 416889"/>
                <a:gd name="connsiteY5-36" fmla="*/ 1207570 h 1208147"/>
                <a:gd name="connsiteX6-37" fmla="*/ 0 w 416889"/>
                <a:gd name="connsiteY6-38" fmla="*/ 1042301 h 1208147"/>
                <a:gd name="connsiteX7-39" fmla="*/ 50506 w 416889"/>
                <a:gd name="connsiteY7-40" fmla="*/ 948975 h 1208147"/>
                <a:gd name="connsiteX8-41" fmla="*/ 125059 w 416889"/>
                <a:gd name="connsiteY8-42" fmla="*/ 578609 h 1208147"/>
                <a:gd name="connsiteX9-43" fmla="*/ 50506 w 416889"/>
                <a:gd name="connsiteY9-44" fmla="*/ 208244 h 1208147"/>
                <a:gd name="connsiteX10-45" fmla="*/ 7953 w 416889"/>
                <a:gd name="connsiteY10-46" fmla="*/ 121169 h 1208147"/>
                <a:gd name="connsiteX11-47" fmla="*/ 218168 w 416889"/>
                <a:gd name="connsiteY11-48" fmla="*/ 97172 h 1208147"/>
                <a:gd name="connsiteX12-49" fmla="*/ 271771 w 416889"/>
                <a:gd name="connsiteY12-50" fmla="*/ 0 h 1208147"/>
                <a:gd name="connsiteX0-51" fmla="*/ 271771 w 416889"/>
                <a:gd name="connsiteY0-52" fmla="*/ 0 h 1208147"/>
                <a:gd name="connsiteX1-53" fmla="*/ 319276 w 416889"/>
                <a:gd name="connsiteY1-54" fmla="*/ 98613 h 1208147"/>
                <a:gd name="connsiteX2-55" fmla="*/ 416889 w 416889"/>
                <a:gd name="connsiteY2-56" fmla="*/ 582109 h 1208147"/>
                <a:gd name="connsiteX3-57" fmla="*/ 266970 w 416889"/>
                <a:gd name="connsiteY3-58" fmla="*/ 1174185 h 1208147"/>
                <a:gd name="connsiteX4-59" fmla="*/ 246338 w 416889"/>
                <a:gd name="connsiteY4-60" fmla="*/ 1208147 h 1208147"/>
                <a:gd name="connsiteX5-61" fmla="*/ 128508 w 416889"/>
                <a:gd name="connsiteY5-62" fmla="*/ 1207570 h 1208147"/>
                <a:gd name="connsiteX6-63" fmla="*/ 0 w 416889"/>
                <a:gd name="connsiteY6-64" fmla="*/ 1042301 h 1208147"/>
                <a:gd name="connsiteX7-65" fmla="*/ 50506 w 416889"/>
                <a:gd name="connsiteY7-66" fmla="*/ 948975 h 1208147"/>
                <a:gd name="connsiteX8-67" fmla="*/ 125059 w 416889"/>
                <a:gd name="connsiteY8-68" fmla="*/ 578609 h 1208147"/>
                <a:gd name="connsiteX9-69" fmla="*/ 50506 w 416889"/>
                <a:gd name="connsiteY9-70" fmla="*/ 208244 h 1208147"/>
                <a:gd name="connsiteX10-71" fmla="*/ 7953 w 416889"/>
                <a:gd name="connsiteY10-72" fmla="*/ 121169 h 1208147"/>
                <a:gd name="connsiteX11-73" fmla="*/ 216323 w 416889"/>
                <a:gd name="connsiteY11-74" fmla="*/ 93483 h 1208147"/>
                <a:gd name="connsiteX12-75" fmla="*/ 271771 w 416889"/>
                <a:gd name="connsiteY12-76" fmla="*/ 0 h 1208147"/>
                <a:gd name="connsiteX0-77" fmla="*/ 266237 w 416889"/>
                <a:gd name="connsiteY0-78" fmla="*/ 0 h 1218293"/>
                <a:gd name="connsiteX1-79" fmla="*/ 319276 w 416889"/>
                <a:gd name="connsiteY1-80" fmla="*/ 108759 h 1218293"/>
                <a:gd name="connsiteX2-81" fmla="*/ 416889 w 416889"/>
                <a:gd name="connsiteY2-82" fmla="*/ 592255 h 1218293"/>
                <a:gd name="connsiteX3-83" fmla="*/ 266970 w 416889"/>
                <a:gd name="connsiteY3-84" fmla="*/ 1184331 h 1218293"/>
                <a:gd name="connsiteX4-85" fmla="*/ 246338 w 416889"/>
                <a:gd name="connsiteY4-86" fmla="*/ 1218293 h 1218293"/>
                <a:gd name="connsiteX5-87" fmla="*/ 128508 w 416889"/>
                <a:gd name="connsiteY5-88" fmla="*/ 1217716 h 1218293"/>
                <a:gd name="connsiteX6-89" fmla="*/ 0 w 416889"/>
                <a:gd name="connsiteY6-90" fmla="*/ 1052447 h 1218293"/>
                <a:gd name="connsiteX7-91" fmla="*/ 50506 w 416889"/>
                <a:gd name="connsiteY7-92" fmla="*/ 959121 h 1218293"/>
                <a:gd name="connsiteX8-93" fmla="*/ 125059 w 416889"/>
                <a:gd name="connsiteY8-94" fmla="*/ 588755 h 1218293"/>
                <a:gd name="connsiteX9-95" fmla="*/ 50506 w 416889"/>
                <a:gd name="connsiteY9-96" fmla="*/ 218390 h 1218293"/>
                <a:gd name="connsiteX10-97" fmla="*/ 7953 w 416889"/>
                <a:gd name="connsiteY10-98" fmla="*/ 131315 h 1218293"/>
                <a:gd name="connsiteX11-99" fmla="*/ 216323 w 416889"/>
                <a:gd name="connsiteY11-100" fmla="*/ 103629 h 1218293"/>
                <a:gd name="connsiteX12-101" fmla="*/ 266237 w 416889"/>
                <a:gd name="connsiteY12-102" fmla="*/ 0 h 1218293"/>
                <a:gd name="connsiteX0-103" fmla="*/ 266237 w 416889"/>
                <a:gd name="connsiteY0-104" fmla="*/ 0 h 1218293"/>
                <a:gd name="connsiteX1-105" fmla="*/ 319276 w 416889"/>
                <a:gd name="connsiteY1-106" fmla="*/ 108759 h 1218293"/>
                <a:gd name="connsiteX2-107" fmla="*/ 416889 w 416889"/>
                <a:gd name="connsiteY2-108" fmla="*/ 592255 h 1218293"/>
                <a:gd name="connsiteX3-109" fmla="*/ 266970 w 416889"/>
                <a:gd name="connsiteY3-110" fmla="*/ 1184331 h 1218293"/>
                <a:gd name="connsiteX4-111" fmla="*/ 246338 w 416889"/>
                <a:gd name="connsiteY4-112" fmla="*/ 1218293 h 1218293"/>
                <a:gd name="connsiteX5-113" fmla="*/ 128508 w 416889"/>
                <a:gd name="connsiteY5-114" fmla="*/ 1217716 h 1218293"/>
                <a:gd name="connsiteX6-115" fmla="*/ 0 w 416889"/>
                <a:gd name="connsiteY6-116" fmla="*/ 1052447 h 1218293"/>
                <a:gd name="connsiteX7-117" fmla="*/ 50506 w 416889"/>
                <a:gd name="connsiteY7-118" fmla="*/ 959121 h 1218293"/>
                <a:gd name="connsiteX8-119" fmla="*/ 125059 w 416889"/>
                <a:gd name="connsiteY8-120" fmla="*/ 588755 h 1218293"/>
                <a:gd name="connsiteX9-121" fmla="*/ 50506 w 416889"/>
                <a:gd name="connsiteY9-122" fmla="*/ 218390 h 1218293"/>
                <a:gd name="connsiteX10-123" fmla="*/ 7031 w 416889"/>
                <a:gd name="connsiteY10-124" fmla="*/ 130393 h 1218293"/>
                <a:gd name="connsiteX11-125" fmla="*/ 216323 w 416889"/>
                <a:gd name="connsiteY11-126" fmla="*/ 103629 h 1218293"/>
                <a:gd name="connsiteX12-127" fmla="*/ 266237 w 416889"/>
                <a:gd name="connsiteY12-128" fmla="*/ 0 h 1218293"/>
                <a:gd name="connsiteX0-129" fmla="*/ 266237 w 416889"/>
                <a:gd name="connsiteY0-130" fmla="*/ 0 h 1218293"/>
                <a:gd name="connsiteX1-131" fmla="*/ 319276 w 416889"/>
                <a:gd name="connsiteY1-132" fmla="*/ 108759 h 1218293"/>
                <a:gd name="connsiteX2-133" fmla="*/ 416889 w 416889"/>
                <a:gd name="connsiteY2-134" fmla="*/ 592255 h 1218293"/>
                <a:gd name="connsiteX3-135" fmla="*/ 266970 w 416889"/>
                <a:gd name="connsiteY3-136" fmla="*/ 1184331 h 1218293"/>
                <a:gd name="connsiteX4-137" fmla="*/ 246338 w 416889"/>
                <a:gd name="connsiteY4-138" fmla="*/ 1218293 h 1218293"/>
                <a:gd name="connsiteX5-139" fmla="*/ 128508 w 416889"/>
                <a:gd name="connsiteY5-140" fmla="*/ 1217716 h 1218293"/>
                <a:gd name="connsiteX6-141" fmla="*/ 0 w 416889"/>
                <a:gd name="connsiteY6-142" fmla="*/ 1052447 h 1218293"/>
                <a:gd name="connsiteX7-143" fmla="*/ 50506 w 416889"/>
                <a:gd name="connsiteY7-144" fmla="*/ 959121 h 1218293"/>
                <a:gd name="connsiteX8-145" fmla="*/ 125059 w 416889"/>
                <a:gd name="connsiteY8-146" fmla="*/ 588755 h 1218293"/>
                <a:gd name="connsiteX9-147" fmla="*/ 50506 w 416889"/>
                <a:gd name="connsiteY9-148" fmla="*/ 218390 h 1218293"/>
                <a:gd name="connsiteX10-149" fmla="*/ 7031 w 416889"/>
                <a:gd name="connsiteY10-150" fmla="*/ 128549 h 1218293"/>
                <a:gd name="connsiteX11-151" fmla="*/ 216323 w 416889"/>
                <a:gd name="connsiteY11-152" fmla="*/ 103629 h 1218293"/>
                <a:gd name="connsiteX12-153" fmla="*/ 266237 w 416889"/>
                <a:gd name="connsiteY12-154" fmla="*/ 0 h 121829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49" y="connsiteY12-50"/>
                </a:cxn>
              </a:cxnLst>
              <a:rect l="l" t="t" r="r" b="b"/>
              <a:pathLst>
                <a:path w="416889" h="1218293">
                  <a:moveTo>
                    <a:pt x="266237" y="0"/>
                  </a:moveTo>
                  <a:lnTo>
                    <a:pt x="319276" y="108759"/>
                  </a:lnTo>
                  <a:cubicBezTo>
                    <a:pt x="382131" y="257367"/>
                    <a:pt x="416889" y="420752"/>
                    <a:pt x="416889" y="592255"/>
                  </a:cubicBezTo>
                  <a:cubicBezTo>
                    <a:pt x="416889" y="806634"/>
                    <a:pt x="362580" y="1008329"/>
                    <a:pt x="266970" y="1184331"/>
                  </a:cubicBezTo>
                  <a:lnTo>
                    <a:pt x="246338" y="1218293"/>
                  </a:lnTo>
                  <a:lnTo>
                    <a:pt x="128508" y="1217716"/>
                  </a:lnTo>
                  <a:lnTo>
                    <a:pt x="0" y="1052447"/>
                  </a:lnTo>
                  <a:lnTo>
                    <a:pt x="50506" y="959121"/>
                  </a:lnTo>
                  <a:cubicBezTo>
                    <a:pt x="98513" y="845285"/>
                    <a:pt x="125059" y="720129"/>
                    <a:pt x="125059" y="588755"/>
                  </a:cubicBezTo>
                  <a:cubicBezTo>
                    <a:pt x="125059" y="457381"/>
                    <a:pt x="98513" y="332225"/>
                    <a:pt x="50506" y="218390"/>
                  </a:cubicBezTo>
                  <a:lnTo>
                    <a:pt x="7031" y="128549"/>
                  </a:lnTo>
                  <a:lnTo>
                    <a:pt x="216323" y="103629"/>
                  </a:lnTo>
                  <a:lnTo>
                    <a:pt x="26623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grpSp>
        <p:nvGrpSpPr>
          <p:cNvPr id="24" name="组合 23"/>
          <p:cNvGrpSpPr/>
          <p:nvPr/>
        </p:nvGrpSpPr>
        <p:grpSpPr>
          <a:xfrm>
            <a:off x="3369269" y="1666656"/>
            <a:ext cx="2121835" cy="2509671"/>
            <a:chOff x="3369268" y="1666142"/>
            <a:chExt cx="2121835" cy="2508896"/>
          </a:xfrm>
        </p:grpSpPr>
        <p:sp>
          <p:nvSpPr>
            <p:cNvPr id="25" name="任意多边形 24"/>
            <p:cNvSpPr/>
            <p:nvPr/>
          </p:nvSpPr>
          <p:spPr>
            <a:xfrm>
              <a:off x="3369268" y="1666142"/>
              <a:ext cx="1125564" cy="761439"/>
            </a:xfrm>
            <a:custGeom>
              <a:gdLst>
                <a:gd name="connsiteX0" fmla="*/ 1042916 w 1109905"/>
                <a:gd name="connsiteY0" fmla="*/ 0 h 751199"/>
                <a:gd name="connsiteX1" fmla="*/ 1060003 w 1109905"/>
                <a:gd name="connsiteY1" fmla="*/ 863 h 751199"/>
                <a:gd name="connsiteX2" fmla="*/ 1109905 w 1109905"/>
                <a:gd name="connsiteY2" fmla="*/ 103514 h 751199"/>
                <a:gd name="connsiteX3" fmla="*/ 1020035 w 1109905"/>
                <a:gd name="connsiteY3" fmla="*/ 288381 h 751199"/>
                <a:gd name="connsiteX4" fmla="*/ 947535 w 1109905"/>
                <a:gd name="connsiteY4" fmla="*/ 292053 h 751199"/>
                <a:gd name="connsiteX5" fmla="*/ 257865 w 1109905"/>
                <a:gd name="connsiteY5" fmla="*/ 706646 h 751199"/>
                <a:gd name="connsiteX6" fmla="*/ 230878 w 1109905"/>
                <a:gd name="connsiteY6" fmla="*/ 751199 h 751199"/>
                <a:gd name="connsiteX7" fmla="*/ 113023 w 1109905"/>
                <a:gd name="connsiteY7" fmla="*/ 576959 h 751199"/>
                <a:gd name="connsiteX8" fmla="*/ 0 w 1109905"/>
                <a:gd name="connsiteY8" fmla="*/ 568909 h 751199"/>
                <a:gd name="connsiteX9" fmla="*/ 12917 w 1109905"/>
                <a:gd name="connsiteY9" fmla="*/ 547647 h 751199"/>
                <a:gd name="connsiteX10" fmla="*/ 1042916 w 1109905"/>
                <a:gd name="connsiteY10" fmla="*/ 0 h 751199"/>
                <a:gd name="connsiteX0-1" fmla="*/ 1042916 w 1109905"/>
                <a:gd name="connsiteY0-2" fmla="*/ 0 h 751199"/>
                <a:gd name="connsiteX1-3" fmla="*/ 1060003 w 1109905"/>
                <a:gd name="connsiteY1-4" fmla="*/ 863 h 751199"/>
                <a:gd name="connsiteX2-5" fmla="*/ 1109905 w 1109905"/>
                <a:gd name="connsiteY2-6" fmla="*/ 103514 h 751199"/>
                <a:gd name="connsiteX3-7" fmla="*/ 1025569 w 1109905"/>
                <a:gd name="connsiteY3-8" fmla="*/ 288381 h 751199"/>
                <a:gd name="connsiteX4-9" fmla="*/ 947535 w 1109905"/>
                <a:gd name="connsiteY4-10" fmla="*/ 292053 h 751199"/>
                <a:gd name="connsiteX5-11" fmla="*/ 257865 w 1109905"/>
                <a:gd name="connsiteY5-12" fmla="*/ 706646 h 751199"/>
                <a:gd name="connsiteX6-13" fmla="*/ 230878 w 1109905"/>
                <a:gd name="connsiteY6-14" fmla="*/ 751199 h 751199"/>
                <a:gd name="connsiteX7-15" fmla="*/ 113023 w 1109905"/>
                <a:gd name="connsiteY7-16" fmla="*/ 576959 h 751199"/>
                <a:gd name="connsiteX8-17" fmla="*/ 0 w 1109905"/>
                <a:gd name="connsiteY8-18" fmla="*/ 568909 h 751199"/>
                <a:gd name="connsiteX9-19" fmla="*/ 12917 w 1109905"/>
                <a:gd name="connsiteY9-20" fmla="*/ 547647 h 751199"/>
                <a:gd name="connsiteX10-21" fmla="*/ 1042916 w 1109905"/>
                <a:gd name="connsiteY10-22" fmla="*/ 0 h 751199"/>
                <a:gd name="connsiteX0-23" fmla="*/ 1042916 w 1109905"/>
                <a:gd name="connsiteY0-24" fmla="*/ 0 h 751199"/>
                <a:gd name="connsiteX1-25" fmla="*/ 1061848 w 1109905"/>
                <a:gd name="connsiteY1-26" fmla="*/ 863 h 751199"/>
                <a:gd name="connsiteX2-27" fmla="*/ 1109905 w 1109905"/>
                <a:gd name="connsiteY2-28" fmla="*/ 103514 h 751199"/>
                <a:gd name="connsiteX3-29" fmla="*/ 1025569 w 1109905"/>
                <a:gd name="connsiteY3-30" fmla="*/ 288381 h 751199"/>
                <a:gd name="connsiteX4-31" fmla="*/ 947535 w 1109905"/>
                <a:gd name="connsiteY4-32" fmla="*/ 292053 h 751199"/>
                <a:gd name="connsiteX5-33" fmla="*/ 257865 w 1109905"/>
                <a:gd name="connsiteY5-34" fmla="*/ 706646 h 751199"/>
                <a:gd name="connsiteX6-35" fmla="*/ 230878 w 1109905"/>
                <a:gd name="connsiteY6-36" fmla="*/ 751199 h 751199"/>
                <a:gd name="connsiteX7-37" fmla="*/ 113023 w 1109905"/>
                <a:gd name="connsiteY7-38" fmla="*/ 576959 h 751199"/>
                <a:gd name="connsiteX8-39" fmla="*/ 0 w 1109905"/>
                <a:gd name="connsiteY8-40" fmla="*/ 568909 h 751199"/>
                <a:gd name="connsiteX9-41" fmla="*/ 12917 w 1109905"/>
                <a:gd name="connsiteY9-42" fmla="*/ 547647 h 751199"/>
                <a:gd name="connsiteX10-43" fmla="*/ 1042916 w 1109905"/>
                <a:gd name="connsiteY10-44" fmla="*/ 0 h 751199"/>
                <a:gd name="connsiteX0-45" fmla="*/ 1042916 w 1111750"/>
                <a:gd name="connsiteY0-46" fmla="*/ 0 h 751199"/>
                <a:gd name="connsiteX1-47" fmla="*/ 1061848 w 1111750"/>
                <a:gd name="connsiteY1-48" fmla="*/ 863 h 751199"/>
                <a:gd name="connsiteX2-49" fmla="*/ 1111750 w 1111750"/>
                <a:gd name="connsiteY2-50" fmla="*/ 103514 h 751199"/>
                <a:gd name="connsiteX3-51" fmla="*/ 1025569 w 1111750"/>
                <a:gd name="connsiteY3-52" fmla="*/ 288381 h 751199"/>
                <a:gd name="connsiteX4-53" fmla="*/ 947535 w 1111750"/>
                <a:gd name="connsiteY4-54" fmla="*/ 292053 h 751199"/>
                <a:gd name="connsiteX5-55" fmla="*/ 257865 w 1111750"/>
                <a:gd name="connsiteY5-56" fmla="*/ 706646 h 751199"/>
                <a:gd name="connsiteX6-57" fmla="*/ 230878 w 1111750"/>
                <a:gd name="connsiteY6-58" fmla="*/ 751199 h 751199"/>
                <a:gd name="connsiteX7-59" fmla="*/ 113023 w 1111750"/>
                <a:gd name="connsiteY7-60" fmla="*/ 576959 h 751199"/>
                <a:gd name="connsiteX8-61" fmla="*/ 0 w 1111750"/>
                <a:gd name="connsiteY8-62" fmla="*/ 568909 h 751199"/>
                <a:gd name="connsiteX9-63" fmla="*/ 12917 w 1111750"/>
                <a:gd name="connsiteY9-64" fmla="*/ 547647 h 751199"/>
                <a:gd name="connsiteX10-65" fmla="*/ 1042916 w 1111750"/>
                <a:gd name="connsiteY10-66" fmla="*/ 0 h 751199"/>
                <a:gd name="connsiteX0-67" fmla="*/ 1042916 w 1111750"/>
                <a:gd name="connsiteY0-68" fmla="*/ 0 h 753966"/>
                <a:gd name="connsiteX1-69" fmla="*/ 1061848 w 1111750"/>
                <a:gd name="connsiteY1-70" fmla="*/ 863 h 753966"/>
                <a:gd name="connsiteX2-71" fmla="*/ 1111750 w 1111750"/>
                <a:gd name="connsiteY2-72" fmla="*/ 103514 h 753966"/>
                <a:gd name="connsiteX3-73" fmla="*/ 1025569 w 1111750"/>
                <a:gd name="connsiteY3-74" fmla="*/ 288381 h 753966"/>
                <a:gd name="connsiteX4-75" fmla="*/ 947535 w 1111750"/>
                <a:gd name="connsiteY4-76" fmla="*/ 292053 h 753966"/>
                <a:gd name="connsiteX5-77" fmla="*/ 257865 w 1111750"/>
                <a:gd name="connsiteY5-78" fmla="*/ 706646 h 753966"/>
                <a:gd name="connsiteX6-79" fmla="*/ 227189 w 1111750"/>
                <a:gd name="connsiteY6-80" fmla="*/ 753966 h 753966"/>
                <a:gd name="connsiteX7-81" fmla="*/ 113023 w 1111750"/>
                <a:gd name="connsiteY7-82" fmla="*/ 576959 h 753966"/>
                <a:gd name="connsiteX8-83" fmla="*/ 0 w 1111750"/>
                <a:gd name="connsiteY8-84" fmla="*/ 568909 h 753966"/>
                <a:gd name="connsiteX9-85" fmla="*/ 12917 w 1111750"/>
                <a:gd name="connsiteY9-86" fmla="*/ 547647 h 753966"/>
                <a:gd name="connsiteX10-87" fmla="*/ 1042916 w 1111750"/>
                <a:gd name="connsiteY10-88" fmla="*/ 0 h 753966"/>
                <a:gd name="connsiteX0-89" fmla="*/ 1045683 w 1114517"/>
                <a:gd name="connsiteY0-90" fmla="*/ 0 h 753966"/>
                <a:gd name="connsiteX1-91" fmla="*/ 1064615 w 1114517"/>
                <a:gd name="connsiteY1-92" fmla="*/ 863 h 753966"/>
                <a:gd name="connsiteX2-93" fmla="*/ 1114517 w 1114517"/>
                <a:gd name="connsiteY2-94" fmla="*/ 103514 h 753966"/>
                <a:gd name="connsiteX3-95" fmla="*/ 1028336 w 1114517"/>
                <a:gd name="connsiteY3-96" fmla="*/ 288381 h 753966"/>
                <a:gd name="connsiteX4-97" fmla="*/ 950302 w 1114517"/>
                <a:gd name="connsiteY4-98" fmla="*/ 292053 h 753966"/>
                <a:gd name="connsiteX5-99" fmla="*/ 260632 w 1114517"/>
                <a:gd name="connsiteY5-100" fmla="*/ 706646 h 753966"/>
                <a:gd name="connsiteX6-101" fmla="*/ 229956 w 1114517"/>
                <a:gd name="connsiteY6-102" fmla="*/ 753966 h 753966"/>
                <a:gd name="connsiteX7-103" fmla="*/ 115790 w 1114517"/>
                <a:gd name="connsiteY7-104" fmla="*/ 576959 h 753966"/>
                <a:gd name="connsiteX8-105" fmla="*/ 0 w 1114517"/>
                <a:gd name="connsiteY8-106" fmla="*/ 572599 h 753966"/>
                <a:gd name="connsiteX9-107" fmla="*/ 15684 w 1114517"/>
                <a:gd name="connsiteY9-108" fmla="*/ 547647 h 753966"/>
                <a:gd name="connsiteX10-109" fmla="*/ 1045683 w 1114517"/>
                <a:gd name="connsiteY10-110" fmla="*/ 0 h 753966"/>
                <a:gd name="connsiteX0-111" fmla="*/ 1045683 w 1114517"/>
                <a:gd name="connsiteY0-112" fmla="*/ 0 h 753966"/>
                <a:gd name="connsiteX1-113" fmla="*/ 1064615 w 1114517"/>
                <a:gd name="connsiteY1-114" fmla="*/ 863 h 753966"/>
                <a:gd name="connsiteX2-115" fmla="*/ 1114517 w 1114517"/>
                <a:gd name="connsiteY2-116" fmla="*/ 103514 h 753966"/>
                <a:gd name="connsiteX3-117" fmla="*/ 1028336 w 1114517"/>
                <a:gd name="connsiteY3-118" fmla="*/ 288381 h 753966"/>
                <a:gd name="connsiteX4-119" fmla="*/ 950302 w 1114517"/>
                <a:gd name="connsiteY4-120" fmla="*/ 292053 h 753966"/>
                <a:gd name="connsiteX5-121" fmla="*/ 260632 w 1114517"/>
                <a:gd name="connsiteY5-122" fmla="*/ 706646 h 753966"/>
                <a:gd name="connsiteX6-123" fmla="*/ 229956 w 1114517"/>
                <a:gd name="connsiteY6-124" fmla="*/ 753966 h 753966"/>
                <a:gd name="connsiteX7-125" fmla="*/ 115790 w 1114517"/>
                <a:gd name="connsiteY7-126" fmla="*/ 579726 h 753966"/>
                <a:gd name="connsiteX8-127" fmla="*/ 0 w 1114517"/>
                <a:gd name="connsiteY8-128" fmla="*/ 572599 h 753966"/>
                <a:gd name="connsiteX9-129" fmla="*/ 15684 w 1114517"/>
                <a:gd name="connsiteY9-130" fmla="*/ 547647 h 753966"/>
                <a:gd name="connsiteX10-131" fmla="*/ 1045683 w 1114517"/>
                <a:gd name="connsiteY10-132" fmla="*/ 0 h 75396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114517" h="753966">
                  <a:moveTo>
                    <a:pt x="1045683" y="0"/>
                  </a:moveTo>
                  <a:lnTo>
                    <a:pt x="1064615" y="863"/>
                  </a:lnTo>
                  <a:lnTo>
                    <a:pt x="1114517" y="103514"/>
                  </a:lnTo>
                  <a:lnTo>
                    <a:pt x="1028336" y="288381"/>
                  </a:lnTo>
                  <a:lnTo>
                    <a:pt x="950302" y="292053"/>
                  </a:lnTo>
                  <a:cubicBezTo>
                    <a:pt x="663273" y="321288"/>
                    <a:pt x="414069" y="478856"/>
                    <a:pt x="260632" y="706646"/>
                  </a:cubicBezTo>
                  <a:lnTo>
                    <a:pt x="229956" y="753966"/>
                  </a:lnTo>
                  <a:lnTo>
                    <a:pt x="115790" y="579726"/>
                  </a:lnTo>
                  <a:lnTo>
                    <a:pt x="0" y="572599"/>
                  </a:lnTo>
                  <a:lnTo>
                    <a:pt x="15684" y="547647"/>
                  </a:lnTo>
                  <a:cubicBezTo>
                    <a:pt x="238905" y="217236"/>
                    <a:pt x="616925" y="0"/>
                    <a:pt x="10456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6" name="任意多边形 25"/>
            <p:cNvSpPr/>
            <p:nvPr/>
          </p:nvSpPr>
          <p:spPr>
            <a:xfrm>
              <a:off x="4364877" y="3417226"/>
              <a:ext cx="1126226" cy="757812"/>
            </a:xfrm>
            <a:custGeom>
              <a:gdLst>
                <a:gd name="connsiteX0" fmla="*/ 870819 w 1112479"/>
                <a:gd name="connsiteY0" fmla="*/ 0 h 739307"/>
                <a:gd name="connsiteX1" fmla="*/ 999591 w 1112479"/>
                <a:gd name="connsiteY1" fmla="*/ 165609 h 739307"/>
                <a:gd name="connsiteX2" fmla="*/ 1112479 w 1112479"/>
                <a:gd name="connsiteY2" fmla="*/ 166162 h 739307"/>
                <a:gd name="connsiteX3" fmla="*/ 1096988 w 1112479"/>
                <a:gd name="connsiteY3" fmla="*/ 191660 h 739307"/>
                <a:gd name="connsiteX4" fmla="*/ 66989 w 1112479"/>
                <a:gd name="connsiteY4" fmla="*/ 739307 h 739307"/>
                <a:gd name="connsiteX5" fmla="*/ 62824 w 1112479"/>
                <a:gd name="connsiteY5" fmla="*/ 739097 h 739307"/>
                <a:gd name="connsiteX6" fmla="*/ 0 w 1112479"/>
                <a:gd name="connsiteY6" fmla="*/ 609864 h 739307"/>
                <a:gd name="connsiteX7" fmla="*/ 80354 w 1112479"/>
                <a:gd name="connsiteY7" fmla="*/ 444573 h 739307"/>
                <a:gd name="connsiteX8" fmla="*/ 165604 w 1112479"/>
                <a:gd name="connsiteY8" fmla="*/ 440256 h 739307"/>
                <a:gd name="connsiteX9" fmla="*/ 855275 w 1112479"/>
                <a:gd name="connsiteY9" fmla="*/ 25662 h 739307"/>
                <a:gd name="connsiteX0-1" fmla="*/ 870819 w 1112479"/>
                <a:gd name="connsiteY0-2" fmla="*/ 0 h 739307"/>
                <a:gd name="connsiteX1-3" fmla="*/ 999591 w 1112479"/>
                <a:gd name="connsiteY1-4" fmla="*/ 165609 h 739307"/>
                <a:gd name="connsiteX2-5" fmla="*/ 1112479 w 1112479"/>
                <a:gd name="connsiteY2-6" fmla="*/ 166162 h 739307"/>
                <a:gd name="connsiteX3-7" fmla="*/ 1096988 w 1112479"/>
                <a:gd name="connsiteY3-8" fmla="*/ 191660 h 739307"/>
                <a:gd name="connsiteX4-9" fmla="*/ 66989 w 1112479"/>
                <a:gd name="connsiteY4-10" fmla="*/ 739307 h 739307"/>
                <a:gd name="connsiteX5-11" fmla="*/ 62824 w 1112479"/>
                <a:gd name="connsiteY5-12" fmla="*/ 739097 h 739307"/>
                <a:gd name="connsiteX6-13" fmla="*/ 0 w 1112479"/>
                <a:gd name="connsiteY6-14" fmla="*/ 609864 h 739307"/>
                <a:gd name="connsiteX7-15" fmla="*/ 87498 w 1112479"/>
                <a:gd name="connsiteY7-16" fmla="*/ 444573 h 739307"/>
                <a:gd name="connsiteX8-17" fmla="*/ 165604 w 1112479"/>
                <a:gd name="connsiteY8-18" fmla="*/ 440256 h 739307"/>
                <a:gd name="connsiteX9-19" fmla="*/ 855275 w 1112479"/>
                <a:gd name="connsiteY9-20" fmla="*/ 25662 h 739307"/>
                <a:gd name="connsiteX10" fmla="*/ 870819 w 1112479"/>
                <a:gd name="connsiteY10" fmla="*/ 0 h 739307"/>
                <a:gd name="connsiteX0-21" fmla="*/ 863675 w 1105335"/>
                <a:gd name="connsiteY0-22" fmla="*/ 0 h 739307"/>
                <a:gd name="connsiteX1-23" fmla="*/ 992447 w 1105335"/>
                <a:gd name="connsiteY1-24" fmla="*/ 165609 h 739307"/>
                <a:gd name="connsiteX2-25" fmla="*/ 1105335 w 1105335"/>
                <a:gd name="connsiteY2-26" fmla="*/ 166162 h 739307"/>
                <a:gd name="connsiteX3-27" fmla="*/ 1089844 w 1105335"/>
                <a:gd name="connsiteY3-28" fmla="*/ 191660 h 739307"/>
                <a:gd name="connsiteX4-29" fmla="*/ 59845 w 1105335"/>
                <a:gd name="connsiteY4-30" fmla="*/ 739307 h 739307"/>
                <a:gd name="connsiteX5-31" fmla="*/ 55680 w 1105335"/>
                <a:gd name="connsiteY5-32" fmla="*/ 739097 h 739307"/>
                <a:gd name="connsiteX6-33" fmla="*/ 0 w 1105335"/>
                <a:gd name="connsiteY6-34" fmla="*/ 609864 h 739307"/>
                <a:gd name="connsiteX7-35" fmla="*/ 80354 w 1105335"/>
                <a:gd name="connsiteY7-36" fmla="*/ 444573 h 739307"/>
                <a:gd name="connsiteX8-37" fmla="*/ 158460 w 1105335"/>
                <a:gd name="connsiteY8-38" fmla="*/ 440256 h 739307"/>
                <a:gd name="connsiteX9-39" fmla="*/ 848131 w 1105335"/>
                <a:gd name="connsiteY9-40" fmla="*/ 25662 h 739307"/>
                <a:gd name="connsiteX10-41" fmla="*/ 863675 w 1105335"/>
                <a:gd name="connsiteY10-42" fmla="*/ 0 h 739307"/>
                <a:gd name="connsiteX0-43" fmla="*/ 863675 w 1105335"/>
                <a:gd name="connsiteY0-44" fmla="*/ 0 h 739307"/>
                <a:gd name="connsiteX1-45" fmla="*/ 992447 w 1105335"/>
                <a:gd name="connsiteY1-46" fmla="*/ 165609 h 739307"/>
                <a:gd name="connsiteX2-47" fmla="*/ 1105335 w 1105335"/>
                <a:gd name="connsiteY2-48" fmla="*/ 166162 h 739307"/>
                <a:gd name="connsiteX3-49" fmla="*/ 1089844 w 1105335"/>
                <a:gd name="connsiteY3-50" fmla="*/ 191660 h 739307"/>
                <a:gd name="connsiteX4-51" fmla="*/ 59845 w 1105335"/>
                <a:gd name="connsiteY4-52" fmla="*/ 739307 h 739307"/>
                <a:gd name="connsiteX5-53" fmla="*/ 65205 w 1105335"/>
                <a:gd name="connsiteY5-54" fmla="*/ 739097 h 739307"/>
                <a:gd name="connsiteX6-55" fmla="*/ 0 w 1105335"/>
                <a:gd name="connsiteY6-56" fmla="*/ 609864 h 739307"/>
                <a:gd name="connsiteX7-57" fmla="*/ 80354 w 1105335"/>
                <a:gd name="connsiteY7-58" fmla="*/ 444573 h 739307"/>
                <a:gd name="connsiteX8-59" fmla="*/ 158460 w 1105335"/>
                <a:gd name="connsiteY8-60" fmla="*/ 440256 h 739307"/>
                <a:gd name="connsiteX9-61" fmla="*/ 848131 w 1105335"/>
                <a:gd name="connsiteY9-62" fmla="*/ 25662 h 739307"/>
                <a:gd name="connsiteX10-63" fmla="*/ 863675 w 1105335"/>
                <a:gd name="connsiteY10-64" fmla="*/ 0 h 739307"/>
                <a:gd name="connsiteX0-65" fmla="*/ 863675 w 1105335"/>
                <a:gd name="connsiteY0-66" fmla="*/ 0 h 739307"/>
                <a:gd name="connsiteX1-67" fmla="*/ 992447 w 1105335"/>
                <a:gd name="connsiteY1-68" fmla="*/ 165609 h 739307"/>
                <a:gd name="connsiteX2-69" fmla="*/ 1105335 w 1105335"/>
                <a:gd name="connsiteY2-70" fmla="*/ 166162 h 739307"/>
                <a:gd name="connsiteX3-71" fmla="*/ 1089844 w 1105335"/>
                <a:gd name="connsiteY3-72" fmla="*/ 191660 h 739307"/>
                <a:gd name="connsiteX4-73" fmla="*/ 59845 w 1105335"/>
                <a:gd name="connsiteY4-74" fmla="*/ 739307 h 739307"/>
                <a:gd name="connsiteX5-75" fmla="*/ 65205 w 1105335"/>
                <a:gd name="connsiteY5-76" fmla="*/ 739097 h 739307"/>
                <a:gd name="connsiteX6-77" fmla="*/ 0 w 1105335"/>
                <a:gd name="connsiteY6-78" fmla="*/ 609864 h 739307"/>
                <a:gd name="connsiteX7-79" fmla="*/ 77972 w 1105335"/>
                <a:gd name="connsiteY7-80" fmla="*/ 444573 h 739307"/>
                <a:gd name="connsiteX8-81" fmla="*/ 158460 w 1105335"/>
                <a:gd name="connsiteY8-82" fmla="*/ 440256 h 739307"/>
                <a:gd name="connsiteX9-83" fmla="*/ 848131 w 1105335"/>
                <a:gd name="connsiteY9-84" fmla="*/ 25662 h 739307"/>
                <a:gd name="connsiteX10-85" fmla="*/ 863675 w 1105335"/>
                <a:gd name="connsiteY10-86" fmla="*/ 0 h 739307"/>
                <a:gd name="connsiteX0-87" fmla="*/ 871054 w 1105335"/>
                <a:gd name="connsiteY0-88" fmla="*/ 0 h 750375"/>
                <a:gd name="connsiteX1-89" fmla="*/ 992447 w 1105335"/>
                <a:gd name="connsiteY1-90" fmla="*/ 176677 h 750375"/>
                <a:gd name="connsiteX2-91" fmla="*/ 1105335 w 1105335"/>
                <a:gd name="connsiteY2-92" fmla="*/ 177230 h 750375"/>
                <a:gd name="connsiteX3-93" fmla="*/ 1089844 w 1105335"/>
                <a:gd name="connsiteY3-94" fmla="*/ 202728 h 750375"/>
                <a:gd name="connsiteX4-95" fmla="*/ 59845 w 1105335"/>
                <a:gd name="connsiteY4-96" fmla="*/ 750375 h 750375"/>
                <a:gd name="connsiteX5-97" fmla="*/ 65205 w 1105335"/>
                <a:gd name="connsiteY5-98" fmla="*/ 750165 h 750375"/>
                <a:gd name="connsiteX6-99" fmla="*/ 0 w 1105335"/>
                <a:gd name="connsiteY6-100" fmla="*/ 620932 h 750375"/>
                <a:gd name="connsiteX7-101" fmla="*/ 77972 w 1105335"/>
                <a:gd name="connsiteY7-102" fmla="*/ 455641 h 750375"/>
                <a:gd name="connsiteX8-103" fmla="*/ 158460 w 1105335"/>
                <a:gd name="connsiteY8-104" fmla="*/ 451324 h 750375"/>
                <a:gd name="connsiteX9-105" fmla="*/ 848131 w 1105335"/>
                <a:gd name="connsiteY9-106" fmla="*/ 36730 h 750375"/>
                <a:gd name="connsiteX10-107" fmla="*/ 871054 w 1105335"/>
                <a:gd name="connsiteY10-108" fmla="*/ 0 h 750375"/>
                <a:gd name="connsiteX0-109" fmla="*/ 871054 w 1105335"/>
                <a:gd name="connsiteY0-110" fmla="*/ 0 h 750375"/>
                <a:gd name="connsiteX1-111" fmla="*/ 996137 w 1105335"/>
                <a:gd name="connsiteY1-112" fmla="*/ 171758 h 750375"/>
                <a:gd name="connsiteX2-113" fmla="*/ 1105335 w 1105335"/>
                <a:gd name="connsiteY2-114" fmla="*/ 177230 h 750375"/>
                <a:gd name="connsiteX3-115" fmla="*/ 1089844 w 1105335"/>
                <a:gd name="connsiteY3-116" fmla="*/ 202728 h 750375"/>
                <a:gd name="connsiteX4-117" fmla="*/ 59845 w 1105335"/>
                <a:gd name="connsiteY4-118" fmla="*/ 750375 h 750375"/>
                <a:gd name="connsiteX5-119" fmla="*/ 65205 w 1105335"/>
                <a:gd name="connsiteY5-120" fmla="*/ 750165 h 750375"/>
                <a:gd name="connsiteX6-121" fmla="*/ 0 w 1105335"/>
                <a:gd name="connsiteY6-122" fmla="*/ 620932 h 750375"/>
                <a:gd name="connsiteX7-123" fmla="*/ 77972 w 1105335"/>
                <a:gd name="connsiteY7-124" fmla="*/ 455641 h 750375"/>
                <a:gd name="connsiteX8-125" fmla="*/ 158460 w 1105335"/>
                <a:gd name="connsiteY8-126" fmla="*/ 451324 h 750375"/>
                <a:gd name="connsiteX9-127" fmla="*/ 848131 w 1105335"/>
                <a:gd name="connsiteY9-128" fmla="*/ 36730 h 750375"/>
                <a:gd name="connsiteX10-129" fmla="*/ 871054 w 1105335"/>
                <a:gd name="connsiteY10-130" fmla="*/ 0 h 750375"/>
                <a:gd name="connsiteX0-131" fmla="*/ 871054 w 1111484"/>
                <a:gd name="connsiteY0-132" fmla="*/ 0 h 750375"/>
                <a:gd name="connsiteX1-133" fmla="*/ 996137 w 1111484"/>
                <a:gd name="connsiteY1-134" fmla="*/ 171758 h 750375"/>
                <a:gd name="connsiteX2-135" fmla="*/ 1111484 w 1111484"/>
                <a:gd name="connsiteY2-136" fmla="*/ 169851 h 750375"/>
                <a:gd name="connsiteX3-137" fmla="*/ 1089844 w 1111484"/>
                <a:gd name="connsiteY3-138" fmla="*/ 202728 h 750375"/>
                <a:gd name="connsiteX4-139" fmla="*/ 59845 w 1111484"/>
                <a:gd name="connsiteY4-140" fmla="*/ 750375 h 750375"/>
                <a:gd name="connsiteX5-141" fmla="*/ 65205 w 1111484"/>
                <a:gd name="connsiteY5-142" fmla="*/ 750165 h 750375"/>
                <a:gd name="connsiteX6-143" fmla="*/ 0 w 1111484"/>
                <a:gd name="connsiteY6-144" fmla="*/ 620932 h 750375"/>
                <a:gd name="connsiteX7-145" fmla="*/ 77972 w 1111484"/>
                <a:gd name="connsiteY7-146" fmla="*/ 455641 h 750375"/>
                <a:gd name="connsiteX8-147" fmla="*/ 158460 w 1111484"/>
                <a:gd name="connsiteY8-148" fmla="*/ 451324 h 750375"/>
                <a:gd name="connsiteX9-149" fmla="*/ 848131 w 1111484"/>
                <a:gd name="connsiteY9-150" fmla="*/ 36730 h 750375"/>
                <a:gd name="connsiteX10-151" fmla="*/ 871054 w 1111484"/>
                <a:gd name="connsiteY10-152" fmla="*/ 0 h 750375"/>
                <a:gd name="connsiteX0-153" fmla="*/ 871054 w 1115173"/>
                <a:gd name="connsiteY0-154" fmla="*/ 0 h 750375"/>
                <a:gd name="connsiteX1-155" fmla="*/ 996137 w 1115173"/>
                <a:gd name="connsiteY1-156" fmla="*/ 171758 h 750375"/>
                <a:gd name="connsiteX2-157" fmla="*/ 1115173 w 1115173"/>
                <a:gd name="connsiteY2-158" fmla="*/ 168621 h 750375"/>
                <a:gd name="connsiteX3-159" fmla="*/ 1089844 w 1115173"/>
                <a:gd name="connsiteY3-160" fmla="*/ 202728 h 750375"/>
                <a:gd name="connsiteX4-161" fmla="*/ 59845 w 1115173"/>
                <a:gd name="connsiteY4-162" fmla="*/ 750375 h 750375"/>
                <a:gd name="connsiteX5-163" fmla="*/ 65205 w 1115173"/>
                <a:gd name="connsiteY5-164" fmla="*/ 750165 h 750375"/>
                <a:gd name="connsiteX6-165" fmla="*/ 0 w 1115173"/>
                <a:gd name="connsiteY6-166" fmla="*/ 620932 h 750375"/>
                <a:gd name="connsiteX7-167" fmla="*/ 77972 w 1115173"/>
                <a:gd name="connsiteY7-168" fmla="*/ 455641 h 750375"/>
                <a:gd name="connsiteX8-169" fmla="*/ 158460 w 1115173"/>
                <a:gd name="connsiteY8-170" fmla="*/ 451324 h 750375"/>
                <a:gd name="connsiteX9-171" fmla="*/ 848131 w 1115173"/>
                <a:gd name="connsiteY9-172" fmla="*/ 36730 h 750375"/>
                <a:gd name="connsiteX10-173" fmla="*/ 871054 w 1115173"/>
                <a:gd name="connsiteY10-174" fmla="*/ 0 h 750375"/>
                <a:gd name="connsiteX0-175" fmla="*/ 871054 w 1115173"/>
                <a:gd name="connsiteY0-176" fmla="*/ 0 h 750375"/>
                <a:gd name="connsiteX1-177" fmla="*/ 999827 w 1115173"/>
                <a:gd name="connsiteY1-178" fmla="*/ 166839 h 750375"/>
                <a:gd name="connsiteX2-179" fmla="*/ 1115173 w 1115173"/>
                <a:gd name="connsiteY2-180" fmla="*/ 168621 h 750375"/>
                <a:gd name="connsiteX3-181" fmla="*/ 1089844 w 1115173"/>
                <a:gd name="connsiteY3-182" fmla="*/ 202728 h 750375"/>
                <a:gd name="connsiteX4-183" fmla="*/ 59845 w 1115173"/>
                <a:gd name="connsiteY4-184" fmla="*/ 750375 h 750375"/>
                <a:gd name="connsiteX5-185" fmla="*/ 65205 w 1115173"/>
                <a:gd name="connsiteY5-186" fmla="*/ 750165 h 750375"/>
                <a:gd name="connsiteX6-187" fmla="*/ 0 w 1115173"/>
                <a:gd name="connsiteY6-188" fmla="*/ 620932 h 750375"/>
                <a:gd name="connsiteX7-189" fmla="*/ 77972 w 1115173"/>
                <a:gd name="connsiteY7-190" fmla="*/ 455641 h 750375"/>
                <a:gd name="connsiteX8-191" fmla="*/ 158460 w 1115173"/>
                <a:gd name="connsiteY8-192" fmla="*/ 451324 h 750375"/>
                <a:gd name="connsiteX9-193" fmla="*/ 848131 w 1115173"/>
                <a:gd name="connsiteY9-194" fmla="*/ 36730 h 750375"/>
                <a:gd name="connsiteX10-195" fmla="*/ 871054 w 1115173"/>
                <a:gd name="connsiteY10-196" fmla="*/ 0 h 75037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1115173" h="750375">
                  <a:moveTo>
                    <a:pt x="871054" y="0"/>
                  </a:moveTo>
                  <a:lnTo>
                    <a:pt x="999827" y="166839"/>
                  </a:lnTo>
                  <a:lnTo>
                    <a:pt x="1115173" y="168621"/>
                  </a:lnTo>
                  <a:lnTo>
                    <a:pt x="1089844" y="202728"/>
                  </a:lnTo>
                  <a:cubicBezTo>
                    <a:pt x="866624" y="533139"/>
                    <a:pt x="488603" y="750375"/>
                    <a:pt x="59845" y="750375"/>
                  </a:cubicBezTo>
                  <a:lnTo>
                    <a:pt x="65205" y="750165"/>
                  </a:lnTo>
                  <a:lnTo>
                    <a:pt x="0" y="620932"/>
                  </a:lnTo>
                  <a:lnTo>
                    <a:pt x="77972" y="455641"/>
                  </a:lnTo>
                  <a:lnTo>
                    <a:pt x="158460" y="451324"/>
                  </a:lnTo>
                  <a:cubicBezTo>
                    <a:pt x="445490" y="422088"/>
                    <a:pt x="694693" y="264520"/>
                    <a:pt x="848131" y="36730"/>
                  </a:cubicBezTo>
                  <a:lnTo>
                    <a:pt x="87105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grpSp>
        <p:nvGrpSpPr>
          <p:cNvPr id="27" name="组合 26"/>
          <p:cNvGrpSpPr/>
          <p:nvPr/>
        </p:nvGrpSpPr>
        <p:grpSpPr>
          <a:xfrm>
            <a:off x="3325111" y="1669103"/>
            <a:ext cx="2182656" cy="2504506"/>
            <a:chOff x="3325111" y="1668587"/>
            <a:chExt cx="2182656" cy="2503733"/>
          </a:xfrm>
        </p:grpSpPr>
        <p:sp>
          <p:nvSpPr>
            <p:cNvPr id="28" name="任意多边形 27"/>
            <p:cNvSpPr/>
            <p:nvPr/>
          </p:nvSpPr>
          <p:spPr>
            <a:xfrm>
              <a:off x="4445021" y="1668587"/>
              <a:ext cx="1062746" cy="755804"/>
            </a:xfrm>
            <a:custGeom>
              <a:gdLst>
                <a:gd name="connsiteX0" fmla="*/ 41147 w 1046782"/>
                <a:gd name="connsiteY0" fmla="*/ 0 h 747465"/>
                <a:gd name="connsiteX1" fmla="*/ 101954 w 1046782"/>
                <a:gd name="connsiteY1" fmla="*/ 3070 h 747465"/>
                <a:gd name="connsiteX2" fmla="*/ 1004952 w 1046782"/>
                <a:gd name="connsiteY2" fmla="*/ 544304 h 747465"/>
                <a:gd name="connsiteX3" fmla="*/ 1046782 w 1046782"/>
                <a:gd name="connsiteY3" fmla="*/ 613157 h 747465"/>
                <a:gd name="connsiteX4" fmla="*/ 990762 w 1046782"/>
                <a:gd name="connsiteY4" fmla="*/ 714710 h 747465"/>
                <a:gd name="connsiteX5" fmla="*/ 789989 w 1046782"/>
                <a:gd name="connsiteY5" fmla="*/ 747465 h 747465"/>
                <a:gd name="connsiteX6" fmla="*/ 763240 w 1046782"/>
                <a:gd name="connsiteY6" fmla="*/ 703304 h 747465"/>
                <a:gd name="connsiteX7" fmla="*/ 73569 w 1046782"/>
                <a:gd name="connsiteY7" fmla="*/ 288711 h 747465"/>
                <a:gd name="connsiteX8" fmla="*/ 0 w 1046782"/>
                <a:gd name="connsiteY8" fmla="*/ 284985 h 747465"/>
                <a:gd name="connsiteX9" fmla="*/ 89844 w 1046782"/>
                <a:gd name="connsiteY9" fmla="*/ 100171 h 747465"/>
                <a:gd name="connsiteX0-1" fmla="*/ 46681 w 1052316"/>
                <a:gd name="connsiteY0-2" fmla="*/ 0 h 747465"/>
                <a:gd name="connsiteX1-3" fmla="*/ 107488 w 1052316"/>
                <a:gd name="connsiteY1-4" fmla="*/ 3070 h 747465"/>
                <a:gd name="connsiteX2-5" fmla="*/ 1010486 w 1052316"/>
                <a:gd name="connsiteY2-6" fmla="*/ 544304 h 747465"/>
                <a:gd name="connsiteX3-7" fmla="*/ 1052316 w 1052316"/>
                <a:gd name="connsiteY3-8" fmla="*/ 613157 h 747465"/>
                <a:gd name="connsiteX4-9" fmla="*/ 996296 w 1052316"/>
                <a:gd name="connsiteY4-10" fmla="*/ 714710 h 747465"/>
                <a:gd name="connsiteX5-11" fmla="*/ 795523 w 1052316"/>
                <a:gd name="connsiteY5-12" fmla="*/ 747465 h 747465"/>
                <a:gd name="connsiteX6-13" fmla="*/ 768774 w 1052316"/>
                <a:gd name="connsiteY6-14" fmla="*/ 703304 h 747465"/>
                <a:gd name="connsiteX7-15" fmla="*/ 79103 w 1052316"/>
                <a:gd name="connsiteY7-16" fmla="*/ 288711 h 747465"/>
                <a:gd name="connsiteX8-17" fmla="*/ 0 w 1052316"/>
                <a:gd name="connsiteY8-18" fmla="*/ 284985 h 747465"/>
                <a:gd name="connsiteX9-19" fmla="*/ 95378 w 1052316"/>
                <a:gd name="connsiteY9-20" fmla="*/ 100171 h 747465"/>
                <a:gd name="connsiteX10" fmla="*/ 46681 w 1052316"/>
                <a:gd name="connsiteY10" fmla="*/ 0 h 747465"/>
                <a:gd name="connsiteX0-21" fmla="*/ 42991 w 1052316"/>
                <a:gd name="connsiteY0-22" fmla="*/ 0 h 748387"/>
                <a:gd name="connsiteX1-23" fmla="*/ 107488 w 1052316"/>
                <a:gd name="connsiteY1-24" fmla="*/ 3992 h 748387"/>
                <a:gd name="connsiteX2-25" fmla="*/ 1010486 w 1052316"/>
                <a:gd name="connsiteY2-26" fmla="*/ 545226 h 748387"/>
                <a:gd name="connsiteX3-27" fmla="*/ 1052316 w 1052316"/>
                <a:gd name="connsiteY3-28" fmla="*/ 614079 h 748387"/>
                <a:gd name="connsiteX4-29" fmla="*/ 996296 w 1052316"/>
                <a:gd name="connsiteY4-30" fmla="*/ 715632 h 748387"/>
                <a:gd name="connsiteX5-31" fmla="*/ 795523 w 1052316"/>
                <a:gd name="connsiteY5-32" fmla="*/ 748387 h 748387"/>
                <a:gd name="connsiteX6-33" fmla="*/ 768774 w 1052316"/>
                <a:gd name="connsiteY6-34" fmla="*/ 704226 h 748387"/>
                <a:gd name="connsiteX7-35" fmla="*/ 79103 w 1052316"/>
                <a:gd name="connsiteY7-36" fmla="*/ 289633 h 748387"/>
                <a:gd name="connsiteX8-37" fmla="*/ 0 w 1052316"/>
                <a:gd name="connsiteY8-38" fmla="*/ 285907 h 748387"/>
                <a:gd name="connsiteX9-39" fmla="*/ 95378 w 1052316"/>
                <a:gd name="connsiteY9-40" fmla="*/ 101093 h 748387"/>
                <a:gd name="connsiteX10-41" fmla="*/ 42991 w 1052316"/>
                <a:gd name="connsiteY10-42" fmla="*/ 0 h 748387"/>
                <a:gd name="connsiteX0-43" fmla="*/ 42991 w 1052316"/>
                <a:gd name="connsiteY0-44" fmla="*/ 0 h 748387"/>
                <a:gd name="connsiteX1-45" fmla="*/ 107488 w 1052316"/>
                <a:gd name="connsiteY1-46" fmla="*/ 3992 h 748387"/>
                <a:gd name="connsiteX2-47" fmla="*/ 1010486 w 1052316"/>
                <a:gd name="connsiteY2-48" fmla="*/ 545226 h 748387"/>
                <a:gd name="connsiteX3-49" fmla="*/ 1052316 w 1052316"/>
                <a:gd name="connsiteY3-50" fmla="*/ 614079 h 748387"/>
                <a:gd name="connsiteX4-51" fmla="*/ 996296 w 1052316"/>
                <a:gd name="connsiteY4-52" fmla="*/ 715632 h 748387"/>
                <a:gd name="connsiteX5-53" fmla="*/ 795523 w 1052316"/>
                <a:gd name="connsiteY5-54" fmla="*/ 748387 h 748387"/>
                <a:gd name="connsiteX6-55" fmla="*/ 768774 w 1052316"/>
                <a:gd name="connsiteY6-56" fmla="*/ 704226 h 748387"/>
                <a:gd name="connsiteX7-57" fmla="*/ 79103 w 1052316"/>
                <a:gd name="connsiteY7-58" fmla="*/ 289633 h 748387"/>
                <a:gd name="connsiteX8-59" fmla="*/ 0 w 1052316"/>
                <a:gd name="connsiteY8-60" fmla="*/ 285907 h 748387"/>
                <a:gd name="connsiteX9-61" fmla="*/ 92611 w 1052316"/>
                <a:gd name="connsiteY9-62" fmla="*/ 101093 h 748387"/>
                <a:gd name="connsiteX10-63" fmla="*/ 42991 w 1052316"/>
                <a:gd name="connsiteY10-64" fmla="*/ 0 h 74838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1052316" h="748387">
                  <a:moveTo>
                    <a:pt x="42991" y="0"/>
                  </a:moveTo>
                  <a:lnTo>
                    <a:pt x="107488" y="3992"/>
                  </a:lnTo>
                  <a:cubicBezTo>
                    <a:pt x="483301" y="42158"/>
                    <a:pt x="809588" y="247856"/>
                    <a:pt x="1010486" y="545226"/>
                  </a:cubicBezTo>
                  <a:lnTo>
                    <a:pt x="1052316" y="614079"/>
                  </a:lnTo>
                  <a:lnTo>
                    <a:pt x="996296" y="715632"/>
                  </a:lnTo>
                  <a:lnTo>
                    <a:pt x="795523" y="748387"/>
                  </a:lnTo>
                  <a:lnTo>
                    <a:pt x="768774" y="704226"/>
                  </a:lnTo>
                  <a:cubicBezTo>
                    <a:pt x="615336" y="476436"/>
                    <a:pt x="366133" y="318868"/>
                    <a:pt x="79103" y="289633"/>
                  </a:cubicBezTo>
                  <a:lnTo>
                    <a:pt x="0" y="285907"/>
                  </a:lnTo>
                  <a:lnTo>
                    <a:pt x="92611" y="101093"/>
                  </a:lnTo>
                  <a:lnTo>
                    <a:pt x="4299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9" name="任意多边形 28"/>
            <p:cNvSpPr/>
            <p:nvPr/>
          </p:nvSpPr>
          <p:spPr>
            <a:xfrm>
              <a:off x="3325111" y="3410963"/>
              <a:ext cx="1080347" cy="761357"/>
            </a:xfrm>
            <a:custGeom>
              <a:gdLst>
                <a:gd name="connsiteX0" fmla="*/ 78956 w 1048313"/>
                <a:gd name="connsiteY0" fmla="*/ 0 h 730073"/>
                <a:gd name="connsiteX1" fmla="*/ 286516 w 1048313"/>
                <a:gd name="connsiteY1" fmla="*/ 1456 h 730073"/>
                <a:gd name="connsiteX2" fmla="*/ 297214 w 1048313"/>
                <a:gd name="connsiteY2" fmla="*/ 19117 h 730073"/>
                <a:gd name="connsiteX3" fmla="*/ 986884 w 1048313"/>
                <a:gd name="connsiteY3" fmla="*/ 433711 h 730073"/>
                <a:gd name="connsiteX4" fmla="*/ 1048313 w 1048313"/>
                <a:gd name="connsiteY4" fmla="*/ 436822 h 730073"/>
                <a:gd name="connsiteX5" fmla="*/ 967372 w 1048313"/>
                <a:gd name="connsiteY5" fmla="*/ 603320 h 730073"/>
                <a:gd name="connsiteX6" fmla="*/ 1028991 w 1048313"/>
                <a:gd name="connsiteY6" fmla="*/ 730073 h 730073"/>
                <a:gd name="connsiteX7" fmla="*/ 955263 w 1048313"/>
                <a:gd name="connsiteY7" fmla="*/ 726350 h 730073"/>
                <a:gd name="connsiteX8" fmla="*/ 52265 w 1048313"/>
                <a:gd name="connsiteY8" fmla="*/ 185116 h 730073"/>
                <a:gd name="connsiteX9" fmla="*/ 0 w 1048313"/>
                <a:gd name="connsiteY9" fmla="*/ 99086 h 730073"/>
                <a:gd name="connsiteX0-1" fmla="*/ 78956 w 1048313"/>
                <a:gd name="connsiteY0-2" fmla="*/ 19975 h 750048"/>
                <a:gd name="connsiteX1-3" fmla="*/ 276991 w 1048313"/>
                <a:gd name="connsiteY1-4" fmla="*/ 0 h 750048"/>
                <a:gd name="connsiteX2-5" fmla="*/ 297214 w 1048313"/>
                <a:gd name="connsiteY2-6" fmla="*/ 39092 h 750048"/>
                <a:gd name="connsiteX3-7" fmla="*/ 986884 w 1048313"/>
                <a:gd name="connsiteY3-8" fmla="*/ 453686 h 750048"/>
                <a:gd name="connsiteX4-9" fmla="*/ 1048313 w 1048313"/>
                <a:gd name="connsiteY4-10" fmla="*/ 456797 h 750048"/>
                <a:gd name="connsiteX5-11" fmla="*/ 967372 w 1048313"/>
                <a:gd name="connsiteY5-12" fmla="*/ 623295 h 750048"/>
                <a:gd name="connsiteX6-13" fmla="*/ 1028991 w 1048313"/>
                <a:gd name="connsiteY6-14" fmla="*/ 750048 h 750048"/>
                <a:gd name="connsiteX7-15" fmla="*/ 955263 w 1048313"/>
                <a:gd name="connsiteY7-16" fmla="*/ 746325 h 750048"/>
                <a:gd name="connsiteX8-17" fmla="*/ 52265 w 1048313"/>
                <a:gd name="connsiteY8-18" fmla="*/ 205091 h 750048"/>
                <a:gd name="connsiteX9-19" fmla="*/ 0 w 1048313"/>
                <a:gd name="connsiteY9-20" fmla="*/ 119061 h 750048"/>
                <a:gd name="connsiteX10" fmla="*/ 78956 w 1048313"/>
                <a:gd name="connsiteY10" fmla="*/ 19975 h 750048"/>
                <a:gd name="connsiteX0-21" fmla="*/ 71812 w 1048313"/>
                <a:gd name="connsiteY0-22" fmla="*/ 0 h 753885"/>
                <a:gd name="connsiteX1-23" fmla="*/ 276991 w 1048313"/>
                <a:gd name="connsiteY1-24" fmla="*/ 3837 h 753885"/>
                <a:gd name="connsiteX2-25" fmla="*/ 297214 w 1048313"/>
                <a:gd name="connsiteY2-26" fmla="*/ 42929 h 753885"/>
                <a:gd name="connsiteX3-27" fmla="*/ 986884 w 1048313"/>
                <a:gd name="connsiteY3-28" fmla="*/ 457523 h 753885"/>
                <a:gd name="connsiteX4-29" fmla="*/ 1048313 w 1048313"/>
                <a:gd name="connsiteY4-30" fmla="*/ 460634 h 753885"/>
                <a:gd name="connsiteX5-31" fmla="*/ 967372 w 1048313"/>
                <a:gd name="connsiteY5-32" fmla="*/ 627132 h 753885"/>
                <a:gd name="connsiteX6-33" fmla="*/ 1028991 w 1048313"/>
                <a:gd name="connsiteY6-34" fmla="*/ 753885 h 753885"/>
                <a:gd name="connsiteX7-35" fmla="*/ 955263 w 1048313"/>
                <a:gd name="connsiteY7-36" fmla="*/ 750162 h 753885"/>
                <a:gd name="connsiteX8-37" fmla="*/ 52265 w 1048313"/>
                <a:gd name="connsiteY8-38" fmla="*/ 208928 h 753885"/>
                <a:gd name="connsiteX9-39" fmla="*/ 0 w 1048313"/>
                <a:gd name="connsiteY9-40" fmla="*/ 122898 h 753885"/>
                <a:gd name="connsiteX10-41" fmla="*/ 71812 w 1048313"/>
                <a:gd name="connsiteY10-42" fmla="*/ 0 h 753885"/>
                <a:gd name="connsiteX0-43" fmla="*/ 81337 w 1057838"/>
                <a:gd name="connsiteY0-44" fmla="*/ 0 h 753885"/>
                <a:gd name="connsiteX1-45" fmla="*/ 286516 w 1057838"/>
                <a:gd name="connsiteY1-46" fmla="*/ 3837 h 753885"/>
                <a:gd name="connsiteX2-47" fmla="*/ 306739 w 1057838"/>
                <a:gd name="connsiteY2-48" fmla="*/ 42929 h 753885"/>
                <a:gd name="connsiteX3-49" fmla="*/ 996409 w 1057838"/>
                <a:gd name="connsiteY3-50" fmla="*/ 457523 h 753885"/>
                <a:gd name="connsiteX4-51" fmla="*/ 1057838 w 1057838"/>
                <a:gd name="connsiteY4-52" fmla="*/ 460634 h 753885"/>
                <a:gd name="connsiteX5-53" fmla="*/ 976897 w 1057838"/>
                <a:gd name="connsiteY5-54" fmla="*/ 627132 h 753885"/>
                <a:gd name="connsiteX6-55" fmla="*/ 1038516 w 1057838"/>
                <a:gd name="connsiteY6-56" fmla="*/ 753885 h 753885"/>
                <a:gd name="connsiteX7-57" fmla="*/ 964788 w 1057838"/>
                <a:gd name="connsiteY7-58" fmla="*/ 750162 h 753885"/>
                <a:gd name="connsiteX8-59" fmla="*/ 61790 w 1057838"/>
                <a:gd name="connsiteY8-60" fmla="*/ 208928 h 753885"/>
                <a:gd name="connsiteX9-61" fmla="*/ 0 w 1057838"/>
                <a:gd name="connsiteY9-62" fmla="*/ 99085 h 753885"/>
                <a:gd name="connsiteX10-63" fmla="*/ 81337 w 1057838"/>
                <a:gd name="connsiteY10-64" fmla="*/ 0 h 753885"/>
                <a:gd name="connsiteX0-65" fmla="*/ 78956 w 1055457"/>
                <a:gd name="connsiteY0-66" fmla="*/ 0 h 753885"/>
                <a:gd name="connsiteX1-67" fmla="*/ 284135 w 1055457"/>
                <a:gd name="connsiteY1-68" fmla="*/ 3837 h 753885"/>
                <a:gd name="connsiteX2-69" fmla="*/ 304358 w 1055457"/>
                <a:gd name="connsiteY2-70" fmla="*/ 42929 h 753885"/>
                <a:gd name="connsiteX3-71" fmla="*/ 994028 w 1055457"/>
                <a:gd name="connsiteY3-72" fmla="*/ 457523 h 753885"/>
                <a:gd name="connsiteX4-73" fmla="*/ 1055457 w 1055457"/>
                <a:gd name="connsiteY4-74" fmla="*/ 460634 h 753885"/>
                <a:gd name="connsiteX5-75" fmla="*/ 974516 w 1055457"/>
                <a:gd name="connsiteY5-76" fmla="*/ 627132 h 753885"/>
                <a:gd name="connsiteX6-77" fmla="*/ 1036135 w 1055457"/>
                <a:gd name="connsiteY6-78" fmla="*/ 753885 h 753885"/>
                <a:gd name="connsiteX7-79" fmla="*/ 962407 w 1055457"/>
                <a:gd name="connsiteY7-80" fmla="*/ 750162 h 753885"/>
                <a:gd name="connsiteX8-81" fmla="*/ 59409 w 1055457"/>
                <a:gd name="connsiteY8-82" fmla="*/ 208928 h 753885"/>
                <a:gd name="connsiteX9-83" fmla="*/ 0 w 1055457"/>
                <a:gd name="connsiteY9-84" fmla="*/ 101466 h 753885"/>
                <a:gd name="connsiteX10-85" fmla="*/ 78956 w 1055457"/>
                <a:gd name="connsiteY10-86" fmla="*/ 0 h 753885"/>
                <a:gd name="connsiteX0-87" fmla="*/ 78956 w 1067363"/>
                <a:gd name="connsiteY0-88" fmla="*/ 0 h 753885"/>
                <a:gd name="connsiteX1-89" fmla="*/ 284135 w 1067363"/>
                <a:gd name="connsiteY1-90" fmla="*/ 3837 h 753885"/>
                <a:gd name="connsiteX2-91" fmla="*/ 304358 w 1067363"/>
                <a:gd name="connsiteY2-92" fmla="*/ 42929 h 753885"/>
                <a:gd name="connsiteX3-93" fmla="*/ 994028 w 1067363"/>
                <a:gd name="connsiteY3-94" fmla="*/ 457523 h 753885"/>
                <a:gd name="connsiteX4-95" fmla="*/ 1067363 w 1067363"/>
                <a:gd name="connsiteY4-96" fmla="*/ 460634 h 753885"/>
                <a:gd name="connsiteX5-97" fmla="*/ 974516 w 1067363"/>
                <a:gd name="connsiteY5-98" fmla="*/ 627132 h 753885"/>
                <a:gd name="connsiteX6-99" fmla="*/ 1036135 w 1067363"/>
                <a:gd name="connsiteY6-100" fmla="*/ 753885 h 753885"/>
                <a:gd name="connsiteX7-101" fmla="*/ 962407 w 1067363"/>
                <a:gd name="connsiteY7-102" fmla="*/ 750162 h 753885"/>
                <a:gd name="connsiteX8-103" fmla="*/ 59409 w 1067363"/>
                <a:gd name="connsiteY8-104" fmla="*/ 208928 h 753885"/>
                <a:gd name="connsiteX9-105" fmla="*/ 0 w 1067363"/>
                <a:gd name="connsiteY9-106" fmla="*/ 101466 h 753885"/>
                <a:gd name="connsiteX10-107" fmla="*/ 78956 w 1067363"/>
                <a:gd name="connsiteY10-108" fmla="*/ 0 h 753885"/>
                <a:gd name="connsiteX0-109" fmla="*/ 78956 w 1067363"/>
                <a:gd name="connsiteY0-110" fmla="*/ 0 h 753885"/>
                <a:gd name="connsiteX1-111" fmla="*/ 284135 w 1067363"/>
                <a:gd name="connsiteY1-112" fmla="*/ 3837 h 753885"/>
                <a:gd name="connsiteX2-113" fmla="*/ 304358 w 1067363"/>
                <a:gd name="connsiteY2-114" fmla="*/ 42929 h 753885"/>
                <a:gd name="connsiteX3-115" fmla="*/ 994028 w 1067363"/>
                <a:gd name="connsiteY3-116" fmla="*/ 457523 h 753885"/>
                <a:gd name="connsiteX4-117" fmla="*/ 1067363 w 1067363"/>
                <a:gd name="connsiteY4-118" fmla="*/ 460634 h 753885"/>
                <a:gd name="connsiteX5-119" fmla="*/ 974516 w 1067363"/>
                <a:gd name="connsiteY5-120" fmla="*/ 627132 h 753885"/>
                <a:gd name="connsiteX6-121" fmla="*/ 1043279 w 1067363"/>
                <a:gd name="connsiteY6-122" fmla="*/ 753885 h 753885"/>
                <a:gd name="connsiteX7-123" fmla="*/ 962407 w 1067363"/>
                <a:gd name="connsiteY7-124" fmla="*/ 750162 h 753885"/>
                <a:gd name="connsiteX8-125" fmla="*/ 59409 w 1067363"/>
                <a:gd name="connsiteY8-126" fmla="*/ 208928 h 753885"/>
                <a:gd name="connsiteX9-127" fmla="*/ 0 w 1067363"/>
                <a:gd name="connsiteY9-128" fmla="*/ 101466 h 753885"/>
                <a:gd name="connsiteX10-129" fmla="*/ 78956 w 1067363"/>
                <a:gd name="connsiteY10-130" fmla="*/ 0 h 753885"/>
                <a:gd name="connsiteX0-131" fmla="*/ 78956 w 1067363"/>
                <a:gd name="connsiteY0-132" fmla="*/ 0 h 753885"/>
                <a:gd name="connsiteX1-133" fmla="*/ 284135 w 1067363"/>
                <a:gd name="connsiteY1-134" fmla="*/ 3837 h 753885"/>
                <a:gd name="connsiteX2-135" fmla="*/ 304358 w 1067363"/>
                <a:gd name="connsiteY2-136" fmla="*/ 42929 h 753885"/>
                <a:gd name="connsiteX3-137" fmla="*/ 994028 w 1067363"/>
                <a:gd name="connsiteY3-138" fmla="*/ 457523 h 753885"/>
                <a:gd name="connsiteX4-139" fmla="*/ 1067363 w 1067363"/>
                <a:gd name="connsiteY4-140" fmla="*/ 460634 h 753885"/>
                <a:gd name="connsiteX5-141" fmla="*/ 979279 w 1067363"/>
                <a:gd name="connsiteY5-142" fmla="*/ 627132 h 753885"/>
                <a:gd name="connsiteX6-143" fmla="*/ 1043279 w 1067363"/>
                <a:gd name="connsiteY6-144" fmla="*/ 753885 h 753885"/>
                <a:gd name="connsiteX7-145" fmla="*/ 962407 w 1067363"/>
                <a:gd name="connsiteY7-146" fmla="*/ 750162 h 753885"/>
                <a:gd name="connsiteX8-147" fmla="*/ 59409 w 1067363"/>
                <a:gd name="connsiteY8-148" fmla="*/ 208928 h 753885"/>
                <a:gd name="connsiteX9-149" fmla="*/ 0 w 1067363"/>
                <a:gd name="connsiteY9-150" fmla="*/ 101466 h 753885"/>
                <a:gd name="connsiteX10-151" fmla="*/ 78956 w 1067363"/>
                <a:gd name="connsiteY10-152" fmla="*/ 0 h 753885"/>
                <a:gd name="connsiteX0-153" fmla="*/ 78956 w 1069744"/>
                <a:gd name="connsiteY0-154" fmla="*/ 0 h 753885"/>
                <a:gd name="connsiteX1-155" fmla="*/ 284135 w 1069744"/>
                <a:gd name="connsiteY1-156" fmla="*/ 3837 h 753885"/>
                <a:gd name="connsiteX2-157" fmla="*/ 304358 w 1069744"/>
                <a:gd name="connsiteY2-158" fmla="*/ 42929 h 753885"/>
                <a:gd name="connsiteX3-159" fmla="*/ 994028 w 1069744"/>
                <a:gd name="connsiteY3-160" fmla="*/ 457523 h 753885"/>
                <a:gd name="connsiteX4-161" fmla="*/ 1069744 w 1069744"/>
                <a:gd name="connsiteY4-162" fmla="*/ 460634 h 753885"/>
                <a:gd name="connsiteX5-163" fmla="*/ 979279 w 1069744"/>
                <a:gd name="connsiteY5-164" fmla="*/ 627132 h 753885"/>
                <a:gd name="connsiteX6-165" fmla="*/ 1043279 w 1069744"/>
                <a:gd name="connsiteY6-166" fmla="*/ 753885 h 753885"/>
                <a:gd name="connsiteX7-167" fmla="*/ 962407 w 1069744"/>
                <a:gd name="connsiteY7-168" fmla="*/ 750162 h 753885"/>
                <a:gd name="connsiteX8-169" fmla="*/ 59409 w 1069744"/>
                <a:gd name="connsiteY8-170" fmla="*/ 208928 h 753885"/>
                <a:gd name="connsiteX9-171" fmla="*/ 0 w 1069744"/>
                <a:gd name="connsiteY9-172" fmla="*/ 101466 h 753885"/>
                <a:gd name="connsiteX10-173" fmla="*/ 78956 w 1069744"/>
                <a:gd name="connsiteY10-174" fmla="*/ 0 h 753885"/>
                <a:gd name="connsiteX0-175" fmla="*/ 78956 w 1069744"/>
                <a:gd name="connsiteY0-176" fmla="*/ 0 h 753885"/>
                <a:gd name="connsiteX1-177" fmla="*/ 284135 w 1069744"/>
                <a:gd name="connsiteY1-178" fmla="*/ 3837 h 753885"/>
                <a:gd name="connsiteX2-179" fmla="*/ 304358 w 1069744"/>
                <a:gd name="connsiteY2-180" fmla="*/ 42929 h 753885"/>
                <a:gd name="connsiteX3-181" fmla="*/ 994028 w 1069744"/>
                <a:gd name="connsiteY3-182" fmla="*/ 457523 h 753885"/>
                <a:gd name="connsiteX4-183" fmla="*/ 1069744 w 1069744"/>
                <a:gd name="connsiteY4-184" fmla="*/ 460634 h 753885"/>
                <a:gd name="connsiteX5-185" fmla="*/ 984041 w 1069744"/>
                <a:gd name="connsiteY5-186" fmla="*/ 627132 h 753885"/>
                <a:gd name="connsiteX6-187" fmla="*/ 1043279 w 1069744"/>
                <a:gd name="connsiteY6-188" fmla="*/ 753885 h 753885"/>
                <a:gd name="connsiteX7-189" fmla="*/ 962407 w 1069744"/>
                <a:gd name="connsiteY7-190" fmla="*/ 750162 h 753885"/>
                <a:gd name="connsiteX8-191" fmla="*/ 59409 w 1069744"/>
                <a:gd name="connsiteY8-192" fmla="*/ 208928 h 753885"/>
                <a:gd name="connsiteX9-193" fmla="*/ 0 w 1069744"/>
                <a:gd name="connsiteY9-194" fmla="*/ 101466 h 753885"/>
                <a:gd name="connsiteX10-195" fmla="*/ 78956 w 1069744"/>
                <a:gd name="connsiteY10-196" fmla="*/ 0 h 753885"/>
                <a:gd name="connsiteX0-197" fmla="*/ 78956 w 1069744"/>
                <a:gd name="connsiteY0-198" fmla="*/ 0 h 753885"/>
                <a:gd name="connsiteX1-199" fmla="*/ 284135 w 1069744"/>
                <a:gd name="connsiteY1-200" fmla="*/ 3837 h 753885"/>
                <a:gd name="connsiteX2-201" fmla="*/ 304358 w 1069744"/>
                <a:gd name="connsiteY2-202" fmla="*/ 42929 h 753885"/>
                <a:gd name="connsiteX3-203" fmla="*/ 994028 w 1069744"/>
                <a:gd name="connsiteY3-204" fmla="*/ 457523 h 753885"/>
                <a:gd name="connsiteX4-205" fmla="*/ 1069744 w 1069744"/>
                <a:gd name="connsiteY4-206" fmla="*/ 460634 h 753885"/>
                <a:gd name="connsiteX5-207" fmla="*/ 984041 w 1069744"/>
                <a:gd name="connsiteY5-208" fmla="*/ 627132 h 753885"/>
                <a:gd name="connsiteX6-209" fmla="*/ 1045660 w 1069744"/>
                <a:gd name="connsiteY6-210" fmla="*/ 753885 h 753885"/>
                <a:gd name="connsiteX7-211" fmla="*/ 962407 w 1069744"/>
                <a:gd name="connsiteY7-212" fmla="*/ 750162 h 753885"/>
                <a:gd name="connsiteX8-213" fmla="*/ 59409 w 1069744"/>
                <a:gd name="connsiteY8-214" fmla="*/ 208928 h 753885"/>
                <a:gd name="connsiteX9-215" fmla="*/ 0 w 1069744"/>
                <a:gd name="connsiteY9-216" fmla="*/ 101466 h 753885"/>
                <a:gd name="connsiteX10-217" fmla="*/ 78956 w 1069744"/>
                <a:gd name="connsiteY10-218" fmla="*/ 0 h 75388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1069744" h="753885">
                  <a:moveTo>
                    <a:pt x="78956" y="0"/>
                  </a:moveTo>
                  <a:lnTo>
                    <a:pt x="284135" y="3837"/>
                  </a:lnTo>
                  <a:cubicBezTo>
                    <a:pt x="287701" y="9724"/>
                    <a:pt x="300792" y="37042"/>
                    <a:pt x="304358" y="42929"/>
                  </a:cubicBezTo>
                  <a:cubicBezTo>
                    <a:pt x="457795" y="270719"/>
                    <a:pt x="706998" y="428287"/>
                    <a:pt x="994028" y="457523"/>
                  </a:cubicBezTo>
                  <a:lnTo>
                    <a:pt x="1069744" y="460634"/>
                  </a:lnTo>
                  <a:lnTo>
                    <a:pt x="984041" y="627132"/>
                  </a:lnTo>
                  <a:lnTo>
                    <a:pt x="1045660" y="753885"/>
                  </a:lnTo>
                  <a:lnTo>
                    <a:pt x="962407" y="750162"/>
                  </a:lnTo>
                  <a:cubicBezTo>
                    <a:pt x="586594" y="711996"/>
                    <a:pt x="260308" y="506298"/>
                    <a:pt x="59409" y="208928"/>
                  </a:cubicBezTo>
                  <a:lnTo>
                    <a:pt x="0" y="101466"/>
                  </a:lnTo>
                  <a:lnTo>
                    <a:pt x="7895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grpSp>
        <p:nvGrpSpPr>
          <p:cNvPr id="30" name="组合 29"/>
          <p:cNvGrpSpPr/>
          <p:nvPr/>
        </p:nvGrpSpPr>
        <p:grpSpPr>
          <a:xfrm>
            <a:off x="3464340" y="2453074"/>
            <a:ext cx="1922728" cy="936894"/>
            <a:chOff x="3464340" y="2452316"/>
            <a:chExt cx="1922728" cy="936605"/>
          </a:xfrm>
        </p:grpSpPr>
        <p:sp>
          <p:nvSpPr>
            <p:cNvPr id="31" name="任意多边形 30"/>
            <p:cNvSpPr/>
            <p:nvPr/>
          </p:nvSpPr>
          <p:spPr>
            <a:xfrm>
              <a:off x="4964072" y="2452316"/>
              <a:ext cx="422996" cy="936605"/>
            </a:xfrm>
            <a:custGeom>
              <a:gdLst>
                <a:gd name="connsiteX0" fmla="*/ 321217 w 448939"/>
                <a:gd name="connsiteY0" fmla="*/ 0 h 994050"/>
                <a:gd name="connsiteX1" fmla="*/ 325791 w 448939"/>
                <a:gd name="connsiteY1" fmla="*/ 7529 h 994050"/>
                <a:gd name="connsiteX2" fmla="*/ 448939 w 448939"/>
                <a:gd name="connsiteY2" fmla="*/ 493877 h 994050"/>
                <a:gd name="connsiteX3" fmla="*/ 325791 w 448939"/>
                <a:gd name="connsiteY3" fmla="*/ 980225 h 994050"/>
                <a:gd name="connsiteX4" fmla="*/ 317393 w 448939"/>
                <a:gd name="connsiteY4" fmla="*/ 994050 h 994050"/>
                <a:gd name="connsiteX5" fmla="*/ 0 w 448939"/>
                <a:gd name="connsiteY5" fmla="*/ 810803 h 994050"/>
                <a:gd name="connsiteX6" fmla="*/ 224 w 448939"/>
                <a:gd name="connsiteY6" fmla="*/ 809692 h 994050"/>
                <a:gd name="connsiteX7" fmla="*/ 2055 w 448939"/>
                <a:gd name="connsiteY7" fmla="*/ 805939 h 994050"/>
                <a:gd name="connsiteX8" fmla="*/ 2622 w 448939"/>
                <a:gd name="connsiteY8" fmla="*/ 797816 h 994050"/>
                <a:gd name="connsiteX9" fmla="*/ 4385 w 448939"/>
                <a:gd name="connsiteY9" fmla="*/ 789082 h 994050"/>
                <a:gd name="connsiteX10" fmla="*/ 4385 w 448939"/>
                <a:gd name="connsiteY10" fmla="*/ 198671 h 994050"/>
                <a:gd name="connsiteX11" fmla="*/ 3082 w 448939"/>
                <a:gd name="connsiteY11" fmla="*/ 185738 h 994050"/>
                <a:gd name="connsiteX12" fmla="*/ 2539 w 448939"/>
                <a:gd name="connsiteY12" fmla="*/ 183989 h 994050"/>
                <a:gd name="connsiteX13" fmla="*/ 321217 w 448939"/>
                <a:gd name="connsiteY13" fmla="*/ 0 h 994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8939" h="994049">
                  <a:moveTo>
                    <a:pt x="321217" y="0"/>
                  </a:moveTo>
                  <a:lnTo>
                    <a:pt x="325791" y="7529"/>
                  </a:lnTo>
                  <a:cubicBezTo>
                    <a:pt x="404328" y="152103"/>
                    <a:pt x="448939" y="317780"/>
                    <a:pt x="448939" y="493877"/>
                  </a:cubicBezTo>
                  <a:cubicBezTo>
                    <a:pt x="448939" y="669974"/>
                    <a:pt x="404328" y="835652"/>
                    <a:pt x="325791" y="980225"/>
                  </a:cubicBezTo>
                  <a:lnTo>
                    <a:pt x="317393" y="994050"/>
                  </a:lnTo>
                  <a:lnTo>
                    <a:pt x="0" y="810803"/>
                  </a:lnTo>
                  <a:lnTo>
                    <a:pt x="224" y="809692"/>
                  </a:lnTo>
                  <a:lnTo>
                    <a:pt x="2055" y="805939"/>
                  </a:lnTo>
                  <a:lnTo>
                    <a:pt x="2622" y="797816"/>
                  </a:lnTo>
                  <a:lnTo>
                    <a:pt x="4385" y="789082"/>
                  </a:lnTo>
                  <a:lnTo>
                    <a:pt x="4385" y="198671"/>
                  </a:lnTo>
                  <a:cubicBezTo>
                    <a:pt x="4385" y="194241"/>
                    <a:pt x="3936" y="189915"/>
                    <a:pt x="3082" y="185738"/>
                  </a:cubicBezTo>
                  <a:lnTo>
                    <a:pt x="2539" y="183989"/>
                  </a:lnTo>
                  <a:lnTo>
                    <a:pt x="32121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任意多边形 31"/>
            <p:cNvSpPr/>
            <p:nvPr/>
          </p:nvSpPr>
          <p:spPr>
            <a:xfrm>
              <a:off x="3464340" y="2457294"/>
              <a:ext cx="420943" cy="926648"/>
            </a:xfrm>
            <a:custGeom>
              <a:gdLst>
                <a:gd name="connsiteX0" fmla="*/ 124512 w 446760"/>
                <a:gd name="connsiteY0" fmla="*/ 0 h 983482"/>
                <a:gd name="connsiteX1" fmla="*/ 445375 w 446760"/>
                <a:gd name="connsiteY1" fmla="*/ 185249 h 983482"/>
                <a:gd name="connsiteX2" fmla="*/ 444554 w 446760"/>
                <a:gd name="connsiteY2" fmla="*/ 193387 h 983482"/>
                <a:gd name="connsiteX3" fmla="*/ 444554 w 446760"/>
                <a:gd name="connsiteY3" fmla="*/ 783798 h 983482"/>
                <a:gd name="connsiteX4" fmla="*/ 445858 w 446760"/>
                <a:gd name="connsiteY4" fmla="*/ 796732 h 983482"/>
                <a:gd name="connsiteX5" fmla="*/ 446760 w 446760"/>
                <a:gd name="connsiteY5" fmla="*/ 799640 h 983482"/>
                <a:gd name="connsiteX6" fmla="*/ 128337 w 446760"/>
                <a:gd name="connsiteY6" fmla="*/ 983482 h 983482"/>
                <a:gd name="connsiteX7" fmla="*/ 123148 w 446760"/>
                <a:gd name="connsiteY7" fmla="*/ 974941 h 983482"/>
                <a:gd name="connsiteX8" fmla="*/ 0 w 446760"/>
                <a:gd name="connsiteY8" fmla="*/ 488593 h 983482"/>
                <a:gd name="connsiteX9" fmla="*/ 123148 w 446760"/>
                <a:gd name="connsiteY9" fmla="*/ 2245 h 983482"/>
                <a:gd name="connsiteX10" fmla="*/ 124512 w 446760"/>
                <a:gd name="connsiteY10" fmla="*/ 0 h 9834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759" h="983482">
                  <a:moveTo>
                    <a:pt x="124512" y="0"/>
                  </a:moveTo>
                  <a:lnTo>
                    <a:pt x="445375" y="185249"/>
                  </a:lnTo>
                  <a:lnTo>
                    <a:pt x="444554" y="193387"/>
                  </a:lnTo>
                  <a:lnTo>
                    <a:pt x="444554" y="783798"/>
                  </a:lnTo>
                  <a:cubicBezTo>
                    <a:pt x="444554" y="788228"/>
                    <a:pt x="445003" y="792554"/>
                    <a:pt x="445858" y="796732"/>
                  </a:cubicBezTo>
                  <a:lnTo>
                    <a:pt x="446760" y="799640"/>
                  </a:lnTo>
                  <a:lnTo>
                    <a:pt x="128337" y="983482"/>
                  </a:lnTo>
                  <a:lnTo>
                    <a:pt x="123148" y="974941"/>
                  </a:lnTo>
                  <a:cubicBezTo>
                    <a:pt x="44611" y="830368"/>
                    <a:pt x="0" y="664690"/>
                    <a:pt x="0" y="488593"/>
                  </a:cubicBezTo>
                  <a:cubicBezTo>
                    <a:pt x="0" y="312496"/>
                    <a:pt x="44611" y="146819"/>
                    <a:pt x="123148" y="2245"/>
                  </a:cubicBezTo>
                  <a:lnTo>
                    <a:pt x="124512"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3" name="组合 32"/>
          <p:cNvGrpSpPr/>
          <p:nvPr/>
        </p:nvGrpSpPr>
        <p:grpSpPr>
          <a:xfrm>
            <a:off x="3602878" y="1957751"/>
            <a:ext cx="1646233" cy="1921606"/>
            <a:chOff x="3602877" y="1957146"/>
            <a:chExt cx="1646233" cy="1921013"/>
          </a:xfrm>
        </p:grpSpPr>
        <p:sp>
          <p:nvSpPr>
            <p:cNvPr id="34" name="任意多边形 33"/>
            <p:cNvSpPr/>
            <p:nvPr/>
          </p:nvSpPr>
          <p:spPr>
            <a:xfrm>
              <a:off x="4442661" y="1957146"/>
              <a:ext cx="806449" cy="639053"/>
            </a:xfrm>
            <a:custGeom>
              <a:gdLst>
                <a:gd name="connsiteX0" fmla="*/ 0 w 855910"/>
                <a:gd name="connsiteY0" fmla="*/ 0 h 678248"/>
                <a:gd name="connsiteX1" fmla="*/ 86324 w 855910"/>
                <a:gd name="connsiteY1" fmla="*/ 4359 h 678248"/>
                <a:gd name="connsiteX2" fmla="*/ 828072 w 855910"/>
                <a:gd name="connsiteY2" fmla="*/ 448943 h 678248"/>
                <a:gd name="connsiteX3" fmla="*/ 855910 w 855910"/>
                <a:gd name="connsiteY3" fmla="*/ 494765 h 678248"/>
                <a:gd name="connsiteX4" fmla="*/ 538109 w 855910"/>
                <a:gd name="connsiteY4" fmla="*/ 678248 h 678248"/>
                <a:gd name="connsiteX5" fmla="*/ 532226 w 855910"/>
                <a:gd name="connsiteY5" fmla="*/ 674281 h 678248"/>
                <a:gd name="connsiteX6" fmla="*/ 525543 w 855910"/>
                <a:gd name="connsiteY6" fmla="*/ 668386 h 678248"/>
                <a:gd name="connsiteX7" fmla="*/ 14233 w 855910"/>
                <a:gd name="connsiteY7" fmla="*/ 373181 h 678248"/>
                <a:gd name="connsiteX8" fmla="*/ 5786 w 855910"/>
                <a:gd name="connsiteY8" fmla="*/ 370341 h 678248"/>
                <a:gd name="connsiteX9" fmla="*/ 0 w 855910"/>
                <a:gd name="connsiteY9" fmla="*/ 367518 h 678248"/>
                <a:gd name="connsiteX10" fmla="*/ 0 w 855910"/>
                <a:gd name="connsiteY10" fmla="*/ 0 h 6782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5910" h="678248">
                  <a:moveTo>
                    <a:pt x="0" y="0"/>
                  </a:moveTo>
                  <a:lnTo>
                    <a:pt x="86324" y="4359"/>
                  </a:lnTo>
                  <a:cubicBezTo>
                    <a:pt x="395028" y="35709"/>
                    <a:pt x="663048" y="204676"/>
                    <a:pt x="828072" y="448943"/>
                  </a:cubicBezTo>
                  <a:lnTo>
                    <a:pt x="855910" y="494765"/>
                  </a:lnTo>
                  <a:lnTo>
                    <a:pt x="538109" y="678248"/>
                  </a:lnTo>
                  <a:lnTo>
                    <a:pt x="532226" y="674281"/>
                  </a:lnTo>
                  <a:lnTo>
                    <a:pt x="525543" y="668386"/>
                  </a:lnTo>
                  <a:lnTo>
                    <a:pt x="14233" y="373181"/>
                  </a:lnTo>
                  <a:lnTo>
                    <a:pt x="5786" y="370341"/>
                  </a:lnTo>
                  <a:lnTo>
                    <a:pt x="0" y="367518"/>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任意多边形 34"/>
            <p:cNvSpPr/>
            <p:nvPr/>
          </p:nvSpPr>
          <p:spPr>
            <a:xfrm>
              <a:off x="3602877" y="3239801"/>
              <a:ext cx="805866" cy="638358"/>
            </a:xfrm>
            <a:custGeom>
              <a:gdLst>
                <a:gd name="connsiteX0" fmla="*/ 318279 w 855291"/>
                <a:gd name="connsiteY0" fmla="*/ 0 h 677511"/>
                <a:gd name="connsiteX1" fmla="*/ 323069 w 855291"/>
                <a:gd name="connsiteY1" fmla="*/ 3230 h 677511"/>
                <a:gd name="connsiteX2" fmla="*/ 329751 w 855291"/>
                <a:gd name="connsiteY2" fmla="*/ 9124 h 677511"/>
                <a:gd name="connsiteX3" fmla="*/ 841062 w 855291"/>
                <a:gd name="connsiteY3" fmla="*/ 304330 h 677511"/>
                <a:gd name="connsiteX4" fmla="*/ 849509 w 855291"/>
                <a:gd name="connsiteY4" fmla="*/ 307170 h 677511"/>
                <a:gd name="connsiteX5" fmla="*/ 855291 w 855291"/>
                <a:gd name="connsiteY5" fmla="*/ 309991 h 677511"/>
                <a:gd name="connsiteX6" fmla="*/ 855291 w 855291"/>
                <a:gd name="connsiteY6" fmla="*/ 677511 h 677511"/>
                <a:gd name="connsiteX7" fmla="*/ 768971 w 855291"/>
                <a:gd name="connsiteY7" fmla="*/ 673152 h 677511"/>
                <a:gd name="connsiteX8" fmla="*/ 27223 w 855291"/>
                <a:gd name="connsiteY8" fmla="*/ 228568 h 677511"/>
                <a:gd name="connsiteX9" fmla="*/ 0 w 855291"/>
                <a:gd name="connsiteY9" fmla="*/ 183758 h 677511"/>
                <a:gd name="connsiteX10" fmla="*/ 318279 w 855291"/>
                <a:gd name="connsiteY10" fmla="*/ 0 h 6775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5290" h="677511">
                  <a:moveTo>
                    <a:pt x="318279" y="0"/>
                  </a:moveTo>
                  <a:lnTo>
                    <a:pt x="323069" y="3230"/>
                  </a:lnTo>
                  <a:lnTo>
                    <a:pt x="329751" y="9124"/>
                  </a:lnTo>
                  <a:lnTo>
                    <a:pt x="841062" y="304330"/>
                  </a:lnTo>
                  <a:lnTo>
                    <a:pt x="849509" y="307170"/>
                  </a:lnTo>
                  <a:lnTo>
                    <a:pt x="855291" y="309991"/>
                  </a:lnTo>
                  <a:lnTo>
                    <a:pt x="855291" y="677511"/>
                  </a:lnTo>
                  <a:lnTo>
                    <a:pt x="768971" y="673152"/>
                  </a:lnTo>
                  <a:cubicBezTo>
                    <a:pt x="460268" y="641802"/>
                    <a:pt x="192247" y="472836"/>
                    <a:pt x="27223" y="228568"/>
                  </a:cubicBezTo>
                  <a:lnTo>
                    <a:pt x="0" y="183758"/>
                  </a:lnTo>
                  <a:lnTo>
                    <a:pt x="31827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6" name="组合 35"/>
          <p:cNvGrpSpPr/>
          <p:nvPr/>
        </p:nvGrpSpPr>
        <p:grpSpPr>
          <a:xfrm>
            <a:off x="3599275" y="1957751"/>
            <a:ext cx="1646233" cy="1921606"/>
            <a:chOff x="3599274" y="1957146"/>
            <a:chExt cx="1646233" cy="1921013"/>
          </a:xfrm>
        </p:grpSpPr>
        <p:sp>
          <p:nvSpPr>
            <p:cNvPr id="37" name="任意多边形 36"/>
            <p:cNvSpPr/>
            <p:nvPr/>
          </p:nvSpPr>
          <p:spPr>
            <a:xfrm>
              <a:off x="3599274" y="1957146"/>
              <a:ext cx="809469" cy="643572"/>
            </a:xfrm>
            <a:custGeom>
              <a:gdLst>
                <a:gd name="connsiteX0" fmla="*/ 859115 w 859115"/>
                <a:gd name="connsiteY0" fmla="*/ 0 h 683044"/>
                <a:gd name="connsiteX1" fmla="*/ 859115 w 859115"/>
                <a:gd name="connsiteY1" fmla="*/ 367877 h 683044"/>
                <a:gd name="connsiteX2" fmla="*/ 849115 w 859115"/>
                <a:gd name="connsiteY2" fmla="*/ 371076 h 683044"/>
                <a:gd name="connsiteX3" fmla="*/ 847147 w 859115"/>
                <a:gd name="connsiteY3" fmla="*/ 372420 h 683044"/>
                <a:gd name="connsiteX4" fmla="*/ 844886 w 859115"/>
                <a:gd name="connsiteY4" fmla="*/ 373181 h 683044"/>
                <a:gd name="connsiteX5" fmla="*/ 333575 w 859115"/>
                <a:gd name="connsiteY5" fmla="*/ 668386 h 683044"/>
                <a:gd name="connsiteX6" fmla="*/ 326893 w 859115"/>
                <a:gd name="connsiteY6" fmla="*/ 674280 h 683044"/>
                <a:gd name="connsiteX7" fmla="*/ 320141 w 859115"/>
                <a:gd name="connsiteY7" fmla="*/ 678832 h 683044"/>
                <a:gd name="connsiteX8" fmla="*/ 317807 w 859115"/>
                <a:gd name="connsiteY8" fmla="*/ 682295 h 683044"/>
                <a:gd name="connsiteX9" fmla="*/ 316958 w 859115"/>
                <a:gd name="connsiteY9" fmla="*/ 683044 h 683044"/>
                <a:gd name="connsiteX10" fmla="*/ 0 w 859115"/>
                <a:gd name="connsiteY10" fmla="*/ 500049 h 683044"/>
                <a:gd name="connsiteX11" fmla="*/ 31047 w 859115"/>
                <a:gd name="connsiteY11" fmla="*/ 448943 h 683044"/>
                <a:gd name="connsiteX12" fmla="*/ 772795 w 859115"/>
                <a:gd name="connsiteY12" fmla="*/ 4359 h 683044"/>
                <a:gd name="connsiteX13" fmla="*/ 859115 w 859115"/>
                <a:gd name="connsiteY13" fmla="*/ 0 h 6830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9115" h="683044">
                  <a:moveTo>
                    <a:pt x="859115" y="0"/>
                  </a:moveTo>
                  <a:lnTo>
                    <a:pt x="859115" y="367877"/>
                  </a:lnTo>
                  <a:lnTo>
                    <a:pt x="849115" y="371076"/>
                  </a:lnTo>
                  <a:lnTo>
                    <a:pt x="847147" y="372420"/>
                  </a:lnTo>
                  <a:lnTo>
                    <a:pt x="844886" y="373181"/>
                  </a:lnTo>
                  <a:lnTo>
                    <a:pt x="333575" y="668386"/>
                  </a:lnTo>
                  <a:lnTo>
                    <a:pt x="326893" y="674280"/>
                  </a:lnTo>
                  <a:lnTo>
                    <a:pt x="320141" y="678832"/>
                  </a:lnTo>
                  <a:lnTo>
                    <a:pt x="317807" y="682295"/>
                  </a:lnTo>
                  <a:lnTo>
                    <a:pt x="316958" y="683044"/>
                  </a:lnTo>
                  <a:lnTo>
                    <a:pt x="0" y="500049"/>
                  </a:lnTo>
                  <a:lnTo>
                    <a:pt x="31047" y="448943"/>
                  </a:lnTo>
                  <a:cubicBezTo>
                    <a:pt x="196071" y="204676"/>
                    <a:pt x="464092" y="35709"/>
                    <a:pt x="772795" y="4359"/>
                  </a:cubicBezTo>
                  <a:lnTo>
                    <a:pt x="859115"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任意多边形 37"/>
            <p:cNvSpPr/>
            <p:nvPr/>
          </p:nvSpPr>
          <p:spPr>
            <a:xfrm>
              <a:off x="4442662" y="3243494"/>
              <a:ext cx="802845" cy="634665"/>
            </a:xfrm>
            <a:custGeom>
              <a:gdLst>
                <a:gd name="connsiteX0" fmla="*/ 531445 w 852085"/>
                <a:gd name="connsiteY0" fmla="*/ 0 h 673591"/>
                <a:gd name="connsiteX1" fmla="*/ 852085 w 852085"/>
                <a:gd name="connsiteY1" fmla="*/ 185122 h 673591"/>
                <a:gd name="connsiteX2" fmla="*/ 828072 w 852085"/>
                <a:gd name="connsiteY2" fmla="*/ 224648 h 673591"/>
                <a:gd name="connsiteX3" fmla="*/ 86324 w 852085"/>
                <a:gd name="connsiteY3" fmla="*/ 669232 h 673591"/>
                <a:gd name="connsiteX4" fmla="*/ 0 w 852085"/>
                <a:gd name="connsiteY4" fmla="*/ 673591 h 673591"/>
                <a:gd name="connsiteX5" fmla="*/ 0 w 852085"/>
                <a:gd name="connsiteY5" fmla="*/ 306073 h 673591"/>
                <a:gd name="connsiteX6" fmla="*/ 5786 w 852085"/>
                <a:gd name="connsiteY6" fmla="*/ 303250 h 673591"/>
                <a:gd name="connsiteX7" fmla="*/ 14233 w 852085"/>
                <a:gd name="connsiteY7" fmla="*/ 300409 h 673591"/>
                <a:gd name="connsiteX8" fmla="*/ 525544 w 852085"/>
                <a:gd name="connsiteY8" fmla="*/ 5204 h 673591"/>
                <a:gd name="connsiteX9" fmla="*/ 531445 w 852085"/>
                <a:gd name="connsiteY9" fmla="*/ 0 h 6735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085" h="673591">
                  <a:moveTo>
                    <a:pt x="531445" y="0"/>
                  </a:moveTo>
                  <a:lnTo>
                    <a:pt x="852085" y="185122"/>
                  </a:lnTo>
                  <a:lnTo>
                    <a:pt x="828072" y="224648"/>
                  </a:lnTo>
                  <a:cubicBezTo>
                    <a:pt x="663048" y="468916"/>
                    <a:pt x="395028" y="637882"/>
                    <a:pt x="86324" y="669232"/>
                  </a:cubicBezTo>
                  <a:lnTo>
                    <a:pt x="0" y="673591"/>
                  </a:lnTo>
                  <a:lnTo>
                    <a:pt x="0" y="306073"/>
                  </a:lnTo>
                  <a:lnTo>
                    <a:pt x="5786" y="303250"/>
                  </a:lnTo>
                  <a:lnTo>
                    <a:pt x="14233" y="300409"/>
                  </a:lnTo>
                  <a:lnTo>
                    <a:pt x="525544" y="5204"/>
                  </a:lnTo>
                  <a:lnTo>
                    <a:pt x="531445"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9" name="组合 38"/>
          <p:cNvGrpSpPr/>
          <p:nvPr/>
        </p:nvGrpSpPr>
        <p:grpSpPr>
          <a:xfrm>
            <a:off x="4091007" y="2503918"/>
            <a:ext cx="728110" cy="666477"/>
            <a:chOff x="-3107140" y="-910921"/>
            <a:chExt cx="2897188" cy="2651126"/>
          </a:xfrm>
          <a:solidFill>
            <a:schemeClr val="accent4"/>
          </a:solidFill>
        </p:grpSpPr>
        <p:sp>
          <p:nvSpPr>
            <p:cNvPr id="40" name="Oval 44"/>
            <p:cNvSpPr>
              <a:spLocks noChangeArrowheads="1"/>
            </p:cNvSpPr>
            <p:nvPr/>
          </p:nvSpPr>
          <p:spPr bwMode="auto">
            <a:xfrm>
              <a:off x="-2791228" y="401942"/>
              <a:ext cx="503238" cy="585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45"/>
            <p:cNvSpPr/>
            <p:nvPr/>
          </p:nvSpPr>
          <p:spPr bwMode="auto">
            <a:xfrm>
              <a:off x="-3107140" y="1032180"/>
              <a:ext cx="946150" cy="566738"/>
            </a:xfrm>
            <a:custGeom>
              <a:gdLst>
                <a:gd name="T0" fmla="*/ 337 w 565"/>
                <a:gd name="T1" fmla="*/ 285 h 338"/>
                <a:gd name="T2" fmla="*/ 242 w 565"/>
                <a:gd name="T3" fmla="*/ 0 h 338"/>
                <a:gd name="T4" fmla="*/ 0 w 565"/>
                <a:gd name="T5" fmla="*/ 338 h 338"/>
                <a:gd name="T6" fmla="*/ 430 w 565"/>
                <a:gd name="T7" fmla="*/ 338 h 338"/>
                <a:gd name="T8" fmla="*/ 565 w 565"/>
                <a:gd name="T9" fmla="*/ 44 h 338"/>
                <a:gd name="T10" fmla="*/ 436 w 565"/>
                <a:gd name="T11" fmla="*/ 0 h 338"/>
                <a:gd name="T12" fmla="*/ 337 w 565"/>
                <a:gd name="T13" fmla="*/ 285 h 338"/>
              </a:gdLst>
              <a:cxnLst>
                <a:cxn ang="0">
                  <a:pos x="T0" y="T1"/>
                </a:cxn>
                <a:cxn ang="0">
                  <a:pos x="T2" y="T3"/>
                </a:cxn>
                <a:cxn ang="0">
                  <a:pos x="T4" y="T5"/>
                </a:cxn>
                <a:cxn ang="0">
                  <a:pos x="T6" y="T7"/>
                </a:cxn>
                <a:cxn ang="0">
                  <a:pos x="T8" y="T9"/>
                </a:cxn>
                <a:cxn ang="0">
                  <a:pos x="T10" y="T11"/>
                </a:cxn>
                <a:cxn ang="0">
                  <a:pos x="T12" y="T13"/>
                </a:cxn>
              </a:cxnLst>
              <a:rect l="0" t="0" r="r" b="b"/>
              <a:pathLst>
                <a:path w="565" h="338">
                  <a:moveTo>
                    <a:pt x="337" y="285"/>
                  </a:moveTo>
                  <a:cubicBezTo>
                    <a:pt x="242" y="0"/>
                    <a:pt x="242" y="0"/>
                    <a:pt x="242" y="0"/>
                  </a:cubicBezTo>
                  <a:cubicBezTo>
                    <a:pt x="86" y="0"/>
                    <a:pt x="0" y="151"/>
                    <a:pt x="0" y="338"/>
                  </a:cubicBezTo>
                  <a:cubicBezTo>
                    <a:pt x="430" y="338"/>
                    <a:pt x="430" y="338"/>
                    <a:pt x="430" y="338"/>
                  </a:cubicBezTo>
                  <a:cubicBezTo>
                    <a:pt x="442" y="212"/>
                    <a:pt x="488" y="105"/>
                    <a:pt x="565" y="44"/>
                  </a:cubicBezTo>
                  <a:cubicBezTo>
                    <a:pt x="530" y="17"/>
                    <a:pt x="487" y="0"/>
                    <a:pt x="436" y="0"/>
                  </a:cubicBezTo>
                  <a:lnTo>
                    <a:pt x="337" y="2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46"/>
            <p:cNvSpPr/>
            <p:nvPr/>
          </p:nvSpPr>
          <p:spPr bwMode="auto">
            <a:xfrm>
              <a:off x="-2624540" y="1030592"/>
              <a:ext cx="169863" cy="357188"/>
            </a:xfrm>
            <a:custGeom>
              <a:gdLst>
                <a:gd name="T0" fmla="*/ 0 w 107"/>
                <a:gd name="T1" fmla="*/ 56 h 225"/>
                <a:gd name="T2" fmla="*/ 54 w 107"/>
                <a:gd name="T3" fmla="*/ 225 h 225"/>
                <a:gd name="T4" fmla="*/ 107 w 107"/>
                <a:gd name="T5" fmla="*/ 56 h 225"/>
                <a:gd name="T6" fmla="*/ 54 w 107"/>
                <a:gd name="T7" fmla="*/ 0 h 225"/>
                <a:gd name="T8" fmla="*/ 0 w 107"/>
                <a:gd name="T9" fmla="*/ 56 h 225"/>
              </a:gdLst>
              <a:cxnLst>
                <a:cxn ang="0">
                  <a:pos x="T0" y="T1"/>
                </a:cxn>
                <a:cxn ang="0">
                  <a:pos x="T2" y="T3"/>
                </a:cxn>
                <a:cxn ang="0">
                  <a:pos x="T4" y="T5"/>
                </a:cxn>
                <a:cxn ang="0">
                  <a:pos x="T6" y="T7"/>
                </a:cxn>
                <a:cxn ang="0">
                  <a:pos x="T8" y="T9"/>
                </a:cxn>
              </a:cxnLst>
              <a:rect l="0" t="0" r="r" b="b"/>
              <a:pathLst>
                <a:path w="107" h="225">
                  <a:moveTo>
                    <a:pt x="0" y="56"/>
                  </a:moveTo>
                  <a:lnTo>
                    <a:pt x="54" y="225"/>
                  </a:lnTo>
                  <a:lnTo>
                    <a:pt x="107" y="56"/>
                  </a:lnTo>
                  <a:lnTo>
                    <a:pt x="54"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Oval 47"/>
            <p:cNvSpPr>
              <a:spLocks noChangeArrowheads="1"/>
            </p:cNvSpPr>
            <p:nvPr/>
          </p:nvSpPr>
          <p:spPr bwMode="auto">
            <a:xfrm>
              <a:off x="-1030690" y="401942"/>
              <a:ext cx="504825" cy="585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48"/>
            <p:cNvSpPr/>
            <p:nvPr/>
          </p:nvSpPr>
          <p:spPr bwMode="auto">
            <a:xfrm>
              <a:off x="-1157690" y="1032180"/>
              <a:ext cx="947738" cy="566738"/>
            </a:xfrm>
            <a:custGeom>
              <a:gdLst>
                <a:gd name="T0" fmla="*/ 323 w 566"/>
                <a:gd name="T1" fmla="*/ 0 h 338"/>
                <a:gd name="T2" fmla="*/ 229 w 566"/>
                <a:gd name="T3" fmla="*/ 285 h 338"/>
                <a:gd name="T4" fmla="*/ 130 w 566"/>
                <a:gd name="T5" fmla="*/ 0 h 338"/>
                <a:gd name="T6" fmla="*/ 0 w 566"/>
                <a:gd name="T7" fmla="*/ 44 h 338"/>
                <a:gd name="T8" fmla="*/ 136 w 566"/>
                <a:gd name="T9" fmla="*/ 338 h 338"/>
                <a:gd name="T10" fmla="*/ 566 w 566"/>
                <a:gd name="T11" fmla="*/ 338 h 338"/>
                <a:gd name="T12" fmla="*/ 323 w 566"/>
                <a:gd name="T13" fmla="*/ 0 h 338"/>
              </a:gdLst>
              <a:cxnLst>
                <a:cxn ang="0">
                  <a:pos x="T0" y="T1"/>
                </a:cxn>
                <a:cxn ang="0">
                  <a:pos x="T2" y="T3"/>
                </a:cxn>
                <a:cxn ang="0">
                  <a:pos x="T4" y="T5"/>
                </a:cxn>
                <a:cxn ang="0">
                  <a:pos x="T6" y="T7"/>
                </a:cxn>
                <a:cxn ang="0">
                  <a:pos x="T8" y="T9"/>
                </a:cxn>
                <a:cxn ang="0">
                  <a:pos x="T10" y="T11"/>
                </a:cxn>
                <a:cxn ang="0">
                  <a:pos x="T12" y="T13"/>
                </a:cxn>
              </a:cxnLst>
              <a:rect l="0" t="0" r="r" b="b"/>
              <a:pathLst>
                <a:path w="566" h="338">
                  <a:moveTo>
                    <a:pt x="323" y="0"/>
                  </a:moveTo>
                  <a:cubicBezTo>
                    <a:pt x="229" y="285"/>
                    <a:pt x="229" y="285"/>
                    <a:pt x="229" y="285"/>
                  </a:cubicBezTo>
                  <a:cubicBezTo>
                    <a:pt x="130" y="0"/>
                    <a:pt x="130" y="0"/>
                    <a:pt x="130" y="0"/>
                  </a:cubicBezTo>
                  <a:cubicBezTo>
                    <a:pt x="79" y="0"/>
                    <a:pt x="36" y="17"/>
                    <a:pt x="0" y="44"/>
                  </a:cubicBezTo>
                  <a:cubicBezTo>
                    <a:pt x="77" y="105"/>
                    <a:pt x="124" y="212"/>
                    <a:pt x="136" y="338"/>
                  </a:cubicBezTo>
                  <a:cubicBezTo>
                    <a:pt x="566" y="338"/>
                    <a:pt x="566" y="338"/>
                    <a:pt x="566" y="338"/>
                  </a:cubicBezTo>
                  <a:cubicBezTo>
                    <a:pt x="566" y="151"/>
                    <a:pt x="480" y="0"/>
                    <a:pt x="3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49"/>
            <p:cNvSpPr/>
            <p:nvPr/>
          </p:nvSpPr>
          <p:spPr bwMode="auto">
            <a:xfrm>
              <a:off x="-862415" y="1030592"/>
              <a:ext cx="169863" cy="357188"/>
            </a:xfrm>
            <a:custGeom>
              <a:gdLst>
                <a:gd name="T0" fmla="*/ 0 w 107"/>
                <a:gd name="T1" fmla="*/ 56 h 225"/>
                <a:gd name="T2" fmla="*/ 53 w 107"/>
                <a:gd name="T3" fmla="*/ 225 h 225"/>
                <a:gd name="T4" fmla="*/ 107 w 107"/>
                <a:gd name="T5" fmla="*/ 56 h 225"/>
                <a:gd name="T6" fmla="*/ 53 w 107"/>
                <a:gd name="T7" fmla="*/ 0 h 225"/>
                <a:gd name="T8" fmla="*/ 0 w 107"/>
                <a:gd name="T9" fmla="*/ 56 h 225"/>
              </a:gdLst>
              <a:cxnLst>
                <a:cxn ang="0">
                  <a:pos x="T0" y="T1"/>
                </a:cxn>
                <a:cxn ang="0">
                  <a:pos x="T2" y="T3"/>
                </a:cxn>
                <a:cxn ang="0">
                  <a:pos x="T4" y="T5"/>
                </a:cxn>
                <a:cxn ang="0">
                  <a:pos x="T6" y="T7"/>
                </a:cxn>
                <a:cxn ang="0">
                  <a:pos x="T8" y="T9"/>
                </a:cxn>
              </a:cxnLst>
              <a:rect l="0" t="0" r="r" b="b"/>
              <a:pathLst>
                <a:path w="107" h="225">
                  <a:moveTo>
                    <a:pt x="0" y="56"/>
                  </a:moveTo>
                  <a:lnTo>
                    <a:pt x="53" y="225"/>
                  </a:lnTo>
                  <a:lnTo>
                    <a:pt x="107" y="56"/>
                  </a:lnTo>
                  <a:lnTo>
                    <a:pt x="53"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Oval 50"/>
            <p:cNvSpPr>
              <a:spLocks noChangeArrowheads="1"/>
            </p:cNvSpPr>
            <p:nvPr/>
          </p:nvSpPr>
          <p:spPr bwMode="auto">
            <a:xfrm>
              <a:off x="-1965728" y="281292"/>
              <a:ext cx="614363" cy="712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51"/>
            <p:cNvSpPr/>
            <p:nvPr/>
          </p:nvSpPr>
          <p:spPr bwMode="auto">
            <a:xfrm>
              <a:off x="-2351490" y="1051230"/>
              <a:ext cx="1385888" cy="688975"/>
            </a:xfrm>
            <a:custGeom>
              <a:gdLst>
                <a:gd name="T0" fmla="*/ 532 w 828"/>
                <a:gd name="T1" fmla="*/ 0 h 412"/>
                <a:gd name="T2" fmla="*/ 411 w 828"/>
                <a:gd name="T3" fmla="*/ 347 h 412"/>
                <a:gd name="T4" fmla="*/ 296 w 828"/>
                <a:gd name="T5" fmla="*/ 0 h 412"/>
                <a:gd name="T6" fmla="*/ 138 w 828"/>
                <a:gd name="T7" fmla="*/ 53 h 412"/>
                <a:gd name="T8" fmla="*/ 3 w 828"/>
                <a:gd name="T9" fmla="*/ 346 h 412"/>
                <a:gd name="T10" fmla="*/ 0 w 828"/>
                <a:gd name="T11" fmla="*/ 412 h 412"/>
                <a:gd name="T12" fmla="*/ 828 w 828"/>
                <a:gd name="T13" fmla="*/ 412 h 412"/>
                <a:gd name="T14" fmla="*/ 532 w 828"/>
                <a:gd name="T15" fmla="*/ 0 h 4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7" h="412">
                  <a:moveTo>
                    <a:pt x="532" y="0"/>
                  </a:moveTo>
                  <a:cubicBezTo>
                    <a:pt x="411" y="347"/>
                    <a:pt x="411" y="347"/>
                    <a:pt x="411" y="347"/>
                  </a:cubicBezTo>
                  <a:cubicBezTo>
                    <a:pt x="296" y="0"/>
                    <a:pt x="296" y="0"/>
                    <a:pt x="296" y="0"/>
                  </a:cubicBezTo>
                  <a:cubicBezTo>
                    <a:pt x="234" y="0"/>
                    <a:pt x="181" y="19"/>
                    <a:pt x="138" y="53"/>
                  </a:cubicBezTo>
                  <a:cubicBezTo>
                    <a:pt x="61" y="114"/>
                    <a:pt x="15" y="221"/>
                    <a:pt x="3" y="346"/>
                  </a:cubicBezTo>
                  <a:cubicBezTo>
                    <a:pt x="1" y="368"/>
                    <a:pt x="0" y="389"/>
                    <a:pt x="0" y="412"/>
                  </a:cubicBezTo>
                  <a:cubicBezTo>
                    <a:pt x="828" y="412"/>
                    <a:pt x="828" y="412"/>
                    <a:pt x="828" y="412"/>
                  </a:cubicBezTo>
                  <a:cubicBezTo>
                    <a:pt x="828" y="184"/>
                    <a:pt x="723" y="0"/>
                    <a:pt x="5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52"/>
            <p:cNvSpPr/>
            <p:nvPr/>
          </p:nvSpPr>
          <p:spPr bwMode="auto">
            <a:xfrm>
              <a:off x="-1762528" y="1048055"/>
              <a:ext cx="207963" cy="436563"/>
            </a:xfrm>
            <a:custGeom>
              <a:gdLst>
                <a:gd name="T0" fmla="*/ 0 w 131"/>
                <a:gd name="T1" fmla="*/ 68 h 275"/>
                <a:gd name="T2" fmla="*/ 66 w 131"/>
                <a:gd name="T3" fmla="*/ 275 h 275"/>
                <a:gd name="T4" fmla="*/ 131 w 131"/>
                <a:gd name="T5" fmla="*/ 68 h 275"/>
                <a:gd name="T6" fmla="*/ 66 w 131"/>
                <a:gd name="T7" fmla="*/ 0 h 275"/>
                <a:gd name="T8" fmla="*/ 0 w 131"/>
                <a:gd name="T9" fmla="*/ 68 h 275"/>
              </a:gdLst>
              <a:cxnLst>
                <a:cxn ang="0">
                  <a:pos x="T0" y="T1"/>
                </a:cxn>
                <a:cxn ang="0">
                  <a:pos x="T2" y="T3"/>
                </a:cxn>
                <a:cxn ang="0">
                  <a:pos x="T4" y="T5"/>
                </a:cxn>
                <a:cxn ang="0">
                  <a:pos x="T6" y="T7"/>
                </a:cxn>
                <a:cxn ang="0">
                  <a:pos x="T8" y="T9"/>
                </a:cxn>
              </a:cxnLst>
              <a:rect l="0" t="0" r="r" b="b"/>
              <a:pathLst>
                <a:path w="131" h="275">
                  <a:moveTo>
                    <a:pt x="0" y="68"/>
                  </a:moveTo>
                  <a:lnTo>
                    <a:pt x="66" y="275"/>
                  </a:lnTo>
                  <a:lnTo>
                    <a:pt x="131" y="68"/>
                  </a:lnTo>
                  <a:lnTo>
                    <a:pt x="66" y="0"/>
                  </a:lnTo>
                  <a:lnTo>
                    <a:pt x="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53"/>
            <p:cNvSpPr/>
            <p:nvPr/>
          </p:nvSpPr>
          <p:spPr bwMode="auto">
            <a:xfrm>
              <a:off x="-1926040" y="-633108"/>
              <a:ext cx="522288" cy="750888"/>
            </a:xfrm>
            <a:custGeom>
              <a:gdLst>
                <a:gd name="T0" fmla="*/ 45 w 312"/>
                <a:gd name="T1" fmla="*/ 44 h 449"/>
                <a:gd name="T2" fmla="*/ 0 w 312"/>
                <a:gd name="T3" fmla="*/ 150 h 449"/>
                <a:gd name="T4" fmla="*/ 9 w 312"/>
                <a:gd name="T5" fmla="*/ 152 h 449"/>
                <a:gd name="T6" fmla="*/ 11 w 312"/>
                <a:gd name="T7" fmla="*/ 176 h 449"/>
                <a:gd name="T8" fmla="*/ 31 w 312"/>
                <a:gd name="T9" fmla="*/ 256 h 449"/>
                <a:gd name="T10" fmla="*/ 44 w 312"/>
                <a:gd name="T11" fmla="*/ 303 h 449"/>
                <a:gd name="T12" fmla="*/ 51 w 312"/>
                <a:gd name="T13" fmla="*/ 389 h 449"/>
                <a:gd name="T14" fmla="*/ 55 w 312"/>
                <a:gd name="T15" fmla="*/ 419 h 449"/>
                <a:gd name="T16" fmla="*/ 88 w 312"/>
                <a:gd name="T17" fmla="*/ 447 h 449"/>
                <a:gd name="T18" fmla="*/ 157 w 312"/>
                <a:gd name="T19" fmla="*/ 448 h 449"/>
                <a:gd name="T20" fmla="*/ 177 w 312"/>
                <a:gd name="T21" fmla="*/ 449 h 449"/>
                <a:gd name="T22" fmla="*/ 223 w 312"/>
                <a:gd name="T23" fmla="*/ 447 h 449"/>
                <a:gd name="T24" fmla="*/ 253 w 312"/>
                <a:gd name="T25" fmla="*/ 428 h 449"/>
                <a:gd name="T26" fmla="*/ 260 w 312"/>
                <a:gd name="T27" fmla="*/ 389 h 449"/>
                <a:gd name="T28" fmla="*/ 267 w 312"/>
                <a:gd name="T29" fmla="*/ 303 h 449"/>
                <a:gd name="T30" fmla="*/ 281 w 312"/>
                <a:gd name="T31" fmla="*/ 256 h 449"/>
                <a:gd name="T32" fmla="*/ 308 w 312"/>
                <a:gd name="T33" fmla="*/ 181 h 449"/>
                <a:gd name="T34" fmla="*/ 312 w 312"/>
                <a:gd name="T35" fmla="*/ 151 h 449"/>
                <a:gd name="T36" fmla="*/ 156 w 312"/>
                <a:gd name="T37" fmla="*/ 0 h 449"/>
                <a:gd name="T38" fmla="*/ 253 w 312"/>
                <a:gd name="T39" fmla="*/ 57 h 449"/>
                <a:gd name="T40" fmla="*/ 293 w 312"/>
                <a:gd name="T41" fmla="*/ 150 h 449"/>
                <a:gd name="T42" fmla="*/ 293 w 312"/>
                <a:gd name="T43" fmla="*/ 150 h 449"/>
                <a:gd name="T44" fmla="*/ 293 w 312"/>
                <a:gd name="T45" fmla="*/ 151 h 449"/>
                <a:gd name="T46" fmla="*/ 290 w 312"/>
                <a:gd name="T47" fmla="*/ 177 h 449"/>
                <a:gd name="T48" fmla="*/ 264 w 312"/>
                <a:gd name="T49" fmla="*/ 248 h 449"/>
                <a:gd name="T50" fmla="*/ 242 w 312"/>
                <a:gd name="T51" fmla="*/ 390 h 449"/>
                <a:gd name="T52" fmla="*/ 241 w 312"/>
                <a:gd name="T53" fmla="*/ 405 h 449"/>
                <a:gd name="T54" fmla="*/ 220 w 312"/>
                <a:gd name="T55" fmla="*/ 429 h 449"/>
                <a:gd name="T56" fmla="*/ 200 w 312"/>
                <a:gd name="T57" fmla="*/ 430 h 449"/>
                <a:gd name="T58" fmla="*/ 157 w 312"/>
                <a:gd name="T59" fmla="*/ 430 h 449"/>
                <a:gd name="T60" fmla="*/ 155 w 312"/>
                <a:gd name="T61" fmla="*/ 430 h 449"/>
                <a:gd name="T62" fmla="*/ 90 w 312"/>
                <a:gd name="T63" fmla="*/ 438 h 449"/>
                <a:gd name="T64" fmla="*/ 74 w 312"/>
                <a:gd name="T65" fmla="*/ 418 h 449"/>
                <a:gd name="T66" fmla="*/ 61 w 312"/>
                <a:gd name="T67" fmla="*/ 389 h 449"/>
                <a:gd name="T68" fmla="*/ 62 w 312"/>
                <a:gd name="T69" fmla="*/ 299 h 449"/>
                <a:gd name="T70" fmla="*/ 47 w 312"/>
                <a:gd name="T71" fmla="*/ 247 h 449"/>
                <a:gd name="T72" fmla="*/ 20 w 312"/>
                <a:gd name="T73" fmla="*/ 174 h 449"/>
                <a:gd name="T74" fmla="*/ 18 w 312"/>
                <a:gd name="T75" fmla="*/ 152 h 449"/>
                <a:gd name="T76" fmla="*/ 18 w 312"/>
                <a:gd name="T77" fmla="*/ 150 h 449"/>
                <a:gd name="T78" fmla="*/ 18 w 312"/>
                <a:gd name="T79" fmla="*/ 150 h 449"/>
                <a:gd name="T80" fmla="*/ 18 w 312"/>
                <a:gd name="T81" fmla="*/ 150 h 449"/>
                <a:gd name="T82" fmla="*/ 58 w 312"/>
                <a:gd name="T83" fmla="*/ 57 h 4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449">
                  <a:moveTo>
                    <a:pt x="156" y="9"/>
                  </a:moveTo>
                  <a:cubicBezTo>
                    <a:pt x="156" y="0"/>
                    <a:pt x="156" y="0"/>
                    <a:pt x="156" y="0"/>
                  </a:cubicBezTo>
                  <a:cubicBezTo>
                    <a:pt x="113" y="0"/>
                    <a:pt x="74" y="16"/>
                    <a:pt x="45" y="44"/>
                  </a:cubicBezTo>
                  <a:cubicBezTo>
                    <a:pt x="17" y="71"/>
                    <a:pt x="0" y="108"/>
                    <a:pt x="0" y="150"/>
                  </a:cubicBezTo>
                  <a:cubicBezTo>
                    <a:pt x="9" y="150"/>
                    <a:pt x="9" y="150"/>
                    <a:pt x="9" y="150"/>
                  </a:cubicBezTo>
                  <a:cubicBezTo>
                    <a:pt x="0" y="150"/>
                    <a:pt x="0" y="150"/>
                    <a:pt x="0" y="150"/>
                  </a:cubicBezTo>
                  <a:cubicBezTo>
                    <a:pt x="0" y="150"/>
                    <a:pt x="0" y="150"/>
                    <a:pt x="0" y="150"/>
                  </a:cubicBezTo>
                  <a:cubicBezTo>
                    <a:pt x="0" y="151"/>
                    <a:pt x="0" y="151"/>
                    <a:pt x="0" y="152"/>
                  </a:cubicBezTo>
                  <a:cubicBezTo>
                    <a:pt x="9" y="152"/>
                    <a:pt x="9" y="152"/>
                    <a:pt x="9" y="152"/>
                  </a:cubicBezTo>
                  <a:cubicBezTo>
                    <a:pt x="0" y="152"/>
                    <a:pt x="0" y="152"/>
                    <a:pt x="0" y="152"/>
                  </a:cubicBezTo>
                  <a:cubicBezTo>
                    <a:pt x="0" y="161"/>
                    <a:pt x="1" y="169"/>
                    <a:pt x="2" y="177"/>
                  </a:cubicBezTo>
                  <a:cubicBezTo>
                    <a:pt x="11" y="176"/>
                    <a:pt x="11" y="176"/>
                    <a:pt x="11" y="176"/>
                  </a:cubicBezTo>
                  <a:cubicBezTo>
                    <a:pt x="2" y="177"/>
                    <a:pt x="2" y="177"/>
                    <a:pt x="2" y="177"/>
                  </a:cubicBezTo>
                  <a:cubicBezTo>
                    <a:pt x="4" y="187"/>
                    <a:pt x="7" y="199"/>
                    <a:pt x="12" y="212"/>
                  </a:cubicBezTo>
                  <a:cubicBezTo>
                    <a:pt x="16" y="226"/>
                    <a:pt x="23" y="240"/>
                    <a:pt x="31" y="256"/>
                  </a:cubicBezTo>
                  <a:cubicBezTo>
                    <a:pt x="39" y="251"/>
                    <a:pt x="39" y="251"/>
                    <a:pt x="39" y="251"/>
                  </a:cubicBezTo>
                  <a:cubicBezTo>
                    <a:pt x="30" y="255"/>
                    <a:pt x="30" y="255"/>
                    <a:pt x="30" y="255"/>
                  </a:cubicBezTo>
                  <a:cubicBezTo>
                    <a:pt x="34" y="265"/>
                    <a:pt x="40" y="282"/>
                    <a:pt x="44" y="303"/>
                  </a:cubicBezTo>
                  <a:cubicBezTo>
                    <a:pt x="49" y="324"/>
                    <a:pt x="52" y="348"/>
                    <a:pt x="52" y="370"/>
                  </a:cubicBezTo>
                  <a:cubicBezTo>
                    <a:pt x="52" y="376"/>
                    <a:pt x="52" y="383"/>
                    <a:pt x="52" y="388"/>
                  </a:cubicBezTo>
                  <a:cubicBezTo>
                    <a:pt x="51" y="389"/>
                    <a:pt x="51" y="389"/>
                    <a:pt x="51" y="389"/>
                  </a:cubicBezTo>
                  <a:cubicBezTo>
                    <a:pt x="51" y="389"/>
                    <a:pt x="51" y="389"/>
                    <a:pt x="51" y="389"/>
                  </a:cubicBezTo>
                  <a:cubicBezTo>
                    <a:pt x="51" y="395"/>
                    <a:pt x="52" y="401"/>
                    <a:pt x="52" y="407"/>
                  </a:cubicBezTo>
                  <a:cubicBezTo>
                    <a:pt x="53" y="411"/>
                    <a:pt x="53" y="415"/>
                    <a:pt x="55" y="419"/>
                  </a:cubicBezTo>
                  <a:cubicBezTo>
                    <a:pt x="57" y="426"/>
                    <a:pt x="60" y="432"/>
                    <a:pt x="66" y="437"/>
                  </a:cubicBezTo>
                  <a:cubicBezTo>
                    <a:pt x="71" y="441"/>
                    <a:pt x="79" y="445"/>
                    <a:pt x="88" y="447"/>
                  </a:cubicBezTo>
                  <a:cubicBezTo>
                    <a:pt x="88" y="447"/>
                    <a:pt x="88" y="447"/>
                    <a:pt x="88" y="447"/>
                  </a:cubicBezTo>
                  <a:cubicBezTo>
                    <a:pt x="89" y="447"/>
                    <a:pt x="89" y="447"/>
                    <a:pt x="89" y="447"/>
                  </a:cubicBezTo>
                  <a:cubicBezTo>
                    <a:pt x="101" y="448"/>
                    <a:pt x="118" y="449"/>
                    <a:pt x="132" y="449"/>
                  </a:cubicBezTo>
                  <a:cubicBezTo>
                    <a:pt x="146" y="449"/>
                    <a:pt x="157" y="448"/>
                    <a:pt x="157" y="448"/>
                  </a:cubicBezTo>
                  <a:cubicBezTo>
                    <a:pt x="157" y="439"/>
                    <a:pt x="157" y="439"/>
                    <a:pt x="157" y="439"/>
                  </a:cubicBezTo>
                  <a:cubicBezTo>
                    <a:pt x="157" y="448"/>
                    <a:pt x="157" y="448"/>
                    <a:pt x="157" y="448"/>
                  </a:cubicBezTo>
                  <a:cubicBezTo>
                    <a:pt x="157" y="448"/>
                    <a:pt x="165" y="449"/>
                    <a:pt x="177" y="449"/>
                  </a:cubicBezTo>
                  <a:cubicBezTo>
                    <a:pt x="184" y="449"/>
                    <a:pt x="192" y="448"/>
                    <a:pt x="201" y="448"/>
                  </a:cubicBezTo>
                  <a:cubicBezTo>
                    <a:pt x="209" y="448"/>
                    <a:pt x="217" y="448"/>
                    <a:pt x="223" y="447"/>
                  </a:cubicBezTo>
                  <a:cubicBezTo>
                    <a:pt x="223" y="447"/>
                    <a:pt x="223" y="447"/>
                    <a:pt x="223" y="447"/>
                  </a:cubicBezTo>
                  <a:cubicBezTo>
                    <a:pt x="224" y="447"/>
                    <a:pt x="224" y="447"/>
                    <a:pt x="224" y="447"/>
                  </a:cubicBezTo>
                  <a:cubicBezTo>
                    <a:pt x="231" y="445"/>
                    <a:pt x="238" y="443"/>
                    <a:pt x="243" y="439"/>
                  </a:cubicBezTo>
                  <a:cubicBezTo>
                    <a:pt x="247" y="436"/>
                    <a:pt x="250" y="432"/>
                    <a:pt x="253" y="428"/>
                  </a:cubicBezTo>
                  <a:cubicBezTo>
                    <a:pt x="256" y="422"/>
                    <a:pt x="258" y="416"/>
                    <a:pt x="259" y="409"/>
                  </a:cubicBezTo>
                  <a:cubicBezTo>
                    <a:pt x="260" y="403"/>
                    <a:pt x="260" y="396"/>
                    <a:pt x="260" y="389"/>
                  </a:cubicBezTo>
                  <a:cubicBezTo>
                    <a:pt x="260" y="389"/>
                    <a:pt x="260" y="389"/>
                    <a:pt x="260" y="389"/>
                  </a:cubicBezTo>
                  <a:cubicBezTo>
                    <a:pt x="260" y="388"/>
                    <a:pt x="260" y="388"/>
                    <a:pt x="260" y="388"/>
                  </a:cubicBezTo>
                  <a:cubicBezTo>
                    <a:pt x="260" y="383"/>
                    <a:pt x="259" y="376"/>
                    <a:pt x="259" y="370"/>
                  </a:cubicBezTo>
                  <a:cubicBezTo>
                    <a:pt x="259" y="348"/>
                    <a:pt x="263" y="324"/>
                    <a:pt x="267" y="303"/>
                  </a:cubicBezTo>
                  <a:cubicBezTo>
                    <a:pt x="272" y="282"/>
                    <a:pt x="277" y="265"/>
                    <a:pt x="281" y="255"/>
                  </a:cubicBezTo>
                  <a:cubicBezTo>
                    <a:pt x="273" y="251"/>
                    <a:pt x="273" y="251"/>
                    <a:pt x="273" y="251"/>
                  </a:cubicBezTo>
                  <a:cubicBezTo>
                    <a:pt x="281" y="256"/>
                    <a:pt x="281" y="256"/>
                    <a:pt x="281" y="256"/>
                  </a:cubicBezTo>
                  <a:cubicBezTo>
                    <a:pt x="296" y="227"/>
                    <a:pt x="305" y="200"/>
                    <a:pt x="309" y="180"/>
                  </a:cubicBezTo>
                  <a:cubicBezTo>
                    <a:pt x="299" y="179"/>
                    <a:pt x="299" y="179"/>
                    <a:pt x="299" y="179"/>
                  </a:cubicBezTo>
                  <a:cubicBezTo>
                    <a:pt x="308" y="181"/>
                    <a:pt x="308" y="181"/>
                    <a:pt x="308" y="181"/>
                  </a:cubicBezTo>
                  <a:cubicBezTo>
                    <a:pt x="311" y="171"/>
                    <a:pt x="312" y="161"/>
                    <a:pt x="312" y="151"/>
                  </a:cubicBezTo>
                  <a:cubicBezTo>
                    <a:pt x="303" y="151"/>
                    <a:pt x="303" y="151"/>
                    <a:pt x="303" y="151"/>
                  </a:cubicBezTo>
                  <a:cubicBezTo>
                    <a:pt x="312" y="151"/>
                    <a:pt x="312" y="151"/>
                    <a:pt x="312" y="151"/>
                  </a:cubicBezTo>
                  <a:cubicBezTo>
                    <a:pt x="312" y="150"/>
                    <a:pt x="312" y="150"/>
                    <a:pt x="312" y="150"/>
                  </a:cubicBezTo>
                  <a:cubicBezTo>
                    <a:pt x="312" y="108"/>
                    <a:pt x="294" y="71"/>
                    <a:pt x="266" y="44"/>
                  </a:cubicBezTo>
                  <a:cubicBezTo>
                    <a:pt x="238" y="16"/>
                    <a:pt x="199" y="0"/>
                    <a:pt x="156" y="0"/>
                  </a:cubicBezTo>
                  <a:cubicBezTo>
                    <a:pt x="156" y="9"/>
                    <a:pt x="156" y="9"/>
                    <a:pt x="156" y="9"/>
                  </a:cubicBezTo>
                  <a:cubicBezTo>
                    <a:pt x="156" y="18"/>
                    <a:pt x="156" y="18"/>
                    <a:pt x="156" y="18"/>
                  </a:cubicBezTo>
                  <a:cubicBezTo>
                    <a:pt x="194" y="18"/>
                    <a:pt x="228" y="33"/>
                    <a:pt x="253" y="57"/>
                  </a:cubicBezTo>
                  <a:cubicBezTo>
                    <a:pt x="278" y="81"/>
                    <a:pt x="293" y="114"/>
                    <a:pt x="293" y="150"/>
                  </a:cubicBezTo>
                  <a:cubicBezTo>
                    <a:pt x="294" y="150"/>
                    <a:pt x="294" y="150"/>
                    <a:pt x="294" y="150"/>
                  </a:cubicBezTo>
                  <a:cubicBezTo>
                    <a:pt x="293" y="150"/>
                    <a:pt x="293" y="150"/>
                    <a:pt x="293" y="150"/>
                  </a:cubicBezTo>
                  <a:cubicBezTo>
                    <a:pt x="293" y="150"/>
                    <a:pt x="293" y="150"/>
                    <a:pt x="293" y="150"/>
                  </a:cubicBezTo>
                  <a:cubicBezTo>
                    <a:pt x="294" y="150"/>
                    <a:pt x="294" y="150"/>
                    <a:pt x="294" y="150"/>
                  </a:cubicBezTo>
                  <a:cubicBezTo>
                    <a:pt x="293" y="150"/>
                    <a:pt x="293" y="150"/>
                    <a:pt x="293" y="150"/>
                  </a:cubicBezTo>
                  <a:cubicBezTo>
                    <a:pt x="293" y="150"/>
                    <a:pt x="293" y="150"/>
                    <a:pt x="293" y="150"/>
                  </a:cubicBezTo>
                  <a:cubicBezTo>
                    <a:pt x="293" y="151"/>
                    <a:pt x="293" y="151"/>
                    <a:pt x="293" y="151"/>
                  </a:cubicBezTo>
                  <a:cubicBezTo>
                    <a:pt x="293" y="151"/>
                    <a:pt x="293" y="151"/>
                    <a:pt x="293" y="151"/>
                  </a:cubicBezTo>
                  <a:cubicBezTo>
                    <a:pt x="293" y="160"/>
                    <a:pt x="292" y="168"/>
                    <a:pt x="291" y="177"/>
                  </a:cubicBezTo>
                  <a:cubicBezTo>
                    <a:pt x="290" y="177"/>
                    <a:pt x="290" y="177"/>
                    <a:pt x="290" y="177"/>
                  </a:cubicBezTo>
                  <a:cubicBezTo>
                    <a:pt x="290" y="177"/>
                    <a:pt x="290" y="177"/>
                    <a:pt x="290" y="177"/>
                  </a:cubicBezTo>
                  <a:cubicBezTo>
                    <a:pt x="287" y="195"/>
                    <a:pt x="279" y="220"/>
                    <a:pt x="265" y="247"/>
                  </a:cubicBezTo>
                  <a:cubicBezTo>
                    <a:pt x="265" y="248"/>
                    <a:pt x="265" y="248"/>
                    <a:pt x="265" y="248"/>
                  </a:cubicBezTo>
                  <a:cubicBezTo>
                    <a:pt x="264" y="248"/>
                    <a:pt x="264" y="248"/>
                    <a:pt x="264" y="248"/>
                  </a:cubicBezTo>
                  <a:cubicBezTo>
                    <a:pt x="260" y="259"/>
                    <a:pt x="254" y="277"/>
                    <a:pt x="249" y="299"/>
                  </a:cubicBezTo>
                  <a:cubicBezTo>
                    <a:pt x="245" y="321"/>
                    <a:pt x="241" y="346"/>
                    <a:pt x="241" y="370"/>
                  </a:cubicBezTo>
                  <a:cubicBezTo>
                    <a:pt x="241" y="377"/>
                    <a:pt x="241" y="384"/>
                    <a:pt x="242" y="390"/>
                  </a:cubicBezTo>
                  <a:cubicBezTo>
                    <a:pt x="251" y="389"/>
                    <a:pt x="251" y="389"/>
                    <a:pt x="251" y="389"/>
                  </a:cubicBezTo>
                  <a:cubicBezTo>
                    <a:pt x="242" y="389"/>
                    <a:pt x="242" y="389"/>
                    <a:pt x="242" y="389"/>
                  </a:cubicBezTo>
                  <a:cubicBezTo>
                    <a:pt x="242" y="395"/>
                    <a:pt x="242" y="400"/>
                    <a:pt x="241" y="405"/>
                  </a:cubicBezTo>
                  <a:cubicBezTo>
                    <a:pt x="241" y="408"/>
                    <a:pt x="240" y="411"/>
                    <a:pt x="239" y="414"/>
                  </a:cubicBezTo>
                  <a:cubicBezTo>
                    <a:pt x="238" y="418"/>
                    <a:pt x="236" y="421"/>
                    <a:pt x="233" y="423"/>
                  </a:cubicBezTo>
                  <a:cubicBezTo>
                    <a:pt x="230" y="426"/>
                    <a:pt x="227" y="428"/>
                    <a:pt x="220" y="429"/>
                  </a:cubicBezTo>
                  <a:cubicBezTo>
                    <a:pt x="222" y="438"/>
                    <a:pt x="222" y="438"/>
                    <a:pt x="222" y="438"/>
                  </a:cubicBezTo>
                  <a:cubicBezTo>
                    <a:pt x="221" y="429"/>
                    <a:pt x="221" y="429"/>
                    <a:pt x="221" y="429"/>
                  </a:cubicBezTo>
                  <a:cubicBezTo>
                    <a:pt x="216" y="429"/>
                    <a:pt x="208" y="430"/>
                    <a:pt x="200" y="430"/>
                  </a:cubicBezTo>
                  <a:cubicBezTo>
                    <a:pt x="192" y="430"/>
                    <a:pt x="184" y="430"/>
                    <a:pt x="177" y="430"/>
                  </a:cubicBezTo>
                  <a:cubicBezTo>
                    <a:pt x="171" y="430"/>
                    <a:pt x="166" y="430"/>
                    <a:pt x="163" y="430"/>
                  </a:cubicBezTo>
                  <a:cubicBezTo>
                    <a:pt x="159" y="430"/>
                    <a:pt x="157" y="430"/>
                    <a:pt x="157" y="430"/>
                  </a:cubicBezTo>
                  <a:cubicBezTo>
                    <a:pt x="157" y="430"/>
                    <a:pt x="157" y="430"/>
                    <a:pt x="157" y="430"/>
                  </a:cubicBezTo>
                  <a:cubicBezTo>
                    <a:pt x="157" y="430"/>
                    <a:pt x="157" y="430"/>
                    <a:pt x="157" y="430"/>
                  </a:cubicBezTo>
                  <a:cubicBezTo>
                    <a:pt x="157" y="430"/>
                    <a:pt x="156" y="430"/>
                    <a:pt x="155" y="430"/>
                  </a:cubicBezTo>
                  <a:cubicBezTo>
                    <a:pt x="151" y="430"/>
                    <a:pt x="143" y="430"/>
                    <a:pt x="132" y="430"/>
                  </a:cubicBezTo>
                  <a:cubicBezTo>
                    <a:pt x="119" y="430"/>
                    <a:pt x="102" y="430"/>
                    <a:pt x="91" y="429"/>
                  </a:cubicBezTo>
                  <a:cubicBezTo>
                    <a:pt x="90" y="438"/>
                    <a:pt x="90" y="438"/>
                    <a:pt x="90" y="438"/>
                  </a:cubicBezTo>
                  <a:cubicBezTo>
                    <a:pt x="92" y="429"/>
                    <a:pt x="92" y="429"/>
                    <a:pt x="92" y="429"/>
                  </a:cubicBezTo>
                  <a:cubicBezTo>
                    <a:pt x="86" y="427"/>
                    <a:pt x="82" y="425"/>
                    <a:pt x="79" y="423"/>
                  </a:cubicBezTo>
                  <a:cubicBezTo>
                    <a:pt x="77" y="422"/>
                    <a:pt x="75" y="420"/>
                    <a:pt x="74" y="418"/>
                  </a:cubicBezTo>
                  <a:cubicBezTo>
                    <a:pt x="72" y="415"/>
                    <a:pt x="71" y="411"/>
                    <a:pt x="71" y="406"/>
                  </a:cubicBezTo>
                  <a:cubicBezTo>
                    <a:pt x="70" y="401"/>
                    <a:pt x="70" y="396"/>
                    <a:pt x="70" y="389"/>
                  </a:cubicBezTo>
                  <a:cubicBezTo>
                    <a:pt x="61" y="389"/>
                    <a:pt x="61" y="389"/>
                    <a:pt x="61" y="389"/>
                  </a:cubicBezTo>
                  <a:cubicBezTo>
                    <a:pt x="70" y="390"/>
                    <a:pt x="70" y="390"/>
                    <a:pt x="70" y="390"/>
                  </a:cubicBezTo>
                  <a:cubicBezTo>
                    <a:pt x="70" y="384"/>
                    <a:pt x="71" y="377"/>
                    <a:pt x="71" y="370"/>
                  </a:cubicBezTo>
                  <a:cubicBezTo>
                    <a:pt x="71" y="346"/>
                    <a:pt x="67" y="321"/>
                    <a:pt x="62" y="299"/>
                  </a:cubicBezTo>
                  <a:cubicBezTo>
                    <a:pt x="58" y="277"/>
                    <a:pt x="52" y="259"/>
                    <a:pt x="47" y="248"/>
                  </a:cubicBezTo>
                  <a:cubicBezTo>
                    <a:pt x="47" y="248"/>
                    <a:pt x="47" y="248"/>
                    <a:pt x="47" y="248"/>
                  </a:cubicBezTo>
                  <a:cubicBezTo>
                    <a:pt x="47" y="247"/>
                    <a:pt x="47" y="247"/>
                    <a:pt x="47" y="247"/>
                  </a:cubicBezTo>
                  <a:cubicBezTo>
                    <a:pt x="39" y="233"/>
                    <a:pt x="33" y="219"/>
                    <a:pt x="29" y="206"/>
                  </a:cubicBezTo>
                  <a:cubicBezTo>
                    <a:pt x="24" y="194"/>
                    <a:pt x="22" y="183"/>
                    <a:pt x="20" y="174"/>
                  </a:cubicBezTo>
                  <a:cubicBezTo>
                    <a:pt x="20" y="174"/>
                    <a:pt x="20" y="174"/>
                    <a:pt x="20" y="174"/>
                  </a:cubicBezTo>
                  <a:cubicBezTo>
                    <a:pt x="20" y="174"/>
                    <a:pt x="20" y="174"/>
                    <a:pt x="20" y="174"/>
                  </a:cubicBezTo>
                  <a:cubicBezTo>
                    <a:pt x="19" y="167"/>
                    <a:pt x="18" y="160"/>
                    <a:pt x="18" y="152"/>
                  </a:cubicBezTo>
                  <a:cubicBezTo>
                    <a:pt x="18" y="152"/>
                    <a:pt x="18" y="152"/>
                    <a:pt x="18" y="152"/>
                  </a:cubicBezTo>
                  <a:cubicBezTo>
                    <a:pt x="18" y="152"/>
                    <a:pt x="18" y="152"/>
                    <a:pt x="18" y="152"/>
                  </a:cubicBezTo>
                  <a:cubicBezTo>
                    <a:pt x="18" y="151"/>
                    <a:pt x="18" y="151"/>
                    <a:pt x="18"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8" y="150"/>
                    <a:pt x="18" y="150"/>
                    <a:pt x="18" y="150"/>
                  </a:cubicBezTo>
                  <a:cubicBezTo>
                    <a:pt x="18" y="114"/>
                    <a:pt x="33" y="81"/>
                    <a:pt x="58" y="57"/>
                  </a:cubicBezTo>
                  <a:cubicBezTo>
                    <a:pt x="83" y="33"/>
                    <a:pt x="117" y="18"/>
                    <a:pt x="156" y="18"/>
                  </a:cubicBezTo>
                  <a:lnTo>
                    <a:pt x="15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54"/>
            <p:cNvSpPr/>
            <p:nvPr/>
          </p:nvSpPr>
          <p:spPr bwMode="auto">
            <a:xfrm>
              <a:off x="-1791103" y="133654"/>
              <a:ext cx="250825" cy="41275"/>
            </a:xfrm>
            <a:custGeom>
              <a:gdLst>
                <a:gd name="T0" fmla="*/ 134 w 150"/>
                <a:gd name="T1" fmla="*/ 0 h 25"/>
                <a:gd name="T2" fmla="*/ 16 w 150"/>
                <a:gd name="T3" fmla="*/ 0 h 25"/>
                <a:gd name="T4" fmla="*/ 0 w 150"/>
                <a:gd name="T5" fmla="*/ 6 h 25"/>
                <a:gd name="T6" fmla="*/ 0 w 150"/>
                <a:gd name="T7" fmla="*/ 11 h 25"/>
                <a:gd name="T8" fmla="*/ 16 w 150"/>
                <a:gd name="T9" fmla="*/ 18 h 25"/>
                <a:gd name="T10" fmla="*/ 27 w 150"/>
                <a:gd name="T11" fmla="*/ 18 h 25"/>
                <a:gd name="T12" fmla="*/ 27 w 150"/>
                <a:gd name="T13" fmla="*/ 21 h 25"/>
                <a:gd name="T14" fmla="*/ 38 w 150"/>
                <a:gd name="T15" fmla="*/ 25 h 25"/>
                <a:gd name="T16" fmla="*/ 112 w 150"/>
                <a:gd name="T17" fmla="*/ 25 h 25"/>
                <a:gd name="T18" fmla="*/ 122 w 150"/>
                <a:gd name="T19" fmla="*/ 21 h 25"/>
                <a:gd name="T20" fmla="*/ 122 w 150"/>
                <a:gd name="T21" fmla="*/ 18 h 25"/>
                <a:gd name="T22" fmla="*/ 134 w 150"/>
                <a:gd name="T23" fmla="*/ 18 h 25"/>
                <a:gd name="T24" fmla="*/ 150 w 150"/>
                <a:gd name="T25" fmla="*/ 11 h 25"/>
                <a:gd name="T26" fmla="*/ 150 w 150"/>
                <a:gd name="T27" fmla="*/ 6 h 25"/>
                <a:gd name="T28" fmla="*/ 134 w 150"/>
                <a:gd name="T29" fmla="*/ 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25">
                  <a:moveTo>
                    <a:pt x="134" y="0"/>
                  </a:moveTo>
                  <a:cubicBezTo>
                    <a:pt x="16" y="0"/>
                    <a:pt x="16" y="0"/>
                    <a:pt x="16" y="0"/>
                  </a:cubicBezTo>
                  <a:cubicBezTo>
                    <a:pt x="7" y="0"/>
                    <a:pt x="0" y="3"/>
                    <a:pt x="0" y="6"/>
                  </a:cubicBezTo>
                  <a:cubicBezTo>
                    <a:pt x="0" y="11"/>
                    <a:pt x="0" y="11"/>
                    <a:pt x="0" y="11"/>
                  </a:cubicBezTo>
                  <a:cubicBezTo>
                    <a:pt x="0" y="15"/>
                    <a:pt x="7" y="18"/>
                    <a:pt x="16" y="18"/>
                  </a:cubicBezTo>
                  <a:cubicBezTo>
                    <a:pt x="27" y="18"/>
                    <a:pt x="27" y="18"/>
                    <a:pt x="27" y="18"/>
                  </a:cubicBezTo>
                  <a:cubicBezTo>
                    <a:pt x="27" y="21"/>
                    <a:pt x="27" y="21"/>
                    <a:pt x="27" y="21"/>
                  </a:cubicBezTo>
                  <a:cubicBezTo>
                    <a:pt x="27" y="23"/>
                    <a:pt x="32" y="25"/>
                    <a:pt x="38" y="25"/>
                  </a:cubicBezTo>
                  <a:cubicBezTo>
                    <a:pt x="112" y="25"/>
                    <a:pt x="112" y="25"/>
                    <a:pt x="112" y="25"/>
                  </a:cubicBezTo>
                  <a:cubicBezTo>
                    <a:pt x="118" y="25"/>
                    <a:pt x="122" y="23"/>
                    <a:pt x="122" y="21"/>
                  </a:cubicBezTo>
                  <a:cubicBezTo>
                    <a:pt x="122" y="18"/>
                    <a:pt x="122" y="18"/>
                    <a:pt x="122" y="18"/>
                  </a:cubicBezTo>
                  <a:cubicBezTo>
                    <a:pt x="134" y="18"/>
                    <a:pt x="134" y="18"/>
                    <a:pt x="134" y="18"/>
                  </a:cubicBezTo>
                  <a:cubicBezTo>
                    <a:pt x="143" y="18"/>
                    <a:pt x="150" y="15"/>
                    <a:pt x="150" y="11"/>
                  </a:cubicBezTo>
                  <a:cubicBezTo>
                    <a:pt x="150" y="6"/>
                    <a:pt x="150" y="6"/>
                    <a:pt x="150" y="6"/>
                  </a:cubicBezTo>
                  <a:cubicBezTo>
                    <a:pt x="150" y="3"/>
                    <a:pt x="143" y="0"/>
                    <a:pt x="1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55"/>
            <p:cNvSpPr/>
            <p:nvPr/>
          </p:nvSpPr>
          <p:spPr bwMode="auto">
            <a:xfrm>
              <a:off x="-1708553" y="-521983"/>
              <a:ext cx="82550" cy="327025"/>
            </a:xfrm>
            <a:custGeom>
              <a:gdLst>
                <a:gd name="T0" fmla="*/ 32 w 49"/>
                <a:gd name="T1" fmla="*/ 195 h 196"/>
                <a:gd name="T2" fmla="*/ 49 w 49"/>
                <a:gd name="T3" fmla="*/ 4 h 196"/>
                <a:gd name="T4" fmla="*/ 40 w 49"/>
                <a:gd name="T5" fmla="*/ 0 h 196"/>
                <a:gd name="T6" fmla="*/ 6 w 49"/>
                <a:gd name="T7" fmla="*/ 6 h 196"/>
                <a:gd name="T8" fmla="*/ 0 w 49"/>
                <a:gd name="T9" fmla="*/ 18 h 196"/>
                <a:gd name="T10" fmla="*/ 18 w 49"/>
                <a:gd name="T11" fmla="*/ 192 h 196"/>
                <a:gd name="T12" fmla="*/ 32 w 49"/>
                <a:gd name="T13" fmla="*/ 195 h 196"/>
              </a:gdLst>
              <a:cxnLst>
                <a:cxn ang="0">
                  <a:pos x="T0" y="T1"/>
                </a:cxn>
                <a:cxn ang="0">
                  <a:pos x="T2" y="T3"/>
                </a:cxn>
                <a:cxn ang="0">
                  <a:pos x="T4" y="T5"/>
                </a:cxn>
                <a:cxn ang="0">
                  <a:pos x="T6" y="T7"/>
                </a:cxn>
                <a:cxn ang="0">
                  <a:pos x="T8" y="T9"/>
                </a:cxn>
                <a:cxn ang="0">
                  <a:pos x="T10" y="T11"/>
                </a:cxn>
                <a:cxn ang="0">
                  <a:pos x="T12" y="T13"/>
                </a:cxn>
              </a:cxnLst>
              <a:rect l="0" t="0" r="r" b="b"/>
              <a:pathLst>
                <a:path w="49" h="196">
                  <a:moveTo>
                    <a:pt x="32" y="195"/>
                  </a:moveTo>
                  <a:cubicBezTo>
                    <a:pt x="38" y="127"/>
                    <a:pt x="49" y="15"/>
                    <a:pt x="49" y="4"/>
                  </a:cubicBezTo>
                  <a:cubicBezTo>
                    <a:pt x="48" y="2"/>
                    <a:pt x="43" y="0"/>
                    <a:pt x="40" y="0"/>
                  </a:cubicBezTo>
                  <a:cubicBezTo>
                    <a:pt x="34" y="0"/>
                    <a:pt x="13" y="4"/>
                    <a:pt x="6" y="6"/>
                  </a:cubicBezTo>
                  <a:cubicBezTo>
                    <a:pt x="3" y="8"/>
                    <a:pt x="0" y="14"/>
                    <a:pt x="0" y="18"/>
                  </a:cubicBezTo>
                  <a:cubicBezTo>
                    <a:pt x="2" y="37"/>
                    <a:pt x="12" y="130"/>
                    <a:pt x="18" y="192"/>
                  </a:cubicBezTo>
                  <a:cubicBezTo>
                    <a:pt x="19" y="194"/>
                    <a:pt x="31" y="196"/>
                    <a:pt x="32"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56"/>
            <p:cNvSpPr/>
            <p:nvPr/>
          </p:nvSpPr>
          <p:spPr bwMode="auto">
            <a:xfrm>
              <a:off x="-1706965" y="-128283"/>
              <a:ext cx="84138" cy="84138"/>
            </a:xfrm>
            <a:custGeom>
              <a:gdLst>
                <a:gd name="T0" fmla="*/ 26 w 50"/>
                <a:gd name="T1" fmla="*/ 0 h 50"/>
                <a:gd name="T2" fmla="*/ 7 w 50"/>
                <a:gd name="T3" fmla="*/ 7 h 50"/>
                <a:gd name="T4" fmla="*/ 0 w 50"/>
                <a:gd name="T5" fmla="*/ 25 h 50"/>
                <a:gd name="T6" fmla="*/ 6 w 50"/>
                <a:gd name="T7" fmla="*/ 44 h 50"/>
                <a:gd name="T8" fmla="*/ 23 w 50"/>
                <a:gd name="T9" fmla="*/ 50 h 50"/>
                <a:gd name="T10" fmla="*/ 43 w 50"/>
                <a:gd name="T11" fmla="*/ 43 h 50"/>
                <a:gd name="T12" fmla="*/ 50 w 50"/>
                <a:gd name="T13" fmla="*/ 25 h 50"/>
                <a:gd name="T14" fmla="*/ 42 w 50"/>
                <a:gd name="T15" fmla="*/ 6 h 50"/>
                <a:gd name="T16" fmla="*/ 26 w 50"/>
                <a:gd name="T17" fmla="*/ 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26" y="0"/>
                  </a:moveTo>
                  <a:cubicBezTo>
                    <a:pt x="20" y="0"/>
                    <a:pt x="12" y="2"/>
                    <a:pt x="7" y="7"/>
                  </a:cubicBezTo>
                  <a:cubicBezTo>
                    <a:pt x="2" y="12"/>
                    <a:pt x="0" y="19"/>
                    <a:pt x="0" y="25"/>
                  </a:cubicBezTo>
                  <a:cubicBezTo>
                    <a:pt x="0" y="33"/>
                    <a:pt x="2" y="39"/>
                    <a:pt x="6" y="44"/>
                  </a:cubicBezTo>
                  <a:cubicBezTo>
                    <a:pt x="11" y="49"/>
                    <a:pt x="18" y="50"/>
                    <a:pt x="23" y="50"/>
                  </a:cubicBezTo>
                  <a:cubicBezTo>
                    <a:pt x="31" y="50"/>
                    <a:pt x="38" y="48"/>
                    <a:pt x="43" y="43"/>
                  </a:cubicBezTo>
                  <a:cubicBezTo>
                    <a:pt x="48" y="38"/>
                    <a:pt x="50" y="29"/>
                    <a:pt x="50" y="25"/>
                  </a:cubicBezTo>
                  <a:cubicBezTo>
                    <a:pt x="50" y="19"/>
                    <a:pt x="48" y="12"/>
                    <a:pt x="42" y="6"/>
                  </a:cubicBezTo>
                  <a:cubicBezTo>
                    <a:pt x="38" y="2"/>
                    <a:pt x="31"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57"/>
            <p:cNvSpPr/>
            <p:nvPr/>
          </p:nvSpPr>
          <p:spPr bwMode="auto">
            <a:xfrm>
              <a:off x="-1686328" y="-910921"/>
              <a:ext cx="42863" cy="160338"/>
            </a:xfrm>
            <a:custGeom>
              <a:gdLst>
                <a:gd name="T0" fmla="*/ 0 w 27"/>
                <a:gd name="T1" fmla="*/ 0 h 101"/>
                <a:gd name="T2" fmla="*/ 0 w 27"/>
                <a:gd name="T3" fmla="*/ 101 h 101"/>
                <a:gd name="T4" fmla="*/ 27 w 27"/>
                <a:gd name="T5" fmla="*/ 101 h 101"/>
                <a:gd name="T6" fmla="*/ 26 w 27"/>
                <a:gd name="T7" fmla="*/ 0 h 101"/>
                <a:gd name="T8" fmla="*/ 0 w 27"/>
                <a:gd name="T9" fmla="*/ 0 h 101"/>
              </a:gdLst>
              <a:cxnLst>
                <a:cxn ang="0">
                  <a:pos x="T0" y="T1"/>
                </a:cxn>
                <a:cxn ang="0">
                  <a:pos x="T2" y="T3"/>
                </a:cxn>
                <a:cxn ang="0">
                  <a:pos x="T4" y="T5"/>
                </a:cxn>
                <a:cxn ang="0">
                  <a:pos x="T6" y="T7"/>
                </a:cxn>
                <a:cxn ang="0">
                  <a:pos x="T8" y="T9"/>
                </a:cxn>
              </a:cxnLst>
              <a:rect l="0" t="0" r="r" b="b"/>
              <a:pathLst>
                <a:path w="27" h="100">
                  <a:moveTo>
                    <a:pt x="0" y="0"/>
                  </a:moveTo>
                  <a:lnTo>
                    <a:pt x="0" y="101"/>
                  </a:lnTo>
                  <a:lnTo>
                    <a:pt x="27" y="101"/>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58"/>
            <p:cNvSpPr/>
            <p:nvPr/>
          </p:nvSpPr>
          <p:spPr bwMode="auto">
            <a:xfrm>
              <a:off x="-1499003" y="-839483"/>
              <a:ext cx="123825" cy="160338"/>
            </a:xfrm>
            <a:custGeom>
              <a:gdLst>
                <a:gd name="T0" fmla="*/ 0 w 78"/>
                <a:gd name="T1" fmla="*/ 85 h 101"/>
                <a:gd name="T2" fmla="*/ 22 w 78"/>
                <a:gd name="T3" fmla="*/ 101 h 101"/>
                <a:gd name="T4" fmla="*/ 78 w 78"/>
                <a:gd name="T5" fmla="*/ 15 h 101"/>
                <a:gd name="T6" fmla="*/ 56 w 78"/>
                <a:gd name="T7" fmla="*/ 0 h 101"/>
                <a:gd name="T8" fmla="*/ 0 w 78"/>
                <a:gd name="T9" fmla="*/ 85 h 101"/>
              </a:gdLst>
              <a:cxnLst>
                <a:cxn ang="0">
                  <a:pos x="T0" y="T1"/>
                </a:cxn>
                <a:cxn ang="0">
                  <a:pos x="T2" y="T3"/>
                </a:cxn>
                <a:cxn ang="0">
                  <a:pos x="T4" y="T5"/>
                </a:cxn>
                <a:cxn ang="0">
                  <a:pos x="T6" y="T7"/>
                </a:cxn>
                <a:cxn ang="0">
                  <a:pos x="T8" y="T9"/>
                </a:cxn>
              </a:cxnLst>
              <a:rect l="0" t="0" r="r" b="b"/>
              <a:pathLst>
                <a:path w="78" h="100">
                  <a:moveTo>
                    <a:pt x="0" y="85"/>
                  </a:moveTo>
                  <a:lnTo>
                    <a:pt x="22" y="101"/>
                  </a:lnTo>
                  <a:lnTo>
                    <a:pt x="78" y="15"/>
                  </a:lnTo>
                  <a:lnTo>
                    <a:pt x="56"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59"/>
            <p:cNvSpPr/>
            <p:nvPr/>
          </p:nvSpPr>
          <p:spPr bwMode="auto">
            <a:xfrm>
              <a:off x="-1368828" y="-626758"/>
              <a:ext cx="163513" cy="103188"/>
            </a:xfrm>
            <a:custGeom>
              <a:gdLst>
                <a:gd name="T0" fmla="*/ 0 w 103"/>
                <a:gd name="T1" fmla="*/ 40 h 65"/>
                <a:gd name="T2" fmla="*/ 11 w 103"/>
                <a:gd name="T3" fmla="*/ 65 h 65"/>
                <a:gd name="T4" fmla="*/ 103 w 103"/>
                <a:gd name="T5" fmla="*/ 25 h 65"/>
                <a:gd name="T6" fmla="*/ 93 w 103"/>
                <a:gd name="T7" fmla="*/ 0 h 65"/>
                <a:gd name="T8" fmla="*/ 0 w 103"/>
                <a:gd name="T9" fmla="*/ 40 h 65"/>
              </a:gdLst>
              <a:cxnLst>
                <a:cxn ang="0">
                  <a:pos x="T0" y="T1"/>
                </a:cxn>
                <a:cxn ang="0">
                  <a:pos x="T2" y="T3"/>
                </a:cxn>
                <a:cxn ang="0">
                  <a:pos x="T4" y="T5"/>
                </a:cxn>
                <a:cxn ang="0">
                  <a:pos x="T6" y="T7"/>
                </a:cxn>
                <a:cxn ang="0">
                  <a:pos x="T8" y="T9"/>
                </a:cxn>
              </a:cxnLst>
              <a:rect l="0" t="0" r="r" b="b"/>
              <a:pathLst>
                <a:path w="103" h="65">
                  <a:moveTo>
                    <a:pt x="0" y="40"/>
                  </a:moveTo>
                  <a:lnTo>
                    <a:pt x="11" y="65"/>
                  </a:lnTo>
                  <a:lnTo>
                    <a:pt x="103" y="25"/>
                  </a:lnTo>
                  <a:lnTo>
                    <a:pt x="93" y="0"/>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60"/>
            <p:cNvSpPr/>
            <p:nvPr/>
          </p:nvSpPr>
          <p:spPr bwMode="auto">
            <a:xfrm>
              <a:off x="-1345015" y="-374346"/>
              <a:ext cx="165100" cy="71438"/>
            </a:xfrm>
            <a:custGeom>
              <a:gdLst>
                <a:gd name="T0" fmla="*/ 0 w 104"/>
                <a:gd name="T1" fmla="*/ 27 h 45"/>
                <a:gd name="T2" fmla="*/ 100 w 104"/>
                <a:gd name="T3" fmla="*/ 45 h 45"/>
                <a:gd name="T4" fmla="*/ 104 w 104"/>
                <a:gd name="T5" fmla="*/ 18 h 45"/>
                <a:gd name="T6" fmla="*/ 5 w 104"/>
                <a:gd name="T7" fmla="*/ 0 h 45"/>
                <a:gd name="T8" fmla="*/ 0 w 104"/>
                <a:gd name="T9" fmla="*/ 27 h 45"/>
              </a:gdLst>
              <a:cxnLst>
                <a:cxn ang="0">
                  <a:pos x="T0" y="T1"/>
                </a:cxn>
                <a:cxn ang="0">
                  <a:pos x="T2" y="T3"/>
                </a:cxn>
                <a:cxn ang="0">
                  <a:pos x="T4" y="T5"/>
                </a:cxn>
                <a:cxn ang="0">
                  <a:pos x="T6" y="T7"/>
                </a:cxn>
                <a:cxn ang="0">
                  <a:pos x="T8" y="T9"/>
                </a:cxn>
              </a:cxnLst>
              <a:rect l="0" t="0" r="r" b="b"/>
              <a:pathLst>
                <a:path w="104" h="45">
                  <a:moveTo>
                    <a:pt x="0" y="27"/>
                  </a:moveTo>
                  <a:lnTo>
                    <a:pt x="100" y="45"/>
                  </a:lnTo>
                  <a:lnTo>
                    <a:pt x="104" y="18"/>
                  </a:lnTo>
                  <a:lnTo>
                    <a:pt x="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61"/>
            <p:cNvSpPr/>
            <p:nvPr/>
          </p:nvSpPr>
          <p:spPr bwMode="auto">
            <a:xfrm>
              <a:off x="-1960965" y="-839483"/>
              <a:ext cx="123825" cy="160338"/>
            </a:xfrm>
            <a:custGeom>
              <a:gdLst>
                <a:gd name="T0" fmla="*/ 0 w 78"/>
                <a:gd name="T1" fmla="*/ 15 h 101"/>
                <a:gd name="T2" fmla="*/ 56 w 78"/>
                <a:gd name="T3" fmla="*/ 101 h 101"/>
                <a:gd name="T4" fmla="*/ 78 w 78"/>
                <a:gd name="T5" fmla="*/ 85 h 101"/>
                <a:gd name="T6" fmla="*/ 22 w 78"/>
                <a:gd name="T7" fmla="*/ 0 h 101"/>
                <a:gd name="T8" fmla="*/ 0 w 78"/>
                <a:gd name="T9" fmla="*/ 15 h 101"/>
              </a:gdLst>
              <a:cxnLst>
                <a:cxn ang="0">
                  <a:pos x="T0" y="T1"/>
                </a:cxn>
                <a:cxn ang="0">
                  <a:pos x="T2" y="T3"/>
                </a:cxn>
                <a:cxn ang="0">
                  <a:pos x="T4" y="T5"/>
                </a:cxn>
                <a:cxn ang="0">
                  <a:pos x="T6" y="T7"/>
                </a:cxn>
                <a:cxn ang="0">
                  <a:pos x="T8" y="T9"/>
                </a:cxn>
              </a:cxnLst>
              <a:rect l="0" t="0" r="r" b="b"/>
              <a:pathLst>
                <a:path w="78" h="100">
                  <a:moveTo>
                    <a:pt x="0" y="15"/>
                  </a:moveTo>
                  <a:lnTo>
                    <a:pt x="56" y="101"/>
                  </a:lnTo>
                  <a:lnTo>
                    <a:pt x="78" y="85"/>
                  </a:lnTo>
                  <a:lnTo>
                    <a:pt x="22" y="0"/>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62"/>
            <p:cNvSpPr/>
            <p:nvPr/>
          </p:nvSpPr>
          <p:spPr bwMode="auto">
            <a:xfrm>
              <a:off x="-2132415" y="-626758"/>
              <a:ext cx="163513" cy="103188"/>
            </a:xfrm>
            <a:custGeom>
              <a:gdLst>
                <a:gd name="T0" fmla="*/ 0 w 103"/>
                <a:gd name="T1" fmla="*/ 25 h 65"/>
                <a:gd name="T2" fmla="*/ 93 w 103"/>
                <a:gd name="T3" fmla="*/ 65 h 65"/>
                <a:gd name="T4" fmla="*/ 103 w 103"/>
                <a:gd name="T5" fmla="*/ 40 h 65"/>
                <a:gd name="T6" fmla="*/ 11 w 103"/>
                <a:gd name="T7" fmla="*/ 0 h 65"/>
                <a:gd name="T8" fmla="*/ 0 w 103"/>
                <a:gd name="T9" fmla="*/ 25 h 65"/>
              </a:gdLst>
              <a:cxnLst>
                <a:cxn ang="0">
                  <a:pos x="T0" y="T1"/>
                </a:cxn>
                <a:cxn ang="0">
                  <a:pos x="T2" y="T3"/>
                </a:cxn>
                <a:cxn ang="0">
                  <a:pos x="T4" y="T5"/>
                </a:cxn>
                <a:cxn ang="0">
                  <a:pos x="T6" y="T7"/>
                </a:cxn>
                <a:cxn ang="0">
                  <a:pos x="T8" y="T9"/>
                </a:cxn>
              </a:cxnLst>
              <a:rect l="0" t="0" r="r" b="b"/>
              <a:pathLst>
                <a:path w="103" h="65">
                  <a:moveTo>
                    <a:pt x="0" y="25"/>
                  </a:moveTo>
                  <a:lnTo>
                    <a:pt x="93" y="65"/>
                  </a:lnTo>
                  <a:lnTo>
                    <a:pt x="103" y="40"/>
                  </a:lnTo>
                  <a:lnTo>
                    <a:pt x="11" y="0"/>
                  </a:lnTo>
                  <a:lnTo>
                    <a:pt x="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63"/>
            <p:cNvSpPr/>
            <p:nvPr/>
          </p:nvSpPr>
          <p:spPr bwMode="auto">
            <a:xfrm>
              <a:off x="-2157815" y="-374346"/>
              <a:ext cx="166688" cy="71438"/>
            </a:xfrm>
            <a:custGeom>
              <a:gdLst>
                <a:gd name="T0" fmla="*/ 0 w 105"/>
                <a:gd name="T1" fmla="*/ 18 h 45"/>
                <a:gd name="T2" fmla="*/ 4 w 105"/>
                <a:gd name="T3" fmla="*/ 45 h 45"/>
                <a:gd name="T4" fmla="*/ 105 w 105"/>
                <a:gd name="T5" fmla="*/ 27 h 45"/>
                <a:gd name="T6" fmla="*/ 99 w 105"/>
                <a:gd name="T7" fmla="*/ 0 h 45"/>
                <a:gd name="T8" fmla="*/ 0 w 105"/>
                <a:gd name="T9" fmla="*/ 18 h 45"/>
              </a:gdLst>
              <a:cxnLst>
                <a:cxn ang="0">
                  <a:pos x="T0" y="T1"/>
                </a:cxn>
                <a:cxn ang="0">
                  <a:pos x="T2" y="T3"/>
                </a:cxn>
                <a:cxn ang="0">
                  <a:pos x="T4" y="T5"/>
                </a:cxn>
                <a:cxn ang="0">
                  <a:pos x="T6" y="T7"/>
                </a:cxn>
                <a:cxn ang="0">
                  <a:pos x="T8" y="T9"/>
                </a:cxn>
              </a:cxnLst>
              <a:rect l="0" t="0" r="r" b="b"/>
              <a:pathLst>
                <a:path w="105" h="45">
                  <a:moveTo>
                    <a:pt x="0" y="18"/>
                  </a:moveTo>
                  <a:lnTo>
                    <a:pt x="4" y="45"/>
                  </a:lnTo>
                  <a:lnTo>
                    <a:pt x="105" y="27"/>
                  </a:lnTo>
                  <a:lnTo>
                    <a:pt x="99"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Oval 64"/>
            <p:cNvSpPr>
              <a:spLocks noChangeArrowheads="1"/>
            </p:cNvSpPr>
            <p:nvPr/>
          </p:nvSpPr>
          <p:spPr bwMode="auto">
            <a:xfrm>
              <a:off x="-2791228" y="401942"/>
              <a:ext cx="503238" cy="585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65"/>
            <p:cNvSpPr/>
            <p:nvPr/>
          </p:nvSpPr>
          <p:spPr bwMode="auto">
            <a:xfrm>
              <a:off x="-3107140" y="1032180"/>
              <a:ext cx="946150" cy="566738"/>
            </a:xfrm>
            <a:custGeom>
              <a:gdLst>
                <a:gd name="T0" fmla="*/ 337 w 565"/>
                <a:gd name="T1" fmla="*/ 285 h 338"/>
                <a:gd name="T2" fmla="*/ 242 w 565"/>
                <a:gd name="T3" fmla="*/ 0 h 338"/>
                <a:gd name="T4" fmla="*/ 0 w 565"/>
                <a:gd name="T5" fmla="*/ 338 h 338"/>
                <a:gd name="T6" fmla="*/ 430 w 565"/>
                <a:gd name="T7" fmla="*/ 338 h 338"/>
                <a:gd name="T8" fmla="*/ 565 w 565"/>
                <a:gd name="T9" fmla="*/ 44 h 338"/>
                <a:gd name="T10" fmla="*/ 436 w 565"/>
                <a:gd name="T11" fmla="*/ 0 h 338"/>
                <a:gd name="T12" fmla="*/ 337 w 565"/>
                <a:gd name="T13" fmla="*/ 285 h 338"/>
              </a:gdLst>
              <a:cxnLst>
                <a:cxn ang="0">
                  <a:pos x="T0" y="T1"/>
                </a:cxn>
                <a:cxn ang="0">
                  <a:pos x="T2" y="T3"/>
                </a:cxn>
                <a:cxn ang="0">
                  <a:pos x="T4" y="T5"/>
                </a:cxn>
                <a:cxn ang="0">
                  <a:pos x="T6" y="T7"/>
                </a:cxn>
                <a:cxn ang="0">
                  <a:pos x="T8" y="T9"/>
                </a:cxn>
                <a:cxn ang="0">
                  <a:pos x="T10" y="T11"/>
                </a:cxn>
                <a:cxn ang="0">
                  <a:pos x="T12" y="T13"/>
                </a:cxn>
              </a:cxnLst>
              <a:rect l="0" t="0" r="r" b="b"/>
              <a:pathLst>
                <a:path w="565" h="338">
                  <a:moveTo>
                    <a:pt x="337" y="285"/>
                  </a:moveTo>
                  <a:cubicBezTo>
                    <a:pt x="242" y="0"/>
                    <a:pt x="242" y="0"/>
                    <a:pt x="242" y="0"/>
                  </a:cubicBezTo>
                  <a:cubicBezTo>
                    <a:pt x="86" y="0"/>
                    <a:pt x="0" y="151"/>
                    <a:pt x="0" y="338"/>
                  </a:cubicBezTo>
                  <a:cubicBezTo>
                    <a:pt x="430" y="338"/>
                    <a:pt x="430" y="338"/>
                    <a:pt x="430" y="338"/>
                  </a:cubicBezTo>
                  <a:cubicBezTo>
                    <a:pt x="442" y="212"/>
                    <a:pt x="488" y="105"/>
                    <a:pt x="565" y="44"/>
                  </a:cubicBezTo>
                  <a:cubicBezTo>
                    <a:pt x="530" y="17"/>
                    <a:pt x="487" y="0"/>
                    <a:pt x="436" y="0"/>
                  </a:cubicBezTo>
                  <a:lnTo>
                    <a:pt x="337" y="2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66"/>
            <p:cNvSpPr/>
            <p:nvPr/>
          </p:nvSpPr>
          <p:spPr bwMode="auto">
            <a:xfrm>
              <a:off x="-2624540" y="1030592"/>
              <a:ext cx="169863" cy="357188"/>
            </a:xfrm>
            <a:custGeom>
              <a:gdLst>
                <a:gd name="T0" fmla="*/ 0 w 107"/>
                <a:gd name="T1" fmla="*/ 56 h 225"/>
                <a:gd name="T2" fmla="*/ 54 w 107"/>
                <a:gd name="T3" fmla="*/ 225 h 225"/>
                <a:gd name="T4" fmla="*/ 107 w 107"/>
                <a:gd name="T5" fmla="*/ 56 h 225"/>
                <a:gd name="T6" fmla="*/ 54 w 107"/>
                <a:gd name="T7" fmla="*/ 0 h 225"/>
                <a:gd name="T8" fmla="*/ 0 w 107"/>
                <a:gd name="T9" fmla="*/ 56 h 225"/>
              </a:gdLst>
              <a:cxnLst>
                <a:cxn ang="0">
                  <a:pos x="T0" y="T1"/>
                </a:cxn>
                <a:cxn ang="0">
                  <a:pos x="T2" y="T3"/>
                </a:cxn>
                <a:cxn ang="0">
                  <a:pos x="T4" y="T5"/>
                </a:cxn>
                <a:cxn ang="0">
                  <a:pos x="T6" y="T7"/>
                </a:cxn>
                <a:cxn ang="0">
                  <a:pos x="T8" y="T9"/>
                </a:cxn>
              </a:cxnLst>
              <a:rect l="0" t="0" r="r" b="b"/>
              <a:pathLst>
                <a:path w="107" h="225">
                  <a:moveTo>
                    <a:pt x="0" y="56"/>
                  </a:moveTo>
                  <a:lnTo>
                    <a:pt x="54" y="225"/>
                  </a:lnTo>
                  <a:lnTo>
                    <a:pt x="107" y="56"/>
                  </a:lnTo>
                  <a:lnTo>
                    <a:pt x="54"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Oval 67"/>
            <p:cNvSpPr>
              <a:spLocks noChangeArrowheads="1"/>
            </p:cNvSpPr>
            <p:nvPr/>
          </p:nvSpPr>
          <p:spPr bwMode="auto">
            <a:xfrm>
              <a:off x="-1030690" y="401942"/>
              <a:ext cx="504825" cy="585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68"/>
            <p:cNvSpPr/>
            <p:nvPr/>
          </p:nvSpPr>
          <p:spPr bwMode="auto">
            <a:xfrm>
              <a:off x="-1157690" y="1032180"/>
              <a:ext cx="947738" cy="566738"/>
            </a:xfrm>
            <a:custGeom>
              <a:gdLst>
                <a:gd name="T0" fmla="*/ 323 w 566"/>
                <a:gd name="T1" fmla="*/ 0 h 338"/>
                <a:gd name="T2" fmla="*/ 229 w 566"/>
                <a:gd name="T3" fmla="*/ 285 h 338"/>
                <a:gd name="T4" fmla="*/ 130 w 566"/>
                <a:gd name="T5" fmla="*/ 0 h 338"/>
                <a:gd name="T6" fmla="*/ 0 w 566"/>
                <a:gd name="T7" fmla="*/ 44 h 338"/>
                <a:gd name="T8" fmla="*/ 136 w 566"/>
                <a:gd name="T9" fmla="*/ 338 h 338"/>
                <a:gd name="T10" fmla="*/ 566 w 566"/>
                <a:gd name="T11" fmla="*/ 338 h 338"/>
                <a:gd name="T12" fmla="*/ 323 w 566"/>
                <a:gd name="T13" fmla="*/ 0 h 338"/>
              </a:gdLst>
              <a:cxnLst>
                <a:cxn ang="0">
                  <a:pos x="T0" y="T1"/>
                </a:cxn>
                <a:cxn ang="0">
                  <a:pos x="T2" y="T3"/>
                </a:cxn>
                <a:cxn ang="0">
                  <a:pos x="T4" y="T5"/>
                </a:cxn>
                <a:cxn ang="0">
                  <a:pos x="T6" y="T7"/>
                </a:cxn>
                <a:cxn ang="0">
                  <a:pos x="T8" y="T9"/>
                </a:cxn>
                <a:cxn ang="0">
                  <a:pos x="T10" y="T11"/>
                </a:cxn>
                <a:cxn ang="0">
                  <a:pos x="T12" y="T13"/>
                </a:cxn>
              </a:cxnLst>
              <a:rect l="0" t="0" r="r" b="b"/>
              <a:pathLst>
                <a:path w="566" h="338">
                  <a:moveTo>
                    <a:pt x="323" y="0"/>
                  </a:moveTo>
                  <a:cubicBezTo>
                    <a:pt x="229" y="285"/>
                    <a:pt x="229" y="285"/>
                    <a:pt x="229" y="285"/>
                  </a:cubicBezTo>
                  <a:cubicBezTo>
                    <a:pt x="130" y="0"/>
                    <a:pt x="130" y="0"/>
                    <a:pt x="130" y="0"/>
                  </a:cubicBezTo>
                  <a:cubicBezTo>
                    <a:pt x="79" y="0"/>
                    <a:pt x="36" y="17"/>
                    <a:pt x="0" y="44"/>
                  </a:cubicBezTo>
                  <a:cubicBezTo>
                    <a:pt x="77" y="105"/>
                    <a:pt x="124" y="212"/>
                    <a:pt x="136" y="338"/>
                  </a:cubicBezTo>
                  <a:cubicBezTo>
                    <a:pt x="566" y="338"/>
                    <a:pt x="566" y="338"/>
                    <a:pt x="566" y="338"/>
                  </a:cubicBezTo>
                  <a:cubicBezTo>
                    <a:pt x="566" y="151"/>
                    <a:pt x="480" y="0"/>
                    <a:pt x="3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69"/>
            <p:cNvSpPr/>
            <p:nvPr/>
          </p:nvSpPr>
          <p:spPr bwMode="auto">
            <a:xfrm>
              <a:off x="-862415" y="1030592"/>
              <a:ext cx="169863" cy="357188"/>
            </a:xfrm>
            <a:custGeom>
              <a:gdLst>
                <a:gd name="T0" fmla="*/ 0 w 107"/>
                <a:gd name="T1" fmla="*/ 56 h 225"/>
                <a:gd name="T2" fmla="*/ 53 w 107"/>
                <a:gd name="T3" fmla="*/ 225 h 225"/>
                <a:gd name="T4" fmla="*/ 107 w 107"/>
                <a:gd name="T5" fmla="*/ 56 h 225"/>
                <a:gd name="T6" fmla="*/ 53 w 107"/>
                <a:gd name="T7" fmla="*/ 0 h 225"/>
                <a:gd name="T8" fmla="*/ 0 w 107"/>
                <a:gd name="T9" fmla="*/ 56 h 225"/>
              </a:gdLst>
              <a:cxnLst>
                <a:cxn ang="0">
                  <a:pos x="T0" y="T1"/>
                </a:cxn>
                <a:cxn ang="0">
                  <a:pos x="T2" y="T3"/>
                </a:cxn>
                <a:cxn ang="0">
                  <a:pos x="T4" y="T5"/>
                </a:cxn>
                <a:cxn ang="0">
                  <a:pos x="T6" y="T7"/>
                </a:cxn>
                <a:cxn ang="0">
                  <a:pos x="T8" y="T9"/>
                </a:cxn>
              </a:cxnLst>
              <a:rect l="0" t="0" r="r" b="b"/>
              <a:pathLst>
                <a:path w="107" h="225">
                  <a:moveTo>
                    <a:pt x="0" y="56"/>
                  </a:moveTo>
                  <a:lnTo>
                    <a:pt x="53" y="225"/>
                  </a:lnTo>
                  <a:lnTo>
                    <a:pt x="107" y="56"/>
                  </a:lnTo>
                  <a:lnTo>
                    <a:pt x="53"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Oval 70"/>
            <p:cNvSpPr>
              <a:spLocks noChangeArrowheads="1"/>
            </p:cNvSpPr>
            <p:nvPr/>
          </p:nvSpPr>
          <p:spPr bwMode="auto">
            <a:xfrm>
              <a:off x="-1965728" y="281292"/>
              <a:ext cx="614363" cy="712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71"/>
            <p:cNvSpPr/>
            <p:nvPr/>
          </p:nvSpPr>
          <p:spPr bwMode="auto">
            <a:xfrm>
              <a:off x="-2351490" y="1051230"/>
              <a:ext cx="1385888" cy="688975"/>
            </a:xfrm>
            <a:custGeom>
              <a:gdLst>
                <a:gd name="T0" fmla="*/ 532 w 828"/>
                <a:gd name="T1" fmla="*/ 0 h 412"/>
                <a:gd name="T2" fmla="*/ 411 w 828"/>
                <a:gd name="T3" fmla="*/ 347 h 412"/>
                <a:gd name="T4" fmla="*/ 296 w 828"/>
                <a:gd name="T5" fmla="*/ 0 h 412"/>
                <a:gd name="T6" fmla="*/ 138 w 828"/>
                <a:gd name="T7" fmla="*/ 53 h 412"/>
                <a:gd name="T8" fmla="*/ 3 w 828"/>
                <a:gd name="T9" fmla="*/ 346 h 412"/>
                <a:gd name="T10" fmla="*/ 0 w 828"/>
                <a:gd name="T11" fmla="*/ 412 h 412"/>
                <a:gd name="T12" fmla="*/ 828 w 828"/>
                <a:gd name="T13" fmla="*/ 412 h 412"/>
                <a:gd name="T14" fmla="*/ 532 w 828"/>
                <a:gd name="T15" fmla="*/ 0 h 4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7" h="412">
                  <a:moveTo>
                    <a:pt x="532" y="0"/>
                  </a:moveTo>
                  <a:cubicBezTo>
                    <a:pt x="411" y="347"/>
                    <a:pt x="411" y="347"/>
                    <a:pt x="411" y="347"/>
                  </a:cubicBezTo>
                  <a:cubicBezTo>
                    <a:pt x="296" y="0"/>
                    <a:pt x="296" y="0"/>
                    <a:pt x="296" y="0"/>
                  </a:cubicBezTo>
                  <a:cubicBezTo>
                    <a:pt x="234" y="0"/>
                    <a:pt x="181" y="19"/>
                    <a:pt x="138" y="53"/>
                  </a:cubicBezTo>
                  <a:cubicBezTo>
                    <a:pt x="61" y="114"/>
                    <a:pt x="15" y="221"/>
                    <a:pt x="3" y="346"/>
                  </a:cubicBezTo>
                  <a:cubicBezTo>
                    <a:pt x="1" y="368"/>
                    <a:pt x="0" y="389"/>
                    <a:pt x="0" y="412"/>
                  </a:cubicBezTo>
                  <a:cubicBezTo>
                    <a:pt x="828" y="412"/>
                    <a:pt x="828" y="412"/>
                    <a:pt x="828" y="412"/>
                  </a:cubicBezTo>
                  <a:cubicBezTo>
                    <a:pt x="828" y="184"/>
                    <a:pt x="723" y="0"/>
                    <a:pt x="5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72"/>
            <p:cNvSpPr/>
            <p:nvPr/>
          </p:nvSpPr>
          <p:spPr bwMode="auto">
            <a:xfrm>
              <a:off x="-1762528" y="1048055"/>
              <a:ext cx="207963" cy="436563"/>
            </a:xfrm>
            <a:custGeom>
              <a:gdLst>
                <a:gd name="T0" fmla="*/ 0 w 131"/>
                <a:gd name="T1" fmla="*/ 68 h 275"/>
                <a:gd name="T2" fmla="*/ 66 w 131"/>
                <a:gd name="T3" fmla="*/ 275 h 275"/>
                <a:gd name="T4" fmla="*/ 131 w 131"/>
                <a:gd name="T5" fmla="*/ 68 h 275"/>
                <a:gd name="T6" fmla="*/ 66 w 131"/>
                <a:gd name="T7" fmla="*/ 0 h 275"/>
                <a:gd name="T8" fmla="*/ 0 w 131"/>
                <a:gd name="T9" fmla="*/ 68 h 275"/>
              </a:gdLst>
              <a:cxnLst>
                <a:cxn ang="0">
                  <a:pos x="T0" y="T1"/>
                </a:cxn>
                <a:cxn ang="0">
                  <a:pos x="T2" y="T3"/>
                </a:cxn>
                <a:cxn ang="0">
                  <a:pos x="T4" y="T5"/>
                </a:cxn>
                <a:cxn ang="0">
                  <a:pos x="T6" y="T7"/>
                </a:cxn>
                <a:cxn ang="0">
                  <a:pos x="T8" y="T9"/>
                </a:cxn>
              </a:cxnLst>
              <a:rect l="0" t="0" r="r" b="b"/>
              <a:pathLst>
                <a:path w="131" h="275">
                  <a:moveTo>
                    <a:pt x="0" y="68"/>
                  </a:moveTo>
                  <a:lnTo>
                    <a:pt x="66" y="275"/>
                  </a:lnTo>
                  <a:lnTo>
                    <a:pt x="131" y="68"/>
                  </a:lnTo>
                  <a:lnTo>
                    <a:pt x="66" y="0"/>
                  </a:lnTo>
                  <a:lnTo>
                    <a:pt x="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73"/>
            <p:cNvSpPr/>
            <p:nvPr/>
          </p:nvSpPr>
          <p:spPr bwMode="auto">
            <a:xfrm>
              <a:off x="-1926040" y="-633108"/>
              <a:ext cx="522288" cy="750888"/>
            </a:xfrm>
            <a:custGeom>
              <a:gdLst>
                <a:gd name="T0" fmla="*/ 45 w 312"/>
                <a:gd name="T1" fmla="*/ 44 h 449"/>
                <a:gd name="T2" fmla="*/ 0 w 312"/>
                <a:gd name="T3" fmla="*/ 150 h 449"/>
                <a:gd name="T4" fmla="*/ 9 w 312"/>
                <a:gd name="T5" fmla="*/ 152 h 449"/>
                <a:gd name="T6" fmla="*/ 11 w 312"/>
                <a:gd name="T7" fmla="*/ 176 h 449"/>
                <a:gd name="T8" fmla="*/ 31 w 312"/>
                <a:gd name="T9" fmla="*/ 256 h 449"/>
                <a:gd name="T10" fmla="*/ 44 w 312"/>
                <a:gd name="T11" fmla="*/ 303 h 449"/>
                <a:gd name="T12" fmla="*/ 51 w 312"/>
                <a:gd name="T13" fmla="*/ 389 h 449"/>
                <a:gd name="T14" fmla="*/ 55 w 312"/>
                <a:gd name="T15" fmla="*/ 419 h 449"/>
                <a:gd name="T16" fmla="*/ 88 w 312"/>
                <a:gd name="T17" fmla="*/ 447 h 449"/>
                <a:gd name="T18" fmla="*/ 157 w 312"/>
                <a:gd name="T19" fmla="*/ 448 h 449"/>
                <a:gd name="T20" fmla="*/ 177 w 312"/>
                <a:gd name="T21" fmla="*/ 449 h 449"/>
                <a:gd name="T22" fmla="*/ 223 w 312"/>
                <a:gd name="T23" fmla="*/ 447 h 449"/>
                <a:gd name="T24" fmla="*/ 253 w 312"/>
                <a:gd name="T25" fmla="*/ 428 h 449"/>
                <a:gd name="T26" fmla="*/ 260 w 312"/>
                <a:gd name="T27" fmla="*/ 389 h 449"/>
                <a:gd name="T28" fmla="*/ 267 w 312"/>
                <a:gd name="T29" fmla="*/ 303 h 449"/>
                <a:gd name="T30" fmla="*/ 281 w 312"/>
                <a:gd name="T31" fmla="*/ 256 h 449"/>
                <a:gd name="T32" fmla="*/ 308 w 312"/>
                <a:gd name="T33" fmla="*/ 181 h 449"/>
                <a:gd name="T34" fmla="*/ 312 w 312"/>
                <a:gd name="T35" fmla="*/ 151 h 449"/>
                <a:gd name="T36" fmla="*/ 156 w 312"/>
                <a:gd name="T37" fmla="*/ 0 h 449"/>
                <a:gd name="T38" fmla="*/ 253 w 312"/>
                <a:gd name="T39" fmla="*/ 57 h 449"/>
                <a:gd name="T40" fmla="*/ 293 w 312"/>
                <a:gd name="T41" fmla="*/ 150 h 449"/>
                <a:gd name="T42" fmla="*/ 293 w 312"/>
                <a:gd name="T43" fmla="*/ 150 h 449"/>
                <a:gd name="T44" fmla="*/ 293 w 312"/>
                <a:gd name="T45" fmla="*/ 151 h 449"/>
                <a:gd name="T46" fmla="*/ 290 w 312"/>
                <a:gd name="T47" fmla="*/ 177 h 449"/>
                <a:gd name="T48" fmla="*/ 264 w 312"/>
                <a:gd name="T49" fmla="*/ 248 h 449"/>
                <a:gd name="T50" fmla="*/ 242 w 312"/>
                <a:gd name="T51" fmla="*/ 390 h 449"/>
                <a:gd name="T52" fmla="*/ 241 w 312"/>
                <a:gd name="T53" fmla="*/ 405 h 449"/>
                <a:gd name="T54" fmla="*/ 220 w 312"/>
                <a:gd name="T55" fmla="*/ 429 h 449"/>
                <a:gd name="T56" fmla="*/ 200 w 312"/>
                <a:gd name="T57" fmla="*/ 430 h 449"/>
                <a:gd name="T58" fmla="*/ 157 w 312"/>
                <a:gd name="T59" fmla="*/ 430 h 449"/>
                <a:gd name="T60" fmla="*/ 155 w 312"/>
                <a:gd name="T61" fmla="*/ 430 h 449"/>
                <a:gd name="T62" fmla="*/ 90 w 312"/>
                <a:gd name="T63" fmla="*/ 438 h 449"/>
                <a:gd name="T64" fmla="*/ 74 w 312"/>
                <a:gd name="T65" fmla="*/ 418 h 449"/>
                <a:gd name="T66" fmla="*/ 61 w 312"/>
                <a:gd name="T67" fmla="*/ 389 h 449"/>
                <a:gd name="T68" fmla="*/ 62 w 312"/>
                <a:gd name="T69" fmla="*/ 299 h 449"/>
                <a:gd name="T70" fmla="*/ 47 w 312"/>
                <a:gd name="T71" fmla="*/ 247 h 449"/>
                <a:gd name="T72" fmla="*/ 20 w 312"/>
                <a:gd name="T73" fmla="*/ 174 h 449"/>
                <a:gd name="T74" fmla="*/ 18 w 312"/>
                <a:gd name="T75" fmla="*/ 152 h 449"/>
                <a:gd name="T76" fmla="*/ 18 w 312"/>
                <a:gd name="T77" fmla="*/ 150 h 449"/>
                <a:gd name="T78" fmla="*/ 18 w 312"/>
                <a:gd name="T79" fmla="*/ 150 h 449"/>
                <a:gd name="T80" fmla="*/ 18 w 312"/>
                <a:gd name="T81" fmla="*/ 150 h 449"/>
                <a:gd name="T82" fmla="*/ 58 w 312"/>
                <a:gd name="T83" fmla="*/ 57 h 4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449">
                  <a:moveTo>
                    <a:pt x="156" y="9"/>
                  </a:moveTo>
                  <a:cubicBezTo>
                    <a:pt x="156" y="0"/>
                    <a:pt x="156" y="0"/>
                    <a:pt x="156" y="0"/>
                  </a:cubicBezTo>
                  <a:cubicBezTo>
                    <a:pt x="113" y="0"/>
                    <a:pt x="74" y="16"/>
                    <a:pt x="45" y="44"/>
                  </a:cubicBezTo>
                  <a:cubicBezTo>
                    <a:pt x="17" y="71"/>
                    <a:pt x="0" y="108"/>
                    <a:pt x="0" y="150"/>
                  </a:cubicBezTo>
                  <a:cubicBezTo>
                    <a:pt x="9" y="150"/>
                    <a:pt x="9" y="150"/>
                    <a:pt x="9" y="150"/>
                  </a:cubicBezTo>
                  <a:cubicBezTo>
                    <a:pt x="0" y="150"/>
                    <a:pt x="0" y="150"/>
                    <a:pt x="0" y="150"/>
                  </a:cubicBezTo>
                  <a:cubicBezTo>
                    <a:pt x="0" y="150"/>
                    <a:pt x="0" y="150"/>
                    <a:pt x="0" y="150"/>
                  </a:cubicBezTo>
                  <a:cubicBezTo>
                    <a:pt x="0" y="151"/>
                    <a:pt x="0" y="151"/>
                    <a:pt x="0" y="152"/>
                  </a:cubicBezTo>
                  <a:cubicBezTo>
                    <a:pt x="9" y="152"/>
                    <a:pt x="9" y="152"/>
                    <a:pt x="9" y="152"/>
                  </a:cubicBezTo>
                  <a:cubicBezTo>
                    <a:pt x="0" y="152"/>
                    <a:pt x="0" y="152"/>
                    <a:pt x="0" y="152"/>
                  </a:cubicBezTo>
                  <a:cubicBezTo>
                    <a:pt x="0" y="161"/>
                    <a:pt x="1" y="169"/>
                    <a:pt x="2" y="177"/>
                  </a:cubicBezTo>
                  <a:cubicBezTo>
                    <a:pt x="11" y="176"/>
                    <a:pt x="11" y="176"/>
                    <a:pt x="11" y="176"/>
                  </a:cubicBezTo>
                  <a:cubicBezTo>
                    <a:pt x="2" y="177"/>
                    <a:pt x="2" y="177"/>
                    <a:pt x="2" y="177"/>
                  </a:cubicBezTo>
                  <a:cubicBezTo>
                    <a:pt x="4" y="187"/>
                    <a:pt x="7" y="199"/>
                    <a:pt x="12" y="212"/>
                  </a:cubicBezTo>
                  <a:cubicBezTo>
                    <a:pt x="16" y="226"/>
                    <a:pt x="23" y="240"/>
                    <a:pt x="31" y="256"/>
                  </a:cubicBezTo>
                  <a:cubicBezTo>
                    <a:pt x="39" y="251"/>
                    <a:pt x="39" y="251"/>
                    <a:pt x="39" y="251"/>
                  </a:cubicBezTo>
                  <a:cubicBezTo>
                    <a:pt x="30" y="255"/>
                    <a:pt x="30" y="255"/>
                    <a:pt x="30" y="255"/>
                  </a:cubicBezTo>
                  <a:cubicBezTo>
                    <a:pt x="34" y="265"/>
                    <a:pt x="40" y="282"/>
                    <a:pt x="44" y="303"/>
                  </a:cubicBezTo>
                  <a:cubicBezTo>
                    <a:pt x="49" y="324"/>
                    <a:pt x="52" y="348"/>
                    <a:pt x="52" y="370"/>
                  </a:cubicBezTo>
                  <a:cubicBezTo>
                    <a:pt x="52" y="376"/>
                    <a:pt x="52" y="383"/>
                    <a:pt x="52" y="388"/>
                  </a:cubicBezTo>
                  <a:cubicBezTo>
                    <a:pt x="51" y="389"/>
                    <a:pt x="51" y="389"/>
                    <a:pt x="51" y="389"/>
                  </a:cubicBezTo>
                  <a:cubicBezTo>
                    <a:pt x="51" y="389"/>
                    <a:pt x="51" y="389"/>
                    <a:pt x="51" y="389"/>
                  </a:cubicBezTo>
                  <a:cubicBezTo>
                    <a:pt x="51" y="395"/>
                    <a:pt x="52" y="401"/>
                    <a:pt x="52" y="407"/>
                  </a:cubicBezTo>
                  <a:cubicBezTo>
                    <a:pt x="53" y="411"/>
                    <a:pt x="53" y="415"/>
                    <a:pt x="55" y="419"/>
                  </a:cubicBezTo>
                  <a:cubicBezTo>
                    <a:pt x="57" y="426"/>
                    <a:pt x="60" y="432"/>
                    <a:pt x="66" y="437"/>
                  </a:cubicBezTo>
                  <a:cubicBezTo>
                    <a:pt x="71" y="441"/>
                    <a:pt x="79" y="445"/>
                    <a:pt x="88" y="447"/>
                  </a:cubicBezTo>
                  <a:cubicBezTo>
                    <a:pt x="88" y="447"/>
                    <a:pt x="88" y="447"/>
                    <a:pt x="88" y="447"/>
                  </a:cubicBezTo>
                  <a:cubicBezTo>
                    <a:pt x="89" y="447"/>
                    <a:pt x="89" y="447"/>
                    <a:pt x="89" y="447"/>
                  </a:cubicBezTo>
                  <a:cubicBezTo>
                    <a:pt x="101" y="448"/>
                    <a:pt x="118" y="449"/>
                    <a:pt x="132" y="449"/>
                  </a:cubicBezTo>
                  <a:cubicBezTo>
                    <a:pt x="146" y="449"/>
                    <a:pt x="157" y="448"/>
                    <a:pt x="157" y="448"/>
                  </a:cubicBezTo>
                  <a:cubicBezTo>
                    <a:pt x="157" y="439"/>
                    <a:pt x="157" y="439"/>
                    <a:pt x="157" y="439"/>
                  </a:cubicBezTo>
                  <a:cubicBezTo>
                    <a:pt x="157" y="448"/>
                    <a:pt x="157" y="448"/>
                    <a:pt x="157" y="448"/>
                  </a:cubicBezTo>
                  <a:cubicBezTo>
                    <a:pt x="157" y="448"/>
                    <a:pt x="165" y="449"/>
                    <a:pt x="177" y="449"/>
                  </a:cubicBezTo>
                  <a:cubicBezTo>
                    <a:pt x="184" y="449"/>
                    <a:pt x="192" y="448"/>
                    <a:pt x="201" y="448"/>
                  </a:cubicBezTo>
                  <a:cubicBezTo>
                    <a:pt x="209" y="448"/>
                    <a:pt x="217" y="448"/>
                    <a:pt x="223" y="447"/>
                  </a:cubicBezTo>
                  <a:cubicBezTo>
                    <a:pt x="223" y="447"/>
                    <a:pt x="223" y="447"/>
                    <a:pt x="223" y="447"/>
                  </a:cubicBezTo>
                  <a:cubicBezTo>
                    <a:pt x="224" y="447"/>
                    <a:pt x="224" y="447"/>
                    <a:pt x="224" y="447"/>
                  </a:cubicBezTo>
                  <a:cubicBezTo>
                    <a:pt x="231" y="445"/>
                    <a:pt x="238" y="443"/>
                    <a:pt x="243" y="439"/>
                  </a:cubicBezTo>
                  <a:cubicBezTo>
                    <a:pt x="247" y="436"/>
                    <a:pt x="250" y="432"/>
                    <a:pt x="253" y="428"/>
                  </a:cubicBezTo>
                  <a:cubicBezTo>
                    <a:pt x="256" y="422"/>
                    <a:pt x="258" y="416"/>
                    <a:pt x="259" y="409"/>
                  </a:cubicBezTo>
                  <a:cubicBezTo>
                    <a:pt x="260" y="403"/>
                    <a:pt x="260" y="396"/>
                    <a:pt x="260" y="389"/>
                  </a:cubicBezTo>
                  <a:cubicBezTo>
                    <a:pt x="260" y="389"/>
                    <a:pt x="260" y="389"/>
                    <a:pt x="260" y="389"/>
                  </a:cubicBezTo>
                  <a:cubicBezTo>
                    <a:pt x="260" y="388"/>
                    <a:pt x="260" y="388"/>
                    <a:pt x="260" y="388"/>
                  </a:cubicBezTo>
                  <a:cubicBezTo>
                    <a:pt x="260" y="383"/>
                    <a:pt x="259" y="376"/>
                    <a:pt x="259" y="370"/>
                  </a:cubicBezTo>
                  <a:cubicBezTo>
                    <a:pt x="259" y="348"/>
                    <a:pt x="263" y="324"/>
                    <a:pt x="267" y="303"/>
                  </a:cubicBezTo>
                  <a:cubicBezTo>
                    <a:pt x="272" y="282"/>
                    <a:pt x="277" y="265"/>
                    <a:pt x="281" y="255"/>
                  </a:cubicBezTo>
                  <a:cubicBezTo>
                    <a:pt x="273" y="251"/>
                    <a:pt x="273" y="251"/>
                    <a:pt x="273" y="251"/>
                  </a:cubicBezTo>
                  <a:cubicBezTo>
                    <a:pt x="281" y="256"/>
                    <a:pt x="281" y="256"/>
                    <a:pt x="281" y="256"/>
                  </a:cubicBezTo>
                  <a:cubicBezTo>
                    <a:pt x="296" y="227"/>
                    <a:pt x="305" y="200"/>
                    <a:pt x="309" y="180"/>
                  </a:cubicBezTo>
                  <a:cubicBezTo>
                    <a:pt x="299" y="179"/>
                    <a:pt x="299" y="179"/>
                    <a:pt x="299" y="179"/>
                  </a:cubicBezTo>
                  <a:cubicBezTo>
                    <a:pt x="308" y="181"/>
                    <a:pt x="308" y="181"/>
                    <a:pt x="308" y="181"/>
                  </a:cubicBezTo>
                  <a:cubicBezTo>
                    <a:pt x="311" y="171"/>
                    <a:pt x="312" y="161"/>
                    <a:pt x="312" y="151"/>
                  </a:cubicBezTo>
                  <a:cubicBezTo>
                    <a:pt x="303" y="151"/>
                    <a:pt x="303" y="151"/>
                    <a:pt x="303" y="151"/>
                  </a:cubicBezTo>
                  <a:cubicBezTo>
                    <a:pt x="312" y="151"/>
                    <a:pt x="312" y="151"/>
                    <a:pt x="312" y="151"/>
                  </a:cubicBezTo>
                  <a:cubicBezTo>
                    <a:pt x="312" y="150"/>
                    <a:pt x="312" y="150"/>
                    <a:pt x="312" y="150"/>
                  </a:cubicBezTo>
                  <a:cubicBezTo>
                    <a:pt x="312" y="108"/>
                    <a:pt x="294" y="71"/>
                    <a:pt x="266" y="44"/>
                  </a:cubicBezTo>
                  <a:cubicBezTo>
                    <a:pt x="238" y="16"/>
                    <a:pt x="199" y="0"/>
                    <a:pt x="156" y="0"/>
                  </a:cubicBezTo>
                  <a:cubicBezTo>
                    <a:pt x="156" y="9"/>
                    <a:pt x="156" y="9"/>
                    <a:pt x="156" y="9"/>
                  </a:cubicBezTo>
                  <a:cubicBezTo>
                    <a:pt x="156" y="18"/>
                    <a:pt x="156" y="18"/>
                    <a:pt x="156" y="18"/>
                  </a:cubicBezTo>
                  <a:cubicBezTo>
                    <a:pt x="194" y="18"/>
                    <a:pt x="228" y="33"/>
                    <a:pt x="253" y="57"/>
                  </a:cubicBezTo>
                  <a:cubicBezTo>
                    <a:pt x="278" y="81"/>
                    <a:pt x="293" y="114"/>
                    <a:pt x="293" y="150"/>
                  </a:cubicBezTo>
                  <a:cubicBezTo>
                    <a:pt x="294" y="150"/>
                    <a:pt x="294" y="150"/>
                    <a:pt x="294" y="150"/>
                  </a:cubicBezTo>
                  <a:cubicBezTo>
                    <a:pt x="293" y="150"/>
                    <a:pt x="293" y="150"/>
                    <a:pt x="293" y="150"/>
                  </a:cubicBezTo>
                  <a:cubicBezTo>
                    <a:pt x="293" y="150"/>
                    <a:pt x="293" y="150"/>
                    <a:pt x="293" y="150"/>
                  </a:cubicBezTo>
                  <a:cubicBezTo>
                    <a:pt x="294" y="150"/>
                    <a:pt x="294" y="150"/>
                    <a:pt x="294" y="150"/>
                  </a:cubicBezTo>
                  <a:cubicBezTo>
                    <a:pt x="293" y="150"/>
                    <a:pt x="293" y="150"/>
                    <a:pt x="293" y="150"/>
                  </a:cubicBezTo>
                  <a:cubicBezTo>
                    <a:pt x="293" y="150"/>
                    <a:pt x="293" y="150"/>
                    <a:pt x="293" y="150"/>
                  </a:cubicBezTo>
                  <a:cubicBezTo>
                    <a:pt x="293" y="151"/>
                    <a:pt x="293" y="151"/>
                    <a:pt x="293" y="151"/>
                  </a:cubicBezTo>
                  <a:cubicBezTo>
                    <a:pt x="293" y="151"/>
                    <a:pt x="293" y="151"/>
                    <a:pt x="293" y="151"/>
                  </a:cubicBezTo>
                  <a:cubicBezTo>
                    <a:pt x="293" y="160"/>
                    <a:pt x="292" y="168"/>
                    <a:pt x="291" y="177"/>
                  </a:cubicBezTo>
                  <a:cubicBezTo>
                    <a:pt x="290" y="177"/>
                    <a:pt x="290" y="177"/>
                    <a:pt x="290" y="177"/>
                  </a:cubicBezTo>
                  <a:cubicBezTo>
                    <a:pt x="290" y="177"/>
                    <a:pt x="290" y="177"/>
                    <a:pt x="290" y="177"/>
                  </a:cubicBezTo>
                  <a:cubicBezTo>
                    <a:pt x="287" y="195"/>
                    <a:pt x="279" y="220"/>
                    <a:pt x="265" y="247"/>
                  </a:cubicBezTo>
                  <a:cubicBezTo>
                    <a:pt x="265" y="248"/>
                    <a:pt x="265" y="248"/>
                    <a:pt x="265" y="248"/>
                  </a:cubicBezTo>
                  <a:cubicBezTo>
                    <a:pt x="264" y="248"/>
                    <a:pt x="264" y="248"/>
                    <a:pt x="264" y="248"/>
                  </a:cubicBezTo>
                  <a:cubicBezTo>
                    <a:pt x="260" y="259"/>
                    <a:pt x="254" y="277"/>
                    <a:pt x="249" y="299"/>
                  </a:cubicBezTo>
                  <a:cubicBezTo>
                    <a:pt x="245" y="321"/>
                    <a:pt x="241" y="346"/>
                    <a:pt x="241" y="370"/>
                  </a:cubicBezTo>
                  <a:cubicBezTo>
                    <a:pt x="241" y="377"/>
                    <a:pt x="241" y="384"/>
                    <a:pt x="242" y="390"/>
                  </a:cubicBezTo>
                  <a:cubicBezTo>
                    <a:pt x="251" y="389"/>
                    <a:pt x="251" y="389"/>
                    <a:pt x="251" y="389"/>
                  </a:cubicBezTo>
                  <a:cubicBezTo>
                    <a:pt x="242" y="389"/>
                    <a:pt x="242" y="389"/>
                    <a:pt x="242" y="389"/>
                  </a:cubicBezTo>
                  <a:cubicBezTo>
                    <a:pt x="242" y="395"/>
                    <a:pt x="242" y="400"/>
                    <a:pt x="241" y="405"/>
                  </a:cubicBezTo>
                  <a:cubicBezTo>
                    <a:pt x="241" y="408"/>
                    <a:pt x="240" y="411"/>
                    <a:pt x="239" y="414"/>
                  </a:cubicBezTo>
                  <a:cubicBezTo>
                    <a:pt x="238" y="418"/>
                    <a:pt x="236" y="421"/>
                    <a:pt x="233" y="423"/>
                  </a:cubicBezTo>
                  <a:cubicBezTo>
                    <a:pt x="230" y="426"/>
                    <a:pt x="227" y="428"/>
                    <a:pt x="220" y="429"/>
                  </a:cubicBezTo>
                  <a:cubicBezTo>
                    <a:pt x="222" y="438"/>
                    <a:pt x="222" y="438"/>
                    <a:pt x="222" y="438"/>
                  </a:cubicBezTo>
                  <a:cubicBezTo>
                    <a:pt x="221" y="429"/>
                    <a:pt x="221" y="429"/>
                    <a:pt x="221" y="429"/>
                  </a:cubicBezTo>
                  <a:cubicBezTo>
                    <a:pt x="216" y="429"/>
                    <a:pt x="208" y="430"/>
                    <a:pt x="200" y="430"/>
                  </a:cubicBezTo>
                  <a:cubicBezTo>
                    <a:pt x="192" y="430"/>
                    <a:pt x="184" y="430"/>
                    <a:pt x="177" y="430"/>
                  </a:cubicBezTo>
                  <a:cubicBezTo>
                    <a:pt x="171" y="430"/>
                    <a:pt x="166" y="430"/>
                    <a:pt x="163" y="430"/>
                  </a:cubicBezTo>
                  <a:cubicBezTo>
                    <a:pt x="159" y="430"/>
                    <a:pt x="157" y="430"/>
                    <a:pt x="157" y="430"/>
                  </a:cubicBezTo>
                  <a:cubicBezTo>
                    <a:pt x="157" y="430"/>
                    <a:pt x="157" y="430"/>
                    <a:pt x="157" y="430"/>
                  </a:cubicBezTo>
                  <a:cubicBezTo>
                    <a:pt x="157" y="430"/>
                    <a:pt x="157" y="430"/>
                    <a:pt x="157" y="430"/>
                  </a:cubicBezTo>
                  <a:cubicBezTo>
                    <a:pt x="157" y="430"/>
                    <a:pt x="156" y="430"/>
                    <a:pt x="155" y="430"/>
                  </a:cubicBezTo>
                  <a:cubicBezTo>
                    <a:pt x="151" y="430"/>
                    <a:pt x="143" y="430"/>
                    <a:pt x="132" y="430"/>
                  </a:cubicBezTo>
                  <a:cubicBezTo>
                    <a:pt x="119" y="430"/>
                    <a:pt x="102" y="430"/>
                    <a:pt x="91" y="429"/>
                  </a:cubicBezTo>
                  <a:cubicBezTo>
                    <a:pt x="90" y="438"/>
                    <a:pt x="90" y="438"/>
                    <a:pt x="90" y="438"/>
                  </a:cubicBezTo>
                  <a:cubicBezTo>
                    <a:pt x="92" y="429"/>
                    <a:pt x="92" y="429"/>
                    <a:pt x="92" y="429"/>
                  </a:cubicBezTo>
                  <a:cubicBezTo>
                    <a:pt x="86" y="427"/>
                    <a:pt x="82" y="425"/>
                    <a:pt x="79" y="423"/>
                  </a:cubicBezTo>
                  <a:cubicBezTo>
                    <a:pt x="77" y="422"/>
                    <a:pt x="75" y="420"/>
                    <a:pt x="74" y="418"/>
                  </a:cubicBezTo>
                  <a:cubicBezTo>
                    <a:pt x="72" y="415"/>
                    <a:pt x="71" y="411"/>
                    <a:pt x="71" y="406"/>
                  </a:cubicBezTo>
                  <a:cubicBezTo>
                    <a:pt x="70" y="401"/>
                    <a:pt x="70" y="396"/>
                    <a:pt x="70" y="389"/>
                  </a:cubicBezTo>
                  <a:cubicBezTo>
                    <a:pt x="61" y="389"/>
                    <a:pt x="61" y="389"/>
                    <a:pt x="61" y="389"/>
                  </a:cubicBezTo>
                  <a:cubicBezTo>
                    <a:pt x="70" y="390"/>
                    <a:pt x="70" y="390"/>
                    <a:pt x="70" y="390"/>
                  </a:cubicBezTo>
                  <a:cubicBezTo>
                    <a:pt x="70" y="384"/>
                    <a:pt x="71" y="377"/>
                    <a:pt x="71" y="370"/>
                  </a:cubicBezTo>
                  <a:cubicBezTo>
                    <a:pt x="71" y="346"/>
                    <a:pt x="67" y="321"/>
                    <a:pt x="62" y="299"/>
                  </a:cubicBezTo>
                  <a:cubicBezTo>
                    <a:pt x="58" y="277"/>
                    <a:pt x="52" y="259"/>
                    <a:pt x="47" y="248"/>
                  </a:cubicBezTo>
                  <a:cubicBezTo>
                    <a:pt x="47" y="248"/>
                    <a:pt x="47" y="248"/>
                    <a:pt x="47" y="248"/>
                  </a:cubicBezTo>
                  <a:cubicBezTo>
                    <a:pt x="47" y="247"/>
                    <a:pt x="47" y="247"/>
                    <a:pt x="47" y="247"/>
                  </a:cubicBezTo>
                  <a:cubicBezTo>
                    <a:pt x="39" y="233"/>
                    <a:pt x="33" y="219"/>
                    <a:pt x="29" y="206"/>
                  </a:cubicBezTo>
                  <a:cubicBezTo>
                    <a:pt x="24" y="194"/>
                    <a:pt x="22" y="183"/>
                    <a:pt x="20" y="174"/>
                  </a:cubicBezTo>
                  <a:cubicBezTo>
                    <a:pt x="20" y="174"/>
                    <a:pt x="20" y="174"/>
                    <a:pt x="20" y="174"/>
                  </a:cubicBezTo>
                  <a:cubicBezTo>
                    <a:pt x="20" y="174"/>
                    <a:pt x="20" y="174"/>
                    <a:pt x="20" y="174"/>
                  </a:cubicBezTo>
                  <a:cubicBezTo>
                    <a:pt x="19" y="167"/>
                    <a:pt x="18" y="160"/>
                    <a:pt x="18" y="152"/>
                  </a:cubicBezTo>
                  <a:cubicBezTo>
                    <a:pt x="18" y="152"/>
                    <a:pt x="18" y="152"/>
                    <a:pt x="18" y="152"/>
                  </a:cubicBezTo>
                  <a:cubicBezTo>
                    <a:pt x="18" y="152"/>
                    <a:pt x="18" y="152"/>
                    <a:pt x="18" y="152"/>
                  </a:cubicBezTo>
                  <a:cubicBezTo>
                    <a:pt x="18" y="151"/>
                    <a:pt x="18" y="151"/>
                    <a:pt x="18"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8" y="150"/>
                    <a:pt x="18" y="150"/>
                    <a:pt x="18" y="150"/>
                  </a:cubicBezTo>
                  <a:cubicBezTo>
                    <a:pt x="18" y="114"/>
                    <a:pt x="33" y="81"/>
                    <a:pt x="58" y="57"/>
                  </a:cubicBezTo>
                  <a:cubicBezTo>
                    <a:pt x="83" y="33"/>
                    <a:pt x="117" y="18"/>
                    <a:pt x="156" y="18"/>
                  </a:cubicBezTo>
                  <a:lnTo>
                    <a:pt x="15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74"/>
            <p:cNvSpPr/>
            <p:nvPr/>
          </p:nvSpPr>
          <p:spPr bwMode="auto">
            <a:xfrm>
              <a:off x="-1791103" y="133654"/>
              <a:ext cx="250825" cy="41275"/>
            </a:xfrm>
            <a:custGeom>
              <a:gdLst>
                <a:gd name="T0" fmla="*/ 134 w 150"/>
                <a:gd name="T1" fmla="*/ 0 h 25"/>
                <a:gd name="T2" fmla="*/ 16 w 150"/>
                <a:gd name="T3" fmla="*/ 0 h 25"/>
                <a:gd name="T4" fmla="*/ 0 w 150"/>
                <a:gd name="T5" fmla="*/ 6 h 25"/>
                <a:gd name="T6" fmla="*/ 0 w 150"/>
                <a:gd name="T7" fmla="*/ 11 h 25"/>
                <a:gd name="T8" fmla="*/ 16 w 150"/>
                <a:gd name="T9" fmla="*/ 18 h 25"/>
                <a:gd name="T10" fmla="*/ 27 w 150"/>
                <a:gd name="T11" fmla="*/ 18 h 25"/>
                <a:gd name="T12" fmla="*/ 27 w 150"/>
                <a:gd name="T13" fmla="*/ 21 h 25"/>
                <a:gd name="T14" fmla="*/ 38 w 150"/>
                <a:gd name="T15" fmla="*/ 25 h 25"/>
                <a:gd name="T16" fmla="*/ 112 w 150"/>
                <a:gd name="T17" fmla="*/ 25 h 25"/>
                <a:gd name="T18" fmla="*/ 122 w 150"/>
                <a:gd name="T19" fmla="*/ 21 h 25"/>
                <a:gd name="T20" fmla="*/ 122 w 150"/>
                <a:gd name="T21" fmla="*/ 18 h 25"/>
                <a:gd name="T22" fmla="*/ 134 w 150"/>
                <a:gd name="T23" fmla="*/ 18 h 25"/>
                <a:gd name="T24" fmla="*/ 150 w 150"/>
                <a:gd name="T25" fmla="*/ 11 h 25"/>
                <a:gd name="T26" fmla="*/ 150 w 150"/>
                <a:gd name="T27" fmla="*/ 6 h 25"/>
                <a:gd name="T28" fmla="*/ 134 w 150"/>
                <a:gd name="T29" fmla="*/ 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25">
                  <a:moveTo>
                    <a:pt x="134" y="0"/>
                  </a:moveTo>
                  <a:cubicBezTo>
                    <a:pt x="16" y="0"/>
                    <a:pt x="16" y="0"/>
                    <a:pt x="16" y="0"/>
                  </a:cubicBezTo>
                  <a:cubicBezTo>
                    <a:pt x="7" y="0"/>
                    <a:pt x="0" y="3"/>
                    <a:pt x="0" y="6"/>
                  </a:cubicBezTo>
                  <a:cubicBezTo>
                    <a:pt x="0" y="11"/>
                    <a:pt x="0" y="11"/>
                    <a:pt x="0" y="11"/>
                  </a:cubicBezTo>
                  <a:cubicBezTo>
                    <a:pt x="0" y="15"/>
                    <a:pt x="7" y="18"/>
                    <a:pt x="16" y="18"/>
                  </a:cubicBezTo>
                  <a:cubicBezTo>
                    <a:pt x="27" y="18"/>
                    <a:pt x="27" y="18"/>
                    <a:pt x="27" y="18"/>
                  </a:cubicBezTo>
                  <a:cubicBezTo>
                    <a:pt x="27" y="21"/>
                    <a:pt x="27" y="21"/>
                    <a:pt x="27" y="21"/>
                  </a:cubicBezTo>
                  <a:cubicBezTo>
                    <a:pt x="27" y="23"/>
                    <a:pt x="32" y="25"/>
                    <a:pt x="38" y="25"/>
                  </a:cubicBezTo>
                  <a:cubicBezTo>
                    <a:pt x="112" y="25"/>
                    <a:pt x="112" y="25"/>
                    <a:pt x="112" y="25"/>
                  </a:cubicBezTo>
                  <a:cubicBezTo>
                    <a:pt x="118" y="25"/>
                    <a:pt x="122" y="23"/>
                    <a:pt x="122" y="21"/>
                  </a:cubicBezTo>
                  <a:cubicBezTo>
                    <a:pt x="122" y="18"/>
                    <a:pt x="122" y="18"/>
                    <a:pt x="122" y="18"/>
                  </a:cubicBezTo>
                  <a:cubicBezTo>
                    <a:pt x="134" y="18"/>
                    <a:pt x="134" y="18"/>
                    <a:pt x="134" y="18"/>
                  </a:cubicBezTo>
                  <a:cubicBezTo>
                    <a:pt x="143" y="18"/>
                    <a:pt x="150" y="15"/>
                    <a:pt x="150" y="11"/>
                  </a:cubicBezTo>
                  <a:cubicBezTo>
                    <a:pt x="150" y="6"/>
                    <a:pt x="150" y="6"/>
                    <a:pt x="150" y="6"/>
                  </a:cubicBezTo>
                  <a:cubicBezTo>
                    <a:pt x="150" y="3"/>
                    <a:pt x="143" y="0"/>
                    <a:pt x="1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75"/>
            <p:cNvSpPr/>
            <p:nvPr/>
          </p:nvSpPr>
          <p:spPr bwMode="auto">
            <a:xfrm>
              <a:off x="-1708553" y="-521983"/>
              <a:ext cx="82550" cy="327025"/>
            </a:xfrm>
            <a:custGeom>
              <a:gdLst>
                <a:gd name="T0" fmla="*/ 32 w 49"/>
                <a:gd name="T1" fmla="*/ 195 h 196"/>
                <a:gd name="T2" fmla="*/ 49 w 49"/>
                <a:gd name="T3" fmla="*/ 4 h 196"/>
                <a:gd name="T4" fmla="*/ 40 w 49"/>
                <a:gd name="T5" fmla="*/ 0 h 196"/>
                <a:gd name="T6" fmla="*/ 6 w 49"/>
                <a:gd name="T7" fmla="*/ 6 h 196"/>
                <a:gd name="T8" fmla="*/ 0 w 49"/>
                <a:gd name="T9" fmla="*/ 18 h 196"/>
                <a:gd name="T10" fmla="*/ 18 w 49"/>
                <a:gd name="T11" fmla="*/ 192 h 196"/>
                <a:gd name="T12" fmla="*/ 32 w 49"/>
                <a:gd name="T13" fmla="*/ 195 h 196"/>
              </a:gdLst>
              <a:cxnLst>
                <a:cxn ang="0">
                  <a:pos x="T0" y="T1"/>
                </a:cxn>
                <a:cxn ang="0">
                  <a:pos x="T2" y="T3"/>
                </a:cxn>
                <a:cxn ang="0">
                  <a:pos x="T4" y="T5"/>
                </a:cxn>
                <a:cxn ang="0">
                  <a:pos x="T6" y="T7"/>
                </a:cxn>
                <a:cxn ang="0">
                  <a:pos x="T8" y="T9"/>
                </a:cxn>
                <a:cxn ang="0">
                  <a:pos x="T10" y="T11"/>
                </a:cxn>
                <a:cxn ang="0">
                  <a:pos x="T12" y="T13"/>
                </a:cxn>
              </a:cxnLst>
              <a:rect l="0" t="0" r="r" b="b"/>
              <a:pathLst>
                <a:path w="49" h="196">
                  <a:moveTo>
                    <a:pt x="32" y="195"/>
                  </a:moveTo>
                  <a:cubicBezTo>
                    <a:pt x="38" y="127"/>
                    <a:pt x="49" y="15"/>
                    <a:pt x="49" y="4"/>
                  </a:cubicBezTo>
                  <a:cubicBezTo>
                    <a:pt x="48" y="2"/>
                    <a:pt x="43" y="0"/>
                    <a:pt x="40" y="0"/>
                  </a:cubicBezTo>
                  <a:cubicBezTo>
                    <a:pt x="34" y="0"/>
                    <a:pt x="13" y="4"/>
                    <a:pt x="6" y="6"/>
                  </a:cubicBezTo>
                  <a:cubicBezTo>
                    <a:pt x="3" y="8"/>
                    <a:pt x="0" y="14"/>
                    <a:pt x="0" y="18"/>
                  </a:cubicBezTo>
                  <a:cubicBezTo>
                    <a:pt x="2" y="37"/>
                    <a:pt x="12" y="130"/>
                    <a:pt x="18" y="192"/>
                  </a:cubicBezTo>
                  <a:cubicBezTo>
                    <a:pt x="19" y="194"/>
                    <a:pt x="31" y="196"/>
                    <a:pt x="32"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76"/>
            <p:cNvSpPr/>
            <p:nvPr/>
          </p:nvSpPr>
          <p:spPr bwMode="auto">
            <a:xfrm>
              <a:off x="-1706965" y="-128283"/>
              <a:ext cx="84138" cy="84138"/>
            </a:xfrm>
            <a:custGeom>
              <a:gdLst>
                <a:gd name="T0" fmla="*/ 26 w 50"/>
                <a:gd name="T1" fmla="*/ 0 h 50"/>
                <a:gd name="T2" fmla="*/ 7 w 50"/>
                <a:gd name="T3" fmla="*/ 7 h 50"/>
                <a:gd name="T4" fmla="*/ 0 w 50"/>
                <a:gd name="T5" fmla="*/ 25 h 50"/>
                <a:gd name="T6" fmla="*/ 6 w 50"/>
                <a:gd name="T7" fmla="*/ 44 h 50"/>
                <a:gd name="T8" fmla="*/ 23 w 50"/>
                <a:gd name="T9" fmla="*/ 50 h 50"/>
                <a:gd name="T10" fmla="*/ 43 w 50"/>
                <a:gd name="T11" fmla="*/ 43 h 50"/>
                <a:gd name="T12" fmla="*/ 50 w 50"/>
                <a:gd name="T13" fmla="*/ 25 h 50"/>
                <a:gd name="T14" fmla="*/ 42 w 50"/>
                <a:gd name="T15" fmla="*/ 6 h 50"/>
                <a:gd name="T16" fmla="*/ 26 w 50"/>
                <a:gd name="T17" fmla="*/ 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26" y="0"/>
                  </a:moveTo>
                  <a:cubicBezTo>
                    <a:pt x="20" y="0"/>
                    <a:pt x="12" y="2"/>
                    <a:pt x="7" y="7"/>
                  </a:cubicBezTo>
                  <a:cubicBezTo>
                    <a:pt x="2" y="12"/>
                    <a:pt x="0" y="19"/>
                    <a:pt x="0" y="25"/>
                  </a:cubicBezTo>
                  <a:cubicBezTo>
                    <a:pt x="0" y="33"/>
                    <a:pt x="2" y="39"/>
                    <a:pt x="6" y="44"/>
                  </a:cubicBezTo>
                  <a:cubicBezTo>
                    <a:pt x="11" y="49"/>
                    <a:pt x="18" y="50"/>
                    <a:pt x="23" y="50"/>
                  </a:cubicBezTo>
                  <a:cubicBezTo>
                    <a:pt x="31" y="50"/>
                    <a:pt x="38" y="48"/>
                    <a:pt x="43" y="43"/>
                  </a:cubicBezTo>
                  <a:cubicBezTo>
                    <a:pt x="48" y="38"/>
                    <a:pt x="50" y="29"/>
                    <a:pt x="50" y="25"/>
                  </a:cubicBezTo>
                  <a:cubicBezTo>
                    <a:pt x="50" y="19"/>
                    <a:pt x="48" y="12"/>
                    <a:pt x="42" y="6"/>
                  </a:cubicBezTo>
                  <a:cubicBezTo>
                    <a:pt x="38" y="2"/>
                    <a:pt x="31"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77"/>
            <p:cNvSpPr/>
            <p:nvPr/>
          </p:nvSpPr>
          <p:spPr bwMode="auto">
            <a:xfrm>
              <a:off x="-1686328" y="-910921"/>
              <a:ext cx="42863" cy="160338"/>
            </a:xfrm>
            <a:custGeom>
              <a:gdLst>
                <a:gd name="T0" fmla="*/ 0 w 27"/>
                <a:gd name="T1" fmla="*/ 0 h 101"/>
                <a:gd name="T2" fmla="*/ 0 w 27"/>
                <a:gd name="T3" fmla="*/ 101 h 101"/>
                <a:gd name="T4" fmla="*/ 27 w 27"/>
                <a:gd name="T5" fmla="*/ 101 h 101"/>
                <a:gd name="T6" fmla="*/ 26 w 27"/>
                <a:gd name="T7" fmla="*/ 0 h 101"/>
                <a:gd name="T8" fmla="*/ 0 w 27"/>
                <a:gd name="T9" fmla="*/ 0 h 101"/>
              </a:gdLst>
              <a:cxnLst>
                <a:cxn ang="0">
                  <a:pos x="T0" y="T1"/>
                </a:cxn>
                <a:cxn ang="0">
                  <a:pos x="T2" y="T3"/>
                </a:cxn>
                <a:cxn ang="0">
                  <a:pos x="T4" y="T5"/>
                </a:cxn>
                <a:cxn ang="0">
                  <a:pos x="T6" y="T7"/>
                </a:cxn>
                <a:cxn ang="0">
                  <a:pos x="T8" y="T9"/>
                </a:cxn>
              </a:cxnLst>
              <a:rect l="0" t="0" r="r" b="b"/>
              <a:pathLst>
                <a:path w="27" h="100">
                  <a:moveTo>
                    <a:pt x="0" y="0"/>
                  </a:moveTo>
                  <a:lnTo>
                    <a:pt x="0" y="101"/>
                  </a:lnTo>
                  <a:lnTo>
                    <a:pt x="27" y="101"/>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78"/>
            <p:cNvSpPr/>
            <p:nvPr/>
          </p:nvSpPr>
          <p:spPr bwMode="auto">
            <a:xfrm>
              <a:off x="-1499003" y="-839483"/>
              <a:ext cx="123825" cy="160338"/>
            </a:xfrm>
            <a:custGeom>
              <a:gdLst>
                <a:gd name="T0" fmla="*/ 0 w 78"/>
                <a:gd name="T1" fmla="*/ 85 h 101"/>
                <a:gd name="T2" fmla="*/ 22 w 78"/>
                <a:gd name="T3" fmla="*/ 101 h 101"/>
                <a:gd name="T4" fmla="*/ 78 w 78"/>
                <a:gd name="T5" fmla="*/ 15 h 101"/>
                <a:gd name="T6" fmla="*/ 56 w 78"/>
                <a:gd name="T7" fmla="*/ 0 h 101"/>
                <a:gd name="T8" fmla="*/ 0 w 78"/>
                <a:gd name="T9" fmla="*/ 85 h 101"/>
              </a:gdLst>
              <a:cxnLst>
                <a:cxn ang="0">
                  <a:pos x="T0" y="T1"/>
                </a:cxn>
                <a:cxn ang="0">
                  <a:pos x="T2" y="T3"/>
                </a:cxn>
                <a:cxn ang="0">
                  <a:pos x="T4" y="T5"/>
                </a:cxn>
                <a:cxn ang="0">
                  <a:pos x="T6" y="T7"/>
                </a:cxn>
                <a:cxn ang="0">
                  <a:pos x="T8" y="T9"/>
                </a:cxn>
              </a:cxnLst>
              <a:rect l="0" t="0" r="r" b="b"/>
              <a:pathLst>
                <a:path w="78" h="100">
                  <a:moveTo>
                    <a:pt x="0" y="85"/>
                  </a:moveTo>
                  <a:lnTo>
                    <a:pt x="22" y="101"/>
                  </a:lnTo>
                  <a:lnTo>
                    <a:pt x="78" y="15"/>
                  </a:lnTo>
                  <a:lnTo>
                    <a:pt x="56"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79"/>
            <p:cNvSpPr/>
            <p:nvPr/>
          </p:nvSpPr>
          <p:spPr bwMode="auto">
            <a:xfrm>
              <a:off x="-1368828" y="-626758"/>
              <a:ext cx="163513" cy="103188"/>
            </a:xfrm>
            <a:custGeom>
              <a:gdLst>
                <a:gd name="T0" fmla="*/ 0 w 103"/>
                <a:gd name="T1" fmla="*/ 40 h 65"/>
                <a:gd name="T2" fmla="*/ 11 w 103"/>
                <a:gd name="T3" fmla="*/ 65 h 65"/>
                <a:gd name="T4" fmla="*/ 103 w 103"/>
                <a:gd name="T5" fmla="*/ 25 h 65"/>
                <a:gd name="T6" fmla="*/ 93 w 103"/>
                <a:gd name="T7" fmla="*/ 0 h 65"/>
                <a:gd name="T8" fmla="*/ 0 w 103"/>
                <a:gd name="T9" fmla="*/ 40 h 65"/>
              </a:gdLst>
              <a:cxnLst>
                <a:cxn ang="0">
                  <a:pos x="T0" y="T1"/>
                </a:cxn>
                <a:cxn ang="0">
                  <a:pos x="T2" y="T3"/>
                </a:cxn>
                <a:cxn ang="0">
                  <a:pos x="T4" y="T5"/>
                </a:cxn>
                <a:cxn ang="0">
                  <a:pos x="T6" y="T7"/>
                </a:cxn>
                <a:cxn ang="0">
                  <a:pos x="T8" y="T9"/>
                </a:cxn>
              </a:cxnLst>
              <a:rect l="0" t="0" r="r" b="b"/>
              <a:pathLst>
                <a:path w="103" h="65">
                  <a:moveTo>
                    <a:pt x="0" y="40"/>
                  </a:moveTo>
                  <a:lnTo>
                    <a:pt x="11" y="65"/>
                  </a:lnTo>
                  <a:lnTo>
                    <a:pt x="103" y="25"/>
                  </a:lnTo>
                  <a:lnTo>
                    <a:pt x="93" y="0"/>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80"/>
            <p:cNvSpPr/>
            <p:nvPr/>
          </p:nvSpPr>
          <p:spPr bwMode="auto">
            <a:xfrm>
              <a:off x="-1345015" y="-374346"/>
              <a:ext cx="165100" cy="71438"/>
            </a:xfrm>
            <a:custGeom>
              <a:gdLst>
                <a:gd name="T0" fmla="*/ 0 w 104"/>
                <a:gd name="T1" fmla="*/ 27 h 45"/>
                <a:gd name="T2" fmla="*/ 100 w 104"/>
                <a:gd name="T3" fmla="*/ 45 h 45"/>
                <a:gd name="T4" fmla="*/ 104 w 104"/>
                <a:gd name="T5" fmla="*/ 18 h 45"/>
                <a:gd name="T6" fmla="*/ 5 w 104"/>
                <a:gd name="T7" fmla="*/ 0 h 45"/>
                <a:gd name="T8" fmla="*/ 0 w 104"/>
                <a:gd name="T9" fmla="*/ 27 h 45"/>
              </a:gdLst>
              <a:cxnLst>
                <a:cxn ang="0">
                  <a:pos x="T0" y="T1"/>
                </a:cxn>
                <a:cxn ang="0">
                  <a:pos x="T2" y="T3"/>
                </a:cxn>
                <a:cxn ang="0">
                  <a:pos x="T4" y="T5"/>
                </a:cxn>
                <a:cxn ang="0">
                  <a:pos x="T6" y="T7"/>
                </a:cxn>
                <a:cxn ang="0">
                  <a:pos x="T8" y="T9"/>
                </a:cxn>
              </a:cxnLst>
              <a:rect l="0" t="0" r="r" b="b"/>
              <a:pathLst>
                <a:path w="104" h="45">
                  <a:moveTo>
                    <a:pt x="0" y="27"/>
                  </a:moveTo>
                  <a:lnTo>
                    <a:pt x="100" y="45"/>
                  </a:lnTo>
                  <a:lnTo>
                    <a:pt x="104" y="18"/>
                  </a:lnTo>
                  <a:lnTo>
                    <a:pt x="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81"/>
            <p:cNvSpPr/>
            <p:nvPr/>
          </p:nvSpPr>
          <p:spPr bwMode="auto">
            <a:xfrm>
              <a:off x="-1960965" y="-839483"/>
              <a:ext cx="123825" cy="160338"/>
            </a:xfrm>
            <a:custGeom>
              <a:gdLst>
                <a:gd name="T0" fmla="*/ 0 w 78"/>
                <a:gd name="T1" fmla="*/ 15 h 101"/>
                <a:gd name="T2" fmla="*/ 56 w 78"/>
                <a:gd name="T3" fmla="*/ 101 h 101"/>
                <a:gd name="T4" fmla="*/ 78 w 78"/>
                <a:gd name="T5" fmla="*/ 85 h 101"/>
                <a:gd name="T6" fmla="*/ 22 w 78"/>
                <a:gd name="T7" fmla="*/ 0 h 101"/>
                <a:gd name="T8" fmla="*/ 0 w 78"/>
                <a:gd name="T9" fmla="*/ 15 h 101"/>
              </a:gdLst>
              <a:cxnLst>
                <a:cxn ang="0">
                  <a:pos x="T0" y="T1"/>
                </a:cxn>
                <a:cxn ang="0">
                  <a:pos x="T2" y="T3"/>
                </a:cxn>
                <a:cxn ang="0">
                  <a:pos x="T4" y="T5"/>
                </a:cxn>
                <a:cxn ang="0">
                  <a:pos x="T6" y="T7"/>
                </a:cxn>
                <a:cxn ang="0">
                  <a:pos x="T8" y="T9"/>
                </a:cxn>
              </a:cxnLst>
              <a:rect l="0" t="0" r="r" b="b"/>
              <a:pathLst>
                <a:path w="78" h="100">
                  <a:moveTo>
                    <a:pt x="0" y="15"/>
                  </a:moveTo>
                  <a:lnTo>
                    <a:pt x="56" y="101"/>
                  </a:lnTo>
                  <a:lnTo>
                    <a:pt x="78" y="85"/>
                  </a:lnTo>
                  <a:lnTo>
                    <a:pt x="22" y="0"/>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82"/>
            <p:cNvSpPr/>
            <p:nvPr/>
          </p:nvSpPr>
          <p:spPr bwMode="auto">
            <a:xfrm>
              <a:off x="-2132415" y="-626758"/>
              <a:ext cx="163513" cy="103188"/>
            </a:xfrm>
            <a:custGeom>
              <a:gdLst>
                <a:gd name="T0" fmla="*/ 0 w 103"/>
                <a:gd name="T1" fmla="*/ 25 h 65"/>
                <a:gd name="T2" fmla="*/ 93 w 103"/>
                <a:gd name="T3" fmla="*/ 65 h 65"/>
                <a:gd name="T4" fmla="*/ 103 w 103"/>
                <a:gd name="T5" fmla="*/ 40 h 65"/>
                <a:gd name="T6" fmla="*/ 11 w 103"/>
                <a:gd name="T7" fmla="*/ 0 h 65"/>
                <a:gd name="T8" fmla="*/ 0 w 103"/>
                <a:gd name="T9" fmla="*/ 25 h 65"/>
              </a:gdLst>
              <a:cxnLst>
                <a:cxn ang="0">
                  <a:pos x="T0" y="T1"/>
                </a:cxn>
                <a:cxn ang="0">
                  <a:pos x="T2" y="T3"/>
                </a:cxn>
                <a:cxn ang="0">
                  <a:pos x="T4" y="T5"/>
                </a:cxn>
                <a:cxn ang="0">
                  <a:pos x="T6" y="T7"/>
                </a:cxn>
                <a:cxn ang="0">
                  <a:pos x="T8" y="T9"/>
                </a:cxn>
              </a:cxnLst>
              <a:rect l="0" t="0" r="r" b="b"/>
              <a:pathLst>
                <a:path w="103" h="65">
                  <a:moveTo>
                    <a:pt x="0" y="25"/>
                  </a:moveTo>
                  <a:lnTo>
                    <a:pt x="93" y="65"/>
                  </a:lnTo>
                  <a:lnTo>
                    <a:pt x="103" y="40"/>
                  </a:lnTo>
                  <a:lnTo>
                    <a:pt x="11" y="0"/>
                  </a:lnTo>
                  <a:lnTo>
                    <a:pt x="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83"/>
            <p:cNvSpPr/>
            <p:nvPr/>
          </p:nvSpPr>
          <p:spPr bwMode="auto">
            <a:xfrm>
              <a:off x="-2157815" y="-374346"/>
              <a:ext cx="166688" cy="71438"/>
            </a:xfrm>
            <a:custGeom>
              <a:gdLst>
                <a:gd name="T0" fmla="*/ 0 w 105"/>
                <a:gd name="T1" fmla="*/ 18 h 45"/>
                <a:gd name="T2" fmla="*/ 4 w 105"/>
                <a:gd name="T3" fmla="*/ 45 h 45"/>
                <a:gd name="T4" fmla="*/ 105 w 105"/>
                <a:gd name="T5" fmla="*/ 27 h 45"/>
                <a:gd name="T6" fmla="*/ 99 w 105"/>
                <a:gd name="T7" fmla="*/ 0 h 45"/>
                <a:gd name="T8" fmla="*/ 0 w 105"/>
                <a:gd name="T9" fmla="*/ 18 h 45"/>
              </a:gdLst>
              <a:cxnLst>
                <a:cxn ang="0">
                  <a:pos x="T0" y="T1"/>
                </a:cxn>
                <a:cxn ang="0">
                  <a:pos x="T2" y="T3"/>
                </a:cxn>
                <a:cxn ang="0">
                  <a:pos x="T4" y="T5"/>
                </a:cxn>
                <a:cxn ang="0">
                  <a:pos x="T6" y="T7"/>
                </a:cxn>
                <a:cxn ang="0">
                  <a:pos x="T8" y="T9"/>
                </a:cxn>
              </a:cxnLst>
              <a:rect l="0" t="0" r="r" b="b"/>
              <a:pathLst>
                <a:path w="105" h="45">
                  <a:moveTo>
                    <a:pt x="0" y="18"/>
                  </a:moveTo>
                  <a:lnTo>
                    <a:pt x="4" y="45"/>
                  </a:lnTo>
                  <a:lnTo>
                    <a:pt x="105" y="27"/>
                  </a:lnTo>
                  <a:lnTo>
                    <a:pt x="99"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80" name="文本框 79"/>
          <p:cNvSpPr txBox="1"/>
          <p:nvPr/>
        </p:nvSpPr>
        <p:spPr>
          <a:xfrm>
            <a:off x="3836770" y="2026097"/>
            <a:ext cx="340158" cy="461665"/>
          </a:xfrm>
          <a:prstGeom prst="rect">
            <a:avLst/>
          </a:prstGeom>
          <a:noFill/>
        </p:spPr>
        <p:txBody>
          <a:bodyPr wrap="none" rtlCol="0">
            <a:spAutoFit/>
          </a:bodyPr>
          <a:lstStyle/>
          <a:p>
            <a:r>
              <a:rPr lang="en-US" altLang="zh-CN" sz="2400">
                <a:solidFill>
                  <a:schemeClr val="bg1"/>
                </a:solidFill>
                <a:cs typeface="+mn-ea"/>
                <a:sym typeface="+mn-lt"/>
              </a:rPr>
              <a:t>6</a:t>
            </a:r>
            <a:endParaRPr lang="zh-CN" altLang="en-US" sz="2400">
              <a:solidFill>
                <a:schemeClr val="bg1"/>
              </a:solidFill>
              <a:cs typeface="+mn-ea"/>
              <a:sym typeface="+mn-lt"/>
            </a:endParaRPr>
          </a:p>
        </p:txBody>
      </p:sp>
      <p:sp>
        <p:nvSpPr>
          <p:cNvPr id="81" name="文本框 80"/>
          <p:cNvSpPr txBox="1"/>
          <p:nvPr/>
        </p:nvSpPr>
        <p:spPr>
          <a:xfrm>
            <a:off x="4642027" y="2016984"/>
            <a:ext cx="340158" cy="461665"/>
          </a:xfrm>
          <a:prstGeom prst="rect">
            <a:avLst/>
          </a:prstGeom>
          <a:noFill/>
        </p:spPr>
        <p:txBody>
          <a:bodyPr wrap="none" rtlCol="0">
            <a:spAutoFit/>
          </a:bodyPr>
          <a:lstStyle/>
          <a:p>
            <a:r>
              <a:rPr lang="en-US" altLang="zh-CN" sz="2400">
                <a:solidFill>
                  <a:schemeClr val="bg1"/>
                </a:solidFill>
                <a:cs typeface="+mn-ea"/>
                <a:sym typeface="+mn-lt"/>
              </a:rPr>
              <a:t>1</a:t>
            </a:r>
            <a:endParaRPr lang="zh-CN" altLang="en-US" sz="2400">
              <a:solidFill>
                <a:schemeClr val="bg1"/>
              </a:solidFill>
              <a:cs typeface="+mn-ea"/>
              <a:sym typeface="+mn-lt"/>
            </a:endParaRPr>
          </a:p>
        </p:txBody>
      </p:sp>
      <p:sp>
        <p:nvSpPr>
          <p:cNvPr id="82" name="文本框 81"/>
          <p:cNvSpPr txBox="1"/>
          <p:nvPr/>
        </p:nvSpPr>
        <p:spPr>
          <a:xfrm>
            <a:off x="4993839" y="2714822"/>
            <a:ext cx="340158" cy="461665"/>
          </a:xfrm>
          <a:prstGeom prst="rect">
            <a:avLst/>
          </a:prstGeom>
          <a:noFill/>
        </p:spPr>
        <p:txBody>
          <a:bodyPr wrap="none" rtlCol="0">
            <a:spAutoFit/>
          </a:bodyPr>
          <a:lstStyle/>
          <a:p>
            <a:r>
              <a:rPr lang="en-US" altLang="zh-CN" sz="2400">
                <a:solidFill>
                  <a:schemeClr val="bg1"/>
                </a:solidFill>
                <a:cs typeface="+mn-ea"/>
                <a:sym typeface="+mn-lt"/>
              </a:rPr>
              <a:t>2</a:t>
            </a:r>
            <a:endParaRPr lang="zh-CN" altLang="en-US" sz="2400">
              <a:solidFill>
                <a:schemeClr val="bg1"/>
              </a:solidFill>
              <a:cs typeface="+mn-ea"/>
              <a:sym typeface="+mn-lt"/>
            </a:endParaRPr>
          </a:p>
        </p:txBody>
      </p:sp>
      <p:sp>
        <p:nvSpPr>
          <p:cNvPr id="83" name="文本框 82"/>
          <p:cNvSpPr txBox="1"/>
          <p:nvPr/>
        </p:nvSpPr>
        <p:spPr>
          <a:xfrm>
            <a:off x="4601670" y="3367379"/>
            <a:ext cx="340158" cy="461665"/>
          </a:xfrm>
          <a:prstGeom prst="rect">
            <a:avLst/>
          </a:prstGeom>
          <a:noFill/>
        </p:spPr>
        <p:txBody>
          <a:bodyPr wrap="none" rtlCol="0">
            <a:spAutoFit/>
          </a:bodyPr>
          <a:lstStyle/>
          <a:p>
            <a:r>
              <a:rPr lang="en-US" altLang="zh-CN" sz="2400">
                <a:solidFill>
                  <a:schemeClr val="bg1"/>
                </a:solidFill>
                <a:cs typeface="+mn-ea"/>
                <a:sym typeface="+mn-lt"/>
              </a:rPr>
              <a:t>3</a:t>
            </a:r>
            <a:endParaRPr lang="zh-CN" altLang="en-US" sz="2400">
              <a:solidFill>
                <a:schemeClr val="bg1"/>
              </a:solidFill>
              <a:cs typeface="+mn-ea"/>
              <a:sym typeface="+mn-lt"/>
            </a:endParaRPr>
          </a:p>
        </p:txBody>
      </p:sp>
      <p:sp>
        <p:nvSpPr>
          <p:cNvPr id="84" name="文本框 83"/>
          <p:cNvSpPr txBox="1"/>
          <p:nvPr/>
        </p:nvSpPr>
        <p:spPr>
          <a:xfrm>
            <a:off x="3862668" y="3367379"/>
            <a:ext cx="340158" cy="461665"/>
          </a:xfrm>
          <a:prstGeom prst="rect">
            <a:avLst/>
          </a:prstGeom>
          <a:noFill/>
        </p:spPr>
        <p:txBody>
          <a:bodyPr wrap="none" rtlCol="0">
            <a:spAutoFit/>
          </a:bodyPr>
          <a:lstStyle/>
          <a:p>
            <a:r>
              <a:rPr lang="en-US" altLang="zh-CN" sz="2400">
                <a:solidFill>
                  <a:schemeClr val="bg1"/>
                </a:solidFill>
                <a:cs typeface="+mn-ea"/>
                <a:sym typeface="+mn-lt"/>
              </a:rPr>
              <a:t>4</a:t>
            </a:r>
            <a:endParaRPr lang="zh-CN" altLang="en-US" sz="2400">
              <a:solidFill>
                <a:schemeClr val="bg1"/>
              </a:solidFill>
              <a:cs typeface="+mn-ea"/>
              <a:sym typeface="+mn-lt"/>
            </a:endParaRPr>
          </a:p>
        </p:txBody>
      </p:sp>
      <p:sp>
        <p:nvSpPr>
          <p:cNvPr id="85" name="文本框 84"/>
          <p:cNvSpPr txBox="1"/>
          <p:nvPr/>
        </p:nvSpPr>
        <p:spPr>
          <a:xfrm>
            <a:off x="3506744" y="2714822"/>
            <a:ext cx="340158" cy="461665"/>
          </a:xfrm>
          <a:prstGeom prst="rect">
            <a:avLst/>
          </a:prstGeom>
          <a:noFill/>
        </p:spPr>
        <p:txBody>
          <a:bodyPr wrap="none" rtlCol="0">
            <a:spAutoFit/>
          </a:bodyPr>
          <a:lstStyle/>
          <a:p>
            <a:r>
              <a:rPr lang="en-US" altLang="zh-CN" sz="2400">
                <a:solidFill>
                  <a:schemeClr val="bg1"/>
                </a:solidFill>
                <a:cs typeface="+mn-ea"/>
                <a:sym typeface="+mn-lt"/>
              </a:rPr>
              <a:t>5</a:t>
            </a:r>
            <a:endParaRPr lang="zh-CN" altLang="en-US" sz="2400">
              <a:solidFill>
                <a:schemeClr val="bg1"/>
              </a:solidFill>
              <a:cs typeface="+mn-ea"/>
              <a:sym typeface="+mn-lt"/>
            </a:endParaRPr>
          </a:p>
        </p:txBody>
      </p:sp>
      <p:sp>
        <p:nvSpPr>
          <p:cNvPr id="86" name="TextBox 37"/>
          <p:cNvSpPr txBox="1"/>
          <p:nvPr/>
        </p:nvSpPr>
        <p:spPr>
          <a:xfrm>
            <a:off x="5803789" y="2644552"/>
            <a:ext cx="17727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a:ea typeface="+mn-ea"/>
                <a:sym typeface="+mn-lt"/>
              </a:rPr>
              <a:t>添加文本添加文本添加文本添加文本</a:t>
            </a:r>
            <a:endParaRPr lang="zh-CN" altLang="en-US">
              <a:ea typeface="+mn-ea"/>
              <a:sym typeface="+mn-lt"/>
            </a:endParaRPr>
          </a:p>
        </p:txBody>
      </p:sp>
      <p:sp>
        <p:nvSpPr>
          <p:cNvPr id="87" name="TextBox 37"/>
          <p:cNvSpPr txBox="1"/>
          <p:nvPr/>
        </p:nvSpPr>
        <p:spPr>
          <a:xfrm>
            <a:off x="5185230" y="1370765"/>
            <a:ext cx="17727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a:ea typeface="+mn-ea"/>
                <a:sym typeface="+mn-lt"/>
              </a:rPr>
              <a:t>添加文本添加文本添加文本添加文本</a:t>
            </a:r>
            <a:endParaRPr lang="zh-CN" altLang="en-US">
              <a:ea typeface="+mn-ea"/>
              <a:sym typeface="+mn-lt"/>
            </a:endParaRPr>
          </a:p>
        </p:txBody>
      </p:sp>
      <p:sp>
        <p:nvSpPr>
          <p:cNvPr id="88" name="TextBox 37"/>
          <p:cNvSpPr txBox="1"/>
          <p:nvPr/>
        </p:nvSpPr>
        <p:spPr>
          <a:xfrm>
            <a:off x="1787493" y="1370765"/>
            <a:ext cx="17727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a:ea typeface="+mn-ea"/>
                <a:sym typeface="+mn-lt"/>
              </a:rPr>
              <a:t>添加文本添加文本添加文本添加文本</a:t>
            </a:r>
            <a:endParaRPr lang="zh-CN" altLang="en-US">
              <a:ea typeface="+mn-ea"/>
              <a:sym typeface="+mn-lt"/>
            </a:endParaRPr>
          </a:p>
        </p:txBody>
      </p:sp>
      <p:sp>
        <p:nvSpPr>
          <p:cNvPr id="89" name="TextBox 37"/>
          <p:cNvSpPr txBox="1"/>
          <p:nvPr/>
        </p:nvSpPr>
        <p:spPr>
          <a:xfrm>
            <a:off x="1299450" y="2644552"/>
            <a:ext cx="17727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a:ea typeface="+mn-ea"/>
                <a:sym typeface="+mn-lt"/>
              </a:rPr>
              <a:t>添加文本添加文本添加文本添加文本</a:t>
            </a:r>
            <a:endParaRPr lang="zh-CN" altLang="en-US">
              <a:ea typeface="+mn-ea"/>
              <a:sym typeface="+mn-lt"/>
            </a:endParaRPr>
          </a:p>
        </p:txBody>
      </p:sp>
      <p:sp>
        <p:nvSpPr>
          <p:cNvPr id="90" name="TextBox 37"/>
          <p:cNvSpPr txBox="1"/>
          <p:nvPr/>
        </p:nvSpPr>
        <p:spPr>
          <a:xfrm>
            <a:off x="5185230" y="3792947"/>
            <a:ext cx="17727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a:ea typeface="+mn-ea"/>
                <a:sym typeface="+mn-lt"/>
              </a:rPr>
              <a:t>添加文本添加文本添加文本添加文本</a:t>
            </a:r>
            <a:endParaRPr lang="zh-CN" altLang="en-US">
              <a:ea typeface="+mn-ea"/>
              <a:sym typeface="+mn-lt"/>
            </a:endParaRPr>
          </a:p>
        </p:txBody>
      </p:sp>
      <p:sp>
        <p:nvSpPr>
          <p:cNvPr id="91" name="TextBox 37"/>
          <p:cNvSpPr txBox="1"/>
          <p:nvPr/>
        </p:nvSpPr>
        <p:spPr>
          <a:xfrm>
            <a:off x="1834991" y="3792947"/>
            <a:ext cx="17727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a:ea typeface="+mn-ea"/>
                <a:sym typeface="+mn-lt"/>
              </a:rPr>
              <a:t>添加文本添加文本添加文本添加文本</a:t>
            </a:r>
            <a:endParaRPr lang="zh-CN" altLang="en-US">
              <a:ea typeface="+mn-ea"/>
              <a:sym typeface="+mn-lt"/>
            </a:endParaRPr>
          </a:p>
        </p:txBody>
      </p:sp>
      <p:sp>
        <p:nvSpPr>
          <p:cNvPr id="94" name="TextBox 6"/>
          <p:cNvSpPr txBox="1">
            <a:spLocks noChangeArrowheads="1"/>
          </p:cNvSpPr>
          <p:nvPr/>
        </p:nvSpPr>
        <p:spPr bwMode="auto">
          <a:xfrm>
            <a:off x="3451979" y="480519"/>
            <a:ext cx="571980" cy="400234"/>
          </a:xfrm>
          <a:prstGeom prst="rect">
            <a:avLst/>
          </a:prstGeom>
          <a:noFill/>
          <a:ln>
            <a:noFill/>
          </a:ln>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u="none" strike="noStrike" cap="none" normalizeH="0" baseline="0">
                <a:ln>
                  <a:noFill/>
                </a:ln>
                <a:solidFill>
                  <a:schemeClr val="bg1"/>
                </a:solidFill>
                <a:effectLst/>
                <a:cs typeface="+mn-ea"/>
                <a:sym typeface="+mn-lt"/>
              </a:rPr>
              <a:t>01</a:t>
            </a:r>
            <a:endParaRPr kumimoji="0" lang="zh-CN" sz="1800" u="none" strike="noStrike" cap="none" normalizeH="0" baseline="0">
              <a:ln>
                <a:noFill/>
              </a:ln>
              <a:solidFill>
                <a:schemeClr val="bg1"/>
              </a:solidFill>
              <a:effectLst/>
              <a:cs typeface="+mn-ea"/>
              <a:sym typeface="+mn-lt"/>
            </a:endParaRPr>
          </a:p>
        </p:txBody>
      </p:sp>
    </p:spTree>
  </p:cSld>
  <p:clrMapOvr>
    <a:masterClrMapping/>
  </p:clrMapOvr>
  <p:transition spd="slow" advClick="0" advTm="0">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childTnLst>
                                </p:cTn>
                              </p:par>
                              <p:par>
                                <p:cTn id="13" presetID="23" presetClass="entr" presetSubtype="32" fill="hold" nodeType="withEffect">
                                  <p:stCondLst>
                                    <p:cond delay="30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strVal val="4*#ppt_w"/>
                                          </p:val>
                                        </p:tav>
                                        <p:tav tm="100000">
                                          <p:val>
                                            <p:strVal val="#ppt_w"/>
                                          </p:val>
                                        </p:tav>
                                      </p:tavLst>
                                    </p:anim>
                                    <p:anim calcmode="lin" valueType="num">
                                      <p:cBhvr>
                                        <p:cTn id="16" dur="500" fill="hold"/>
                                        <p:tgtEl>
                                          <p:spTgt spid="24"/>
                                        </p:tgtEl>
                                        <p:attrNameLst>
                                          <p:attrName>ppt_h</p:attrName>
                                        </p:attrNameLst>
                                      </p:cBhvr>
                                      <p:tavLst>
                                        <p:tav tm="0">
                                          <p:val>
                                            <p:strVal val="4*#ppt_h"/>
                                          </p:val>
                                        </p:tav>
                                        <p:tav tm="100000">
                                          <p:val>
                                            <p:strVal val="#ppt_h"/>
                                          </p:val>
                                        </p:tav>
                                      </p:tavLst>
                                    </p:anim>
                                  </p:childTnLst>
                                </p:cTn>
                              </p:par>
                              <p:par>
                                <p:cTn id="17" presetID="23" presetClass="entr" presetSubtype="16" fill="hold" nodeType="withEffect">
                                  <p:stCondLst>
                                    <p:cond delay="30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childTnLst>
                                </p:cTn>
                              </p:par>
                              <p:par>
                                <p:cTn id="21" presetID="23" presetClass="entr" presetSubtype="32" fill="hold" nodeType="withEffect">
                                  <p:stCondLst>
                                    <p:cond delay="50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strVal val="4*#ppt_w"/>
                                          </p:val>
                                        </p:tav>
                                        <p:tav tm="100000">
                                          <p:val>
                                            <p:strVal val="#ppt_w"/>
                                          </p:val>
                                        </p:tav>
                                      </p:tavLst>
                                    </p:anim>
                                    <p:anim calcmode="lin" valueType="num">
                                      <p:cBhvr>
                                        <p:cTn id="24" dur="500" fill="hold"/>
                                        <p:tgtEl>
                                          <p:spTgt spid="27"/>
                                        </p:tgtEl>
                                        <p:attrNameLst>
                                          <p:attrName>ppt_h</p:attrName>
                                        </p:attrNameLst>
                                      </p:cBhvr>
                                      <p:tavLst>
                                        <p:tav tm="0">
                                          <p:val>
                                            <p:strVal val="4*#ppt_h"/>
                                          </p:val>
                                        </p:tav>
                                        <p:tav tm="100000">
                                          <p:val>
                                            <p:strVal val="#ppt_h"/>
                                          </p:val>
                                        </p:tav>
                                      </p:tavLst>
                                    </p:anim>
                                  </p:childTnLst>
                                </p:cTn>
                              </p:par>
                              <p:par>
                                <p:cTn id="25" presetID="23" presetClass="entr" presetSubtype="16" fill="hold" nodeType="withEffect">
                                  <p:stCondLst>
                                    <p:cond delay="50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childTnLst>
                                </p:cTn>
                              </p:par>
                            </p:childTnLst>
                          </p:cTn>
                        </p:par>
                        <p:par>
                          <p:cTn id="29" fill="hold" nodeType="afterGroup">
                            <p:stCondLst>
                              <p:cond delay="1000"/>
                            </p:stCondLst>
                            <p:childTnLst>
                              <p:par>
                                <p:cTn id="30" presetID="1" presetClass="exit" presetSubtype="0" fill="hold" nodeType="afterEffect">
                                  <p:stCondLst>
                                    <p:cond delay="0"/>
                                  </p:stCondLst>
                                  <p:childTnLst>
                                    <p:set>
                                      <p:cBhvr>
                                        <p:cTn id="31" dur="1" fill="hold">
                                          <p:stCondLst>
                                            <p:cond delay="0"/>
                                          </p:stCondLst>
                                        </p:cTn>
                                        <p:tgtEl>
                                          <p:spTgt spid="2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30"/>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4"/>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3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7"/>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3"/>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par>
                          <p:cTn id="44" fill="hold" nodeType="afterGroup">
                            <p:stCondLst>
                              <p:cond delay="1001"/>
                            </p:stCondLst>
                            <p:childTnLst>
                              <p:par>
                                <p:cTn id="45" presetID="8" presetClass="emph" presetSubtype="0" fill="hold" nodeType="afterEffect">
                                  <p:stCondLst>
                                    <p:cond delay="0"/>
                                  </p:stCondLst>
                                  <p:childTnLst>
                                    <p:animRot by="21600000">
                                      <p:cBhvr>
                                        <p:cTn id="46" dur="1000" fill="hold"/>
                                        <p:tgtEl>
                                          <p:spTgt spid="2"/>
                                        </p:tgtEl>
                                        <p:attrNameLst>
                                          <p:attrName>r</p:attrName>
                                        </p:attrNameLst>
                                      </p:cBhvr>
                                    </p:animRot>
                                  </p:childTnLst>
                                </p:cTn>
                              </p:par>
                              <p:par>
                                <p:cTn id="47" presetID="53" presetClass="entr" presetSubtype="16"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1000" fill="hold"/>
                                        <p:tgtEl>
                                          <p:spTgt spid="39"/>
                                        </p:tgtEl>
                                        <p:attrNameLst>
                                          <p:attrName>ppt_w</p:attrName>
                                        </p:attrNameLst>
                                      </p:cBhvr>
                                      <p:tavLst>
                                        <p:tav tm="0">
                                          <p:val>
                                            <p:fltVal val="0"/>
                                          </p:val>
                                        </p:tav>
                                        <p:tav tm="100000">
                                          <p:val>
                                            <p:strVal val="#ppt_w"/>
                                          </p:val>
                                        </p:tav>
                                      </p:tavLst>
                                    </p:anim>
                                    <p:anim calcmode="lin" valueType="num">
                                      <p:cBhvr>
                                        <p:cTn id="50" dur="1000" fill="hold"/>
                                        <p:tgtEl>
                                          <p:spTgt spid="39"/>
                                        </p:tgtEl>
                                        <p:attrNameLst>
                                          <p:attrName>ppt_h</p:attrName>
                                        </p:attrNameLst>
                                      </p:cBhvr>
                                      <p:tavLst>
                                        <p:tav tm="0">
                                          <p:val>
                                            <p:fltVal val="0"/>
                                          </p:val>
                                        </p:tav>
                                        <p:tav tm="100000">
                                          <p:val>
                                            <p:strVal val="#ppt_h"/>
                                          </p:val>
                                        </p:tav>
                                      </p:tavLst>
                                    </p:anim>
                                    <p:animEffect transition="in" filter="fade">
                                      <p:cBhvr>
                                        <p:cTn id="51" dur="1000"/>
                                        <p:tgtEl>
                                          <p:spTgt spid="39"/>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 calcmode="lin" valueType="num">
                                      <p:cBhvr>
                                        <p:cTn id="58" dur="500" fill="hold"/>
                                        <p:tgtEl>
                                          <p:spTgt spid="81"/>
                                        </p:tgtEl>
                                        <p:attrNameLst>
                                          <p:attrName>ppt_x</p:attrName>
                                        </p:attrNameLst>
                                      </p:cBhvr>
                                      <p:tavLst>
                                        <p:tav tm="0">
                                          <p:val>
                                            <p:fltVal val="0.5"/>
                                          </p:val>
                                        </p:tav>
                                        <p:tav tm="100000">
                                          <p:val>
                                            <p:strVal val="#ppt_x"/>
                                          </p:val>
                                        </p:tav>
                                      </p:tavLst>
                                    </p:anim>
                                    <p:anim calcmode="lin" valueType="num">
                                      <p:cBhvr>
                                        <p:cTn id="59" dur="500" fill="hold"/>
                                        <p:tgtEl>
                                          <p:spTgt spid="81"/>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500"/>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87"/>
                                        </p:tgtEl>
                                        <p:attrNameLst>
                                          <p:attrName>style.visibility</p:attrName>
                                        </p:attrNameLst>
                                      </p:cBhvr>
                                      <p:to>
                                        <p:strVal val="visible"/>
                                      </p:to>
                                    </p:set>
                                    <p:anim by="(-#ppt_w*2)" calcmode="lin" valueType="num">
                                      <p:cBhvr rctx="PPT">
                                        <p:cTn id="63" dur="250" autoRev="1" fill="hold">
                                          <p:stCondLst>
                                            <p:cond delay="0"/>
                                          </p:stCondLst>
                                        </p:cTn>
                                        <p:tgtEl>
                                          <p:spTgt spid="87"/>
                                        </p:tgtEl>
                                        <p:attrNameLst>
                                          <p:attrName>ppt_w</p:attrName>
                                        </p:attrNameLst>
                                      </p:cBhvr>
                                    </p:anim>
                                    <p:anim by="(#ppt_w*0.50)" calcmode="lin" valueType="num">
                                      <p:cBhvr>
                                        <p:cTn id="64" dur="250" decel="50000" autoRev="1" fill="hold">
                                          <p:stCondLst>
                                            <p:cond delay="0"/>
                                          </p:stCondLst>
                                        </p:cTn>
                                        <p:tgtEl>
                                          <p:spTgt spid="87"/>
                                        </p:tgtEl>
                                        <p:attrNameLst>
                                          <p:attrName>ppt_x</p:attrName>
                                        </p:attrNameLst>
                                      </p:cBhvr>
                                    </p:anim>
                                    <p:anim from="(-#ppt_h/2)" to="(#ppt_y)" calcmode="lin" valueType="num">
                                      <p:cBhvr>
                                        <p:cTn id="65" dur="500" fill="hold">
                                          <p:stCondLst>
                                            <p:cond delay="0"/>
                                          </p:stCondLst>
                                        </p:cTn>
                                        <p:tgtEl>
                                          <p:spTgt spid="87"/>
                                        </p:tgtEl>
                                        <p:attrNameLst>
                                          <p:attrName>ppt_y</p:attrName>
                                        </p:attrNameLst>
                                      </p:cBhvr>
                                    </p:anim>
                                    <p:animRot by="21600000">
                                      <p:cBhvr>
                                        <p:cTn id="66" dur="500" fill="hold">
                                          <p:stCondLst>
                                            <p:cond delay="0"/>
                                          </p:stCondLst>
                                        </p:cTn>
                                        <p:tgtEl>
                                          <p:spTgt spid="87"/>
                                        </p:tgtEl>
                                        <p:attrNameLst>
                                          <p:attrName>r</p:attrName>
                                        </p:attrNameLst>
                                      </p:cBhvr>
                                    </p:animRot>
                                  </p:childTnLst>
                                </p:cTn>
                              </p:par>
                            </p:childTnLst>
                          </p:cTn>
                        </p:par>
                      </p:childTnLst>
                    </p:cTn>
                  </p:par>
                  <p:par>
                    <p:cTn id="67" fill="hold" nodeType="clickPar">
                      <p:stCondLst>
                        <p:cond delay="indefinite"/>
                      </p:stCondLst>
                      <p:childTnLst>
                        <p:par>
                          <p:cTn id="68" fill="hold">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p:cTn id="71" dur="500" fill="hold"/>
                                        <p:tgtEl>
                                          <p:spTgt spid="82"/>
                                        </p:tgtEl>
                                        <p:attrNameLst>
                                          <p:attrName>ppt_w</p:attrName>
                                        </p:attrNameLst>
                                      </p:cBhvr>
                                      <p:tavLst>
                                        <p:tav tm="0">
                                          <p:val>
                                            <p:fltVal val="0"/>
                                          </p:val>
                                        </p:tav>
                                        <p:tav tm="100000">
                                          <p:val>
                                            <p:strVal val="#ppt_w"/>
                                          </p:val>
                                        </p:tav>
                                      </p:tavLst>
                                    </p:anim>
                                    <p:anim calcmode="lin" valueType="num">
                                      <p:cBhvr>
                                        <p:cTn id="72" dur="500" fill="hold"/>
                                        <p:tgtEl>
                                          <p:spTgt spid="82"/>
                                        </p:tgtEl>
                                        <p:attrNameLst>
                                          <p:attrName>ppt_h</p:attrName>
                                        </p:attrNameLst>
                                      </p:cBhvr>
                                      <p:tavLst>
                                        <p:tav tm="0">
                                          <p:val>
                                            <p:fltVal val="0"/>
                                          </p:val>
                                        </p:tav>
                                        <p:tav tm="100000">
                                          <p:val>
                                            <p:strVal val="#ppt_h"/>
                                          </p:val>
                                        </p:tav>
                                      </p:tavLst>
                                    </p:anim>
                                    <p:anim calcmode="lin" valueType="num">
                                      <p:cBhvr>
                                        <p:cTn id="73" dur="500" fill="hold"/>
                                        <p:tgtEl>
                                          <p:spTgt spid="82"/>
                                        </p:tgtEl>
                                        <p:attrNameLst>
                                          <p:attrName>ppt_x</p:attrName>
                                        </p:attrNameLst>
                                      </p:cBhvr>
                                      <p:tavLst>
                                        <p:tav tm="0">
                                          <p:val>
                                            <p:fltVal val="0.5"/>
                                          </p:val>
                                        </p:tav>
                                        <p:tav tm="100000">
                                          <p:val>
                                            <p:strVal val="#ppt_x"/>
                                          </p:val>
                                        </p:tav>
                                      </p:tavLst>
                                    </p:anim>
                                    <p:anim calcmode="lin" valueType="num">
                                      <p:cBhvr>
                                        <p:cTn id="74" dur="500" fill="hold"/>
                                        <p:tgtEl>
                                          <p:spTgt spid="82"/>
                                        </p:tgtEl>
                                        <p:attrNameLst>
                                          <p:attrName>ppt_y</p:attrName>
                                        </p:attrNameLst>
                                      </p:cBhvr>
                                      <p:tavLst>
                                        <p:tav tm="0">
                                          <p:val>
                                            <p:fltVal val="0.5"/>
                                          </p:val>
                                        </p:tav>
                                        <p:tav tm="100000">
                                          <p:val>
                                            <p:strVal val="#ppt_y"/>
                                          </p:val>
                                        </p:tav>
                                      </p:tavLst>
                                    </p:anim>
                                  </p:childTnLst>
                                </p:cTn>
                              </p:par>
                            </p:childTnLst>
                          </p:cTn>
                        </p:par>
                        <p:par>
                          <p:cTn id="75" fill="hold" nodeType="afterGroup">
                            <p:stCondLst>
                              <p:cond delay="500"/>
                            </p:stCondLst>
                            <p:childTnLst>
                              <p:par>
                                <p:cTn id="76" presetID="56" presetClass="entr" presetSubtype="0" fill="hold" grpId="0" nodeType="afterEffect">
                                  <p:stCondLst>
                                    <p:cond delay="0"/>
                                  </p:stCondLst>
                                  <p:iterate type="lt">
                                    <p:tmPct val="10000"/>
                                  </p:iterate>
                                  <p:childTnLst>
                                    <p:set>
                                      <p:cBhvr>
                                        <p:cTn id="77" dur="1" fill="hold">
                                          <p:stCondLst>
                                            <p:cond delay="0"/>
                                          </p:stCondLst>
                                        </p:cTn>
                                        <p:tgtEl>
                                          <p:spTgt spid="86"/>
                                        </p:tgtEl>
                                        <p:attrNameLst>
                                          <p:attrName>style.visibility</p:attrName>
                                        </p:attrNameLst>
                                      </p:cBhvr>
                                      <p:to>
                                        <p:strVal val="visible"/>
                                      </p:to>
                                    </p:set>
                                    <p:anim by="(-#ppt_w*2)" calcmode="lin" valueType="num">
                                      <p:cBhvr rctx="PPT">
                                        <p:cTn id="78" dur="250" autoRev="1" fill="hold">
                                          <p:stCondLst>
                                            <p:cond delay="0"/>
                                          </p:stCondLst>
                                        </p:cTn>
                                        <p:tgtEl>
                                          <p:spTgt spid="86"/>
                                        </p:tgtEl>
                                        <p:attrNameLst>
                                          <p:attrName>ppt_w</p:attrName>
                                        </p:attrNameLst>
                                      </p:cBhvr>
                                    </p:anim>
                                    <p:anim by="(#ppt_w*0.50)" calcmode="lin" valueType="num">
                                      <p:cBhvr>
                                        <p:cTn id="79" dur="250" decel="50000" autoRev="1" fill="hold">
                                          <p:stCondLst>
                                            <p:cond delay="0"/>
                                          </p:stCondLst>
                                        </p:cTn>
                                        <p:tgtEl>
                                          <p:spTgt spid="86"/>
                                        </p:tgtEl>
                                        <p:attrNameLst>
                                          <p:attrName>ppt_x</p:attrName>
                                        </p:attrNameLst>
                                      </p:cBhvr>
                                    </p:anim>
                                    <p:anim from="(-#ppt_h/2)" to="(#ppt_y)" calcmode="lin" valueType="num">
                                      <p:cBhvr>
                                        <p:cTn id="80" dur="500" fill="hold">
                                          <p:stCondLst>
                                            <p:cond delay="0"/>
                                          </p:stCondLst>
                                        </p:cTn>
                                        <p:tgtEl>
                                          <p:spTgt spid="86"/>
                                        </p:tgtEl>
                                        <p:attrNameLst>
                                          <p:attrName>ppt_y</p:attrName>
                                        </p:attrNameLst>
                                      </p:cBhvr>
                                    </p:anim>
                                    <p:animRot by="21600000">
                                      <p:cBhvr>
                                        <p:cTn id="81" dur="500" fill="hold">
                                          <p:stCondLst>
                                            <p:cond delay="0"/>
                                          </p:stCondLst>
                                        </p:cTn>
                                        <p:tgtEl>
                                          <p:spTgt spid="86"/>
                                        </p:tgtEl>
                                        <p:attrNameLst>
                                          <p:attrName>r</p:attrName>
                                        </p:attrNameLst>
                                      </p:cBhvr>
                                    </p:animRot>
                                  </p:childTnLst>
                                </p:cTn>
                              </p:par>
                            </p:childTnLst>
                          </p:cTn>
                        </p:par>
                      </p:childTnLst>
                    </p:cTn>
                  </p:par>
                  <p:par>
                    <p:cTn id="82" fill="hold" nodeType="clickPar">
                      <p:stCondLst>
                        <p:cond delay="indefinite"/>
                      </p:stCondLst>
                      <p:childTnLst>
                        <p:par>
                          <p:cTn id="83" fill="hold">
                            <p:stCondLst>
                              <p:cond delay="0"/>
                            </p:stCondLst>
                            <p:childTnLst>
                              <p:par>
                                <p:cTn id="84" presetID="23" presetClass="entr" presetSubtype="528" fill="hold" grpId="0" nodeType="click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p:cTn id="86" dur="500" fill="hold"/>
                                        <p:tgtEl>
                                          <p:spTgt spid="83"/>
                                        </p:tgtEl>
                                        <p:attrNameLst>
                                          <p:attrName>ppt_w</p:attrName>
                                        </p:attrNameLst>
                                      </p:cBhvr>
                                      <p:tavLst>
                                        <p:tav tm="0">
                                          <p:val>
                                            <p:fltVal val="0"/>
                                          </p:val>
                                        </p:tav>
                                        <p:tav tm="100000">
                                          <p:val>
                                            <p:strVal val="#ppt_w"/>
                                          </p:val>
                                        </p:tav>
                                      </p:tavLst>
                                    </p:anim>
                                    <p:anim calcmode="lin" valueType="num">
                                      <p:cBhvr>
                                        <p:cTn id="87" dur="500" fill="hold"/>
                                        <p:tgtEl>
                                          <p:spTgt spid="83"/>
                                        </p:tgtEl>
                                        <p:attrNameLst>
                                          <p:attrName>ppt_h</p:attrName>
                                        </p:attrNameLst>
                                      </p:cBhvr>
                                      <p:tavLst>
                                        <p:tav tm="0">
                                          <p:val>
                                            <p:fltVal val="0"/>
                                          </p:val>
                                        </p:tav>
                                        <p:tav tm="100000">
                                          <p:val>
                                            <p:strVal val="#ppt_h"/>
                                          </p:val>
                                        </p:tav>
                                      </p:tavLst>
                                    </p:anim>
                                    <p:anim calcmode="lin" valueType="num">
                                      <p:cBhvr>
                                        <p:cTn id="88" dur="500" fill="hold"/>
                                        <p:tgtEl>
                                          <p:spTgt spid="83"/>
                                        </p:tgtEl>
                                        <p:attrNameLst>
                                          <p:attrName>ppt_x</p:attrName>
                                        </p:attrNameLst>
                                      </p:cBhvr>
                                      <p:tavLst>
                                        <p:tav tm="0">
                                          <p:val>
                                            <p:fltVal val="0.5"/>
                                          </p:val>
                                        </p:tav>
                                        <p:tav tm="100000">
                                          <p:val>
                                            <p:strVal val="#ppt_x"/>
                                          </p:val>
                                        </p:tav>
                                      </p:tavLst>
                                    </p:anim>
                                    <p:anim calcmode="lin" valueType="num">
                                      <p:cBhvr>
                                        <p:cTn id="89" dur="500" fill="hold"/>
                                        <p:tgtEl>
                                          <p:spTgt spid="83"/>
                                        </p:tgtEl>
                                        <p:attrNameLst>
                                          <p:attrName>ppt_y</p:attrName>
                                        </p:attrNameLst>
                                      </p:cBhvr>
                                      <p:tavLst>
                                        <p:tav tm="0">
                                          <p:val>
                                            <p:fltVal val="0.5"/>
                                          </p:val>
                                        </p:tav>
                                        <p:tav tm="100000">
                                          <p:val>
                                            <p:strVal val="#ppt_y"/>
                                          </p:val>
                                        </p:tav>
                                      </p:tavLst>
                                    </p:anim>
                                  </p:childTnLst>
                                </p:cTn>
                              </p:par>
                            </p:childTnLst>
                          </p:cTn>
                        </p:par>
                        <p:par>
                          <p:cTn id="90" fill="hold" nodeType="afterGroup">
                            <p:stCondLst>
                              <p:cond delay="500"/>
                            </p:stCondLst>
                            <p:childTnLst>
                              <p:par>
                                <p:cTn id="91" presetID="56" presetClass="entr" presetSubtype="0" fill="hold" grpId="0" nodeType="afterEffect">
                                  <p:stCondLst>
                                    <p:cond delay="0"/>
                                  </p:stCondLst>
                                  <p:iterate type="lt">
                                    <p:tmPct val="10000"/>
                                  </p:iterate>
                                  <p:childTnLst>
                                    <p:set>
                                      <p:cBhvr>
                                        <p:cTn id="92" dur="1" fill="hold">
                                          <p:stCondLst>
                                            <p:cond delay="0"/>
                                          </p:stCondLst>
                                        </p:cTn>
                                        <p:tgtEl>
                                          <p:spTgt spid="90"/>
                                        </p:tgtEl>
                                        <p:attrNameLst>
                                          <p:attrName>style.visibility</p:attrName>
                                        </p:attrNameLst>
                                      </p:cBhvr>
                                      <p:to>
                                        <p:strVal val="visible"/>
                                      </p:to>
                                    </p:set>
                                    <p:anim by="(-#ppt_w*2)" calcmode="lin" valueType="num">
                                      <p:cBhvr rctx="PPT">
                                        <p:cTn id="93" dur="250" autoRev="1" fill="hold">
                                          <p:stCondLst>
                                            <p:cond delay="0"/>
                                          </p:stCondLst>
                                        </p:cTn>
                                        <p:tgtEl>
                                          <p:spTgt spid="90"/>
                                        </p:tgtEl>
                                        <p:attrNameLst>
                                          <p:attrName>ppt_w</p:attrName>
                                        </p:attrNameLst>
                                      </p:cBhvr>
                                    </p:anim>
                                    <p:anim by="(#ppt_w*0.50)" calcmode="lin" valueType="num">
                                      <p:cBhvr>
                                        <p:cTn id="94" dur="250" decel="50000" autoRev="1" fill="hold">
                                          <p:stCondLst>
                                            <p:cond delay="0"/>
                                          </p:stCondLst>
                                        </p:cTn>
                                        <p:tgtEl>
                                          <p:spTgt spid="90"/>
                                        </p:tgtEl>
                                        <p:attrNameLst>
                                          <p:attrName>ppt_x</p:attrName>
                                        </p:attrNameLst>
                                      </p:cBhvr>
                                    </p:anim>
                                    <p:anim from="(-#ppt_h/2)" to="(#ppt_y)" calcmode="lin" valueType="num">
                                      <p:cBhvr>
                                        <p:cTn id="95" dur="500" fill="hold">
                                          <p:stCondLst>
                                            <p:cond delay="0"/>
                                          </p:stCondLst>
                                        </p:cTn>
                                        <p:tgtEl>
                                          <p:spTgt spid="90"/>
                                        </p:tgtEl>
                                        <p:attrNameLst>
                                          <p:attrName>ppt_y</p:attrName>
                                        </p:attrNameLst>
                                      </p:cBhvr>
                                    </p:anim>
                                    <p:animRot by="21600000">
                                      <p:cBhvr>
                                        <p:cTn id="96" dur="500" fill="hold">
                                          <p:stCondLst>
                                            <p:cond delay="0"/>
                                          </p:stCondLst>
                                        </p:cTn>
                                        <p:tgtEl>
                                          <p:spTgt spid="90"/>
                                        </p:tgtEl>
                                        <p:attrNameLst>
                                          <p:attrName>r</p:attrName>
                                        </p:attrNameLst>
                                      </p:cBhvr>
                                    </p:animRot>
                                  </p:childTnLst>
                                </p:cTn>
                              </p:par>
                            </p:childTnLst>
                          </p:cTn>
                        </p:par>
                      </p:childTnLst>
                    </p:cTn>
                  </p:par>
                  <p:par>
                    <p:cTn id="97" fill="hold" nodeType="clickPar">
                      <p:stCondLst>
                        <p:cond delay="indefinite"/>
                      </p:stCondLst>
                      <p:childTnLst>
                        <p:par>
                          <p:cTn id="98" fill="hold">
                            <p:stCondLst>
                              <p:cond delay="0"/>
                            </p:stCondLst>
                            <p:childTnLst>
                              <p:par>
                                <p:cTn id="99" presetID="23" presetClass="entr" presetSubtype="528" fill="hold" grpId="0" nodeType="clickEffect">
                                  <p:stCondLst>
                                    <p:cond delay="0"/>
                                  </p:stCondLst>
                                  <p:childTnLst>
                                    <p:set>
                                      <p:cBhvr>
                                        <p:cTn id="100" dur="1" fill="hold">
                                          <p:stCondLst>
                                            <p:cond delay="0"/>
                                          </p:stCondLst>
                                        </p:cTn>
                                        <p:tgtEl>
                                          <p:spTgt spid="84"/>
                                        </p:tgtEl>
                                        <p:attrNameLst>
                                          <p:attrName>style.visibility</p:attrName>
                                        </p:attrNameLst>
                                      </p:cBhvr>
                                      <p:to>
                                        <p:strVal val="visible"/>
                                      </p:to>
                                    </p:set>
                                    <p:anim calcmode="lin" valueType="num">
                                      <p:cBhvr>
                                        <p:cTn id="101" dur="500" fill="hold"/>
                                        <p:tgtEl>
                                          <p:spTgt spid="84"/>
                                        </p:tgtEl>
                                        <p:attrNameLst>
                                          <p:attrName>ppt_w</p:attrName>
                                        </p:attrNameLst>
                                      </p:cBhvr>
                                      <p:tavLst>
                                        <p:tav tm="0">
                                          <p:val>
                                            <p:fltVal val="0"/>
                                          </p:val>
                                        </p:tav>
                                        <p:tav tm="100000">
                                          <p:val>
                                            <p:strVal val="#ppt_w"/>
                                          </p:val>
                                        </p:tav>
                                      </p:tavLst>
                                    </p:anim>
                                    <p:anim calcmode="lin" valueType="num">
                                      <p:cBhvr>
                                        <p:cTn id="102" dur="500" fill="hold"/>
                                        <p:tgtEl>
                                          <p:spTgt spid="84"/>
                                        </p:tgtEl>
                                        <p:attrNameLst>
                                          <p:attrName>ppt_h</p:attrName>
                                        </p:attrNameLst>
                                      </p:cBhvr>
                                      <p:tavLst>
                                        <p:tav tm="0">
                                          <p:val>
                                            <p:fltVal val="0"/>
                                          </p:val>
                                        </p:tav>
                                        <p:tav tm="100000">
                                          <p:val>
                                            <p:strVal val="#ppt_h"/>
                                          </p:val>
                                        </p:tav>
                                      </p:tavLst>
                                    </p:anim>
                                    <p:anim calcmode="lin" valueType="num">
                                      <p:cBhvr>
                                        <p:cTn id="103" dur="500" fill="hold"/>
                                        <p:tgtEl>
                                          <p:spTgt spid="84"/>
                                        </p:tgtEl>
                                        <p:attrNameLst>
                                          <p:attrName>ppt_x</p:attrName>
                                        </p:attrNameLst>
                                      </p:cBhvr>
                                      <p:tavLst>
                                        <p:tav tm="0">
                                          <p:val>
                                            <p:fltVal val="0.5"/>
                                          </p:val>
                                        </p:tav>
                                        <p:tav tm="100000">
                                          <p:val>
                                            <p:strVal val="#ppt_x"/>
                                          </p:val>
                                        </p:tav>
                                      </p:tavLst>
                                    </p:anim>
                                    <p:anim calcmode="lin" valueType="num">
                                      <p:cBhvr>
                                        <p:cTn id="104" dur="500" fill="hold"/>
                                        <p:tgtEl>
                                          <p:spTgt spid="84"/>
                                        </p:tgtEl>
                                        <p:attrNameLst>
                                          <p:attrName>ppt_y</p:attrName>
                                        </p:attrNameLst>
                                      </p:cBhvr>
                                      <p:tavLst>
                                        <p:tav tm="0">
                                          <p:val>
                                            <p:fltVal val="0.5"/>
                                          </p:val>
                                        </p:tav>
                                        <p:tav tm="100000">
                                          <p:val>
                                            <p:strVal val="#ppt_y"/>
                                          </p:val>
                                        </p:tav>
                                      </p:tavLst>
                                    </p:anim>
                                  </p:childTnLst>
                                </p:cTn>
                              </p:par>
                            </p:childTnLst>
                          </p:cTn>
                        </p:par>
                        <p:par>
                          <p:cTn id="105" fill="hold" nodeType="afterGroup">
                            <p:stCondLst>
                              <p:cond delay="500"/>
                            </p:stCondLst>
                            <p:childTnLst>
                              <p:par>
                                <p:cTn id="106" presetID="56" presetClass="entr" presetSubtype="0" fill="hold" grpId="0" nodeType="afterEffect">
                                  <p:stCondLst>
                                    <p:cond delay="0"/>
                                  </p:stCondLst>
                                  <p:iterate type="lt">
                                    <p:tmPct val="10000"/>
                                  </p:iterate>
                                  <p:childTnLst>
                                    <p:set>
                                      <p:cBhvr>
                                        <p:cTn id="107" dur="1" fill="hold">
                                          <p:stCondLst>
                                            <p:cond delay="0"/>
                                          </p:stCondLst>
                                        </p:cTn>
                                        <p:tgtEl>
                                          <p:spTgt spid="91"/>
                                        </p:tgtEl>
                                        <p:attrNameLst>
                                          <p:attrName>style.visibility</p:attrName>
                                        </p:attrNameLst>
                                      </p:cBhvr>
                                      <p:to>
                                        <p:strVal val="visible"/>
                                      </p:to>
                                    </p:set>
                                    <p:anim by="(-#ppt_w*2)" calcmode="lin" valueType="num">
                                      <p:cBhvr rctx="PPT">
                                        <p:cTn id="108" dur="250" autoRev="1" fill="hold">
                                          <p:stCondLst>
                                            <p:cond delay="0"/>
                                          </p:stCondLst>
                                        </p:cTn>
                                        <p:tgtEl>
                                          <p:spTgt spid="91"/>
                                        </p:tgtEl>
                                        <p:attrNameLst>
                                          <p:attrName>ppt_w</p:attrName>
                                        </p:attrNameLst>
                                      </p:cBhvr>
                                    </p:anim>
                                    <p:anim by="(#ppt_w*0.50)" calcmode="lin" valueType="num">
                                      <p:cBhvr>
                                        <p:cTn id="109" dur="250" decel="50000" autoRev="1" fill="hold">
                                          <p:stCondLst>
                                            <p:cond delay="0"/>
                                          </p:stCondLst>
                                        </p:cTn>
                                        <p:tgtEl>
                                          <p:spTgt spid="91"/>
                                        </p:tgtEl>
                                        <p:attrNameLst>
                                          <p:attrName>ppt_x</p:attrName>
                                        </p:attrNameLst>
                                      </p:cBhvr>
                                    </p:anim>
                                    <p:anim from="(-#ppt_h/2)" to="(#ppt_y)" calcmode="lin" valueType="num">
                                      <p:cBhvr>
                                        <p:cTn id="110" dur="500" fill="hold">
                                          <p:stCondLst>
                                            <p:cond delay="0"/>
                                          </p:stCondLst>
                                        </p:cTn>
                                        <p:tgtEl>
                                          <p:spTgt spid="91"/>
                                        </p:tgtEl>
                                        <p:attrNameLst>
                                          <p:attrName>ppt_y</p:attrName>
                                        </p:attrNameLst>
                                      </p:cBhvr>
                                    </p:anim>
                                    <p:animRot by="21600000">
                                      <p:cBhvr>
                                        <p:cTn id="111" dur="500" fill="hold">
                                          <p:stCondLst>
                                            <p:cond delay="0"/>
                                          </p:stCondLst>
                                        </p:cTn>
                                        <p:tgtEl>
                                          <p:spTgt spid="91"/>
                                        </p:tgtEl>
                                        <p:attrNameLst>
                                          <p:attrName>r</p:attrName>
                                        </p:attrNameLst>
                                      </p:cBhvr>
                                    </p:animRot>
                                  </p:childTnLst>
                                </p:cTn>
                              </p:par>
                            </p:childTnLst>
                          </p:cTn>
                        </p:par>
                      </p:childTnLst>
                    </p:cTn>
                  </p:par>
                  <p:par>
                    <p:cTn id="112" fill="hold" nodeType="clickPar">
                      <p:stCondLst>
                        <p:cond delay="indefinite"/>
                      </p:stCondLst>
                      <p:childTnLst>
                        <p:par>
                          <p:cTn id="113" fill="hold">
                            <p:stCondLst>
                              <p:cond delay="0"/>
                            </p:stCondLst>
                            <p:childTnLst>
                              <p:par>
                                <p:cTn id="114" presetID="23" presetClass="entr" presetSubtype="528" fill="hold" grpId="0" nodeType="clickEffect">
                                  <p:stCondLst>
                                    <p:cond delay="0"/>
                                  </p:stCondLst>
                                  <p:childTnLst>
                                    <p:set>
                                      <p:cBhvr>
                                        <p:cTn id="115" dur="1" fill="hold">
                                          <p:stCondLst>
                                            <p:cond delay="0"/>
                                          </p:stCondLst>
                                        </p:cTn>
                                        <p:tgtEl>
                                          <p:spTgt spid="85"/>
                                        </p:tgtEl>
                                        <p:attrNameLst>
                                          <p:attrName>style.visibility</p:attrName>
                                        </p:attrNameLst>
                                      </p:cBhvr>
                                      <p:to>
                                        <p:strVal val="visible"/>
                                      </p:to>
                                    </p:set>
                                    <p:anim calcmode="lin" valueType="num">
                                      <p:cBhvr>
                                        <p:cTn id="116" dur="500" fill="hold"/>
                                        <p:tgtEl>
                                          <p:spTgt spid="85"/>
                                        </p:tgtEl>
                                        <p:attrNameLst>
                                          <p:attrName>ppt_w</p:attrName>
                                        </p:attrNameLst>
                                      </p:cBhvr>
                                      <p:tavLst>
                                        <p:tav tm="0">
                                          <p:val>
                                            <p:fltVal val="0"/>
                                          </p:val>
                                        </p:tav>
                                        <p:tav tm="100000">
                                          <p:val>
                                            <p:strVal val="#ppt_w"/>
                                          </p:val>
                                        </p:tav>
                                      </p:tavLst>
                                    </p:anim>
                                    <p:anim calcmode="lin" valueType="num">
                                      <p:cBhvr>
                                        <p:cTn id="117" dur="500" fill="hold"/>
                                        <p:tgtEl>
                                          <p:spTgt spid="85"/>
                                        </p:tgtEl>
                                        <p:attrNameLst>
                                          <p:attrName>ppt_h</p:attrName>
                                        </p:attrNameLst>
                                      </p:cBhvr>
                                      <p:tavLst>
                                        <p:tav tm="0">
                                          <p:val>
                                            <p:fltVal val="0"/>
                                          </p:val>
                                        </p:tav>
                                        <p:tav tm="100000">
                                          <p:val>
                                            <p:strVal val="#ppt_h"/>
                                          </p:val>
                                        </p:tav>
                                      </p:tavLst>
                                    </p:anim>
                                    <p:anim calcmode="lin" valueType="num">
                                      <p:cBhvr>
                                        <p:cTn id="118" dur="500" fill="hold"/>
                                        <p:tgtEl>
                                          <p:spTgt spid="85"/>
                                        </p:tgtEl>
                                        <p:attrNameLst>
                                          <p:attrName>ppt_x</p:attrName>
                                        </p:attrNameLst>
                                      </p:cBhvr>
                                      <p:tavLst>
                                        <p:tav tm="0">
                                          <p:val>
                                            <p:fltVal val="0.5"/>
                                          </p:val>
                                        </p:tav>
                                        <p:tav tm="100000">
                                          <p:val>
                                            <p:strVal val="#ppt_x"/>
                                          </p:val>
                                        </p:tav>
                                      </p:tavLst>
                                    </p:anim>
                                    <p:anim calcmode="lin" valueType="num">
                                      <p:cBhvr>
                                        <p:cTn id="119" dur="500" fill="hold"/>
                                        <p:tgtEl>
                                          <p:spTgt spid="85"/>
                                        </p:tgtEl>
                                        <p:attrNameLst>
                                          <p:attrName>ppt_y</p:attrName>
                                        </p:attrNameLst>
                                      </p:cBhvr>
                                      <p:tavLst>
                                        <p:tav tm="0">
                                          <p:val>
                                            <p:fltVal val="0.5"/>
                                          </p:val>
                                        </p:tav>
                                        <p:tav tm="100000">
                                          <p:val>
                                            <p:strVal val="#ppt_y"/>
                                          </p:val>
                                        </p:tav>
                                      </p:tavLst>
                                    </p:anim>
                                  </p:childTnLst>
                                </p:cTn>
                              </p:par>
                            </p:childTnLst>
                          </p:cTn>
                        </p:par>
                        <p:par>
                          <p:cTn id="120" fill="hold" nodeType="afterGroup">
                            <p:stCondLst>
                              <p:cond delay="500"/>
                            </p:stCondLst>
                            <p:childTnLst>
                              <p:par>
                                <p:cTn id="121" presetID="56" presetClass="entr" presetSubtype="0" fill="hold" grpId="0" nodeType="afterEffect">
                                  <p:stCondLst>
                                    <p:cond delay="0"/>
                                  </p:stCondLst>
                                  <p:iterate type="lt">
                                    <p:tmPct val="10000"/>
                                  </p:iterate>
                                  <p:childTnLst>
                                    <p:set>
                                      <p:cBhvr>
                                        <p:cTn id="122" dur="1" fill="hold">
                                          <p:stCondLst>
                                            <p:cond delay="0"/>
                                          </p:stCondLst>
                                        </p:cTn>
                                        <p:tgtEl>
                                          <p:spTgt spid="89"/>
                                        </p:tgtEl>
                                        <p:attrNameLst>
                                          <p:attrName>style.visibility</p:attrName>
                                        </p:attrNameLst>
                                      </p:cBhvr>
                                      <p:to>
                                        <p:strVal val="visible"/>
                                      </p:to>
                                    </p:set>
                                    <p:anim by="(-#ppt_w*2)" calcmode="lin" valueType="num">
                                      <p:cBhvr rctx="PPT">
                                        <p:cTn id="123" dur="250" autoRev="1" fill="hold">
                                          <p:stCondLst>
                                            <p:cond delay="0"/>
                                          </p:stCondLst>
                                        </p:cTn>
                                        <p:tgtEl>
                                          <p:spTgt spid="89"/>
                                        </p:tgtEl>
                                        <p:attrNameLst>
                                          <p:attrName>ppt_w</p:attrName>
                                        </p:attrNameLst>
                                      </p:cBhvr>
                                    </p:anim>
                                    <p:anim by="(#ppt_w*0.50)" calcmode="lin" valueType="num">
                                      <p:cBhvr>
                                        <p:cTn id="124" dur="250" decel="50000" autoRev="1" fill="hold">
                                          <p:stCondLst>
                                            <p:cond delay="0"/>
                                          </p:stCondLst>
                                        </p:cTn>
                                        <p:tgtEl>
                                          <p:spTgt spid="89"/>
                                        </p:tgtEl>
                                        <p:attrNameLst>
                                          <p:attrName>ppt_x</p:attrName>
                                        </p:attrNameLst>
                                      </p:cBhvr>
                                    </p:anim>
                                    <p:anim from="(-#ppt_h/2)" to="(#ppt_y)" calcmode="lin" valueType="num">
                                      <p:cBhvr>
                                        <p:cTn id="125" dur="500" fill="hold">
                                          <p:stCondLst>
                                            <p:cond delay="0"/>
                                          </p:stCondLst>
                                        </p:cTn>
                                        <p:tgtEl>
                                          <p:spTgt spid="89"/>
                                        </p:tgtEl>
                                        <p:attrNameLst>
                                          <p:attrName>ppt_y</p:attrName>
                                        </p:attrNameLst>
                                      </p:cBhvr>
                                    </p:anim>
                                    <p:animRot by="21600000">
                                      <p:cBhvr>
                                        <p:cTn id="126" dur="500" fill="hold">
                                          <p:stCondLst>
                                            <p:cond delay="0"/>
                                          </p:stCondLst>
                                        </p:cTn>
                                        <p:tgtEl>
                                          <p:spTgt spid="89"/>
                                        </p:tgtEl>
                                        <p:attrNameLst>
                                          <p:attrName>r</p:attrName>
                                        </p:attrNameLst>
                                      </p:cBhvr>
                                    </p:animRot>
                                  </p:childTnLst>
                                </p:cTn>
                              </p:par>
                            </p:childTnLst>
                          </p:cTn>
                        </p:par>
                      </p:childTnLst>
                    </p:cTn>
                  </p:par>
                  <p:par>
                    <p:cTn id="127" fill="hold" nodeType="clickPar">
                      <p:stCondLst>
                        <p:cond delay="indefinite"/>
                      </p:stCondLst>
                      <p:childTnLst>
                        <p:par>
                          <p:cTn id="128" fill="hold">
                            <p:stCondLst>
                              <p:cond delay="0"/>
                            </p:stCondLst>
                            <p:childTnLst>
                              <p:par>
                                <p:cTn id="129" presetID="23" presetClass="entr" presetSubtype="528" fill="hold" grpId="0" nodeType="clickEffect">
                                  <p:stCondLst>
                                    <p:cond delay="0"/>
                                  </p:stCondLst>
                                  <p:childTnLst>
                                    <p:set>
                                      <p:cBhvr>
                                        <p:cTn id="130" dur="1" fill="hold">
                                          <p:stCondLst>
                                            <p:cond delay="0"/>
                                          </p:stCondLst>
                                        </p:cTn>
                                        <p:tgtEl>
                                          <p:spTgt spid="80"/>
                                        </p:tgtEl>
                                        <p:attrNameLst>
                                          <p:attrName>style.visibility</p:attrName>
                                        </p:attrNameLst>
                                      </p:cBhvr>
                                      <p:to>
                                        <p:strVal val="visible"/>
                                      </p:to>
                                    </p:set>
                                    <p:anim calcmode="lin" valueType="num">
                                      <p:cBhvr>
                                        <p:cTn id="131" dur="500" fill="hold"/>
                                        <p:tgtEl>
                                          <p:spTgt spid="80"/>
                                        </p:tgtEl>
                                        <p:attrNameLst>
                                          <p:attrName>ppt_w</p:attrName>
                                        </p:attrNameLst>
                                      </p:cBhvr>
                                      <p:tavLst>
                                        <p:tav tm="0">
                                          <p:val>
                                            <p:fltVal val="0"/>
                                          </p:val>
                                        </p:tav>
                                        <p:tav tm="100000">
                                          <p:val>
                                            <p:strVal val="#ppt_w"/>
                                          </p:val>
                                        </p:tav>
                                      </p:tavLst>
                                    </p:anim>
                                    <p:anim calcmode="lin" valueType="num">
                                      <p:cBhvr>
                                        <p:cTn id="132" dur="500" fill="hold"/>
                                        <p:tgtEl>
                                          <p:spTgt spid="80"/>
                                        </p:tgtEl>
                                        <p:attrNameLst>
                                          <p:attrName>ppt_h</p:attrName>
                                        </p:attrNameLst>
                                      </p:cBhvr>
                                      <p:tavLst>
                                        <p:tav tm="0">
                                          <p:val>
                                            <p:fltVal val="0"/>
                                          </p:val>
                                        </p:tav>
                                        <p:tav tm="100000">
                                          <p:val>
                                            <p:strVal val="#ppt_h"/>
                                          </p:val>
                                        </p:tav>
                                      </p:tavLst>
                                    </p:anim>
                                    <p:anim calcmode="lin" valueType="num">
                                      <p:cBhvr>
                                        <p:cTn id="133" dur="500" fill="hold"/>
                                        <p:tgtEl>
                                          <p:spTgt spid="80"/>
                                        </p:tgtEl>
                                        <p:attrNameLst>
                                          <p:attrName>ppt_x</p:attrName>
                                        </p:attrNameLst>
                                      </p:cBhvr>
                                      <p:tavLst>
                                        <p:tav tm="0">
                                          <p:val>
                                            <p:fltVal val="0.5"/>
                                          </p:val>
                                        </p:tav>
                                        <p:tav tm="100000">
                                          <p:val>
                                            <p:strVal val="#ppt_x"/>
                                          </p:val>
                                        </p:tav>
                                      </p:tavLst>
                                    </p:anim>
                                    <p:anim calcmode="lin" valueType="num">
                                      <p:cBhvr>
                                        <p:cTn id="134" dur="500" fill="hold"/>
                                        <p:tgtEl>
                                          <p:spTgt spid="80"/>
                                        </p:tgtEl>
                                        <p:attrNameLst>
                                          <p:attrName>ppt_y</p:attrName>
                                        </p:attrNameLst>
                                      </p:cBhvr>
                                      <p:tavLst>
                                        <p:tav tm="0">
                                          <p:val>
                                            <p:fltVal val="0.5"/>
                                          </p:val>
                                        </p:tav>
                                        <p:tav tm="100000">
                                          <p:val>
                                            <p:strVal val="#ppt_y"/>
                                          </p:val>
                                        </p:tav>
                                      </p:tavLst>
                                    </p:anim>
                                  </p:childTnLst>
                                </p:cTn>
                              </p:par>
                            </p:childTnLst>
                          </p:cTn>
                        </p:par>
                        <p:par>
                          <p:cTn id="135" fill="hold" nodeType="afterGroup">
                            <p:stCondLst>
                              <p:cond delay="500"/>
                            </p:stCondLst>
                            <p:childTnLst>
                              <p:par>
                                <p:cTn id="136" presetID="56" presetClass="entr" presetSubtype="0" fill="hold" grpId="0" nodeType="afterEffect">
                                  <p:stCondLst>
                                    <p:cond delay="0"/>
                                  </p:stCondLst>
                                  <p:iterate type="lt">
                                    <p:tmPct val="10000"/>
                                  </p:iterate>
                                  <p:childTnLst>
                                    <p:set>
                                      <p:cBhvr>
                                        <p:cTn id="137" dur="1" fill="hold">
                                          <p:stCondLst>
                                            <p:cond delay="0"/>
                                          </p:stCondLst>
                                        </p:cTn>
                                        <p:tgtEl>
                                          <p:spTgt spid="88"/>
                                        </p:tgtEl>
                                        <p:attrNameLst>
                                          <p:attrName>style.visibility</p:attrName>
                                        </p:attrNameLst>
                                      </p:cBhvr>
                                      <p:to>
                                        <p:strVal val="visible"/>
                                      </p:to>
                                    </p:set>
                                    <p:anim by="(-#ppt_w*2)" calcmode="lin" valueType="num">
                                      <p:cBhvr rctx="PPT">
                                        <p:cTn id="138" dur="250" autoRev="1" fill="hold">
                                          <p:stCondLst>
                                            <p:cond delay="0"/>
                                          </p:stCondLst>
                                        </p:cTn>
                                        <p:tgtEl>
                                          <p:spTgt spid="88"/>
                                        </p:tgtEl>
                                        <p:attrNameLst>
                                          <p:attrName>ppt_w</p:attrName>
                                        </p:attrNameLst>
                                      </p:cBhvr>
                                    </p:anim>
                                    <p:anim by="(#ppt_w*0.50)" calcmode="lin" valueType="num">
                                      <p:cBhvr>
                                        <p:cTn id="139" dur="250" decel="50000" autoRev="1" fill="hold">
                                          <p:stCondLst>
                                            <p:cond delay="0"/>
                                          </p:stCondLst>
                                        </p:cTn>
                                        <p:tgtEl>
                                          <p:spTgt spid="88"/>
                                        </p:tgtEl>
                                        <p:attrNameLst>
                                          <p:attrName>ppt_x</p:attrName>
                                        </p:attrNameLst>
                                      </p:cBhvr>
                                    </p:anim>
                                    <p:anim from="(-#ppt_h/2)" to="(#ppt_y)" calcmode="lin" valueType="num">
                                      <p:cBhvr>
                                        <p:cTn id="140" dur="500" fill="hold">
                                          <p:stCondLst>
                                            <p:cond delay="0"/>
                                          </p:stCondLst>
                                        </p:cTn>
                                        <p:tgtEl>
                                          <p:spTgt spid="88"/>
                                        </p:tgtEl>
                                        <p:attrNameLst>
                                          <p:attrName>ppt_y</p:attrName>
                                        </p:attrNameLst>
                                      </p:cBhvr>
                                    </p:anim>
                                    <p:animRot by="21600000">
                                      <p:cBhvr>
                                        <p:cTn id="141" dur="500" fill="hold">
                                          <p:stCondLst>
                                            <p:cond delay="0"/>
                                          </p:stCondLst>
                                        </p:cTn>
                                        <p:tgtEl>
                                          <p:spTgt spid="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P spid="88" grpId="0"/>
      <p:bldP spid="89" grpId="0"/>
      <p:bldP spid="90" grpId="0"/>
      <p:bldP spid="91"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 name="图片 13"/>
          <p:cNvPicPr>
            <a:picLocks noChangeAspect="1"/>
          </p:cNvPicPr>
          <p:nvPr/>
        </p:nvPicPr>
        <p:blipFill>
          <a:blip r:embed="rId3"/>
          <a:stretch>
            <a:fillRect/>
          </a:stretch>
        </p:blipFill>
        <p:spPr>
          <a:xfrm>
            <a:off x="3316" y="1761"/>
            <a:ext cx="9144018" cy="5148082"/>
          </a:xfrm>
          <a:prstGeom prst="rect">
            <a:avLst/>
          </a:prstGeom>
        </p:spPr>
      </p:pic>
      <p:sp>
        <p:nvSpPr>
          <p:cNvPr id="3" name="流程图: 延期 2"/>
          <p:cNvSpPr/>
          <p:nvPr/>
        </p:nvSpPr>
        <p:spPr>
          <a:xfrm rot="5400000">
            <a:off x="921617" y="-933818"/>
            <a:ext cx="3844887" cy="5688124"/>
          </a:xfrm>
          <a:prstGeom prst="flowChartDelay">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5496" y="1203541"/>
            <a:ext cx="5550091" cy="707886"/>
          </a:xfrm>
          <a:prstGeom prst="rect">
            <a:avLst/>
          </a:prstGeom>
          <a:noFill/>
        </p:spPr>
        <p:txBody>
          <a:bodyPr wrap="square" rtlCol="0">
            <a:spAutoFit/>
          </a:bodyPr>
          <a:lstStyle/>
          <a:p>
            <a:r>
              <a:rPr lang="zh-CN" altLang="en-US" sz="4000">
                <a:solidFill>
                  <a:schemeClr val="accent1"/>
                </a:solidFill>
                <a:latin typeface="微软雅黑" panose="020b0503020204020204" pitchFamily="34" charset="-122"/>
                <a:ea typeface="微软雅黑" panose="020b0503020204020204" pitchFamily="34" charset="-122"/>
              </a:rPr>
              <a:t>演讲完毕 谢谢您的观看</a:t>
            </a:r>
            <a:endParaRPr lang="zh-CN" altLang="en-US" sz="4000">
              <a:solidFill>
                <a:schemeClr val="accent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799692" y="124272"/>
            <a:ext cx="2810578" cy="1106805"/>
          </a:xfrm>
          <a:prstGeom prst="rect">
            <a:avLst/>
          </a:prstGeom>
          <a:noFill/>
        </p:spPr>
        <p:txBody>
          <a:bodyPr wrap="square" rtlCol="0">
            <a:spAutoFit/>
          </a:bodyPr>
          <a:lstStyle/>
          <a:p>
            <a:r>
              <a:rPr lang="en-US" altLang="zh-CN" sz="6600">
                <a:solidFill>
                  <a:schemeClr val="accent1"/>
                </a:solidFill>
                <a:latin typeface="方正姚体" panose="02010601030101010101" pitchFamily="2" charset="-122"/>
                <a:ea typeface="方正姚体" panose="02010601030101010101" pitchFamily="2" charset="-122"/>
              </a:rPr>
              <a:t>202X</a:t>
            </a:r>
            <a:endParaRPr lang="zh-CN" altLang="en-US" sz="6600">
              <a:solidFill>
                <a:schemeClr val="accent1"/>
              </a:solidFill>
              <a:latin typeface="方正姚体" panose="02010601030101010101" pitchFamily="2" charset="-122"/>
              <a:ea typeface="方正姚体" panose="02010601030101010101" pitchFamily="2" charset="-122"/>
            </a:endParaRPr>
          </a:p>
        </p:txBody>
      </p:sp>
    </p:spTree>
  </p:cSld>
  <p:clrMapOvr>
    <a:masterClrMapping/>
  </p:clrMapOvr>
  <mc:AlternateContent>
    <mc:Choice xmlns:p14="http://schemas.microsoft.com/office/powerpoint/2010/main" Requires="p14">
      <p:transition spd="slow" advClick="0" advTm="0" p14:dur="800">
        <p14:flythroug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1"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952"/>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738"/>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1481"/>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802"/>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9176"/>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1282"/>
            <a:ext cx="2142894" cy="1071447"/>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9842"/>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2215"/>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641"/>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3358"/>
            <a:ext cx="2142045" cy="1071023"/>
          </a:xfrm>
          <a:prstGeom prst="rect">
            <a:avLst/>
          </a:prstGeom>
          <a:noFill/>
          <a:ln w="9525">
            <a:noFill/>
          </a:ln>
        </p:spPr>
      </p:pic>
      <p:sp>
        <p:nvSpPr>
          <p:cNvPr id="2" name="文本框 1"/>
          <p:cNvSpPr txBox="1"/>
          <p:nvPr/>
        </p:nvSpPr>
        <p:spPr>
          <a:xfrm>
            <a:off x="1414939" y="3810159"/>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 220"/>
          <p:cNvSpPr/>
          <p:nvPr/>
        </p:nvSpPr>
        <p:spPr>
          <a:xfrm flipH="1">
            <a:off x="2917031" y="1392509"/>
            <a:ext cx="6226493" cy="2440582"/>
          </a:xfrm>
          <a:custGeom>
            <a:gdLst>
              <a:gd name="connsiteX0" fmla="*/ 0 w 12362"/>
              <a:gd name="connsiteY0" fmla="*/ 0 h 5123"/>
              <a:gd name="connsiteX1" fmla="*/ 10980 w 12362"/>
              <a:gd name="connsiteY1" fmla="*/ 13 h 5123"/>
              <a:gd name="connsiteX2" fmla="*/ 12362 w 12362"/>
              <a:gd name="connsiteY2" fmla="*/ 2562 h 5123"/>
              <a:gd name="connsiteX3" fmla="*/ 10935 w 12362"/>
              <a:gd name="connsiteY3" fmla="*/ 5003 h 5123"/>
              <a:gd name="connsiteX4" fmla="*/ 0 w 12362"/>
              <a:gd name="connsiteY4" fmla="*/ 5123 h 5123"/>
              <a:gd name="connsiteX5" fmla="*/ 0 w 12362"/>
              <a:gd name="connsiteY5" fmla="*/ 0 h 51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2" h="5123">
                <a:moveTo>
                  <a:pt x="0" y="0"/>
                </a:moveTo>
                <a:lnTo>
                  <a:pt x="10980" y="13"/>
                </a:lnTo>
                <a:lnTo>
                  <a:pt x="12362" y="2562"/>
                </a:lnTo>
                <a:lnTo>
                  <a:pt x="10935" y="5003"/>
                </a:lnTo>
                <a:lnTo>
                  <a:pt x="0" y="5123"/>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5" name="六边形 4"/>
          <p:cNvSpPr/>
          <p:nvPr/>
        </p:nvSpPr>
        <p:spPr>
          <a:xfrm>
            <a:off x="3138488" y="1580209"/>
            <a:ext cx="2377440" cy="1984670"/>
          </a:xfrm>
          <a:prstGeom prst="hexagon">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0" name=" 220"/>
          <p:cNvSpPr/>
          <p:nvPr/>
        </p:nvSpPr>
        <p:spPr>
          <a:xfrm>
            <a:off x="-10478" y="1823171"/>
            <a:ext cx="3616643" cy="1702643"/>
          </a:xfrm>
          <a:custGeom>
            <a:gdLst>
              <a:gd name="connsiteX0" fmla="*/ 0 w 8151"/>
              <a:gd name="connsiteY0" fmla="*/ 10 h 3574"/>
              <a:gd name="connsiteX1" fmla="*/ 7060 w 8151"/>
              <a:gd name="connsiteY1" fmla="*/ 0 h 3574"/>
              <a:gd name="connsiteX2" fmla="*/ 8151 w 8151"/>
              <a:gd name="connsiteY2" fmla="*/ 1792 h 3574"/>
              <a:gd name="connsiteX3" fmla="*/ 6948 w 8151"/>
              <a:gd name="connsiteY3" fmla="*/ 3497 h 3574"/>
              <a:gd name="connsiteX4" fmla="*/ 0 w 8151"/>
              <a:gd name="connsiteY4" fmla="*/ 3574 h 3574"/>
              <a:gd name="connsiteX5" fmla="*/ 0 w 8151"/>
              <a:gd name="connsiteY5" fmla="*/ 10 h 35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1" h="3574">
                <a:moveTo>
                  <a:pt x="0" y="10"/>
                </a:moveTo>
                <a:lnTo>
                  <a:pt x="7060" y="0"/>
                </a:lnTo>
                <a:lnTo>
                  <a:pt x="8151" y="1792"/>
                </a:lnTo>
                <a:lnTo>
                  <a:pt x="6948" y="3497"/>
                </a:lnTo>
                <a:lnTo>
                  <a:pt x="0" y="3574"/>
                </a:lnTo>
                <a:lnTo>
                  <a:pt x="0" y="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31" name="TextBox 59"/>
          <p:cNvSpPr txBox="1">
            <a:spLocks noChangeArrowheads="1"/>
          </p:cNvSpPr>
          <p:nvPr/>
        </p:nvSpPr>
        <p:spPr bwMode="auto">
          <a:xfrm flipH="1">
            <a:off x="1226536" y="1915663"/>
            <a:ext cx="1336694" cy="1394414"/>
          </a:xfrm>
          <a:prstGeom prst="rect">
            <a:avLst/>
          </a:prstGeom>
          <a:noFill/>
          <a:ln>
            <a:noFill/>
          </a:ln>
        </p:spPr>
        <p:txBody>
          <a:bodyPr wrap="square" lIns="68580" tIns="34290" rIns="68580" bIns="3429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514350">
              <a:defRPr/>
            </a:pPr>
            <a:r>
              <a:rPr lang="en-US" altLang="zh-CN" sz="8600" kern="0">
                <a:solidFill>
                  <a:schemeClr val="bg1"/>
                </a:solidFill>
                <a:latin typeface="Impact" panose="020b0806030902050204" charset="0"/>
                <a:ea typeface="微软雅黑" panose="020b0503020204020204" pitchFamily="34" charset="-122"/>
              </a:rPr>
              <a:t>01</a:t>
            </a:r>
            <a:endParaRPr lang="en-US" altLang="zh-CN" sz="8600" kern="0">
              <a:solidFill>
                <a:schemeClr val="bg1"/>
              </a:solidFill>
              <a:latin typeface="Impact" panose="020b0806030902050204" charset="0"/>
              <a:ea typeface="微软雅黑" panose="020b0503020204020204" pitchFamily="34" charset="-122"/>
            </a:endParaRPr>
          </a:p>
        </p:txBody>
      </p:sp>
      <p:sp>
        <p:nvSpPr>
          <p:cNvPr id="15" name="文本框 14"/>
          <p:cNvSpPr txBox="1"/>
          <p:nvPr/>
        </p:nvSpPr>
        <p:spPr>
          <a:xfrm>
            <a:off x="5589493" y="1912860"/>
            <a:ext cx="2908490" cy="623248"/>
          </a:xfrm>
          <a:prstGeom prst="rect">
            <a:avLst/>
          </a:prstGeom>
          <a:noFill/>
        </p:spPr>
        <p:txBody>
          <a:bodyPr vert="horz" wrap="none" lIns="68580" tIns="34290" rIns="68580" bIns="34290" rtlCol="0" anchor="ctr">
            <a:spAutoFit/>
          </a:bodyPr>
          <a:lstStyle/>
          <a:p>
            <a:pPr algn="ctr"/>
            <a:r>
              <a:rPr lang="zh-CN" altLang="en-US" sz="3600">
                <a:solidFill>
                  <a:schemeClr val="accent1"/>
                </a:solidFill>
                <a:latin typeface="微软雅黑" panose="020b0503020204020204" pitchFamily="34" charset="-122"/>
                <a:ea typeface="微软雅黑" panose="020b0503020204020204" pitchFamily="34" charset="-122"/>
                <a:sym typeface="Arial" panose="020b0604020202020204" pitchFamily="34" charset="0"/>
              </a:rPr>
              <a:t>年度工作概述</a:t>
            </a:r>
            <a:endParaRPr lang="zh-CN" altLang="en-US" sz="3600" b="1">
              <a:latin typeface="黑体" panose="02010609060101010101" charset="-122"/>
              <a:ea typeface="黑体" panose="02010609060101010101" charset="-122"/>
            </a:endParaRPr>
          </a:p>
        </p:txBody>
      </p:sp>
      <p:sp>
        <p:nvSpPr>
          <p:cNvPr id="16" name="矩形 47"/>
          <p:cNvSpPr>
            <a:spLocks noChangeArrowheads="1"/>
          </p:cNvSpPr>
          <p:nvPr/>
        </p:nvSpPr>
        <p:spPr bwMode="auto">
          <a:xfrm>
            <a:off x="5597842" y="2533003"/>
            <a:ext cx="3429953" cy="51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9pPr>
          </a:lstStyle>
          <a:p>
            <a:pPr algn="l">
              <a:lnSpc>
                <a:spcPct val="120000"/>
              </a:lnSpc>
              <a:spcBef>
                <a:spcPct val="0"/>
              </a:spcBef>
              <a:buNone/>
            </a:pPr>
            <a:r>
              <a:rPr lang="zh-CN" altLang="en-US" sz="1200">
                <a:solidFill>
                  <a:schemeClr val="tx1">
                    <a:lumMod val="50000"/>
                    <a:lumOff val="50000"/>
                  </a:schemeClr>
                </a:solidFill>
                <a:sym typeface="微软雅黑" panose="020b0503020204020204" pitchFamily="34" charset="-122"/>
              </a:rPr>
              <a:t>请点击录入本章节的概括性描述文字或者复制粘贴，请添加说明文字，图像描述及总结。</a:t>
            </a:r>
            <a:endParaRPr lang="zh-CN" altLang="en-US" sz="1200">
              <a:solidFill>
                <a:schemeClr val="tx1">
                  <a:lumMod val="50000"/>
                  <a:lumOff val="50000"/>
                </a:schemeClr>
              </a:solidFill>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800">
        <p14:flythroug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fill="hold"/>
                                        <p:tgtEl>
                                          <p:spTgt spid="220"/>
                                        </p:tgtEl>
                                        <p:attrNameLst>
                                          <p:attrName>ppt_x</p:attrName>
                                        </p:attrNameLst>
                                      </p:cBhvr>
                                      <p:tavLst>
                                        <p:tav tm="0">
                                          <p:val>
                                            <p:strVal val="0-#ppt_w/2"/>
                                          </p:val>
                                        </p:tav>
                                        <p:tav tm="100000">
                                          <p:val>
                                            <p:strVal val="#ppt_x"/>
                                          </p:val>
                                        </p:tav>
                                      </p:tavLst>
                                    </p:anim>
                                    <p:anim calcmode="lin" valueType="num">
                                      <p:cBhvr additive="base">
                                        <p:cTn id="8" dur="500" fill="hold"/>
                                        <p:tgtEl>
                                          <p:spTgt spid="22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outVertical)">
                                      <p:cBhvr>
                                        <p:cTn id="25" dur="500"/>
                                        <p:tgtEl>
                                          <p:spTgt spid="15"/>
                                        </p:tgtEl>
                                      </p:cBhvr>
                                    </p:animEffect>
                                  </p:childTnLst>
                                </p:cTn>
                              </p:par>
                            </p:childTnLst>
                          </p:cTn>
                        </p:par>
                        <p:par>
                          <p:cTn id="26" fill="hold" nodeType="afterGroup">
                            <p:stCondLst>
                              <p:cond delay="2000"/>
                            </p:stCondLst>
                            <p:childTnLst>
                              <p:par>
                                <p:cTn id="27" presetID="1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dow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20" grpId="0" animBg="1"/>
      <p:bldP spid="31" grpId="0"/>
      <p:bldP spid="15" grpId="0"/>
      <p:bldP spid="16"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a:grpSpLocks noChangeAspect="1"/>
          </p:cNvGrpSpPr>
          <p:nvPr/>
        </p:nvGrpSpPr>
        <p:grpSpPr>
          <a:xfrm>
            <a:off x="4556528" y="1020149"/>
            <a:ext cx="1068858" cy="403957"/>
            <a:chOff x="1454150" y="1619598"/>
            <a:chExt cx="768222" cy="290299"/>
          </a:xfrm>
        </p:grpSpPr>
        <p:sp>
          <p:nvSpPr>
            <p:cNvPr id="4" name="Freeform 7"/>
            <p:cNvSpPr/>
            <p:nvPr/>
          </p:nvSpPr>
          <p:spPr bwMode="auto">
            <a:xfrm>
              <a:off x="1454150" y="1640163"/>
              <a:ext cx="142875" cy="247650"/>
            </a:xfrm>
            <a:custGeom>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5" name="Freeform 8"/>
            <p:cNvSpPr/>
            <p:nvPr/>
          </p:nvSpPr>
          <p:spPr bwMode="auto">
            <a:xfrm>
              <a:off x="1560513" y="1640163"/>
              <a:ext cx="142875" cy="247650"/>
            </a:xfrm>
            <a:custGeom>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225"/>
            </a:p>
          </p:txBody>
        </p:sp>
        <p:sp>
          <p:nvSpPr>
            <p:cNvPr id="6" name="Freeform 9"/>
            <p:cNvSpPr/>
            <p:nvPr/>
          </p:nvSpPr>
          <p:spPr bwMode="auto">
            <a:xfrm>
              <a:off x="1662113" y="1640163"/>
              <a:ext cx="141288" cy="247650"/>
            </a:xfrm>
            <a:custGeom>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7" name="椭圆 6"/>
            <p:cNvSpPr>
              <a:spLocks noChangeAspect="1"/>
            </p:cNvSpPr>
            <p:nvPr/>
          </p:nvSpPr>
          <p:spPr>
            <a:xfrm>
              <a:off x="1870103" y="1619988"/>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8" name="矩形 7"/>
            <p:cNvSpPr>
              <a:spLocks noChangeAspect="1"/>
            </p:cNvSpPr>
            <p:nvPr/>
          </p:nvSpPr>
          <p:spPr>
            <a:xfrm>
              <a:off x="1826372" y="1619598"/>
              <a:ext cx="396000" cy="290299"/>
            </a:xfrm>
            <a:prstGeom prst="rect">
              <a:avLst/>
            </a:prstGeom>
          </p:spPr>
          <p:txBody>
            <a:bodyPr wrap="square">
              <a:spAutoFit/>
            </a:bodyPr>
            <a:lstStyle/>
            <a:p>
              <a:pPr algn="ctr" defTabSz="913765" fontAlgn="base">
                <a:spcBef>
                  <a:spcPct val="0"/>
                </a:spcBef>
                <a:spcAft>
                  <a:spcPct val="0"/>
                </a:spcAft>
                <a:buClr>
                  <a:srgbClr val="0070C0"/>
                </a:buClr>
                <a:defRPr/>
              </a:pPr>
              <a:r>
                <a:rPr lang="en-US" altLang="zh-CN" sz="2025" b="1" kern="0">
                  <a:solidFill>
                    <a:schemeClr val="bg1"/>
                  </a:solidFill>
                  <a:latin typeface="微软雅黑" panose="020b0503020204020204" pitchFamily="34" charset="-122"/>
                  <a:ea typeface="微软雅黑" panose="020b0503020204020204" pitchFamily="34" charset="-122"/>
                </a:rPr>
                <a:t>1</a:t>
              </a:r>
              <a:endParaRPr lang="zh-CN" altLang="zh-CN" sz="2025" b="1" kern="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a:grpSpLocks noChangeAspect="1"/>
          </p:cNvGrpSpPr>
          <p:nvPr/>
        </p:nvGrpSpPr>
        <p:grpSpPr>
          <a:xfrm>
            <a:off x="1089999" y="2652322"/>
            <a:ext cx="1064095" cy="414447"/>
            <a:chOff x="1454150" y="1610150"/>
            <a:chExt cx="764798" cy="297838"/>
          </a:xfrm>
        </p:grpSpPr>
        <p:sp>
          <p:nvSpPr>
            <p:cNvPr id="10" name="Freeform 7"/>
            <p:cNvSpPr/>
            <p:nvPr/>
          </p:nvSpPr>
          <p:spPr bwMode="auto">
            <a:xfrm>
              <a:off x="1454150" y="1640163"/>
              <a:ext cx="142875" cy="247650"/>
            </a:xfrm>
            <a:custGeom>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1"/>
            </a:solidFill>
            <a:ln>
              <a:noFill/>
            </a:ln>
          </p:spPr>
          <p:txBody>
            <a:bodyPr vert="horz" wrap="square" lIns="68580" tIns="34290" rIns="68580" bIns="34290" numCol="1" anchor="t" anchorCtr="0" compatLnSpc="1"/>
            <a:lstStyle/>
            <a:p>
              <a:endParaRPr lang="zh-CN" altLang="en-US" sz="3225"/>
            </a:p>
          </p:txBody>
        </p:sp>
        <p:sp>
          <p:nvSpPr>
            <p:cNvPr id="11" name="Freeform 8"/>
            <p:cNvSpPr/>
            <p:nvPr/>
          </p:nvSpPr>
          <p:spPr bwMode="auto">
            <a:xfrm>
              <a:off x="1560513" y="1640163"/>
              <a:ext cx="142875" cy="247650"/>
            </a:xfrm>
            <a:custGeom>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225"/>
            </a:p>
          </p:txBody>
        </p:sp>
        <p:sp>
          <p:nvSpPr>
            <p:cNvPr id="12" name="Freeform 9"/>
            <p:cNvSpPr/>
            <p:nvPr/>
          </p:nvSpPr>
          <p:spPr bwMode="auto">
            <a:xfrm>
              <a:off x="1662113" y="1640163"/>
              <a:ext cx="141288" cy="247650"/>
            </a:xfrm>
            <a:custGeom>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1"/>
            </a:solidFill>
            <a:ln>
              <a:noFill/>
            </a:ln>
          </p:spPr>
          <p:txBody>
            <a:bodyPr vert="horz" wrap="square" lIns="68580" tIns="34290" rIns="68580" bIns="34290" numCol="1" anchor="t" anchorCtr="0" compatLnSpc="1"/>
            <a:lstStyle/>
            <a:p>
              <a:endParaRPr lang="zh-CN" altLang="en-US" sz="3225"/>
            </a:p>
          </p:txBody>
        </p:sp>
        <p:sp>
          <p:nvSpPr>
            <p:cNvPr id="13" name="椭圆 12"/>
            <p:cNvSpPr>
              <a:spLocks noChangeAspect="1"/>
            </p:cNvSpPr>
            <p:nvPr/>
          </p:nvSpPr>
          <p:spPr>
            <a:xfrm>
              <a:off x="1870103" y="1619988"/>
              <a:ext cx="288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矩形 13"/>
            <p:cNvSpPr>
              <a:spLocks noChangeAspect="1"/>
            </p:cNvSpPr>
            <p:nvPr/>
          </p:nvSpPr>
          <p:spPr>
            <a:xfrm>
              <a:off x="1822948" y="1610150"/>
              <a:ext cx="396000" cy="290299"/>
            </a:xfrm>
            <a:prstGeom prst="rect">
              <a:avLst/>
            </a:prstGeom>
          </p:spPr>
          <p:txBody>
            <a:bodyPr wrap="square">
              <a:spAutoFit/>
            </a:bodyPr>
            <a:lstStyle/>
            <a:p>
              <a:pPr algn="ctr" defTabSz="913765" fontAlgn="base">
                <a:spcBef>
                  <a:spcPct val="0"/>
                </a:spcBef>
                <a:spcAft>
                  <a:spcPct val="0"/>
                </a:spcAft>
                <a:buClr>
                  <a:srgbClr val="0070C0"/>
                </a:buClr>
                <a:defRPr/>
              </a:pPr>
              <a:r>
                <a:rPr lang="en-US" altLang="zh-CN" sz="2025" b="1" kern="0">
                  <a:solidFill>
                    <a:schemeClr val="bg1"/>
                  </a:solidFill>
                  <a:latin typeface="微软雅黑" panose="020b0503020204020204" pitchFamily="34" charset="-122"/>
                  <a:ea typeface="微软雅黑" panose="020b0503020204020204" pitchFamily="34" charset="-122"/>
                </a:rPr>
                <a:t>2</a:t>
              </a:r>
              <a:endParaRPr lang="zh-CN" altLang="zh-CN" sz="2025" b="1" kern="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a:grpSpLocks noChangeAspect="1"/>
          </p:cNvGrpSpPr>
          <p:nvPr/>
        </p:nvGrpSpPr>
        <p:grpSpPr>
          <a:xfrm>
            <a:off x="6280732" y="3010865"/>
            <a:ext cx="1054572" cy="408479"/>
            <a:chOff x="1454150" y="1619988"/>
            <a:chExt cx="757953" cy="293548"/>
          </a:xfrm>
        </p:grpSpPr>
        <p:sp>
          <p:nvSpPr>
            <p:cNvPr id="16" name="Freeform 7"/>
            <p:cNvSpPr/>
            <p:nvPr/>
          </p:nvSpPr>
          <p:spPr bwMode="auto">
            <a:xfrm>
              <a:off x="1454150" y="1640163"/>
              <a:ext cx="142875" cy="247650"/>
            </a:xfrm>
            <a:custGeom>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7" name="Freeform 8"/>
            <p:cNvSpPr/>
            <p:nvPr/>
          </p:nvSpPr>
          <p:spPr bwMode="auto">
            <a:xfrm>
              <a:off x="1560513" y="1640163"/>
              <a:ext cx="142875" cy="247650"/>
            </a:xfrm>
            <a:custGeom>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225"/>
            </a:p>
          </p:txBody>
        </p:sp>
        <p:sp>
          <p:nvSpPr>
            <p:cNvPr id="18" name="Freeform 9"/>
            <p:cNvSpPr/>
            <p:nvPr/>
          </p:nvSpPr>
          <p:spPr bwMode="auto">
            <a:xfrm>
              <a:off x="1662113" y="1640163"/>
              <a:ext cx="141288" cy="247650"/>
            </a:xfrm>
            <a:custGeom>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9" name="椭圆 18"/>
            <p:cNvSpPr>
              <a:spLocks noChangeAspect="1"/>
            </p:cNvSpPr>
            <p:nvPr/>
          </p:nvSpPr>
          <p:spPr>
            <a:xfrm>
              <a:off x="1870102" y="1619988"/>
              <a:ext cx="287999" cy="2880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20" name="矩形 19"/>
            <p:cNvSpPr>
              <a:spLocks noChangeAspect="1"/>
            </p:cNvSpPr>
            <p:nvPr/>
          </p:nvSpPr>
          <p:spPr>
            <a:xfrm>
              <a:off x="1816103" y="1623238"/>
              <a:ext cx="396000" cy="290298"/>
            </a:xfrm>
            <a:prstGeom prst="rect">
              <a:avLst/>
            </a:prstGeom>
          </p:spPr>
          <p:txBody>
            <a:bodyPr wrap="square">
              <a:spAutoFit/>
            </a:bodyPr>
            <a:lstStyle/>
            <a:p>
              <a:pPr algn="ctr" defTabSz="913765" fontAlgn="base">
                <a:spcBef>
                  <a:spcPct val="0"/>
                </a:spcBef>
                <a:spcAft>
                  <a:spcPct val="0"/>
                </a:spcAft>
                <a:buClr>
                  <a:srgbClr val="0070C0"/>
                </a:buClr>
                <a:defRPr/>
              </a:pPr>
              <a:r>
                <a:rPr lang="en-US" altLang="zh-CN" sz="2025" b="1" kern="0">
                  <a:solidFill>
                    <a:schemeClr val="bg1"/>
                  </a:solidFill>
                  <a:latin typeface="微软雅黑" panose="020b0503020204020204" pitchFamily="34" charset="-122"/>
                  <a:ea typeface="微软雅黑" panose="020b0503020204020204" pitchFamily="34" charset="-122"/>
                </a:rPr>
                <a:t>3</a:t>
              </a:r>
              <a:endParaRPr lang="zh-CN" altLang="zh-CN" sz="2025" b="1" kern="0">
                <a:solidFill>
                  <a:schemeClr val="bg1"/>
                </a:solidFill>
                <a:latin typeface="微软雅黑" panose="020b0503020204020204" pitchFamily="34" charset="-122"/>
                <a:ea typeface="微软雅黑" panose="020b0503020204020204" pitchFamily="34" charset="-122"/>
              </a:endParaRPr>
            </a:p>
          </p:txBody>
        </p:sp>
      </p:grpSp>
      <p:sp>
        <p:nvSpPr>
          <p:cNvPr id="21" name="AutoShape 3"/>
          <p:cNvSpPr>
            <a:spLocks noChangeAspect="1" noChangeArrowheads="1" noTextEdit="1"/>
          </p:cNvSpPr>
          <p:nvPr/>
        </p:nvSpPr>
        <p:spPr bwMode="auto">
          <a:xfrm>
            <a:off x="2700037" y="1367839"/>
            <a:ext cx="3386454" cy="350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lstStyle/>
          <a:p>
            <a:endParaRPr lang="zh-CN" altLang="en-US" sz="1350"/>
          </a:p>
        </p:txBody>
      </p:sp>
      <p:grpSp>
        <p:nvGrpSpPr>
          <p:cNvPr id="22" name="组合 21"/>
          <p:cNvGrpSpPr/>
          <p:nvPr/>
        </p:nvGrpSpPr>
        <p:grpSpPr>
          <a:xfrm>
            <a:off x="3254936" y="2804589"/>
            <a:ext cx="1469884" cy="1922124"/>
            <a:chOff x="2942294" y="2175506"/>
            <a:chExt cx="1953039" cy="2553600"/>
          </a:xfrm>
        </p:grpSpPr>
        <p:sp>
          <p:nvSpPr>
            <p:cNvPr id="23" name="Freeform 5"/>
            <p:cNvSpPr/>
            <p:nvPr/>
          </p:nvSpPr>
          <p:spPr bwMode="auto">
            <a:xfrm>
              <a:off x="2942294" y="2175506"/>
              <a:ext cx="1953039" cy="2553600"/>
            </a:xfrm>
            <a:custGeom>
              <a:gdLst>
                <a:gd name="T0" fmla="*/ 421 w 843"/>
                <a:gd name="T1" fmla="*/ 0 h 1101"/>
                <a:gd name="T2" fmla="*/ 0 w 843"/>
                <a:gd name="T3" fmla="*/ 422 h 1101"/>
                <a:gd name="T4" fmla="*/ 297 w 843"/>
                <a:gd name="T5" fmla="*/ 826 h 1101"/>
                <a:gd name="T6" fmla="*/ 99 w 843"/>
                <a:gd name="T7" fmla="*/ 1101 h 1101"/>
                <a:gd name="T8" fmla="*/ 843 w 843"/>
                <a:gd name="T9" fmla="*/ 422 h 1101"/>
                <a:gd name="T10" fmla="*/ 421 w 843"/>
                <a:gd name="T11" fmla="*/ 0 h 1101"/>
              </a:gdLst>
              <a:cxnLst>
                <a:cxn ang="0">
                  <a:pos x="T0" y="T1"/>
                </a:cxn>
                <a:cxn ang="0">
                  <a:pos x="T2" y="T3"/>
                </a:cxn>
                <a:cxn ang="0">
                  <a:pos x="T4" y="T5"/>
                </a:cxn>
                <a:cxn ang="0">
                  <a:pos x="T6" y="T7"/>
                </a:cxn>
                <a:cxn ang="0">
                  <a:pos x="T8" y="T9"/>
                </a:cxn>
                <a:cxn ang="0">
                  <a:pos x="T10" y="T11"/>
                </a:cxn>
              </a:cxnLst>
              <a:rect l="0" t="0" r="r" b="b"/>
              <a:pathLst>
                <a:path w="843" h="1101">
                  <a:moveTo>
                    <a:pt x="421" y="0"/>
                  </a:moveTo>
                  <a:cubicBezTo>
                    <a:pt x="189" y="0"/>
                    <a:pt x="0" y="189"/>
                    <a:pt x="0" y="422"/>
                  </a:cubicBezTo>
                  <a:cubicBezTo>
                    <a:pt x="0" y="612"/>
                    <a:pt x="125" y="773"/>
                    <a:pt x="297" y="826"/>
                  </a:cubicBezTo>
                  <a:cubicBezTo>
                    <a:pt x="99" y="1101"/>
                    <a:pt x="99" y="1101"/>
                    <a:pt x="99" y="1101"/>
                  </a:cubicBezTo>
                  <a:cubicBezTo>
                    <a:pt x="351" y="945"/>
                    <a:pt x="843" y="767"/>
                    <a:pt x="843" y="422"/>
                  </a:cubicBezTo>
                  <a:cubicBezTo>
                    <a:pt x="843" y="189"/>
                    <a:pt x="654" y="0"/>
                    <a:pt x="421" y="0"/>
                  </a:cubicBezTo>
                  <a:close/>
                </a:path>
              </a:pathLst>
            </a:custGeom>
            <a:solidFill>
              <a:schemeClr val="accent1"/>
            </a:solidFill>
            <a:ln w="28575">
              <a:solidFill>
                <a:schemeClr val="bg1"/>
              </a:solidFill>
              <a:round/>
            </a:ln>
          </p:spPr>
          <p:txBody>
            <a:bodyPr vert="horz" wrap="square" lIns="68580" tIns="34290" rIns="68580" bIns="34290" numCol="1" anchor="t" anchorCtr="0" compatLnSpc="1"/>
            <a:lstStyle/>
            <a:p>
              <a:endParaRPr lang="zh-CN" altLang="en-US" sz="1200"/>
            </a:p>
          </p:txBody>
        </p:sp>
        <p:sp>
          <p:nvSpPr>
            <p:cNvPr id="24" name="矩形 23"/>
            <p:cNvSpPr/>
            <p:nvPr/>
          </p:nvSpPr>
          <p:spPr>
            <a:xfrm>
              <a:off x="3312301" y="2992226"/>
              <a:ext cx="1213023" cy="404288"/>
            </a:xfrm>
            <a:prstGeom prst="rect">
              <a:avLst/>
            </a:prstGeom>
          </p:spPr>
          <p:txBody>
            <a:bodyPr wrap="none">
              <a:spAutoFit/>
            </a:bodyPr>
            <a:lstStyle/>
            <a:p>
              <a:pPr algn="ctr">
                <a:lnSpc>
                  <a:spcPct val="150000"/>
                </a:lnSpc>
                <a:defRPr/>
              </a:pPr>
              <a:r>
                <a:rPr lang="zh-CN" altLang="en-US" sz="1200" kern="0">
                  <a:solidFill>
                    <a:schemeClr val="bg1"/>
                  </a:solidFill>
                  <a:latin typeface="微软雅黑" panose="020b0503020204020204" pitchFamily="34" charset="-122"/>
                  <a:ea typeface="微软雅黑" panose="020b0503020204020204" pitchFamily="34" charset="-122"/>
                </a:rPr>
                <a:t>点击添加文本</a:t>
              </a:r>
              <a:endParaRPr lang="en-US" altLang="zh-CN" sz="1200" kern="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587543" y="2708841"/>
            <a:ext cx="1287563" cy="1680509"/>
            <a:chOff x="4587544" y="2175506"/>
            <a:chExt cx="1590099" cy="2075104"/>
          </a:xfrm>
          <a:solidFill>
            <a:srgbClr val="0070C0"/>
          </a:solidFill>
        </p:grpSpPr>
        <p:sp>
          <p:nvSpPr>
            <p:cNvPr id="26" name="Freeform 8"/>
            <p:cNvSpPr/>
            <p:nvPr/>
          </p:nvSpPr>
          <p:spPr bwMode="auto">
            <a:xfrm flipH="1">
              <a:off x="4587544" y="2175506"/>
              <a:ext cx="1590099" cy="2075104"/>
            </a:xfrm>
            <a:custGeom>
              <a:gdLst>
                <a:gd name="T0" fmla="*/ 343 w 686"/>
                <a:gd name="T1" fmla="*/ 0 h 895"/>
                <a:gd name="T2" fmla="*/ 0 w 686"/>
                <a:gd name="T3" fmla="*/ 343 h 895"/>
                <a:gd name="T4" fmla="*/ 242 w 686"/>
                <a:gd name="T5" fmla="*/ 671 h 895"/>
                <a:gd name="T6" fmla="*/ 81 w 686"/>
                <a:gd name="T7" fmla="*/ 895 h 895"/>
                <a:gd name="T8" fmla="*/ 686 w 686"/>
                <a:gd name="T9" fmla="*/ 343 h 895"/>
                <a:gd name="T10" fmla="*/ 343 w 686"/>
                <a:gd name="T11" fmla="*/ 0 h 895"/>
              </a:gdLst>
              <a:cxnLst>
                <a:cxn ang="0">
                  <a:pos x="T0" y="T1"/>
                </a:cxn>
                <a:cxn ang="0">
                  <a:pos x="T2" y="T3"/>
                </a:cxn>
                <a:cxn ang="0">
                  <a:pos x="T4" y="T5"/>
                </a:cxn>
                <a:cxn ang="0">
                  <a:pos x="T6" y="T7"/>
                </a:cxn>
                <a:cxn ang="0">
                  <a:pos x="T8" y="T9"/>
                </a:cxn>
                <a:cxn ang="0">
                  <a:pos x="T10" y="T11"/>
                </a:cxn>
              </a:cxnLst>
              <a:rect l="0" t="0" r="r" b="b"/>
              <a:pathLst>
                <a:path w="686" h="895">
                  <a:moveTo>
                    <a:pt x="343" y="0"/>
                  </a:moveTo>
                  <a:cubicBezTo>
                    <a:pt x="154" y="0"/>
                    <a:pt x="0" y="153"/>
                    <a:pt x="0" y="343"/>
                  </a:cubicBezTo>
                  <a:cubicBezTo>
                    <a:pt x="0" y="497"/>
                    <a:pt x="102" y="627"/>
                    <a:pt x="242" y="671"/>
                  </a:cubicBezTo>
                  <a:cubicBezTo>
                    <a:pt x="81" y="895"/>
                    <a:pt x="81" y="895"/>
                    <a:pt x="81" y="895"/>
                  </a:cubicBezTo>
                  <a:cubicBezTo>
                    <a:pt x="286" y="768"/>
                    <a:pt x="686" y="623"/>
                    <a:pt x="686" y="343"/>
                  </a:cubicBezTo>
                  <a:cubicBezTo>
                    <a:pt x="686" y="153"/>
                    <a:pt x="533" y="0"/>
                    <a:pt x="343" y="0"/>
                  </a:cubicBezTo>
                  <a:close/>
                </a:path>
              </a:pathLst>
            </a:custGeom>
            <a:solidFill>
              <a:schemeClr val="accent3"/>
            </a:solidFill>
            <a:ln w="28575">
              <a:solidFill>
                <a:schemeClr val="bg1"/>
              </a:solidFill>
              <a:round/>
            </a:ln>
          </p:spPr>
          <p:txBody>
            <a:bodyPr vert="horz" wrap="square" lIns="68580" tIns="34290" rIns="68580" bIns="34290" numCol="1" anchor="t" anchorCtr="0" compatLnSpc="1"/>
            <a:lstStyle/>
            <a:p>
              <a:endParaRPr lang="zh-CN" altLang="en-US" sz="1200"/>
            </a:p>
          </p:txBody>
        </p:sp>
        <p:sp>
          <p:nvSpPr>
            <p:cNvPr id="27" name="矩形 26"/>
            <p:cNvSpPr/>
            <p:nvPr/>
          </p:nvSpPr>
          <p:spPr>
            <a:xfrm>
              <a:off x="4764090" y="2759070"/>
              <a:ext cx="1262048" cy="415498"/>
            </a:xfrm>
            <a:prstGeom prst="rect">
              <a:avLst/>
            </a:prstGeom>
            <a:noFill/>
          </p:spPr>
          <p:txBody>
            <a:bodyPr wrap="none">
              <a:spAutoFit/>
            </a:bodyPr>
            <a:lstStyle/>
            <a:p>
              <a:pPr algn="ctr">
                <a:lnSpc>
                  <a:spcPct val="150000"/>
                </a:lnSpc>
                <a:defRPr/>
              </a:pPr>
              <a:r>
                <a:rPr lang="zh-CN" altLang="en-US" sz="1400" kern="0">
                  <a:solidFill>
                    <a:schemeClr val="bg1"/>
                  </a:solidFill>
                  <a:latin typeface="微软雅黑" panose="020b0503020204020204" pitchFamily="34" charset="-122"/>
                  <a:ea typeface="微软雅黑" panose="020b0503020204020204" pitchFamily="34" charset="-122"/>
                </a:rPr>
                <a:t>点击添加文本</a:t>
              </a:r>
              <a:endParaRPr lang="en-US" altLang="zh-CN" sz="1400" kern="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975184" y="3232911"/>
            <a:ext cx="1937993" cy="812913"/>
            <a:chOff x="512619" y="2768105"/>
            <a:chExt cx="1938245" cy="812913"/>
          </a:xfrm>
        </p:grpSpPr>
        <p:sp>
          <p:nvSpPr>
            <p:cNvPr id="29" name="矩形 1"/>
            <p:cNvSpPr>
              <a:spLocks noChangeArrowheads="1"/>
            </p:cNvSpPr>
            <p:nvPr/>
          </p:nvSpPr>
          <p:spPr bwMode="auto">
            <a:xfrm>
              <a:off x="512619" y="3156286"/>
              <a:ext cx="193824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9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29"/>
            <p:cNvSpPr/>
            <p:nvPr/>
          </p:nvSpPr>
          <p:spPr>
            <a:xfrm>
              <a:off x="512619" y="2768105"/>
              <a:ext cx="1415956" cy="276999"/>
            </a:xfrm>
            <a:prstGeom prst="rect">
              <a:avLst/>
            </a:prstGeom>
          </p:spPr>
          <p:txBody>
            <a:bodyPr wrap="none">
              <a:spAutoFit/>
            </a:bodyPr>
            <a:lstStyle/>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组合 30"/>
          <p:cNvGrpSpPr/>
          <p:nvPr/>
        </p:nvGrpSpPr>
        <p:grpSpPr>
          <a:xfrm>
            <a:off x="5752427" y="1051730"/>
            <a:ext cx="1937993" cy="812913"/>
            <a:chOff x="5708608" y="869066"/>
            <a:chExt cx="1938245" cy="812913"/>
          </a:xfrm>
        </p:grpSpPr>
        <p:sp>
          <p:nvSpPr>
            <p:cNvPr id="32" name="矩形 1"/>
            <p:cNvSpPr>
              <a:spLocks noChangeArrowheads="1"/>
            </p:cNvSpPr>
            <p:nvPr/>
          </p:nvSpPr>
          <p:spPr bwMode="auto">
            <a:xfrm>
              <a:off x="5708608" y="1257247"/>
              <a:ext cx="193824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9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矩形 32"/>
            <p:cNvSpPr/>
            <p:nvPr/>
          </p:nvSpPr>
          <p:spPr>
            <a:xfrm>
              <a:off x="5708608" y="869066"/>
              <a:ext cx="1415956" cy="276999"/>
            </a:xfrm>
            <a:prstGeom prst="rect">
              <a:avLst/>
            </a:prstGeom>
          </p:spPr>
          <p:txBody>
            <a:bodyPr wrap="none">
              <a:spAutoFit/>
            </a:bodyPr>
            <a:lstStyle/>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组合 33"/>
          <p:cNvGrpSpPr/>
          <p:nvPr/>
        </p:nvGrpSpPr>
        <p:grpSpPr>
          <a:xfrm>
            <a:off x="6161610" y="3517756"/>
            <a:ext cx="1937993" cy="812913"/>
            <a:chOff x="6447985" y="3337569"/>
            <a:chExt cx="1938245" cy="812913"/>
          </a:xfrm>
        </p:grpSpPr>
        <p:sp>
          <p:nvSpPr>
            <p:cNvPr id="35" name="矩形 1"/>
            <p:cNvSpPr>
              <a:spLocks noChangeArrowheads="1"/>
            </p:cNvSpPr>
            <p:nvPr/>
          </p:nvSpPr>
          <p:spPr bwMode="auto">
            <a:xfrm>
              <a:off x="6447985" y="3725750"/>
              <a:ext cx="193824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9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6447985" y="3337569"/>
              <a:ext cx="1415956" cy="276999"/>
            </a:xfrm>
            <a:prstGeom prst="rect">
              <a:avLst/>
            </a:prstGeom>
          </p:spPr>
          <p:txBody>
            <a:bodyPr wrap="none">
              <a:spAutoFit/>
            </a:bodyPr>
            <a:lstStyle/>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7" name="组合 36"/>
          <p:cNvGrpSpPr/>
          <p:nvPr/>
        </p:nvGrpSpPr>
        <p:grpSpPr>
          <a:xfrm>
            <a:off x="3866016" y="1417037"/>
            <a:ext cx="1301857" cy="1699144"/>
            <a:chOff x="3827152" y="1152942"/>
            <a:chExt cx="1302026" cy="1699144"/>
          </a:xfrm>
        </p:grpSpPr>
        <p:sp>
          <p:nvSpPr>
            <p:cNvPr id="38" name="Freeform 10"/>
            <p:cNvSpPr/>
            <p:nvPr/>
          </p:nvSpPr>
          <p:spPr bwMode="auto">
            <a:xfrm>
              <a:off x="3827152" y="1152942"/>
              <a:ext cx="1302026" cy="1699144"/>
            </a:xfrm>
            <a:custGeom>
              <a:gdLst>
                <a:gd name="T0" fmla="*/ 281 w 562"/>
                <a:gd name="T1" fmla="*/ 733 h 733"/>
                <a:gd name="T2" fmla="*/ 562 w 562"/>
                <a:gd name="T3" fmla="*/ 452 h 733"/>
                <a:gd name="T4" fmla="*/ 364 w 562"/>
                <a:gd name="T5" fmla="*/ 184 h 733"/>
                <a:gd name="T6" fmla="*/ 496 w 562"/>
                <a:gd name="T7" fmla="*/ 0 h 733"/>
                <a:gd name="T8" fmla="*/ 0 w 562"/>
                <a:gd name="T9" fmla="*/ 452 h 733"/>
                <a:gd name="T10" fmla="*/ 281 w 562"/>
                <a:gd name="T11" fmla="*/ 733 h 733"/>
              </a:gdLst>
              <a:cxnLst>
                <a:cxn ang="0">
                  <a:pos x="T0" y="T1"/>
                </a:cxn>
                <a:cxn ang="0">
                  <a:pos x="T2" y="T3"/>
                </a:cxn>
                <a:cxn ang="0">
                  <a:pos x="T4" y="T5"/>
                </a:cxn>
                <a:cxn ang="0">
                  <a:pos x="T6" y="T7"/>
                </a:cxn>
                <a:cxn ang="0">
                  <a:pos x="T8" y="T9"/>
                </a:cxn>
                <a:cxn ang="0">
                  <a:pos x="T10" y="T11"/>
                </a:cxn>
              </a:cxnLst>
              <a:rect l="0" t="0" r="r" b="b"/>
              <a:pathLst>
                <a:path w="562" h="733">
                  <a:moveTo>
                    <a:pt x="281" y="733"/>
                  </a:moveTo>
                  <a:cubicBezTo>
                    <a:pt x="436" y="733"/>
                    <a:pt x="562" y="607"/>
                    <a:pt x="562" y="452"/>
                  </a:cubicBezTo>
                  <a:cubicBezTo>
                    <a:pt x="562" y="326"/>
                    <a:pt x="478" y="219"/>
                    <a:pt x="364" y="184"/>
                  </a:cubicBezTo>
                  <a:cubicBezTo>
                    <a:pt x="496" y="0"/>
                    <a:pt x="496" y="0"/>
                    <a:pt x="496" y="0"/>
                  </a:cubicBezTo>
                  <a:cubicBezTo>
                    <a:pt x="328" y="104"/>
                    <a:pt x="0" y="223"/>
                    <a:pt x="0" y="452"/>
                  </a:cubicBezTo>
                  <a:cubicBezTo>
                    <a:pt x="0" y="607"/>
                    <a:pt x="126" y="733"/>
                    <a:pt x="281" y="733"/>
                  </a:cubicBezTo>
                  <a:close/>
                </a:path>
              </a:pathLst>
            </a:custGeom>
            <a:solidFill>
              <a:schemeClr val="accent2"/>
            </a:solidFill>
            <a:ln w="28575">
              <a:solidFill>
                <a:schemeClr val="bg1"/>
              </a:solidFill>
              <a:round/>
            </a:ln>
          </p:spPr>
          <p:txBody>
            <a:bodyPr vert="horz" wrap="square" lIns="68580" tIns="34290" rIns="68580" bIns="34290" numCol="1" anchor="t" anchorCtr="0" compatLnSpc="1"/>
            <a:lstStyle/>
            <a:p>
              <a:endParaRPr lang="zh-CN" altLang="en-US" sz="1200"/>
            </a:p>
          </p:txBody>
        </p:sp>
        <p:sp>
          <p:nvSpPr>
            <p:cNvPr id="39" name="矩形 38"/>
            <p:cNvSpPr/>
            <p:nvPr/>
          </p:nvSpPr>
          <p:spPr>
            <a:xfrm>
              <a:off x="3852288" y="1978315"/>
              <a:ext cx="1262048" cy="415498"/>
            </a:xfrm>
            <a:prstGeom prst="rect">
              <a:avLst/>
            </a:prstGeom>
          </p:spPr>
          <p:txBody>
            <a:bodyPr wrap="none">
              <a:spAutoFit/>
            </a:bodyPr>
            <a:lstStyle/>
            <a:p>
              <a:pPr algn="ctr">
                <a:lnSpc>
                  <a:spcPct val="150000"/>
                </a:lnSpc>
                <a:defRPr/>
              </a:pPr>
              <a:r>
                <a:rPr lang="zh-CN" altLang="en-US" sz="1400" kern="0">
                  <a:solidFill>
                    <a:schemeClr val="bg1"/>
                  </a:solidFill>
                  <a:latin typeface="微软雅黑" panose="020b0503020204020204" pitchFamily="34" charset="-122"/>
                  <a:ea typeface="微软雅黑" panose="020b0503020204020204" pitchFamily="34" charset="-122"/>
                </a:rPr>
                <a:t>点击添加文本</a:t>
              </a:r>
              <a:endParaRPr lang="en-US" altLang="zh-CN" sz="1400" ker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90"/>
                                          </p:val>
                                        </p:tav>
                                        <p:tav tm="100000">
                                          <p:val>
                                            <p:fltVal val="0"/>
                                          </p:val>
                                        </p:tav>
                                      </p:tavLst>
                                    </p:anim>
                                    <p:animEffect transition="in" filter="fade">
                                      <p:cBhvr>
                                        <p:cTn id="10" dur="500"/>
                                        <p:tgtEl>
                                          <p:spTgt spid="37"/>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nodeType="afterGroup">
                            <p:stCondLst>
                              <p:cond delay="1000"/>
                            </p:stCondLst>
                            <p:childTnLst>
                              <p:par>
                                <p:cTn id="16" presetID="42"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anim calcmode="lin" valueType="num">
                                      <p:cBhvr>
                                        <p:cTn id="19" dur="500" fill="hold"/>
                                        <p:tgtEl>
                                          <p:spTgt spid="31"/>
                                        </p:tgtEl>
                                        <p:attrNameLst>
                                          <p:attrName>ppt_x</p:attrName>
                                        </p:attrNameLst>
                                      </p:cBhvr>
                                      <p:tavLst>
                                        <p:tav tm="0">
                                          <p:val>
                                            <p:strVal val="#ppt_x"/>
                                          </p:val>
                                        </p:tav>
                                        <p:tav tm="100000">
                                          <p:val>
                                            <p:strVal val="#ppt_x"/>
                                          </p:val>
                                        </p:tav>
                                      </p:tavLst>
                                    </p:anim>
                                    <p:anim calcmode="lin" valueType="num">
                                      <p:cBhvr>
                                        <p:cTn id="20" dur="500" fill="hold"/>
                                        <p:tgtEl>
                                          <p:spTgt spid="31"/>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500"/>
                            </p:stCondLst>
                            <p:childTnLst>
                              <p:par>
                                <p:cTn id="22" presetID="3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 calcmode="lin" valueType="num">
                                      <p:cBhvr>
                                        <p:cTn id="26" dur="500" fill="hold"/>
                                        <p:tgtEl>
                                          <p:spTgt spid="22"/>
                                        </p:tgtEl>
                                        <p:attrNameLst>
                                          <p:attrName>style.rotation</p:attrName>
                                        </p:attrNameLst>
                                      </p:cBhvr>
                                      <p:tavLst>
                                        <p:tav tm="0">
                                          <p:val>
                                            <p:fltVal val="90"/>
                                          </p:val>
                                        </p:tav>
                                        <p:tav tm="100000">
                                          <p:val>
                                            <p:fltVal val="0"/>
                                          </p:val>
                                        </p:tav>
                                      </p:tavLst>
                                    </p:anim>
                                    <p:animEffect transition="in" filter="fade">
                                      <p:cBhvr>
                                        <p:cTn id="27" dur="500"/>
                                        <p:tgtEl>
                                          <p:spTgt spid="22"/>
                                        </p:tgtEl>
                                      </p:cBhvr>
                                    </p:animEffect>
                                  </p:childTnLst>
                                </p:cTn>
                              </p:par>
                            </p:childTnLst>
                          </p:cTn>
                        </p:par>
                        <p:par>
                          <p:cTn id="28" fill="hold" nodeType="afterGroup">
                            <p:stCondLst>
                              <p:cond delay="2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nodeType="afterGroup">
                            <p:stCondLst>
                              <p:cond delay="2500"/>
                            </p:stCondLst>
                            <p:childTnLst>
                              <p:par>
                                <p:cTn id="33" presetID="42"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3000"/>
                            </p:stCondLst>
                            <p:childTnLst>
                              <p:par>
                                <p:cTn id="39" presetID="31"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 calcmode="lin" valueType="num">
                                      <p:cBhvr>
                                        <p:cTn id="43" dur="500" fill="hold"/>
                                        <p:tgtEl>
                                          <p:spTgt spid="25"/>
                                        </p:tgtEl>
                                        <p:attrNameLst>
                                          <p:attrName>style.rotation</p:attrName>
                                        </p:attrNameLst>
                                      </p:cBhvr>
                                      <p:tavLst>
                                        <p:tav tm="0">
                                          <p:val>
                                            <p:fltVal val="90"/>
                                          </p:val>
                                        </p:tav>
                                        <p:tav tm="100000">
                                          <p:val>
                                            <p:fltVal val="0"/>
                                          </p:val>
                                        </p:tav>
                                      </p:tavLst>
                                    </p:anim>
                                    <p:animEffect transition="in" filter="fade">
                                      <p:cBhvr>
                                        <p:cTn id="44" dur="500"/>
                                        <p:tgtEl>
                                          <p:spTgt spid="25"/>
                                        </p:tgtEl>
                                      </p:cBhvr>
                                    </p:animEffect>
                                  </p:childTnLst>
                                </p:cTn>
                              </p:par>
                            </p:childTnLst>
                          </p:cTn>
                        </p:par>
                        <p:par>
                          <p:cTn id="45" fill="hold" nodeType="afterGroup">
                            <p:stCondLst>
                              <p:cond delay="35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nodeType="afterGroup">
                            <p:stCondLst>
                              <p:cond delay="400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anim calcmode="lin" valueType="num">
                                      <p:cBhvr>
                                        <p:cTn id="53" dur="500" fill="hold"/>
                                        <p:tgtEl>
                                          <p:spTgt spid="34"/>
                                        </p:tgtEl>
                                        <p:attrNameLst>
                                          <p:attrName>ppt_x</p:attrName>
                                        </p:attrNameLst>
                                      </p:cBhvr>
                                      <p:tavLst>
                                        <p:tav tm="0">
                                          <p:val>
                                            <p:strVal val="#ppt_x"/>
                                          </p:val>
                                        </p:tav>
                                        <p:tav tm="100000">
                                          <p:val>
                                            <p:strVal val="#ppt_x"/>
                                          </p:val>
                                        </p:tav>
                                      </p:tavLst>
                                    </p:anim>
                                    <p:anim calcmode="lin" valueType="num">
                                      <p:cBhvr>
                                        <p:cTn id="5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9"/>
          <p:cNvGrpSpPr/>
          <p:nvPr/>
        </p:nvGrpSpPr>
        <p:grpSpPr>
          <a:xfrm>
            <a:off x="637562" y="1657862"/>
            <a:ext cx="2534876" cy="2528251"/>
            <a:chOff x="4934200" y="2731463"/>
            <a:chExt cx="1087439" cy="1084263"/>
          </a:xfrm>
          <a:solidFill>
            <a:srgbClr val="F4C60E"/>
          </a:solidFill>
        </p:grpSpPr>
        <p:sp>
          <p:nvSpPr>
            <p:cNvPr id="11" name="Freeform 42"/>
            <p:cNvSpPr/>
            <p:nvPr/>
          </p:nvSpPr>
          <p:spPr bwMode="auto">
            <a:xfrm>
              <a:off x="5478713" y="2731463"/>
              <a:ext cx="542925" cy="539750"/>
            </a:xfrm>
            <a:custGeom>
              <a:gdLst>
                <a:gd name="T0" fmla="*/ 0 w 144"/>
                <a:gd name="T1" fmla="*/ 0 h 143"/>
                <a:gd name="T2" fmla="*/ 0 w 144"/>
                <a:gd name="T3" fmla="*/ 0 h 143"/>
                <a:gd name="T4" fmla="*/ 0 w 144"/>
                <a:gd name="T5" fmla="*/ 13 h 143"/>
                <a:gd name="T6" fmla="*/ 0 w 144"/>
                <a:gd name="T7" fmla="*/ 13 h 143"/>
                <a:gd name="T8" fmla="*/ 0 w 144"/>
                <a:gd name="T9" fmla="*/ 13 h 143"/>
                <a:gd name="T10" fmla="*/ 131 w 144"/>
                <a:gd name="T11" fmla="*/ 143 h 143"/>
                <a:gd name="T12" fmla="*/ 131 w 144"/>
                <a:gd name="T13" fmla="*/ 143 h 143"/>
                <a:gd name="T14" fmla="*/ 131 w 144"/>
                <a:gd name="T15" fmla="*/ 143 h 143"/>
                <a:gd name="T16" fmla="*/ 131 w 144"/>
                <a:gd name="T17" fmla="*/ 143 h 143"/>
                <a:gd name="T18" fmla="*/ 131 w 144"/>
                <a:gd name="T19" fmla="*/ 143 h 143"/>
                <a:gd name="T20" fmla="*/ 144 w 144"/>
                <a:gd name="T21" fmla="*/ 143 h 143"/>
                <a:gd name="T22" fmla="*/ 144 w 144"/>
                <a:gd name="T23" fmla="*/ 143 h 143"/>
                <a:gd name="T24" fmla="*/ 0 w 144"/>
                <a:gd name="T25" fmla="*/ 0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3">
                  <a:moveTo>
                    <a:pt x="0" y="0"/>
                  </a:moveTo>
                  <a:cubicBezTo>
                    <a:pt x="0" y="0"/>
                    <a:pt x="0" y="0"/>
                    <a:pt x="0" y="0"/>
                  </a:cubicBezTo>
                  <a:cubicBezTo>
                    <a:pt x="0" y="13"/>
                    <a:pt x="0" y="13"/>
                    <a:pt x="0" y="13"/>
                  </a:cubicBezTo>
                  <a:cubicBezTo>
                    <a:pt x="0" y="13"/>
                    <a:pt x="0" y="13"/>
                    <a:pt x="0" y="13"/>
                  </a:cubicBezTo>
                  <a:cubicBezTo>
                    <a:pt x="0" y="13"/>
                    <a:pt x="0" y="13"/>
                    <a:pt x="0" y="13"/>
                  </a:cubicBezTo>
                  <a:cubicBezTo>
                    <a:pt x="72" y="13"/>
                    <a:pt x="131" y="71"/>
                    <a:pt x="131" y="143"/>
                  </a:cubicBezTo>
                  <a:cubicBezTo>
                    <a:pt x="131" y="143"/>
                    <a:pt x="131" y="143"/>
                    <a:pt x="131" y="143"/>
                  </a:cubicBezTo>
                  <a:cubicBezTo>
                    <a:pt x="131" y="143"/>
                    <a:pt x="131" y="143"/>
                    <a:pt x="131" y="143"/>
                  </a:cubicBezTo>
                  <a:cubicBezTo>
                    <a:pt x="131" y="143"/>
                    <a:pt x="131" y="143"/>
                    <a:pt x="131" y="143"/>
                  </a:cubicBezTo>
                  <a:cubicBezTo>
                    <a:pt x="131" y="143"/>
                    <a:pt x="131" y="143"/>
                    <a:pt x="131" y="143"/>
                  </a:cubicBezTo>
                  <a:cubicBezTo>
                    <a:pt x="144" y="143"/>
                    <a:pt x="144" y="143"/>
                    <a:pt x="144" y="143"/>
                  </a:cubicBezTo>
                  <a:cubicBezTo>
                    <a:pt x="144" y="143"/>
                    <a:pt x="144" y="143"/>
                    <a:pt x="144" y="143"/>
                  </a:cubicBezTo>
                  <a:cubicBezTo>
                    <a:pt x="144" y="64"/>
                    <a:pt x="79" y="0"/>
                    <a:pt x="0"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43"/>
            <p:cNvSpPr/>
            <p:nvPr/>
          </p:nvSpPr>
          <p:spPr bwMode="auto">
            <a:xfrm>
              <a:off x="4934200" y="3271213"/>
              <a:ext cx="544513" cy="544513"/>
            </a:xfrm>
            <a:custGeom>
              <a:gdLst>
                <a:gd name="T0" fmla="*/ 14 w 144"/>
                <a:gd name="T1" fmla="*/ 0 h 144"/>
                <a:gd name="T2" fmla="*/ 0 w 144"/>
                <a:gd name="T3" fmla="*/ 0 h 144"/>
                <a:gd name="T4" fmla="*/ 144 w 144"/>
                <a:gd name="T5" fmla="*/ 144 h 144"/>
                <a:gd name="T6" fmla="*/ 144 w 144"/>
                <a:gd name="T7" fmla="*/ 131 h 144"/>
                <a:gd name="T8" fmla="*/ 14 w 144"/>
                <a:gd name="T9" fmla="*/ 0 h 144"/>
              </a:gdLst>
              <a:cxnLst>
                <a:cxn ang="0">
                  <a:pos x="T0" y="T1"/>
                </a:cxn>
                <a:cxn ang="0">
                  <a:pos x="T2" y="T3"/>
                </a:cxn>
                <a:cxn ang="0">
                  <a:pos x="T4" y="T5"/>
                </a:cxn>
                <a:cxn ang="0">
                  <a:pos x="T6" y="T7"/>
                </a:cxn>
                <a:cxn ang="0">
                  <a:pos x="T8" y="T9"/>
                </a:cxn>
              </a:cxnLst>
              <a:rect l="0" t="0" r="r" b="b"/>
              <a:pathLst>
                <a:path w="144" h="144">
                  <a:moveTo>
                    <a:pt x="14" y="0"/>
                  </a:moveTo>
                  <a:cubicBezTo>
                    <a:pt x="0" y="0"/>
                    <a:pt x="0" y="0"/>
                    <a:pt x="0" y="0"/>
                  </a:cubicBezTo>
                  <a:cubicBezTo>
                    <a:pt x="0" y="80"/>
                    <a:pt x="65" y="144"/>
                    <a:pt x="144" y="144"/>
                  </a:cubicBezTo>
                  <a:cubicBezTo>
                    <a:pt x="144" y="131"/>
                    <a:pt x="144" y="131"/>
                    <a:pt x="144" y="131"/>
                  </a:cubicBezTo>
                  <a:cubicBezTo>
                    <a:pt x="72" y="131"/>
                    <a:pt x="14" y="72"/>
                    <a:pt x="14"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44"/>
            <p:cNvSpPr/>
            <p:nvPr/>
          </p:nvSpPr>
          <p:spPr bwMode="auto">
            <a:xfrm>
              <a:off x="4934200" y="2731463"/>
              <a:ext cx="544513" cy="539750"/>
            </a:xfrm>
            <a:custGeom>
              <a:gdLst>
                <a:gd name="T0" fmla="*/ 144 w 144"/>
                <a:gd name="T1" fmla="*/ 0 h 143"/>
                <a:gd name="T2" fmla="*/ 0 w 144"/>
                <a:gd name="T3" fmla="*/ 143 h 143"/>
                <a:gd name="T4" fmla="*/ 0 w 144"/>
                <a:gd name="T5" fmla="*/ 143 h 143"/>
                <a:gd name="T6" fmla="*/ 14 w 144"/>
                <a:gd name="T7" fmla="*/ 143 h 143"/>
                <a:gd name="T8" fmla="*/ 14 w 144"/>
                <a:gd name="T9" fmla="*/ 143 h 143"/>
                <a:gd name="T10" fmla="*/ 14 w 144"/>
                <a:gd name="T11" fmla="*/ 143 h 143"/>
                <a:gd name="T12" fmla="*/ 14 w 144"/>
                <a:gd name="T13" fmla="*/ 143 h 143"/>
                <a:gd name="T14" fmla="*/ 144 w 144"/>
                <a:gd name="T15" fmla="*/ 13 h 143"/>
                <a:gd name="T16" fmla="*/ 144 w 144"/>
                <a:gd name="T17" fmla="*/ 13 h 143"/>
                <a:gd name="T18" fmla="*/ 144 w 144"/>
                <a:gd name="T19" fmla="*/ 0 h 143"/>
                <a:gd name="T20" fmla="*/ 144 w 144"/>
                <a:gd name="T21" fmla="*/ 0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43">
                  <a:moveTo>
                    <a:pt x="144" y="0"/>
                  </a:moveTo>
                  <a:cubicBezTo>
                    <a:pt x="65" y="0"/>
                    <a:pt x="0" y="64"/>
                    <a:pt x="0" y="143"/>
                  </a:cubicBezTo>
                  <a:cubicBezTo>
                    <a:pt x="0" y="143"/>
                    <a:pt x="0" y="143"/>
                    <a:pt x="0" y="143"/>
                  </a:cubicBezTo>
                  <a:cubicBezTo>
                    <a:pt x="14" y="143"/>
                    <a:pt x="14" y="143"/>
                    <a:pt x="14" y="143"/>
                  </a:cubicBezTo>
                  <a:cubicBezTo>
                    <a:pt x="14" y="143"/>
                    <a:pt x="14" y="143"/>
                    <a:pt x="14" y="143"/>
                  </a:cubicBezTo>
                  <a:cubicBezTo>
                    <a:pt x="14" y="143"/>
                    <a:pt x="14" y="143"/>
                    <a:pt x="14" y="143"/>
                  </a:cubicBezTo>
                  <a:cubicBezTo>
                    <a:pt x="14" y="143"/>
                    <a:pt x="14" y="143"/>
                    <a:pt x="14" y="143"/>
                  </a:cubicBezTo>
                  <a:cubicBezTo>
                    <a:pt x="14" y="71"/>
                    <a:pt x="72" y="13"/>
                    <a:pt x="144" y="13"/>
                  </a:cubicBezTo>
                  <a:cubicBezTo>
                    <a:pt x="144" y="13"/>
                    <a:pt x="144" y="13"/>
                    <a:pt x="144" y="13"/>
                  </a:cubicBezTo>
                  <a:cubicBezTo>
                    <a:pt x="144" y="0"/>
                    <a:pt x="144" y="0"/>
                    <a:pt x="144" y="0"/>
                  </a:cubicBezTo>
                  <a:cubicBezTo>
                    <a:pt x="144" y="0"/>
                    <a:pt x="144" y="0"/>
                    <a:pt x="144"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45"/>
            <p:cNvSpPr/>
            <p:nvPr/>
          </p:nvSpPr>
          <p:spPr bwMode="auto">
            <a:xfrm>
              <a:off x="5478714" y="3271212"/>
              <a:ext cx="542925" cy="544513"/>
            </a:xfrm>
            <a:custGeom>
              <a:gdLst>
                <a:gd name="T0" fmla="*/ 144 w 144"/>
                <a:gd name="T1" fmla="*/ 0 h 144"/>
                <a:gd name="T2" fmla="*/ 131 w 144"/>
                <a:gd name="T3" fmla="*/ 0 h 144"/>
                <a:gd name="T4" fmla="*/ 131 w 144"/>
                <a:gd name="T5" fmla="*/ 0 h 144"/>
                <a:gd name="T6" fmla="*/ 0 w 144"/>
                <a:gd name="T7" fmla="*/ 131 h 144"/>
                <a:gd name="T8" fmla="*/ 0 w 144"/>
                <a:gd name="T9" fmla="*/ 144 h 144"/>
                <a:gd name="T10" fmla="*/ 0 w 144"/>
                <a:gd name="T11" fmla="*/ 144 h 144"/>
                <a:gd name="T12" fmla="*/ 144 w 144"/>
                <a:gd name="T13" fmla="*/ 0 h 144"/>
              </a:gdLst>
              <a:cxnLst>
                <a:cxn ang="0">
                  <a:pos x="T0" y="T1"/>
                </a:cxn>
                <a:cxn ang="0">
                  <a:pos x="T2" y="T3"/>
                </a:cxn>
                <a:cxn ang="0">
                  <a:pos x="T4" y="T5"/>
                </a:cxn>
                <a:cxn ang="0">
                  <a:pos x="T6" y="T7"/>
                </a:cxn>
                <a:cxn ang="0">
                  <a:pos x="T8" y="T9"/>
                </a:cxn>
                <a:cxn ang="0">
                  <a:pos x="T10" y="T11"/>
                </a:cxn>
                <a:cxn ang="0">
                  <a:pos x="T12" y="T13"/>
                </a:cxn>
              </a:cxnLst>
              <a:rect l="0" t="0" r="r" b="b"/>
              <a:pathLst>
                <a:path w="144" h="144">
                  <a:moveTo>
                    <a:pt x="144" y="0"/>
                  </a:moveTo>
                  <a:cubicBezTo>
                    <a:pt x="131" y="0"/>
                    <a:pt x="131" y="0"/>
                    <a:pt x="131" y="0"/>
                  </a:cubicBezTo>
                  <a:cubicBezTo>
                    <a:pt x="131" y="0"/>
                    <a:pt x="131" y="0"/>
                    <a:pt x="131" y="0"/>
                  </a:cubicBezTo>
                  <a:cubicBezTo>
                    <a:pt x="131" y="72"/>
                    <a:pt x="72" y="131"/>
                    <a:pt x="0" y="131"/>
                  </a:cubicBezTo>
                  <a:cubicBezTo>
                    <a:pt x="0" y="144"/>
                    <a:pt x="0" y="144"/>
                    <a:pt x="0" y="144"/>
                  </a:cubicBezTo>
                  <a:cubicBezTo>
                    <a:pt x="0" y="144"/>
                    <a:pt x="0" y="144"/>
                    <a:pt x="0" y="144"/>
                  </a:cubicBezTo>
                  <a:cubicBezTo>
                    <a:pt x="79" y="144"/>
                    <a:pt x="144" y="80"/>
                    <a:pt x="144"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 name="Group 19"/>
          <p:cNvGrpSpPr/>
          <p:nvPr/>
        </p:nvGrpSpPr>
        <p:grpSpPr>
          <a:xfrm>
            <a:off x="4239235" y="1657862"/>
            <a:ext cx="2534876" cy="2528251"/>
            <a:chOff x="4934200" y="2731463"/>
            <a:chExt cx="1087439" cy="1084263"/>
          </a:xfrm>
          <a:solidFill>
            <a:schemeClr val="accent2"/>
          </a:solidFill>
        </p:grpSpPr>
        <p:sp>
          <p:nvSpPr>
            <p:cNvPr id="21" name="Freeform 42"/>
            <p:cNvSpPr/>
            <p:nvPr/>
          </p:nvSpPr>
          <p:spPr bwMode="auto">
            <a:xfrm>
              <a:off x="5478714" y="2731463"/>
              <a:ext cx="542925" cy="539750"/>
            </a:xfrm>
            <a:custGeom>
              <a:gdLst>
                <a:gd name="T0" fmla="*/ 0 w 144"/>
                <a:gd name="T1" fmla="*/ 0 h 143"/>
                <a:gd name="T2" fmla="*/ 0 w 144"/>
                <a:gd name="T3" fmla="*/ 0 h 143"/>
                <a:gd name="T4" fmla="*/ 0 w 144"/>
                <a:gd name="T5" fmla="*/ 13 h 143"/>
                <a:gd name="T6" fmla="*/ 0 w 144"/>
                <a:gd name="T7" fmla="*/ 13 h 143"/>
                <a:gd name="T8" fmla="*/ 0 w 144"/>
                <a:gd name="T9" fmla="*/ 13 h 143"/>
                <a:gd name="T10" fmla="*/ 131 w 144"/>
                <a:gd name="T11" fmla="*/ 143 h 143"/>
                <a:gd name="T12" fmla="*/ 131 w 144"/>
                <a:gd name="T13" fmla="*/ 143 h 143"/>
                <a:gd name="T14" fmla="*/ 131 w 144"/>
                <a:gd name="T15" fmla="*/ 143 h 143"/>
                <a:gd name="T16" fmla="*/ 131 w 144"/>
                <a:gd name="T17" fmla="*/ 143 h 143"/>
                <a:gd name="T18" fmla="*/ 131 w 144"/>
                <a:gd name="T19" fmla="*/ 143 h 143"/>
                <a:gd name="T20" fmla="*/ 144 w 144"/>
                <a:gd name="T21" fmla="*/ 143 h 143"/>
                <a:gd name="T22" fmla="*/ 144 w 144"/>
                <a:gd name="T23" fmla="*/ 143 h 143"/>
                <a:gd name="T24" fmla="*/ 0 w 144"/>
                <a:gd name="T25" fmla="*/ 0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3">
                  <a:moveTo>
                    <a:pt x="0" y="0"/>
                  </a:moveTo>
                  <a:cubicBezTo>
                    <a:pt x="0" y="0"/>
                    <a:pt x="0" y="0"/>
                    <a:pt x="0" y="0"/>
                  </a:cubicBezTo>
                  <a:cubicBezTo>
                    <a:pt x="0" y="13"/>
                    <a:pt x="0" y="13"/>
                    <a:pt x="0" y="13"/>
                  </a:cubicBezTo>
                  <a:cubicBezTo>
                    <a:pt x="0" y="13"/>
                    <a:pt x="0" y="13"/>
                    <a:pt x="0" y="13"/>
                  </a:cubicBezTo>
                  <a:cubicBezTo>
                    <a:pt x="0" y="13"/>
                    <a:pt x="0" y="13"/>
                    <a:pt x="0" y="13"/>
                  </a:cubicBezTo>
                  <a:cubicBezTo>
                    <a:pt x="72" y="13"/>
                    <a:pt x="131" y="71"/>
                    <a:pt x="131" y="143"/>
                  </a:cubicBezTo>
                  <a:cubicBezTo>
                    <a:pt x="131" y="143"/>
                    <a:pt x="131" y="143"/>
                    <a:pt x="131" y="143"/>
                  </a:cubicBezTo>
                  <a:cubicBezTo>
                    <a:pt x="131" y="143"/>
                    <a:pt x="131" y="143"/>
                    <a:pt x="131" y="143"/>
                  </a:cubicBezTo>
                  <a:cubicBezTo>
                    <a:pt x="131" y="143"/>
                    <a:pt x="131" y="143"/>
                    <a:pt x="131" y="143"/>
                  </a:cubicBezTo>
                  <a:cubicBezTo>
                    <a:pt x="131" y="143"/>
                    <a:pt x="131" y="143"/>
                    <a:pt x="131" y="143"/>
                  </a:cubicBezTo>
                  <a:cubicBezTo>
                    <a:pt x="144" y="143"/>
                    <a:pt x="144" y="143"/>
                    <a:pt x="144" y="143"/>
                  </a:cubicBezTo>
                  <a:cubicBezTo>
                    <a:pt x="144" y="143"/>
                    <a:pt x="144" y="143"/>
                    <a:pt x="144" y="143"/>
                  </a:cubicBezTo>
                  <a:cubicBezTo>
                    <a:pt x="144" y="64"/>
                    <a:pt x="79"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43"/>
            <p:cNvSpPr/>
            <p:nvPr/>
          </p:nvSpPr>
          <p:spPr bwMode="auto">
            <a:xfrm>
              <a:off x="4934200" y="3271213"/>
              <a:ext cx="544513" cy="544513"/>
            </a:xfrm>
            <a:custGeom>
              <a:gdLst>
                <a:gd name="T0" fmla="*/ 14 w 144"/>
                <a:gd name="T1" fmla="*/ 0 h 144"/>
                <a:gd name="T2" fmla="*/ 0 w 144"/>
                <a:gd name="T3" fmla="*/ 0 h 144"/>
                <a:gd name="T4" fmla="*/ 144 w 144"/>
                <a:gd name="T5" fmla="*/ 144 h 144"/>
                <a:gd name="T6" fmla="*/ 144 w 144"/>
                <a:gd name="T7" fmla="*/ 131 h 144"/>
                <a:gd name="T8" fmla="*/ 14 w 144"/>
                <a:gd name="T9" fmla="*/ 0 h 144"/>
              </a:gdLst>
              <a:cxnLst>
                <a:cxn ang="0">
                  <a:pos x="T0" y="T1"/>
                </a:cxn>
                <a:cxn ang="0">
                  <a:pos x="T2" y="T3"/>
                </a:cxn>
                <a:cxn ang="0">
                  <a:pos x="T4" y="T5"/>
                </a:cxn>
                <a:cxn ang="0">
                  <a:pos x="T6" y="T7"/>
                </a:cxn>
                <a:cxn ang="0">
                  <a:pos x="T8" y="T9"/>
                </a:cxn>
              </a:cxnLst>
              <a:rect l="0" t="0" r="r" b="b"/>
              <a:pathLst>
                <a:path w="144" h="144">
                  <a:moveTo>
                    <a:pt x="14" y="0"/>
                  </a:moveTo>
                  <a:cubicBezTo>
                    <a:pt x="0" y="0"/>
                    <a:pt x="0" y="0"/>
                    <a:pt x="0" y="0"/>
                  </a:cubicBezTo>
                  <a:cubicBezTo>
                    <a:pt x="0" y="80"/>
                    <a:pt x="65" y="144"/>
                    <a:pt x="144" y="144"/>
                  </a:cubicBezTo>
                  <a:cubicBezTo>
                    <a:pt x="144" y="131"/>
                    <a:pt x="144" y="131"/>
                    <a:pt x="144" y="131"/>
                  </a:cubicBezTo>
                  <a:cubicBezTo>
                    <a:pt x="72" y="131"/>
                    <a:pt x="14" y="72"/>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44"/>
            <p:cNvSpPr/>
            <p:nvPr/>
          </p:nvSpPr>
          <p:spPr bwMode="auto">
            <a:xfrm>
              <a:off x="4934200" y="2731463"/>
              <a:ext cx="544513" cy="539750"/>
            </a:xfrm>
            <a:custGeom>
              <a:gdLst>
                <a:gd name="T0" fmla="*/ 144 w 144"/>
                <a:gd name="T1" fmla="*/ 0 h 143"/>
                <a:gd name="T2" fmla="*/ 0 w 144"/>
                <a:gd name="T3" fmla="*/ 143 h 143"/>
                <a:gd name="T4" fmla="*/ 0 w 144"/>
                <a:gd name="T5" fmla="*/ 143 h 143"/>
                <a:gd name="T6" fmla="*/ 14 w 144"/>
                <a:gd name="T7" fmla="*/ 143 h 143"/>
                <a:gd name="T8" fmla="*/ 14 w 144"/>
                <a:gd name="T9" fmla="*/ 143 h 143"/>
                <a:gd name="T10" fmla="*/ 14 w 144"/>
                <a:gd name="T11" fmla="*/ 143 h 143"/>
                <a:gd name="T12" fmla="*/ 14 w 144"/>
                <a:gd name="T13" fmla="*/ 143 h 143"/>
                <a:gd name="T14" fmla="*/ 144 w 144"/>
                <a:gd name="T15" fmla="*/ 13 h 143"/>
                <a:gd name="T16" fmla="*/ 144 w 144"/>
                <a:gd name="T17" fmla="*/ 13 h 143"/>
                <a:gd name="T18" fmla="*/ 144 w 144"/>
                <a:gd name="T19" fmla="*/ 0 h 143"/>
                <a:gd name="T20" fmla="*/ 144 w 144"/>
                <a:gd name="T21" fmla="*/ 0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43">
                  <a:moveTo>
                    <a:pt x="144" y="0"/>
                  </a:moveTo>
                  <a:cubicBezTo>
                    <a:pt x="65" y="0"/>
                    <a:pt x="0" y="64"/>
                    <a:pt x="0" y="143"/>
                  </a:cubicBezTo>
                  <a:cubicBezTo>
                    <a:pt x="0" y="143"/>
                    <a:pt x="0" y="143"/>
                    <a:pt x="0" y="143"/>
                  </a:cubicBezTo>
                  <a:cubicBezTo>
                    <a:pt x="14" y="143"/>
                    <a:pt x="14" y="143"/>
                    <a:pt x="14" y="143"/>
                  </a:cubicBezTo>
                  <a:cubicBezTo>
                    <a:pt x="14" y="143"/>
                    <a:pt x="14" y="143"/>
                    <a:pt x="14" y="143"/>
                  </a:cubicBezTo>
                  <a:cubicBezTo>
                    <a:pt x="14" y="143"/>
                    <a:pt x="14" y="143"/>
                    <a:pt x="14" y="143"/>
                  </a:cubicBezTo>
                  <a:cubicBezTo>
                    <a:pt x="14" y="143"/>
                    <a:pt x="14" y="143"/>
                    <a:pt x="14" y="143"/>
                  </a:cubicBezTo>
                  <a:cubicBezTo>
                    <a:pt x="14" y="71"/>
                    <a:pt x="72" y="13"/>
                    <a:pt x="144" y="13"/>
                  </a:cubicBezTo>
                  <a:cubicBezTo>
                    <a:pt x="144" y="13"/>
                    <a:pt x="144" y="13"/>
                    <a:pt x="144" y="13"/>
                  </a:cubicBezTo>
                  <a:cubicBezTo>
                    <a:pt x="144" y="0"/>
                    <a:pt x="144" y="0"/>
                    <a:pt x="144" y="0"/>
                  </a:cubicBezTo>
                  <a:cubicBezTo>
                    <a:pt x="144" y="0"/>
                    <a:pt x="144" y="0"/>
                    <a:pt x="14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45"/>
            <p:cNvSpPr/>
            <p:nvPr/>
          </p:nvSpPr>
          <p:spPr bwMode="auto">
            <a:xfrm>
              <a:off x="5478714" y="3271212"/>
              <a:ext cx="542925" cy="544513"/>
            </a:xfrm>
            <a:custGeom>
              <a:gdLst>
                <a:gd name="T0" fmla="*/ 144 w 144"/>
                <a:gd name="T1" fmla="*/ 0 h 144"/>
                <a:gd name="T2" fmla="*/ 131 w 144"/>
                <a:gd name="T3" fmla="*/ 0 h 144"/>
                <a:gd name="T4" fmla="*/ 131 w 144"/>
                <a:gd name="T5" fmla="*/ 0 h 144"/>
                <a:gd name="T6" fmla="*/ 0 w 144"/>
                <a:gd name="T7" fmla="*/ 131 h 144"/>
                <a:gd name="T8" fmla="*/ 0 w 144"/>
                <a:gd name="T9" fmla="*/ 144 h 144"/>
                <a:gd name="T10" fmla="*/ 0 w 144"/>
                <a:gd name="T11" fmla="*/ 144 h 144"/>
                <a:gd name="T12" fmla="*/ 144 w 144"/>
                <a:gd name="T13" fmla="*/ 0 h 144"/>
              </a:gdLst>
              <a:cxnLst>
                <a:cxn ang="0">
                  <a:pos x="T0" y="T1"/>
                </a:cxn>
                <a:cxn ang="0">
                  <a:pos x="T2" y="T3"/>
                </a:cxn>
                <a:cxn ang="0">
                  <a:pos x="T4" y="T5"/>
                </a:cxn>
                <a:cxn ang="0">
                  <a:pos x="T6" y="T7"/>
                </a:cxn>
                <a:cxn ang="0">
                  <a:pos x="T8" y="T9"/>
                </a:cxn>
                <a:cxn ang="0">
                  <a:pos x="T10" y="T11"/>
                </a:cxn>
                <a:cxn ang="0">
                  <a:pos x="T12" y="T13"/>
                </a:cxn>
              </a:cxnLst>
              <a:rect l="0" t="0" r="r" b="b"/>
              <a:pathLst>
                <a:path w="144" h="144">
                  <a:moveTo>
                    <a:pt x="144" y="0"/>
                  </a:moveTo>
                  <a:cubicBezTo>
                    <a:pt x="131" y="0"/>
                    <a:pt x="131" y="0"/>
                    <a:pt x="131" y="0"/>
                  </a:cubicBezTo>
                  <a:cubicBezTo>
                    <a:pt x="131" y="0"/>
                    <a:pt x="131" y="0"/>
                    <a:pt x="131" y="0"/>
                  </a:cubicBezTo>
                  <a:cubicBezTo>
                    <a:pt x="131" y="72"/>
                    <a:pt x="72" y="131"/>
                    <a:pt x="0" y="131"/>
                  </a:cubicBezTo>
                  <a:cubicBezTo>
                    <a:pt x="0" y="144"/>
                    <a:pt x="0" y="144"/>
                    <a:pt x="0" y="144"/>
                  </a:cubicBezTo>
                  <a:cubicBezTo>
                    <a:pt x="0" y="144"/>
                    <a:pt x="0" y="144"/>
                    <a:pt x="0" y="144"/>
                  </a:cubicBezTo>
                  <a:cubicBezTo>
                    <a:pt x="79" y="144"/>
                    <a:pt x="144" y="80"/>
                    <a:pt x="14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 name="Group 29"/>
          <p:cNvGrpSpPr/>
          <p:nvPr/>
        </p:nvGrpSpPr>
        <p:grpSpPr>
          <a:xfrm>
            <a:off x="2486635" y="1657862"/>
            <a:ext cx="2534876" cy="2528251"/>
            <a:chOff x="4934200" y="2731463"/>
            <a:chExt cx="1087439" cy="1084263"/>
          </a:xfrm>
          <a:solidFill>
            <a:schemeClr val="bg1">
              <a:lumMod val="50000"/>
            </a:schemeClr>
          </a:solidFill>
        </p:grpSpPr>
        <p:sp>
          <p:nvSpPr>
            <p:cNvPr id="31" name="Freeform 42"/>
            <p:cNvSpPr/>
            <p:nvPr/>
          </p:nvSpPr>
          <p:spPr bwMode="auto">
            <a:xfrm>
              <a:off x="5478712" y="2731463"/>
              <a:ext cx="542925" cy="539750"/>
            </a:xfrm>
            <a:custGeom>
              <a:gdLst>
                <a:gd name="T0" fmla="*/ 0 w 144"/>
                <a:gd name="T1" fmla="*/ 0 h 143"/>
                <a:gd name="T2" fmla="*/ 0 w 144"/>
                <a:gd name="T3" fmla="*/ 0 h 143"/>
                <a:gd name="T4" fmla="*/ 0 w 144"/>
                <a:gd name="T5" fmla="*/ 13 h 143"/>
                <a:gd name="T6" fmla="*/ 0 w 144"/>
                <a:gd name="T7" fmla="*/ 13 h 143"/>
                <a:gd name="T8" fmla="*/ 0 w 144"/>
                <a:gd name="T9" fmla="*/ 13 h 143"/>
                <a:gd name="T10" fmla="*/ 131 w 144"/>
                <a:gd name="T11" fmla="*/ 143 h 143"/>
                <a:gd name="T12" fmla="*/ 131 w 144"/>
                <a:gd name="T13" fmla="*/ 143 h 143"/>
                <a:gd name="T14" fmla="*/ 131 w 144"/>
                <a:gd name="T15" fmla="*/ 143 h 143"/>
                <a:gd name="T16" fmla="*/ 131 w 144"/>
                <a:gd name="T17" fmla="*/ 143 h 143"/>
                <a:gd name="T18" fmla="*/ 131 w 144"/>
                <a:gd name="T19" fmla="*/ 143 h 143"/>
                <a:gd name="T20" fmla="*/ 144 w 144"/>
                <a:gd name="T21" fmla="*/ 143 h 143"/>
                <a:gd name="T22" fmla="*/ 144 w 144"/>
                <a:gd name="T23" fmla="*/ 143 h 143"/>
                <a:gd name="T24" fmla="*/ 0 w 144"/>
                <a:gd name="T25" fmla="*/ 0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3">
                  <a:moveTo>
                    <a:pt x="0" y="0"/>
                  </a:moveTo>
                  <a:cubicBezTo>
                    <a:pt x="0" y="0"/>
                    <a:pt x="0" y="0"/>
                    <a:pt x="0" y="0"/>
                  </a:cubicBezTo>
                  <a:cubicBezTo>
                    <a:pt x="0" y="13"/>
                    <a:pt x="0" y="13"/>
                    <a:pt x="0" y="13"/>
                  </a:cubicBezTo>
                  <a:cubicBezTo>
                    <a:pt x="0" y="13"/>
                    <a:pt x="0" y="13"/>
                    <a:pt x="0" y="13"/>
                  </a:cubicBezTo>
                  <a:cubicBezTo>
                    <a:pt x="0" y="13"/>
                    <a:pt x="0" y="13"/>
                    <a:pt x="0" y="13"/>
                  </a:cubicBezTo>
                  <a:cubicBezTo>
                    <a:pt x="72" y="13"/>
                    <a:pt x="131" y="71"/>
                    <a:pt x="131" y="143"/>
                  </a:cubicBezTo>
                  <a:cubicBezTo>
                    <a:pt x="131" y="143"/>
                    <a:pt x="131" y="143"/>
                    <a:pt x="131" y="143"/>
                  </a:cubicBezTo>
                  <a:cubicBezTo>
                    <a:pt x="131" y="143"/>
                    <a:pt x="131" y="143"/>
                    <a:pt x="131" y="143"/>
                  </a:cubicBezTo>
                  <a:cubicBezTo>
                    <a:pt x="131" y="143"/>
                    <a:pt x="131" y="143"/>
                    <a:pt x="131" y="143"/>
                  </a:cubicBezTo>
                  <a:cubicBezTo>
                    <a:pt x="131" y="143"/>
                    <a:pt x="131" y="143"/>
                    <a:pt x="131" y="143"/>
                  </a:cubicBezTo>
                  <a:cubicBezTo>
                    <a:pt x="144" y="143"/>
                    <a:pt x="144" y="143"/>
                    <a:pt x="144" y="143"/>
                  </a:cubicBezTo>
                  <a:cubicBezTo>
                    <a:pt x="144" y="143"/>
                    <a:pt x="144" y="143"/>
                    <a:pt x="144" y="143"/>
                  </a:cubicBezTo>
                  <a:cubicBezTo>
                    <a:pt x="144" y="64"/>
                    <a:pt x="79" y="0"/>
                    <a:pt x="0"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43"/>
            <p:cNvSpPr/>
            <p:nvPr/>
          </p:nvSpPr>
          <p:spPr bwMode="auto">
            <a:xfrm>
              <a:off x="4934200" y="3271213"/>
              <a:ext cx="544513" cy="544513"/>
            </a:xfrm>
            <a:custGeom>
              <a:gdLst>
                <a:gd name="T0" fmla="*/ 14 w 144"/>
                <a:gd name="T1" fmla="*/ 0 h 144"/>
                <a:gd name="T2" fmla="*/ 0 w 144"/>
                <a:gd name="T3" fmla="*/ 0 h 144"/>
                <a:gd name="T4" fmla="*/ 144 w 144"/>
                <a:gd name="T5" fmla="*/ 144 h 144"/>
                <a:gd name="T6" fmla="*/ 144 w 144"/>
                <a:gd name="T7" fmla="*/ 131 h 144"/>
                <a:gd name="T8" fmla="*/ 14 w 144"/>
                <a:gd name="T9" fmla="*/ 0 h 144"/>
              </a:gdLst>
              <a:cxnLst>
                <a:cxn ang="0">
                  <a:pos x="T0" y="T1"/>
                </a:cxn>
                <a:cxn ang="0">
                  <a:pos x="T2" y="T3"/>
                </a:cxn>
                <a:cxn ang="0">
                  <a:pos x="T4" y="T5"/>
                </a:cxn>
                <a:cxn ang="0">
                  <a:pos x="T6" y="T7"/>
                </a:cxn>
                <a:cxn ang="0">
                  <a:pos x="T8" y="T9"/>
                </a:cxn>
              </a:cxnLst>
              <a:rect l="0" t="0" r="r" b="b"/>
              <a:pathLst>
                <a:path w="144" h="144">
                  <a:moveTo>
                    <a:pt x="14" y="0"/>
                  </a:moveTo>
                  <a:cubicBezTo>
                    <a:pt x="0" y="0"/>
                    <a:pt x="0" y="0"/>
                    <a:pt x="0" y="0"/>
                  </a:cubicBezTo>
                  <a:cubicBezTo>
                    <a:pt x="0" y="80"/>
                    <a:pt x="65" y="144"/>
                    <a:pt x="144" y="144"/>
                  </a:cubicBezTo>
                  <a:cubicBezTo>
                    <a:pt x="144" y="131"/>
                    <a:pt x="144" y="131"/>
                    <a:pt x="144" y="131"/>
                  </a:cubicBezTo>
                  <a:cubicBezTo>
                    <a:pt x="72" y="131"/>
                    <a:pt x="14" y="72"/>
                    <a:pt x="14"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44"/>
            <p:cNvSpPr/>
            <p:nvPr/>
          </p:nvSpPr>
          <p:spPr bwMode="auto">
            <a:xfrm>
              <a:off x="4934200" y="2731463"/>
              <a:ext cx="544513" cy="539750"/>
            </a:xfrm>
            <a:custGeom>
              <a:gdLst>
                <a:gd name="T0" fmla="*/ 144 w 144"/>
                <a:gd name="T1" fmla="*/ 0 h 143"/>
                <a:gd name="T2" fmla="*/ 0 w 144"/>
                <a:gd name="T3" fmla="*/ 143 h 143"/>
                <a:gd name="T4" fmla="*/ 0 w 144"/>
                <a:gd name="T5" fmla="*/ 143 h 143"/>
                <a:gd name="T6" fmla="*/ 14 w 144"/>
                <a:gd name="T7" fmla="*/ 143 h 143"/>
                <a:gd name="T8" fmla="*/ 14 w 144"/>
                <a:gd name="T9" fmla="*/ 143 h 143"/>
                <a:gd name="T10" fmla="*/ 14 w 144"/>
                <a:gd name="T11" fmla="*/ 143 h 143"/>
                <a:gd name="T12" fmla="*/ 14 w 144"/>
                <a:gd name="T13" fmla="*/ 143 h 143"/>
                <a:gd name="T14" fmla="*/ 144 w 144"/>
                <a:gd name="T15" fmla="*/ 13 h 143"/>
                <a:gd name="T16" fmla="*/ 144 w 144"/>
                <a:gd name="T17" fmla="*/ 13 h 143"/>
                <a:gd name="T18" fmla="*/ 144 w 144"/>
                <a:gd name="T19" fmla="*/ 0 h 143"/>
                <a:gd name="T20" fmla="*/ 144 w 144"/>
                <a:gd name="T21" fmla="*/ 0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43">
                  <a:moveTo>
                    <a:pt x="144" y="0"/>
                  </a:moveTo>
                  <a:cubicBezTo>
                    <a:pt x="65" y="0"/>
                    <a:pt x="0" y="64"/>
                    <a:pt x="0" y="143"/>
                  </a:cubicBezTo>
                  <a:cubicBezTo>
                    <a:pt x="0" y="143"/>
                    <a:pt x="0" y="143"/>
                    <a:pt x="0" y="143"/>
                  </a:cubicBezTo>
                  <a:cubicBezTo>
                    <a:pt x="14" y="143"/>
                    <a:pt x="14" y="143"/>
                    <a:pt x="14" y="143"/>
                  </a:cubicBezTo>
                  <a:cubicBezTo>
                    <a:pt x="14" y="143"/>
                    <a:pt x="14" y="143"/>
                    <a:pt x="14" y="143"/>
                  </a:cubicBezTo>
                  <a:cubicBezTo>
                    <a:pt x="14" y="143"/>
                    <a:pt x="14" y="143"/>
                    <a:pt x="14" y="143"/>
                  </a:cubicBezTo>
                  <a:cubicBezTo>
                    <a:pt x="14" y="143"/>
                    <a:pt x="14" y="143"/>
                    <a:pt x="14" y="143"/>
                  </a:cubicBezTo>
                  <a:cubicBezTo>
                    <a:pt x="14" y="71"/>
                    <a:pt x="72" y="13"/>
                    <a:pt x="144" y="13"/>
                  </a:cubicBezTo>
                  <a:cubicBezTo>
                    <a:pt x="144" y="13"/>
                    <a:pt x="144" y="13"/>
                    <a:pt x="144" y="13"/>
                  </a:cubicBezTo>
                  <a:cubicBezTo>
                    <a:pt x="144" y="0"/>
                    <a:pt x="144" y="0"/>
                    <a:pt x="144" y="0"/>
                  </a:cubicBezTo>
                  <a:cubicBezTo>
                    <a:pt x="144" y="0"/>
                    <a:pt x="144" y="0"/>
                    <a:pt x="144"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45"/>
            <p:cNvSpPr/>
            <p:nvPr/>
          </p:nvSpPr>
          <p:spPr bwMode="auto">
            <a:xfrm>
              <a:off x="5478714" y="3271212"/>
              <a:ext cx="542925" cy="544513"/>
            </a:xfrm>
            <a:custGeom>
              <a:gdLst>
                <a:gd name="T0" fmla="*/ 144 w 144"/>
                <a:gd name="T1" fmla="*/ 0 h 144"/>
                <a:gd name="T2" fmla="*/ 131 w 144"/>
                <a:gd name="T3" fmla="*/ 0 h 144"/>
                <a:gd name="T4" fmla="*/ 131 w 144"/>
                <a:gd name="T5" fmla="*/ 0 h 144"/>
                <a:gd name="T6" fmla="*/ 0 w 144"/>
                <a:gd name="T7" fmla="*/ 131 h 144"/>
                <a:gd name="T8" fmla="*/ 0 w 144"/>
                <a:gd name="T9" fmla="*/ 144 h 144"/>
                <a:gd name="T10" fmla="*/ 0 w 144"/>
                <a:gd name="T11" fmla="*/ 144 h 144"/>
                <a:gd name="T12" fmla="*/ 144 w 144"/>
                <a:gd name="T13" fmla="*/ 0 h 144"/>
              </a:gdLst>
              <a:cxnLst>
                <a:cxn ang="0">
                  <a:pos x="T0" y="T1"/>
                </a:cxn>
                <a:cxn ang="0">
                  <a:pos x="T2" y="T3"/>
                </a:cxn>
                <a:cxn ang="0">
                  <a:pos x="T4" y="T5"/>
                </a:cxn>
                <a:cxn ang="0">
                  <a:pos x="T6" y="T7"/>
                </a:cxn>
                <a:cxn ang="0">
                  <a:pos x="T8" y="T9"/>
                </a:cxn>
                <a:cxn ang="0">
                  <a:pos x="T10" y="T11"/>
                </a:cxn>
                <a:cxn ang="0">
                  <a:pos x="T12" y="T13"/>
                </a:cxn>
              </a:cxnLst>
              <a:rect l="0" t="0" r="r" b="b"/>
              <a:pathLst>
                <a:path w="144" h="144">
                  <a:moveTo>
                    <a:pt x="144" y="0"/>
                  </a:moveTo>
                  <a:cubicBezTo>
                    <a:pt x="131" y="0"/>
                    <a:pt x="131" y="0"/>
                    <a:pt x="131" y="0"/>
                  </a:cubicBezTo>
                  <a:cubicBezTo>
                    <a:pt x="131" y="0"/>
                    <a:pt x="131" y="0"/>
                    <a:pt x="131" y="0"/>
                  </a:cubicBezTo>
                  <a:cubicBezTo>
                    <a:pt x="131" y="72"/>
                    <a:pt x="72" y="131"/>
                    <a:pt x="0" y="131"/>
                  </a:cubicBezTo>
                  <a:cubicBezTo>
                    <a:pt x="0" y="144"/>
                    <a:pt x="0" y="144"/>
                    <a:pt x="0" y="144"/>
                  </a:cubicBezTo>
                  <a:cubicBezTo>
                    <a:pt x="0" y="144"/>
                    <a:pt x="0" y="144"/>
                    <a:pt x="0" y="144"/>
                  </a:cubicBezTo>
                  <a:cubicBezTo>
                    <a:pt x="79" y="144"/>
                    <a:pt x="144" y="80"/>
                    <a:pt x="144"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 name="Group 34"/>
          <p:cNvGrpSpPr/>
          <p:nvPr/>
        </p:nvGrpSpPr>
        <p:grpSpPr>
          <a:xfrm>
            <a:off x="5971562" y="1657862"/>
            <a:ext cx="2534876" cy="2528251"/>
            <a:chOff x="4934200" y="2731463"/>
            <a:chExt cx="1087439" cy="1084263"/>
          </a:xfrm>
          <a:solidFill>
            <a:schemeClr val="accent2"/>
          </a:solidFill>
        </p:grpSpPr>
        <p:sp>
          <p:nvSpPr>
            <p:cNvPr id="36" name="Freeform 42"/>
            <p:cNvSpPr/>
            <p:nvPr/>
          </p:nvSpPr>
          <p:spPr bwMode="auto">
            <a:xfrm>
              <a:off x="5478712" y="2731463"/>
              <a:ext cx="542925" cy="539750"/>
            </a:xfrm>
            <a:custGeom>
              <a:gdLst>
                <a:gd name="T0" fmla="*/ 0 w 144"/>
                <a:gd name="T1" fmla="*/ 0 h 143"/>
                <a:gd name="T2" fmla="*/ 0 w 144"/>
                <a:gd name="T3" fmla="*/ 0 h 143"/>
                <a:gd name="T4" fmla="*/ 0 w 144"/>
                <a:gd name="T5" fmla="*/ 13 h 143"/>
                <a:gd name="T6" fmla="*/ 0 w 144"/>
                <a:gd name="T7" fmla="*/ 13 h 143"/>
                <a:gd name="T8" fmla="*/ 0 w 144"/>
                <a:gd name="T9" fmla="*/ 13 h 143"/>
                <a:gd name="T10" fmla="*/ 131 w 144"/>
                <a:gd name="T11" fmla="*/ 143 h 143"/>
                <a:gd name="T12" fmla="*/ 131 w 144"/>
                <a:gd name="T13" fmla="*/ 143 h 143"/>
                <a:gd name="T14" fmla="*/ 131 w 144"/>
                <a:gd name="T15" fmla="*/ 143 h 143"/>
                <a:gd name="T16" fmla="*/ 131 w 144"/>
                <a:gd name="T17" fmla="*/ 143 h 143"/>
                <a:gd name="T18" fmla="*/ 131 w 144"/>
                <a:gd name="T19" fmla="*/ 143 h 143"/>
                <a:gd name="T20" fmla="*/ 144 w 144"/>
                <a:gd name="T21" fmla="*/ 143 h 143"/>
                <a:gd name="T22" fmla="*/ 144 w 144"/>
                <a:gd name="T23" fmla="*/ 143 h 143"/>
                <a:gd name="T24" fmla="*/ 0 w 144"/>
                <a:gd name="T25" fmla="*/ 0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3">
                  <a:moveTo>
                    <a:pt x="0" y="0"/>
                  </a:moveTo>
                  <a:cubicBezTo>
                    <a:pt x="0" y="0"/>
                    <a:pt x="0" y="0"/>
                    <a:pt x="0" y="0"/>
                  </a:cubicBezTo>
                  <a:cubicBezTo>
                    <a:pt x="0" y="13"/>
                    <a:pt x="0" y="13"/>
                    <a:pt x="0" y="13"/>
                  </a:cubicBezTo>
                  <a:cubicBezTo>
                    <a:pt x="0" y="13"/>
                    <a:pt x="0" y="13"/>
                    <a:pt x="0" y="13"/>
                  </a:cubicBezTo>
                  <a:cubicBezTo>
                    <a:pt x="0" y="13"/>
                    <a:pt x="0" y="13"/>
                    <a:pt x="0" y="13"/>
                  </a:cubicBezTo>
                  <a:cubicBezTo>
                    <a:pt x="72" y="13"/>
                    <a:pt x="131" y="71"/>
                    <a:pt x="131" y="143"/>
                  </a:cubicBezTo>
                  <a:cubicBezTo>
                    <a:pt x="131" y="143"/>
                    <a:pt x="131" y="143"/>
                    <a:pt x="131" y="143"/>
                  </a:cubicBezTo>
                  <a:cubicBezTo>
                    <a:pt x="131" y="143"/>
                    <a:pt x="131" y="143"/>
                    <a:pt x="131" y="143"/>
                  </a:cubicBezTo>
                  <a:cubicBezTo>
                    <a:pt x="131" y="143"/>
                    <a:pt x="131" y="143"/>
                    <a:pt x="131" y="143"/>
                  </a:cubicBezTo>
                  <a:cubicBezTo>
                    <a:pt x="131" y="143"/>
                    <a:pt x="131" y="143"/>
                    <a:pt x="131" y="143"/>
                  </a:cubicBezTo>
                  <a:cubicBezTo>
                    <a:pt x="144" y="143"/>
                    <a:pt x="144" y="143"/>
                    <a:pt x="144" y="143"/>
                  </a:cubicBezTo>
                  <a:cubicBezTo>
                    <a:pt x="144" y="143"/>
                    <a:pt x="144" y="143"/>
                    <a:pt x="144" y="143"/>
                  </a:cubicBezTo>
                  <a:cubicBezTo>
                    <a:pt x="144" y="64"/>
                    <a:pt x="79"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43"/>
            <p:cNvSpPr/>
            <p:nvPr/>
          </p:nvSpPr>
          <p:spPr bwMode="auto">
            <a:xfrm>
              <a:off x="4934200" y="3271213"/>
              <a:ext cx="544513" cy="544513"/>
            </a:xfrm>
            <a:custGeom>
              <a:gdLst>
                <a:gd name="T0" fmla="*/ 14 w 144"/>
                <a:gd name="T1" fmla="*/ 0 h 144"/>
                <a:gd name="T2" fmla="*/ 0 w 144"/>
                <a:gd name="T3" fmla="*/ 0 h 144"/>
                <a:gd name="T4" fmla="*/ 144 w 144"/>
                <a:gd name="T5" fmla="*/ 144 h 144"/>
                <a:gd name="T6" fmla="*/ 144 w 144"/>
                <a:gd name="T7" fmla="*/ 131 h 144"/>
                <a:gd name="T8" fmla="*/ 14 w 144"/>
                <a:gd name="T9" fmla="*/ 0 h 144"/>
              </a:gdLst>
              <a:cxnLst>
                <a:cxn ang="0">
                  <a:pos x="T0" y="T1"/>
                </a:cxn>
                <a:cxn ang="0">
                  <a:pos x="T2" y="T3"/>
                </a:cxn>
                <a:cxn ang="0">
                  <a:pos x="T4" y="T5"/>
                </a:cxn>
                <a:cxn ang="0">
                  <a:pos x="T6" y="T7"/>
                </a:cxn>
                <a:cxn ang="0">
                  <a:pos x="T8" y="T9"/>
                </a:cxn>
              </a:cxnLst>
              <a:rect l="0" t="0" r="r" b="b"/>
              <a:pathLst>
                <a:path w="144" h="144">
                  <a:moveTo>
                    <a:pt x="14" y="0"/>
                  </a:moveTo>
                  <a:cubicBezTo>
                    <a:pt x="0" y="0"/>
                    <a:pt x="0" y="0"/>
                    <a:pt x="0" y="0"/>
                  </a:cubicBezTo>
                  <a:cubicBezTo>
                    <a:pt x="0" y="80"/>
                    <a:pt x="65" y="144"/>
                    <a:pt x="144" y="144"/>
                  </a:cubicBezTo>
                  <a:cubicBezTo>
                    <a:pt x="144" y="131"/>
                    <a:pt x="144" y="131"/>
                    <a:pt x="144" y="131"/>
                  </a:cubicBezTo>
                  <a:cubicBezTo>
                    <a:pt x="72" y="131"/>
                    <a:pt x="14" y="72"/>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44"/>
            <p:cNvSpPr/>
            <p:nvPr/>
          </p:nvSpPr>
          <p:spPr bwMode="auto">
            <a:xfrm>
              <a:off x="4934200" y="2731463"/>
              <a:ext cx="544513" cy="539750"/>
            </a:xfrm>
            <a:custGeom>
              <a:gdLst>
                <a:gd name="T0" fmla="*/ 144 w 144"/>
                <a:gd name="T1" fmla="*/ 0 h 143"/>
                <a:gd name="T2" fmla="*/ 0 w 144"/>
                <a:gd name="T3" fmla="*/ 143 h 143"/>
                <a:gd name="T4" fmla="*/ 0 w 144"/>
                <a:gd name="T5" fmla="*/ 143 h 143"/>
                <a:gd name="T6" fmla="*/ 14 w 144"/>
                <a:gd name="T7" fmla="*/ 143 h 143"/>
                <a:gd name="T8" fmla="*/ 14 w 144"/>
                <a:gd name="T9" fmla="*/ 143 h 143"/>
                <a:gd name="T10" fmla="*/ 14 w 144"/>
                <a:gd name="T11" fmla="*/ 143 h 143"/>
                <a:gd name="T12" fmla="*/ 14 w 144"/>
                <a:gd name="T13" fmla="*/ 143 h 143"/>
                <a:gd name="T14" fmla="*/ 144 w 144"/>
                <a:gd name="T15" fmla="*/ 13 h 143"/>
                <a:gd name="T16" fmla="*/ 144 w 144"/>
                <a:gd name="T17" fmla="*/ 13 h 143"/>
                <a:gd name="T18" fmla="*/ 144 w 144"/>
                <a:gd name="T19" fmla="*/ 0 h 143"/>
                <a:gd name="T20" fmla="*/ 144 w 144"/>
                <a:gd name="T21" fmla="*/ 0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43">
                  <a:moveTo>
                    <a:pt x="144" y="0"/>
                  </a:moveTo>
                  <a:cubicBezTo>
                    <a:pt x="65" y="0"/>
                    <a:pt x="0" y="64"/>
                    <a:pt x="0" y="143"/>
                  </a:cubicBezTo>
                  <a:cubicBezTo>
                    <a:pt x="0" y="143"/>
                    <a:pt x="0" y="143"/>
                    <a:pt x="0" y="143"/>
                  </a:cubicBezTo>
                  <a:cubicBezTo>
                    <a:pt x="14" y="143"/>
                    <a:pt x="14" y="143"/>
                    <a:pt x="14" y="143"/>
                  </a:cubicBezTo>
                  <a:cubicBezTo>
                    <a:pt x="14" y="143"/>
                    <a:pt x="14" y="143"/>
                    <a:pt x="14" y="143"/>
                  </a:cubicBezTo>
                  <a:cubicBezTo>
                    <a:pt x="14" y="143"/>
                    <a:pt x="14" y="143"/>
                    <a:pt x="14" y="143"/>
                  </a:cubicBezTo>
                  <a:cubicBezTo>
                    <a:pt x="14" y="143"/>
                    <a:pt x="14" y="143"/>
                    <a:pt x="14" y="143"/>
                  </a:cubicBezTo>
                  <a:cubicBezTo>
                    <a:pt x="14" y="71"/>
                    <a:pt x="72" y="13"/>
                    <a:pt x="144" y="13"/>
                  </a:cubicBezTo>
                  <a:cubicBezTo>
                    <a:pt x="144" y="13"/>
                    <a:pt x="144" y="13"/>
                    <a:pt x="144" y="13"/>
                  </a:cubicBezTo>
                  <a:cubicBezTo>
                    <a:pt x="144" y="0"/>
                    <a:pt x="144" y="0"/>
                    <a:pt x="144" y="0"/>
                  </a:cubicBezTo>
                  <a:cubicBezTo>
                    <a:pt x="144" y="0"/>
                    <a:pt x="144" y="0"/>
                    <a:pt x="14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45"/>
            <p:cNvSpPr/>
            <p:nvPr/>
          </p:nvSpPr>
          <p:spPr bwMode="auto">
            <a:xfrm>
              <a:off x="5478714" y="3271212"/>
              <a:ext cx="542925" cy="544513"/>
            </a:xfrm>
            <a:custGeom>
              <a:gdLst>
                <a:gd name="T0" fmla="*/ 144 w 144"/>
                <a:gd name="T1" fmla="*/ 0 h 144"/>
                <a:gd name="T2" fmla="*/ 131 w 144"/>
                <a:gd name="T3" fmla="*/ 0 h 144"/>
                <a:gd name="T4" fmla="*/ 131 w 144"/>
                <a:gd name="T5" fmla="*/ 0 h 144"/>
                <a:gd name="T6" fmla="*/ 0 w 144"/>
                <a:gd name="T7" fmla="*/ 131 h 144"/>
                <a:gd name="T8" fmla="*/ 0 w 144"/>
                <a:gd name="T9" fmla="*/ 144 h 144"/>
                <a:gd name="T10" fmla="*/ 0 w 144"/>
                <a:gd name="T11" fmla="*/ 144 h 144"/>
                <a:gd name="T12" fmla="*/ 144 w 144"/>
                <a:gd name="T13" fmla="*/ 0 h 144"/>
              </a:gdLst>
              <a:cxnLst>
                <a:cxn ang="0">
                  <a:pos x="T0" y="T1"/>
                </a:cxn>
                <a:cxn ang="0">
                  <a:pos x="T2" y="T3"/>
                </a:cxn>
                <a:cxn ang="0">
                  <a:pos x="T4" y="T5"/>
                </a:cxn>
                <a:cxn ang="0">
                  <a:pos x="T6" y="T7"/>
                </a:cxn>
                <a:cxn ang="0">
                  <a:pos x="T8" y="T9"/>
                </a:cxn>
                <a:cxn ang="0">
                  <a:pos x="T10" y="T11"/>
                </a:cxn>
                <a:cxn ang="0">
                  <a:pos x="T12" y="T13"/>
                </a:cxn>
              </a:cxnLst>
              <a:rect l="0" t="0" r="r" b="b"/>
              <a:pathLst>
                <a:path w="144" h="144">
                  <a:moveTo>
                    <a:pt x="144" y="0"/>
                  </a:moveTo>
                  <a:cubicBezTo>
                    <a:pt x="131" y="0"/>
                    <a:pt x="131" y="0"/>
                    <a:pt x="131" y="0"/>
                  </a:cubicBezTo>
                  <a:cubicBezTo>
                    <a:pt x="131" y="0"/>
                    <a:pt x="131" y="0"/>
                    <a:pt x="131" y="0"/>
                  </a:cubicBezTo>
                  <a:cubicBezTo>
                    <a:pt x="131" y="72"/>
                    <a:pt x="72" y="131"/>
                    <a:pt x="0" y="131"/>
                  </a:cubicBezTo>
                  <a:cubicBezTo>
                    <a:pt x="0" y="144"/>
                    <a:pt x="0" y="144"/>
                    <a:pt x="0" y="144"/>
                  </a:cubicBezTo>
                  <a:cubicBezTo>
                    <a:pt x="0" y="144"/>
                    <a:pt x="0" y="144"/>
                    <a:pt x="0" y="144"/>
                  </a:cubicBezTo>
                  <a:cubicBezTo>
                    <a:pt x="79" y="144"/>
                    <a:pt x="144" y="80"/>
                    <a:pt x="14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6" name="Group 42"/>
          <p:cNvGrpSpPr/>
          <p:nvPr/>
        </p:nvGrpSpPr>
        <p:grpSpPr>
          <a:xfrm>
            <a:off x="1221052" y="2435542"/>
            <a:ext cx="940692" cy="961777"/>
            <a:chOff x="9351963" y="5002213"/>
            <a:chExt cx="457201" cy="404812"/>
          </a:xfrm>
          <a:solidFill>
            <a:schemeClr val="accent3"/>
          </a:solidFill>
        </p:grpSpPr>
        <p:sp>
          <p:nvSpPr>
            <p:cNvPr id="44" name="Oval 43"/>
            <p:cNvSpPr>
              <a:spLocks noChangeArrowheads="1"/>
            </p:cNvSpPr>
            <p:nvPr/>
          </p:nvSpPr>
          <p:spPr bwMode="auto">
            <a:xfrm>
              <a:off x="9390063" y="5062538"/>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45" name="Freeform 44"/>
            <p:cNvSpPr/>
            <p:nvPr/>
          </p:nvSpPr>
          <p:spPr bwMode="auto">
            <a:xfrm>
              <a:off x="9351963" y="5106988"/>
              <a:ext cx="214313" cy="300037"/>
            </a:xfrm>
            <a:custGeom>
              <a:gdLst>
                <a:gd name="T0" fmla="*/ 56 w 57"/>
                <a:gd name="T1" fmla="*/ 2 h 80"/>
                <a:gd name="T2" fmla="*/ 51 w 57"/>
                <a:gd name="T3" fmla="*/ 1 h 80"/>
                <a:gd name="T4" fmla="*/ 40 w 57"/>
                <a:gd name="T5" fmla="*/ 9 h 80"/>
                <a:gd name="T6" fmla="*/ 30 w 57"/>
                <a:gd name="T7" fmla="*/ 7 h 80"/>
                <a:gd name="T8" fmla="*/ 27 w 57"/>
                <a:gd name="T9" fmla="*/ 7 h 80"/>
                <a:gd name="T10" fmla="*/ 27 w 57"/>
                <a:gd name="T11" fmla="*/ 7 h 80"/>
                <a:gd name="T12" fmla="*/ 27 w 57"/>
                <a:gd name="T13" fmla="*/ 7 h 80"/>
                <a:gd name="T14" fmla="*/ 25 w 57"/>
                <a:gd name="T15" fmla="*/ 7 h 80"/>
                <a:gd name="T16" fmla="*/ 25 w 57"/>
                <a:gd name="T17" fmla="*/ 7 h 80"/>
                <a:gd name="T18" fmla="*/ 25 w 57"/>
                <a:gd name="T19" fmla="*/ 7 h 80"/>
                <a:gd name="T20" fmla="*/ 24 w 57"/>
                <a:gd name="T21" fmla="*/ 7 h 80"/>
                <a:gd name="T22" fmla="*/ 20 w 57"/>
                <a:gd name="T23" fmla="*/ 7 h 80"/>
                <a:gd name="T24" fmla="*/ 19 w 57"/>
                <a:gd name="T25" fmla="*/ 10 h 80"/>
                <a:gd name="T26" fmla="*/ 21 w 57"/>
                <a:gd name="T27" fmla="*/ 21 h 80"/>
                <a:gd name="T28" fmla="*/ 18 w 57"/>
                <a:gd name="T29" fmla="*/ 26 h 80"/>
                <a:gd name="T30" fmla="*/ 16 w 57"/>
                <a:gd name="T31" fmla="*/ 21 h 80"/>
                <a:gd name="T32" fmla="*/ 17 w 57"/>
                <a:gd name="T33" fmla="*/ 10 h 80"/>
                <a:gd name="T34" fmla="*/ 16 w 57"/>
                <a:gd name="T35" fmla="*/ 7 h 80"/>
                <a:gd name="T36" fmla="*/ 13 w 57"/>
                <a:gd name="T37" fmla="*/ 7 h 80"/>
                <a:gd name="T38" fmla="*/ 11 w 57"/>
                <a:gd name="T39" fmla="*/ 7 h 80"/>
                <a:gd name="T40" fmla="*/ 11 w 57"/>
                <a:gd name="T41" fmla="*/ 7 h 80"/>
                <a:gd name="T42" fmla="*/ 11 w 57"/>
                <a:gd name="T43" fmla="*/ 7 h 80"/>
                <a:gd name="T44" fmla="*/ 0 w 57"/>
                <a:gd name="T45" fmla="*/ 17 h 80"/>
                <a:gd name="T46" fmla="*/ 0 w 57"/>
                <a:gd name="T47" fmla="*/ 18 h 80"/>
                <a:gd name="T48" fmla="*/ 0 w 57"/>
                <a:gd name="T49" fmla="*/ 19 h 80"/>
                <a:gd name="T50" fmla="*/ 0 w 57"/>
                <a:gd name="T51" fmla="*/ 42 h 80"/>
                <a:gd name="T52" fmla="*/ 4 w 57"/>
                <a:gd name="T53" fmla="*/ 45 h 80"/>
                <a:gd name="T54" fmla="*/ 7 w 57"/>
                <a:gd name="T55" fmla="*/ 42 h 80"/>
                <a:gd name="T56" fmla="*/ 7 w 57"/>
                <a:gd name="T57" fmla="*/ 20 h 80"/>
                <a:gd name="T58" fmla="*/ 8 w 57"/>
                <a:gd name="T59" fmla="*/ 20 h 80"/>
                <a:gd name="T60" fmla="*/ 8 w 57"/>
                <a:gd name="T61" fmla="*/ 42 h 80"/>
                <a:gd name="T62" fmla="*/ 8 w 57"/>
                <a:gd name="T63" fmla="*/ 42 h 80"/>
                <a:gd name="T64" fmla="*/ 8 w 57"/>
                <a:gd name="T65" fmla="*/ 75 h 80"/>
                <a:gd name="T66" fmla="*/ 13 w 57"/>
                <a:gd name="T67" fmla="*/ 80 h 80"/>
                <a:gd name="T68" fmla="*/ 13 w 57"/>
                <a:gd name="T69" fmla="*/ 80 h 80"/>
                <a:gd name="T70" fmla="*/ 13 w 57"/>
                <a:gd name="T71" fmla="*/ 80 h 80"/>
                <a:gd name="T72" fmla="*/ 17 w 57"/>
                <a:gd name="T73" fmla="*/ 75 h 80"/>
                <a:gd name="T74" fmla="*/ 17 w 57"/>
                <a:gd name="T75" fmla="*/ 46 h 80"/>
                <a:gd name="T76" fmla="*/ 19 w 57"/>
                <a:gd name="T77" fmla="*/ 46 h 80"/>
                <a:gd name="T78" fmla="*/ 19 w 57"/>
                <a:gd name="T79" fmla="*/ 75 h 80"/>
                <a:gd name="T80" fmla="*/ 24 w 57"/>
                <a:gd name="T81" fmla="*/ 80 h 80"/>
                <a:gd name="T82" fmla="*/ 24 w 57"/>
                <a:gd name="T83" fmla="*/ 80 h 80"/>
                <a:gd name="T84" fmla="*/ 24 w 57"/>
                <a:gd name="T85" fmla="*/ 80 h 80"/>
                <a:gd name="T86" fmla="*/ 28 w 57"/>
                <a:gd name="T87" fmla="*/ 75 h 80"/>
                <a:gd name="T88" fmla="*/ 28 w 57"/>
                <a:gd name="T89" fmla="*/ 42 h 80"/>
                <a:gd name="T90" fmla="*/ 28 w 57"/>
                <a:gd name="T91" fmla="*/ 40 h 80"/>
                <a:gd name="T92" fmla="*/ 28 w 57"/>
                <a:gd name="T93" fmla="*/ 20 h 80"/>
                <a:gd name="T94" fmla="*/ 32 w 57"/>
                <a:gd name="T95" fmla="*/ 15 h 80"/>
                <a:gd name="T96" fmla="*/ 42 w 57"/>
                <a:gd name="T97" fmla="*/ 17 h 80"/>
                <a:gd name="T98" fmla="*/ 47 w 57"/>
                <a:gd name="T99" fmla="*/ 13 h 80"/>
                <a:gd name="T100" fmla="*/ 55 w 57"/>
                <a:gd name="T101" fmla="*/ 6 h 80"/>
                <a:gd name="T102" fmla="*/ 56 w 57"/>
                <a:gd name="T103" fmla="*/ 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80">
                  <a:moveTo>
                    <a:pt x="56" y="2"/>
                  </a:moveTo>
                  <a:cubicBezTo>
                    <a:pt x="55" y="0"/>
                    <a:pt x="53" y="0"/>
                    <a:pt x="51" y="1"/>
                  </a:cubicBezTo>
                  <a:cubicBezTo>
                    <a:pt x="40" y="9"/>
                    <a:pt x="40" y="9"/>
                    <a:pt x="40" y="9"/>
                  </a:cubicBezTo>
                  <a:cubicBezTo>
                    <a:pt x="30" y="7"/>
                    <a:pt x="30" y="7"/>
                    <a:pt x="30" y="7"/>
                  </a:cubicBezTo>
                  <a:cubicBezTo>
                    <a:pt x="29" y="7"/>
                    <a:pt x="28" y="7"/>
                    <a:pt x="27" y="7"/>
                  </a:cubicBezTo>
                  <a:cubicBezTo>
                    <a:pt x="27" y="7"/>
                    <a:pt x="27" y="7"/>
                    <a:pt x="27" y="7"/>
                  </a:cubicBezTo>
                  <a:cubicBezTo>
                    <a:pt x="27" y="7"/>
                    <a:pt x="27" y="7"/>
                    <a:pt x="27" y="7"/>
                  </a:cubicBezTo>
                  <a:cubicBezTo>
                    <a:pt x="26" y="7"/>
                    <a:pt x="26" y="7"/>
                    <a:pt x="25" y="7"/>
                  </a:cubicBezTo>
                  <a:cubicBezTo>
                    <a:pt x="25" y="7"/>
                    <a:pt x="25" y="7"/>
                    <a:pt x="25" y="7"/>
                  </a:cubicBezTo>
                  <a:cubicBezTo>
                    <a:pt x="25" y="7"/>
                    <a:pt x="25" y="7"/>
                    <a:pt x="25" y="7"/>
                  </a:cubicBezTo>
                  <a:cubicBezTo>
                    <a:pt x="24" y="7"/>
                    <a:pt x="24" y="7"/>
                    <a:pt x="24" y="7"/>
                  </a:cubicBezTo>
                  <a:cubicBezTo>
                    <a:pt x="20" y="7"/>
                    <a:pt x="20" y="7"/>
                    <a:pt x="20" y="7"/>
                  </a:cubicBezTo>
                  <a:cubicBezTo>
                    <a:pt x="20" y="9"/>
                    <a:pt x="20" y="9"/>
                    <a:pt x="19" y="10"/>
                  </a:cubicBezTo>
                  <a:cubicBezTo>
                    <a:pt x="19" y="10"/>
                    <a:pt x="21" y="18"/>
                    <a:pt x="21" y="21"/>
                  </a:cubicBezTo>
                  <a:cubicBezTo>
                    <a:pt x="20" y="23"/>
                    <a:pt x="20" y="26"/>
                    <a:pt x="18" y="26"/>
                  </a:cubicBezTo>
                  <a:cubicBezTo>
                    <a:pt x="17" y="26"/>
                    <a:pt x="16" y="23"/>
                    <a:pt x="16" y="21"/>
                  </a:cubicBezTo>
                  <a:cubicBezTo>
                    <a:pt x="15" y="18"/>
                    <a:pt x="17" y="10"/>
                    <a:pt x="17" y="10"/>
                  </a:cubicBezTo>
                  <a:cubicBezTo>
                    <a:pt x="16" y="9"/>
                    <a:pt x="16" y="7"/>
                    <a:pt x="16" y="7"/>
                  </a:cubicBezTo>
                  <a:cubicBezTo>
                    <a:pt x="13" y="7"/>
                    <a:pt x="13" y="7"/>
                    <a:pt x="13" y="7"/>
                  </a:cubicBezTo>
                  <a:cubicBezTo>
                    <a:pt x="11" y="7"/>
                    <a:pt x="11" y="7"/>
                    <a:pt x="11" y="7"/>
                  </a:cubicBezTo>
                  <a:cubicBezTo>
                    <a:pt x="11" y="7"/>
                    <a:pt x="11" y="7"/>
                    <a:pt x="11" y="7"/>
                  </a:cubicBezTo>
                  <a:cubicBezTo>
                    <a:pt x="11" y="7"/>
                    <a:pt x="11" y="7"/>
                    <a:pt x="11" y="7"/>
                  </a:cubicBezTo>
                  <a:cubicBezTo>
                    <a:pt x="5" y="7"/>
                    <a:pt x="0" y="12"/>
                    <a:pt x="0" y="17"/>
                  </a:cubicBezTo>
                  <a:cubicBezTo>
                    <a:pt x="0" y="18"/>
                    <a:pt x="0" y="18"/>
                    <a:pt x="0" y="18"/>
                  </a:cubicBezTo>
                  <a:cubicBezTo>
                    <a:pt x="0" y="18"/>
                    <a:pt x="0" y="19"/>
                    <a:pt x="0" y="19"/>
                  </a:cubicBezTo>
                  <a:cubicBezTo>
                    <a:pt x="0" y="42"/>
                    <a:pt x="0" y="42"/>
                    <a:pt x="0" y="42"/>
                  </a:cubicBezTo>
                  <a:cubicBezTo>
                    <a:pt x="0" y="44"/>
                    <a:pt x="2" y="45"/>
                    <a:pt x="4" y="45"/>
                  </a:cubicBezTo>
                  <a:cubicBezTo>
                    <a:pt x="6" y="45"/>
                    <a:pt x="7" y="44"/>
                    <a:pt x="7" y="42"/>
                  </a:cubicBezTo>
                  <a:cubicBezTo>
                    <a:pt x="7" y="20"/>
                    <a:pt x="7" y="20"/>
                    <a:pt x="7" y="20"/>
                  </a:cubicBezTo>
                  <a:cubicBezTo>
                    <a:pt x="8" y="20"/>
                    <a:pt x="8" y="20"/>
                    <a:pt x="8" y="20"/>
                  </a:cubicBezTo>
                  <a:cubicBezTo>
                    <a:pt x="8" y="42"/>
                    <a:pt x="8" y="42"/>
                    <a:pt x="8" y="42"/>
                  </a:cubicBezTo>
                  <a:cubicBezTo>
                    <a:pt x="8" y="42"/>
                    <a:pt x="8" y="42"/>
                    <a:pt x="8" y="42"/>
                  </a:cubicBezTo>
                  <a:cubicBezTo>
                    <a:pt x="8" y="75"/>
                    <a:pt x="8" y="75"/>
                    <a:pt x="8" y="75"/>
                  </a:cubicBezTo>
                  <a:cubicBezTo>
                    <a:pt x="8" y="78"/>
                    <a:pt x="10" y="80"/>
                    <a:pt x="13" y="80"/>
                  </a:cubicBezTo>
                  <a:cubicBezTo>
                    <a:pt x="13" y="80"/>
                    <a:pt x="13" y="80"/>
                    <a:pt x="13" y="80"/>
                  </a:cubicBezTo>
                  <a:cubicBezTo>
                    <a:pt x="13" y="80"/>
                    <a:pt x="13" y="80"/>
                    <a:pt x="13" y="80"/>
                  </a:cubicBezTo>
                  <a:cubicBezTo>
                    <a:pt x="15" y="80"/>
                    <a:pt x="17" y="78"/>
                    <a:pt x="17" y="75"/>
                  </a:cubicBezTo>
                  <a:cubicBezTo>
                    <a:pt x="17" y="46"/>
                    <a:pt x="17" y="46"/>
                    <a:pt x="17" y="46"/>
                  </a:cubicBezTo>
                  <a:cubicBezTo>
                    <a:pt x="19" y="46"/>
                    <a:pt x="19" y="46"/>
                    <a:pt x="19" y="46"/>
                  </a:cubicBezTo>
                  <a:cubicBezTo>
                    <a:pt x="19" y="75"/>
                    <a:pt x="19" y="75"/>
                    <a:pt x="19" y="75"/>
                  </a:cubicBezTo>
                  <a:cubicBezTo>
                    <a:pt x="19" y="78"/>
                    <a:pt x="21" y="80"/>
                    <a:pt x="24" y="80"/>
                  </a:cubicBezTo>
                  <a:cubicBezTo>
                    <a:pt x="24" y="80"/>
                    <a:pt x="24" y="80"/>
                    <a:pt x="24" y="80"/>
                  </a:cubicBezTo>
                  <a:cubicBezTo>
                    <a:pt x="24" y="80"/>
                    <a:pt x="24" y="80"/>
                    <a:pt x="24" y="80"/>
                  </a:cubicBezTo>
                  <a:cubicBezTo>
                    <a:pt x="26" y="80"/>
                    <a:pt x="28" y="78"/>
                    <a:pt x="28" y="75"/>
                  </a:cubicBezTo>
                  <a:cubicBezTo>
                    <a:pt x="28" y="42"/>
                    <a:pt x="28" y="42"/>
                    <a:pt x="28" y="42"/>
                  </a:cubicBezTo>
                  <a:cubicBezTo>
                    <a:pt x="28" y="40"/>
                    <a:pt x="28" y="40"/>
                    <a:pt x="28" y="40"/>
                  </a:cubicBezTo>
                  <a:cubicBezTo>
                    <a:pt x="28" y="20"/>
                    <a:pt x="28" y="20"/>
                    <a:pt x="28" y="20"/>
                  </a:cubicBezTo>
                  <a:cubicBezTo>
                    <a:pt x="28" y="20"/>
                    <a:pt x="28" y="14"/>
                    <a:pt x="32" y="15"/>
                  </a:cubicBezTo>
                  <a:cubicBezTo>
                    <a:pt x="34" y="15"/>
                    <a:pt x="42" y="17"/>
                    <a:pt x="42" y="17"/>
                  </a:cubicBezTo>
                  <a:cubicBezTo>
                    <a:pt x="47" y="13"/>
                    <a:pt x="47" y="13"/>
                    <a:pt x="47" y="13"/>
                  </a:cubicBezTo>
                  <a:cubicBezTo>
                    <a:pt x="55" y="6"/>
                    <a:pt x="55" y="6"/>
                    <a:pt x="55" y="6"/>
                  </a:cubicBezTo>
                  <a:cubicBezTo>
                    <a:pt x="57" y="5"/>
                    <a:pt x="57"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46" name="Freeform 45"/>
            <p:cNvSpPr>
              <a:spLocks noEditPoints="1"/>
            </p:cNvSpPr>
            <p:nvPr/>
          </p:nvSpPr>
          <p:spPr bwMode="auto">
            <a:xfrm>
              <a:off x="9726613" y="5070475"/>
              <a:ext cx="38100" cy="36512"/>
            </a:xfrm>
            <a:custGeom>
              <a:gdLst>
                <a:gd name="T0" fmla="*/ 6 w 10"/>
                <a:gd name="T1" fmla="*/ 10 h 10"/>
                <a:gd name="T2" fmla="*/ 0 w 10"/>
                <a:gd name="T3" fmla="*/ 6 h 10"/>
                <a:gd name="T4" fmla="*/ 5 w 10"/>
                <a:gd name="T5" fmla="*/ 1 h 10"/>
                <a:gd name="T6" fmla="*/ 10 w 10"/>
                <a:gd name="T7" fmla="*/ 5 h 10"/>
                <a:gd name="T8" fmla="*/ 6 w 10"/>
                <a:gd name="T9" fmla="*/ 10 h 10"/>
                <a:gd name="T10" fmla="*/ 5 w 10"/>
                <a:gd name="T11" fmla="*/ 3 h 10"/>
                <a:gd name="T12" fmla="*/ 3 w 10"/>
                <a:gd name="T13" fmla="*/ 6 h 10"/>
                <a:gd name="T14" fmla="*/ 5 w 10"/>
                <a:gd name="T15" fmla="*/ 8 h 10"/>
                <a:gd name="T16" fmla="*/ 8 w 10"/>
                <a:gd name="T17" fmla="*/ 5 h 10"/>
                <a:gd name="T18" fmla="*/ 5 w 10"/>
                <a:gd name="T19" fmla="*/ 3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6" y="10"/>
                  </a:moveTo>
                  <a:cubicBezTo>
                    <a:pt x="3" y="10"/>
                    <a:pt x="1" y="9"/>
                    <a:pt x="0" y="6"/>
                  </a:cubicBezTo>
                  <a:cubicBezTo>
                    <a:pt x="0" y="3"/>
                    <a:pt x="2" y="1"/>
                    <a:pt x="5" y="1"/>
                  </a:cubicBezTo>
                  <a:cubicBezTo>
                    <a:pt x="7" y="0"/>
                    <a:pt x="10" y="2"/>
                    <a:pt x="10" y="5"/>
                  </a:cubicBezTo>
                  <a:cubicBezTo>
                    <a:pt x="10" y="8"/>
                    <a:pt x="8" y="10"/>
                    <a:pt x="6" y="10"/>
                  </a:cubicBezTo>
                  <a:close/>
                  <a:moveTo>
                    <a:pt x="5" y="3"/>
                  </a:moveTo>
                  <a:cubicBezTo>
                    <a:pt x="4" y="3"/>
                    <a:pt x="3" y="4"/>
                    <a:pt x="3" y="6"/>
                  </a:cubicBezTo>
                  <a:cubicBezTo>
                    <a:pt x="3" y="7"/>
                    <a:pt x="4" y="8"/>
                    <a:pt x="5" y="8"/>
                  </a:cubicBezTo>
                  <a:cubicBezTo>
                    <a:pt x="7" y="8"/>
                    <a:pt x="8" y="6"/>
                    <a:pt x="8" y="5"/>
                  </a:cubicBezTo>
                  <a:cubicBezTo>
                    <a:pt x="7" y="4"/>
                    <a:pt x="6"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47" name="Freeform 46"/>
            <p:cNvSpPr>
              <a:spLocks noEditPoints="1"/>
            </p:cNvSpPr>
            <p:nvPr/>
          </p:nvSpPr>
          <p:spPr bwMode="auto">
            <a:xfrm>
              <a:off x="9671051" y="5118100"/>
              <a:ext cx="36513" cy="38100"/>
            </a:xfrm>
            <a:custGeom>
              <a:gdLst>
                <a:gd name="T0" fmla="*/ 6 w 10"/>
                <a:gd name="T1" fmla="*/ 10 h 10"/>
                <a:gd name="T2" fmla="*/ 0 w 10"/>
                <a:gd name="T3" fmla="*/ 6 h 10"/>
                <a:gd name="T4" fmla="*/ 5 w 10"/>
                <a:gd name="T5" fmla="*/ 0 h 10"/>
                <a:gd name="T6" fmla="*/ 10 w 10"/>
                <a:gd name="T7" fmla="*/ 5 h 10"/>
                <a:gd name="T8" fmla="*/ 6 w 10"/>
                <a:gd name="T9" fmla="*/ 10 h 10"/>
                <a:gd name="T10" fmla="*/ 5 w 10"/>
                <a:gd name="T11" fmla="*/ 3 h 10"/>
                <a:gd name="T12" fmla="*/ 3 w 10"/>
                <a:gd name="T13" fmla="*/ 5 h 10"/>
                <a:gd name="T14" fmla="*/ 5 w 10"/>
                <a:gd name="T15" fmla="*/ 7 h 10"/>
                <a:gd name="T16" fmla="*/ 7 w 10"/>
                <a:gd name="T17" fmla="*/ 5 h 10"/>
                <a:gd name="T18" fmla="*/ 5 w 10"/>
                <a:gd name="T19" fmla="*/ 3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6" y="10"/>
                  </a:moveTo>
                  <a:cubicBezTo>
                    <a:pt x="3" y="10"/>
                    <a:pt x="1" y="8"/>
                    <a:pt x="0" y="6"/>
                  </a:cubicBezTo>
                  <a:cubicBezTo>
                    <a:pt x="0" y="3"/>
                    <a:pt x="2" y="0"/>
                    <a:pt x="5" y="0"/>
                  </a:cubicBezTo>
                  <a:cubicBezTo>
                    <a:pt x="7" y="0"/>
                    <a:pt x="10" y="2"/>
                    <a:pt x="10" y="5"/>
                  </a:cubicBezTo>
                  <a:cubicBezTo>
                    <a:pt x="10" y="7"/>
                    <a:pt x="8" y="10"/>
                    <a:pt x="6" y="10"/>
                  </a:cubicBezTo>
                  <a:close/>
                  <a:moveTo>
                    <a:pt x="5" y="3"/>
                  </a:moveTo>
                  <a:cubicBezTo>
                    <a:pt x="4" y="3"/>
                    <a:pt x="3" y="4"/>
                    <a:pt x="3" y="5"/>
                  </a:cubicBezTo>
                  <a:cubicBezTo>
                    <a:pt x="3" y="7"/>
                    <a:pt x="4" y="7"/>
                    <a:pt x="5" y="7"/>
                  </a:cubicBezTo>
                  <a:cubicBezTo>
                    <a:pt x="7" y="7"/>
                    <a:pt x="8" y="6"/>
                    <a:pt x="7" y="5"/>
                  </a:cubicBezTo>
                  <a:cubicBezTo>
                    <a:pt x="7" y="4"/>
                    <a:pt x="6"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48" name="Freeform 47"/>
            <p:cNvSpPr>
              <a:spLocks noEditPoints="1"/>
            </p:cNvSpPr>
            <p:nvPr/>
          </p:nvSpPr>
          <p:spPr bwMode="auto">
            <a:xfrm>
              <a:off x="9602788" y="5106988"/>
              <a:ext cx="38100" cy="38100"/>
            </a:xfrm>
            <a:custGeom>
              <a:gdLst>
                <a:gd name="T0" fmla="*/ 5 w 10"/>
                <a:gd name="T1" fmla="*/ 10 h 10"/>
                <a:gd name="T2" fmla="*/ 0 w 10"/>
                <a:gd name="T3" fmla="*/ 6 h 10"/>
                <a:gd name="T4" fmla="*/ 4 w 10"/>
                <a:gd name="T5" fmla="*/ 0 h 10"/>
                <a:gd name="T6" fmla="*/ 10 w 10"/>
                <a:gd name="T7" fmla="*/ 5 h 10"/>
                <a:gd name="T8" fmla="*/ 5 w 10"/>
                <a:gd name="T9" fmla="*/ 10 h 10"/>
                <a:gd name="T10" fmla="*/ 5 w 10"/>
                <a:gd name="T11" fmla="*/ 3 h 10"/>
                <a:gd name="T12" fmla="*/ 3 w 10"/>
                <a:gd name="T13" fmla="*/ 6 h 10"/>
                <a:gd name="T14" fmla="*/ 5 w 10"/>
                <a:gd name="T15" fmla="*/ 8 h 10"/>
                <a:gd name="T16" fmla="*/ 7 w 10"/>
                <a:gd name="T17" fmla="*/ 5 h 10"/>
                <a:gd name="T18" fmla="*/ 5 w 10"/>
                <a:gd name="T19" fmla="*/ 3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5" y="10"/>
                  </a:moveTo>
                  <a:cubicBezTo>
                    <a:pt x="3" y="10"/>
                    <a:pt x="0" y="8"/>
                    <a:pt x="0" y="6"/>
                  </a:cubicBezTo>
                  <a:cubicBezTo>
                    <a:pt x="0" y="3"/>
                    <a:pt x="2" y="1"/>
                    <a:pt x="4" y="0"/>
                  </a:cubicBezTo>
                  <a:cubicBezTo>
                    <a:pt x="7" y="0"/>
                    <a:pt x="10" y="2"/>
                    <a:pt x="10" y="5"/>
                  </a:cubicBezTo>
                  <a:cubicBezTo>
                    <a:pt x="10" y="7"/>
                    <a:pt x="8" y="10"/>
                    <a:pt x="5" y="10"/>
                  </a:cubicBezTo>
                  <a:close/>
                  <a:moveTo>
                    <a:pt x="5" y="3"/>
                  </a:moveTo>
                  <a:cubicBezTo>
                    <a:pt x="3" y="3"/>
                    <a:pt x="3" y="4"/>
                    <a:pt x="3" y="6"/>
                  </a:cubicBezTo>
                  <a:cubicBezTo>
                    <a:pt x="3" y="7"/>
                    <a:pt x="4" y="8"/>
                    <a:pt x="5" y="8"/>
                  </a:cubicBezTo>
                  <a:cubicBezTo>
                    <a:pt x="6" y="7"/>
                    <a:pt x="7" y="6"/>
                    <a:pt x="7" y="5"/>
                  </a:cubicBezTo>
                  <a:cubicBezTo>
                    <a:pt x="7" y="4"/>
                    <a:pt x="6"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49" name="Freeform 48"/>
            <p:cNvSpPr>
              <a:spLocks noEditPoints="1"/>
            </p:cNvSpPr>
            <p:nvPr/>
          </p:nvSpPr>
          <p:spPr bwMode="auto">
            <a:xfrm>
              <a:off x="9547226" y="5156200"/>
              <a:ext cx="38100" cy="36512"/>
            </a:xfrm>
            <a:custGeom>
              <a:gdLst>
                <a:gd name="T0" fmla="*/ 6 w 10"/>
                <a:gd name="T1" fmla="*/ 10 h 10"/>
                <a:gd name="T2" fmla="*/ 0 w 10"/>
                <a:gd name="T3" fmla="*/ 6 h 10"/>
                <a:gd name="T4" fmla="*/ 5 w 10"/>
                <a:gd name="T5" fmla="*/ 0 h 10"/>
                <a:gd name="T6" fmla="*/ 10 w 10"/>
                <a:gd name="T7" fmla="*/ 5 h 10"/>
                <a:gd name="T8" fmla="*/ 6 w 10"/>
                <a:gd name="T9" fmla="*/ 10 h 10"/>
                <a:gd name="T10" fmla="*/ 5 w 10"/>
                <a:gd name="T11" fmla="*/ 3 h 10"/>
                <a:gd name="T12" fmla="*/ 3 w 10"/>
                <a:gd name="T13" fmla="*/ 5 h 10"/>
                <a:gd name="T14" fmla="*/ 5 w 10"/>
                <a:gd name="T15" fmla="*/ 7 h 10"/>
                <a:gd name="T16" fmla="*/ 7 w 10"/>
                <a:gd name="T17" fmla="*/ 5 h 10"/>
                <a:gd name="T18" fmla="*/ 5 w 10"/>
                <a:gd name="T19" fmla="*/ 3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6" y="10"/>
                  </a:moveTo>
                  <a:cubicBezTo>
                    <a:pt x="3" y="10"/>
                    <a:pt x="1" y="8"/>
                    <a:pt x="0" y="6"/>
                  </a:cubicBezTo>
                  <a:cubicBezTo>
                    <a:pt x="0" y="3"/>
                    <a:pt x="2" y="1"/>
                    <a:pt x="5" y="0"/>
                  </a:cubicBezTo>
                  <a:cubicBezTo>
                    <a:pt x="7" y="0"/>
                    <a:pt x="10" y="2"/>
                    <a:pt x="10" y="5"/>
                  </a:cubicBezTo>
                  <a:cubicBezTo>
                    <a:pt x="10" y="7"/>
                    <a:pt x="8" y="10"/>
                    <a:pt x="6" y="10"/>
                  </a:cubicBezTo>
                  <a:close/>
                  <a:moveTo>
                    <a:pt x="5" y="3"/>
                  </a:moveTo>
                  <a:cubicBezTo>
                    <a:pt x="4" y="3"/>
                    <a:pt x="3" y="4"/>
                    <a:pt x="3" y="5"/>
                  </a:cubicBezTo>
                  <a:cubicBezTo>
                    <a:pt x="3" y="7"/>
                    <a:pt x="4" y="8"/>
                    <a:pt x="5" y="7"/>
                  </a:cubicBezTo>
                  <a:cubicBezTo>
                    <a:pt x="7" y="7"/>
                    <a:pt x="8" y="6"/>
                    <a:pt x="7" y="5"/>
                  </a:cubicBezTo>
                  <a:cubicBezTo>
                    <a:pt x="7" y="4"/>
                    <a:pt x="6"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50" name="Freeform 49"/>
            <p:cNvSpPr/>
            <p:nvPr/>
          </p:nvSpPr>
          <p:spPr bwMode="auto">
            <a:xfrm>
              <a:off x="9701213" y="5095875"/>
              <a:ext cx="41275" cy="33337"/>
            </a:xfrm>
            <a:custGeom>
              <a:gdLst>
                <a:gd name="T0" fmla="*/ 2 w 11"/>
                <a:gd name="T1" fmla="*/ 9 h 9"/>
                <a:gd name="T2" fmla="*/ 11 w 11"/>
                <a:gd name="T3" fmla="*/ 1 h 9"/>
                <a:gd name="T4" fmla="*/ 9 w 11"/>
                <a:gd name="T5" fmla="*/ 0 h 9"/>
                <a:gd name="T6" fmla="*/ 0 w 11"/>
                <a:gd name="T7" fmla="*/ 7 h 9"/>
                <a:gd name="T8" fmla="*/ 2 w 11"/>
                <a:gd name="T9" fmla="*/ 9 h 9"/>
              </a:gdLst>
              <a:cxnLst>
                <a:cxn ang="0">
                  <a:pos x="T0" y="T1"/>
                </a:cxn>
                <a:cxn ang="0">
                  <a:pos x="T2" y="T3"/>
                </a:cxn>
                <a:cxn ang="0">
                  <a:pos x="T4" y="T5"/>
                </a:cxn>
                <a:cxn ang="0">
                  <a:pos x="T6" y="T7"/>
                </a:cxn>
                <a:cxn ang="0">
                  <a:pos x="T8" y="T9"/>
                </a:cxn>
              </a:cxnLst>
              <a:rect l="0" t="0" r="r" b="b"/>
              <a:pathLst>
                <a:path w="11" h="9">
                  <a:moveTo>
                    <a:pt x="2" y="9"/>
                  </a:moveTo>
                  <a:cubicBezTo>
                    <a:pt x="11" y="1"/>
                    <a:pt x="11" y="1"/>
                    <a:pt x="11" y="1"/>
                  </a:cubicBezTo>
                  <a:cubicBezTo>
                    <a:pt x="9" y="0"/>
                    <a:pt x="9" y="0"/>
                    <a:pt x="9" y="0"/>
                  </a:cubicBezTo>
                  <a:cubicBezTo>
                    <a:pt x="0" y="7"/>
                    <a:pt x="0" y="7"/>
                    <a:pt x="0" y="7"/>
                  </a:cubicBezTo>
                  <a:cubicBezTo>
                    <a:pt x="1" y="8"/>
                    <a:pt x="1" y="8"/>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51" name="Freeform 50"/>
            <p:cNvSpPr/>
            <p:nvPr/>
          </p:nvSpPr>
          <p:spPr bwMode="auto">
            <a:xfrm>
              <a:off x="9574213" y="5133975"/>
              <a:ext cx="36513" cy="36512"/>
            </a:xfrm>
            <a:custGeom>
              <a:gdLst>
                <a:gd name="T0" fmla="*/ 9 w 10"/>
                <a:gd name="T1" fmla="*/ 0 h 10"/>
                <a:gd name="T2" fmla="*/ 0 w 10"/>
                <a:gd name="T3" fmla="*/ 8 h 10"/>
                <a:gd name="T4" fmla="*/ 2 w 10"/>
                <a:gd name="T5" fmla="*/ 10 h 10"/>
                <a:gd name="T6" fmla="*/ 10 w 10"/>
                <a:gd name="T7" fmla="*/ 2 h 10"/>
                <a:gd name="T8" fmla="*/ 9 w 10"/>
                <a:gd name="T9" fmla="*/ 0 h 10"/>
              </a:gdLst>
              <a:cxnLst>
                <a:cxn ang="0">
                  <a:pos x="T0" y="T1"/>
                </a:cxn>
                <a:cxn ang="0">
                  <a:pos x="T2" y="T3"/>
                </a:cxn>
                <a:cxn ang="0">
                  <a:pos x="T4" y="T5"/>
                </a:cxn>
                <a:cxn ang="0">
                  <a:pos x="T6" y="T7"/>
                </a:cxn>
                <a:cxn ang="0">
                  <a:pos x="T8" y="T9"/>
                </a:cxn>
              </a:cxnLst>
              <a:rect l="0" t="0" r="r" b="b"/>
              <a:pathLst>
                <a:path w="10" h="10">
                  <a:moveTo>
                    <a:pt x="9" y="0"/>
                  </a:moveTo>
                  <a:cubicBezTo>
                    <a:pt x="0" y="8"/>
                    <a:pt x="0" y="8"/>
                    <a:pt x="0" y="8"/>
                  </a:cubicBezTo>
                  <a:cubicBezTo>
                    <a:pt x="2" y="10"/>
                    <a:pt x="2" y="10"/>
                    <a:pt x="2" y="10"/>
                  </a:cubicBezTo>
                  <a:cubicBezTo>
                    <a:pt x="10" y="2"/>
                    <a:pt x="10" y="2"/>
                    <a:pt x="10" y="2"/>
                  </a:cubicBezTo>
                  <a:cubicBezTo>
                    <a:pt x="10" y="2"/>
                    <a:pt x="9"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52" name="Freeform 51"/>
            <p:cNvSpPr/>
            <p:nvPr/>
          </p:nvSpPr>
          <p:spPr bwMode="auto">
            <a:xfrm>
              <a:off x="9637713" y="5126038"/>
              <a:ext cx="36513" cy="14287"/>
            </a:xfrm>
            <a:custGeom>
              <a:gdLst>
                <a:gd name="T0" fmla="*/ 10 w 10"/>
                <a:gd name="T1" fmla="*/ 1 h 4"/>
                <a:gd name="T2" fmla="*/ 1 w 10"/>
                <a:gd name="T3" fmla="*/ 0 h 4"/>
                <a:gd name="T4" fmla="*/ 1 w 10"/>
                <a:gd name="T5" fmla="*/ 0 h 4"/>
                <a:gd name="T6" fmla="*/ 0 w 10"/>
                <a:gd name="T7" fmla="*/ 2 h 4"/>
                <a:gd name="T8" fmla="*/ 9 w 10"/>
                <a:gd name="T9" fmla="*/ 4 h 4"/>
                <a:gd name="T10" fmla="*/ 9 w 10"/>
                <a:gd name="T11" fmla="*/ 4 h 4"/>
                <a:gd name="T12" fmla="*/ 10 w 10"/>
                <a:gd name="T13" fmla="*/ 1 h 4"/>
              </a:gdLst>
              <a:cxnLst>
                <a:cxn ang="0">
                  <a:pos x="T0" y="T1"/>
                </a:cxn>
                <a:cxn ang="0">
                  <a:pos x="T2" y="T3"/>
                </a:cxn>
                <a:cxn ang="0">
                  <a:pos x="T4" y="T5"/>
                </a:cxn>
                <a:cxn ang="0">
                  <a:pos x="T6" y="T7"/>
                </a:cxn>
                <a:cxn ang="0">
                  <a:pos x="T8" y="T9"/>
                </a:cxn>
                <a:cxn ang="0">
                  <a:pos x="T10" y="T11"/>
                </a:cxn>
                <a:cxn ang="0">
                  <a:pos x="T12" y="T13"/>
                </a:cxn>
              </a:cxnLst>
              <a:rect l="0" t="0" r="r" b="b"/>
              <a:pathLst>
                <a:path w="10" h="4">
                  <a:moveTo>
                    <a:pt x="10" y="1"/>
                  </a:moveTo>
                  <a:cubicBezTo>
                    <a:pt x="1" y="0"/>
                    <a:pt x="1" y="0"/>
                    <a:pt x="1" y="0"/>
                  </a:cubicBezTo>
                  <a:cubicBezTo>
                    <a:pt x="1" y="0"/>
                    <a:pt x="1" y="0"/>
                    <a:pt x="1" y="0"/>
                  </a:cubicBezTo>
                  <a:cubicBezTo>
                    <a:pt x="1" y="1"/>
                    <a:pt x="1" y="2"/>
                    <a:pt x="0" y="2"/>
                  </a:cubicBezTo>
                  <a:cubicBezTo>
                    <a:pt x="9" y="4"/>
                    <a:pt x="9" y="4"/>
                    <a:pt x="9" y="4"/>
                  </a:cubicBezTo>
                  <a:cubicBezTo>
                    <a:pt x="9" y="4"/>
                    <a:pt x="9" y="4"/>
                    <a:pt x="9" y="4"/>
                  </a:cubicBezTo>
                  <a:cubicBezTo>
                    <a:pt x="9" y="3"/>
                    <a:pt x="9"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53" name="Freeform 52"/>
            <p:cNvSpPr/>
            <p:nvPr/>
          </p:nvSpPr>
          <p:spPr bwMode="auto">
            <a:xfrm>
              <a:off x="9580563" y="5253038"/>
              <a:ext cx="150813" cy="153987"/>
            </a:xfrm>
            <a:custGeom>
              <a:gdLst>
                <a:gd name="T0" fmla="*/ 40 w 40"/>
                <a:gd name="T1" fmla="*/ 37 h 41"/>
                <a:gd name="T2" fmla="*/ 23 w 40"/>
                <a:gd name="T3" fmla="*/ 20 h 41"/>
                <a:gd name="T4" fmla="*/ 23 w 40"/>
                <a:gd name="T5" fmla="*/ 19 h 41"/>
                <a:gd name="T6" fmla="*/ 23 w 40"/>
                <a:gd name="T7" fmla="*/ 0 h 41"/>
                <a:gd name="T8" fmla="*/ 18 w 40"/>
                <a:gd name="T9" fmla="*/ 0 h 41"/>
                <a:gd name="T10" fmla="*/ 18 w 40"/>
                <a:gd name="T11" fmla="*/ 19 h 41"/>
                <a:gd name="T12" fmla="*/ 17 w 40"/>
                <a:gd name="T13" fmla="*/ 21 h 41"/>
                <a:gd name="T14" fmla="*/ 0 w 40"/>
                <a:gd name="T15" fmla="*/ 37 h 41"/>
                <a:gd name="T16" fmla="*/ 4 w 40"/>
                <a:gd name="T17" fmla="*/ 37 h 41"/>
                <a:gd name="T18" fmla="*/ 17 w 40"/>
                <a:gd name="T19" fmla="*/ 25 h 41"/>
                <a:gd name="T20" fmla="*/ 17 w 40"/>
                <a:gd name="T21" fmla="*/ 25 h 41"/>
                <a:gd name="T22" fmla="*/ 18 w 40"/>
                <a:gd name="T23" fmla="*/ 25 h 41"/>
                <a:gd name="T24" fmla="*/ 19 w 40"/>
                <a:gd name="T25" fmla="*/ 26 h 41"/>
                <a:gd name="T26" fmla="*/ 19 w 40"/>
                <a:gd name="T27" fmla="*/ 41 h 41"/>
                <a:gd name="T28" fmla="*/ 22 w 40"/>
                <a:gd name="T29" fmla="*/ 41 h 41"/>
                <a:gd name="T30" fmla="*/ 22 w 40"/>
                <a:gd name="T31" fmla="*/ 26 h 41"/>
                <a:gd name="T32" fmla="*/ 23 w 40"/>
                <a:gd name="T33" fmla="*/ 25 h 41"/>
                <a:gd name="T34" fmla="*/ 23 w 40"/>
                <a:gd name="T35" fmla="*/ 25 h 41"/>
                <a:gd name="T36" fmla="*/ 24 w 40"/>
                <a:gd name="T37" fmla="*/ 25 h 41"/>
                <a:gd name="T38" fmla="*/ 36 w 40"/>
                <a:gd name="T39" fmla="*/ 37 h 41"/>
                <a:gd name="T40" fmla="*/ 40 w 40"/>
                <a:gd name="T41" fmla="*/ 37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1">
                  <a:moveTo>
                    <a:pt x="40" y="37"/>
                  </a:moveTo>
                  <a:cubicBezTo>
                    <a:pt x="23" y="20"/>
                    <a:pt x="23" y="20"/>
                    <a:pt x="23" y="20"/>
                  </a:cubicBezTo>
                  <a:cubicBezTo>
                    <a:pt x="23" y="20"/>
                    <a:pt x="23" y="20"/>
                    <a:pt x="23" y="19"/>
                  </a:cubicBezTo>
                  <a:cubicBezTo>
                    <a:pt x="23" y="0"/>
                    <a:pt x="23" y="0"/>
                    <a:pt x="23" y="0"/>
                  </a:cubicBezTo>
                  <a:cubicBezTo>
                    <a:pt x="18" y="0"/>
                    <a:pt x="18" y="0"/>
                    <a:pt x="18" y="0"/>
                  </a:cubicBezTo>
                  <a:cubicBezTo>
                    <a:pt x="18" y="19"/>
                    <a:pt x="18" y="19"/>
                    <a:pt x="18" y="19"/>
                  </a:cubicBezTo>
                  <a:cubicBezTo>
                    <a:pt x="18" y="20"/>
                    <a:pt x="17" y="20"/>
                    <a:pt x="17" y="21"/>
                  </a:cubicBezTo>
                  <a:cubicBezTo>
                    <a:pt x="0" y="37"/>
                    <a:pt x="0" y="37"/>
                    <a:pt x="0" y="37"/>
                  </a:cubicBezTo>
                  <a:cubicBezTo>
                    <a:pt x="4" y="37"/>
                    <a:pt x="4" y="37"/>
                    <a:pt x="4" y="37"/>
                  </a:cubicBezTo>
                  <a:cubicBezTo>
                    <a:pt x="17" y="25"/>
                    <a:pt x="17" y="25"/>
                    <a:pt x="17" y="25"/>
                  </a:cubicBezTo>
                  <a:cubicBezTo>
                    <a:pt x="17" y="25"/>
                    <a:pt x="17" y="25"/>
                    <a:pt x="17" y="25"/>
                  </a:cubicBezTo>
                  <a:cubicBezTo>
                    <a:pt x="18" y="25"/>
                    <a:pt x="18" y="25"/>
                    <a:pt x="18" y="25"/>
                  </a:cubicBezTo>
                  <a:cubicBezTo>
                    <a:pt x="18" y="25"/>
                    <a:pt x="19" y="26"/>
                    <a:pt x="19" y="26"/>
                  </a:cubicBezTo>
                  <a:cubicBezTo>
                    <a:pt x="19" y="41"/>
                    <a:pt x="19" y="41"/>
                    <a:pt x="19" y="41"/>
                  </a:cubicBezTo>
                  <a:cubicBezTo>
                    <a:pt x="22" y="41"/>
                    <a:pt x="22" y="41"/>
                    <a:pt x="22" y="41"/>
                  </a:cubicBezTo>
                  <a:cubicBezTo>
                    <a:pt x="22" y="26"/>
                    <a:pt x="22" y="26"/>
                    <a:pt x="22" y="26"/>
                  </a:cubicBezTo>
                  <a:cubicBezTo>
                    <a:pt x="22" y="26"/>
                    <a:pt x="22" y="25"/>
                    <a:pt x="23" y="25"/>
                  </a:cubicBezTo>
                  <a:cubicBezTo>
                    <a:pt x="23" y="25"/>
                    <a:pt x="23" y="25"/>
                    <a:pt x="23" y="25"/>
                  </a:cubicBezTo>
                  <a:cubicBezTo>
                    <a:pt x="23" y="25"/>
                    <a:pt x="24" y="25"/>
                    <a:pt x="24" y="25"/>
                  </a:cubicBezTo>
                  <a:cubicBezTo>
                    <a:pt x="36" y="37"/>
                    <a:pt x="36" y="37"/>
                    <a:pt x="36" y="37"/>
                  </a:cubicBezTo>
                  <a:lnTo>
                    <a:pt x="4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54" name="Freeform 53"/>
            <p:cNvSpPr/>
            <p:nvPr/>
          </p:nvSpPr>
          <p:spPr bwMode="auto">
            <a:xfrm>
              <a:off x="9505951" y="5002213"/>
              <a:ext cx="303213" cy="38100"/>
            </a:xfrm>
            <a:custGeom>
              <a:gdLst>
                <a:gd name="T0" fmla="*/ 76 w 81"/>
                <a:gd name="T1" fmla="*/ 0 h 10"/>
                <a:gd name="T2" fmla="*/ 5 w 81"/>
                <a:gd name="T3" fmla="*/ 0 h 10"/>
                <a:gd name="T4" fmla="*/ 0 w 81"/>
                <a:gd name="T5" fmla="*/ 4 h 10"/>
                <a:gd name="T6" fmla="*/ 0 w 81"/>
                <a:gd name="T7" fmla="*/ 10 h 10"/>
                <a:gd name="T8" fmla="*/ 81 w 81"/>
                <a:gd name="T9" fmla="*/ 10 h 10"/>
                <a:gd name="T10" fmla="*/ 81 w 81"/>
                <a:gd name="T11" fmla="*/ 4 h 10"/>
                <a:gd name="T12" fmla="*/ 76 w 81"/>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81" h="10">
                  <a:moveTo>
                    <a:pt x="76" y="0"/>
                  </a:moveTo>
                  <a:cubicBezTo>
                    <a:pt x="5" y="0"/>
                    <a:pt x="5" y="0"/>
                    <a:pt x="5" y="0"/>
                  </a:cubicBezTo>
                  <a:cubicBezTo>
                    <a:pt x="2" y="0"/>
                    <a:pt x="0" y="2"/>
                    <a:pt x="0" y="4"/>
                  </a:cubicBezTo>
                  <a:cubicBezTo>
                    <a:pt x="0" y="10"/>
                    <a:pt x="0" y="10"/>
                    <a:pt x="0" y="10"/>
                  </a:cubicBezTo>
                  <a:cubicBezTo>
                    <a:pt x="81" y="10"/>
                    <a:pt x="81" y="10"/>
                    <a:pt x="81" y="10"/>
                  </a:cubicBezTo>
                  <a:cubicBezTo>
                    <a:pt x="81" y="4"/>
                    <a:pt x="81" y="4"/>
                    <a:pt x="81" y="4"/>
                  </a:cubicBezTo>
                  <a:cubicBezTo>
                    <a:pt x="81" y="2"/>
                    <a:pt x="78"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55" name="Freeform 54"/>
            <p:cNvSpPr/>
            <p:nvPr/>
          </p:nvSpPr>
          <p:spPr bwMode="auto">
            <a:xfrm>
              <a:off x="9513888" y="5013325"/>
              <a:ext cx="287338" cy="220662"/>
            </a:xfrm>
            <a:custGeom>
              <a:gdLst>
                <a:gd name="T0" fmla="*/ 70 w 77"/>
                <a:gd name="T1" fmla="*/ 0 h 59"/>
                <a:gd name="T2" fmla="*/ 7 w 77"/>
                <a:gd name="T3" fmla="*/ 0 h 59"/>
                <a:gd name="T4" fmla="*/ 0 w 77"/>
                <a:gd name="T5" fmla="*/ 6 h 59"/>
                <a:gd name="T6" fmla="*/ 0 w 77"/>
                <a:gd name="T7" fmla="*/ 30 h 59"/>
                <a:gd name="T8" fmla="*/ 4 w 77"/>
                <a:gd name="T9" fmla="*/ 26 h 59"/>
                <a:gd name="T10" fmla="*/ 4 w 77"/>
                <a:gd name="T11" fmla="*/ 6 h 59"/>
                <a:gd name="T12" fmla="*/ 7 w 77"/>
                <a:gd name="T13" fmla="*/ 4 h 59"/>
                <a:gd name="T14" fmla="*/ 70 w 77"/>
                <a:gd name="T15" fmla="*/ 4 h 59"/>
                <a:gd name="T16" fmla="*/ 72 w 77"/>
                <a:gd name="T17" fmla="*/ 6 h 59"/>
                <a:gd name="T18" fmla="*/ 72 w 77"/>
                <a:gd name="T19" fmla="*/ 52 h 59"/>
                <a:gd name="T20" fmla="*/ 70 w 77"/>
                <a:gd name="T21" fmla="*/ 54 h 59"/>
                <a:gd name="T22" fmla="*/ 7 w 77"/>
                <a:gd name="T23" fmla="*/ 54 h 59"/>
                <a:gd name="T24" fmla="*/ 4 w 77"/>
                <a:gd name="T25" fmla="*/ 52 h 59"/>
                <a:gd name="T26" fmla="*/ 4 w 77"/>
                <a:gd name="T27" fmla="*/ 41 h 59"/>
                <a:gd name="T28" fmla="*/ 0 w 77"/>
                <a:gd name="T29" fmla="*/ 44 h 59"/>
                <a:gd name="T30" fmla="*/ 0 w 77"/>
                <a:gd name="T31" fmla="*/ 52 h 59"/>
                <a:gd name="T32" fmla="*/ 7 w 77"/>
                <a:gd name="T33" fmla="*/ 59 h 59"/>
                <a:gd name="T34" fmla="*/ 70 w 77"/>
                <a:gd name="T35" fmla="*/ 59 h 59"/>
                <a:gd name="T36" fmla="*/ 77 w 77"/>
                <a:gd name="T37" fmla="*/ 52 h 59"/>
                <a:gd name="T38" fmla="*/ 77 w 77"/>
                <a:gd name="T39" fmla="*/ 6 h 59"/>
                <a:gd name="T40" fmla="*/ 70 w 77"/>
                <a:gd name="T41" fmla="*/ 0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59">
                  <a:moveTo>
                    <a:pt x="70" y="0"/>
                  </a:moveTo>
                  <a:cubicBezTo>
                    <a:pt x="7" y="0"/>
                    <a:pt x="7" y="0"/>
                    <a:pt x="7" y="0"/>
                  </a:cubicBezTo>
                  <a:cubicBezTo>
                    <a:pt x="3" y="0"/>
                    <a:pt x="0" y="3"/>
                    <a:pt x="0" y="6"/>
                  </a:cubicBezTo>
                  <a:cubicBezTo>
                    <a:pt x="0" y="30"/>
                    <a:pt x="0" y="30"/>
                    <a:pt x="0" y="30"/>
                  </a:cubicBezTo>
                  <a:cubicBezTo>
                    <a:pt x="4" y="26"/>
                    <a:pt x="4" y="26"/>
                    <a:pt x="4" y="26"/>
                  </a:cubicBezTo>
                  <a:cubicBezTo>
                    <a:pt x="4" y="6"/>
                    <a:pt x="4" y="6"/>
                    <a:pt x="4" y="6"/>
                  </a:cubicBezTo>
                  <a:cubicBezTo>
                    <a:pt x="4" y="5"/>
                    <a:pt x="5" y="4"/>
                    <a:pt x="7" y="4"/>
                  </a:cubicBezTo>
                  <a:cubicBezTo>
                    <a:pt x="70" y="4"/>
                    <a:pt x="70" y="4"/>
                    <a:pt x="70" y="4"/>
                  </a:cubicBezTo>
                  <a:cubicBezTo>
                    <a:pt x="71" y="4"/>
                    <a:pt x="72" y="5"/>
                    <a:pt x="72" y="6"/>
                  </a:cubicBezTo>
                  <a:cubicBezTo>
                    <a:pt x="72" y="52"/>
                    <a:pt x="72" y="52"/>
                    <a:pt x="72" y="52"/>
                  </a:cubicBezTo>
                  <a:cubicBezTo>
                    <a:pt x="72" y="53"/>
                    <a:pt x="71" y="54"/>
                    <a:pt x="70" y="54"/>
                  </a:cubicBezTo>
                  <a:cubicBezTo>
                    <a:pt x="7" y="54"/>
                    <a:pt x="7" y="54"/>
                    <a:pt x="7" y="54"/>
                  </a:cubicBezTo>
                  <a:cubicBezTo>
                    <a:pt x="5" y="54"/>
                    <a:pt x="4" y="53"/>
                    <a:pt x="4" y="52"/>
                  </a:cubicBezTo>
                  <a:cubicBezTo>
                    <a:pt x="4" y="41"/>
                    <a:pt x="4" y="41"/>
                    <a:pt x="4" y="41"/>
                  </a:cubicBezTo>
                  <a:cubicBezTo>
                    <a:pt x="0" y="44"/>
                    <a:pt x="0" y="44"/>
                    <a:pt x="0" y="44"/>
                  </a:cubicBezTo>
                  <a:cubicBezTo>
                    <a:pt x="0" y="52"/>
                    <a:pt x="0" y="52"/>
                    <a:pt x="0" y="52"/>
                  </a:cubicBezTo>
                  <a:cubicBezTo>
                    <a:pt x="0" y="55"/>
                    <a:pt x="3" y="59"/>
                    <a:pt x="7" y="59"/>
                  </a:cubicBezTo>
                  <a:cubicBezTo>
                    <a:pt x="70" y="59"/>
                    <a:pt x="70" y="59"/>
                    <a:pt x="70" y="59"/>
                  </a:cubicBezTo>
                  <a:cubicBezTo>
                    <a:pt x="74" y="59"/>
                    <a:pt x="77" y="55"/>
                    <a:pt x="77" y="52"/>
                  </a:cubicBezTo>
                  <a:cubicBezTo>
                    <a:pt x="77" y="6"/>
                    <a:pt x="77" y="6"/>
                    <a:pt x="77" y="6"/>
                  </a:cubicBezTo>
                  <a:cubicBezTo>
                    <a:pt x="77" y="3"/>
                    <a:pt x="74" y="0"/>
                    <a:pt x="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grpSp>
      <p:grpSp>
        <p:nvGrpSpPr>
          <p:cNvPr id="7" name="Group 55"/>
          <p:cNvGrpSpPr/>
          <p:nvPr/>
        </p:nvGrpSpPr>
        <p:grpSpPr>
          <a:xfrm>
            <a:off x="3430802" y="2461943"/>
            <a:ext cx="474996" cy="950276"/>
            <a:chOff x="8116888" y="4549775"/>
            <a:chExt cx="273050" cy="546100"/>
          </a:xfrm>
          <a:solidFill>
            <a:schemeClr val="accent4"/>
          </a:solidFill>
        </p:grpSpPr>
        <p:sp>
          <p:nvSpPr>
            <p:cNvPr id="57" name="Freeform 56"/>
            <p:cNvSpPr/>
            <p:nvPr/>
          </p:nvSpPr>
          <p:spPr bwMode="auto">
            <a:xfrm>
              <a:off x="8116888" y="4845050"/>
              <a:ext cx="157163" cy="60325"/>
            </a:xfrm>
            <a:custGeom>
              <a:gdLst>
                <a:gd name="T0" fmla="*/ 42 w 42"/>
                <a:gd name="T1" fmla="*/ 10 h 16"/>
                <a:gd name="T2" fmla="*/ 37 w 42"/>
                <a:gd name="T3" fmla="*/ 5 h 16"/>
                <a:gd name="T4" fmla="*/ 36 w 42"/>
                <a:gd name="T5" fmla="*/ 5 h 16"/>
                <a:gd name="T6" fmla="*/ 35 w 42"/>
                <a:gd name="T7" fmla="*/ 5 h 16"/>
                <a:gd name="T8" fmla="*/ 30 w 42"/>
                <a:gd name="T9" fmla="*/ 5 h 16"/>
                <a:gd name="T10" fmla="*/ 28 w 42"/>
                <a:gd name="T11" fmla="*/ 2 h 16"/>
                <a:gd name="T12" fmla="*/ 26 w 42"/>
                <a:gd name="T13" fmla="*/ 0 h 16"/>
                <a:gd name="T14" fmla="*/ 15 w 42"/>
                <a:gd name="T15" fmla="*/ 0 h 16"/>
                <a:gd name="T16" fmla="*/ 13 w 42"/>
                <a:gd name="T17" fmla="*/ 2 h 16"/>
                <a:gd name="T18" fmla="*/ 11 w 42"/>
                <a:gd name="T19" fmla="*/ 5 h 16"/>
                <a:gd name="T20" fmla="*/ 6 w 42"/>
                <a:gd name="T21" fmla="*/ 5 h 16"/>
                <a:gd name="T22" fmla="*/ 5 w 42"/>
                <a:gd name="T23" fmla="*/ 5 h 16"/>
                <a:gd name="T24" fmla="*/ 5 w 42"/>
                <a:gd name="T25" fmla="*/ 5 h 16"/>
                <a:gd name="T26" fmla="*/ 0 w 42"/>
                <a:gd name="T27" fmla="*/ 10 h 16"/>
                <a:gd name="T28" fmla="*/ 0 w 42"/>
                <a:gd name="T29" fmla="*/ 16 h 16"/>
                <a:gd name="T30" fmla="*/ 17 w 42"/>
                <a:gd name="T31" fmla="*/ 16 h 16"/>
                <a:gd name="T32" fmla="*/ 21 w 42"/>
                <a:gd name="T33" fmla="*/ 13 h 16"/>
                <a:gd name="T34" fmla="*/ 25 w 42"/>
                <a:gd name="T35" fmla="*/ 16 h 16"/>
                <a:gd name="T36" fmla="*/ 42 w 42"/>
                <a:gd name="T37" fmla="*/ 16 h 16"/>
                <a:gd name="T38" fmla="*/ 42 w 42"/>
                <a:gd name="T39" fmla="*/ 1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16">
                  <a:moveTo>
                    <a:pt x="42" y="10"/>
                  </a:moveTo>
                  <a:cubicBezTo>
                    <a:pt x="42" y="8"/>
                    <a:pt x="40" y="5"/>
                    <a:pt x="37" y="5"/>
                  </a:cubicBezTo>
                  <a:cubicBezTo>
                    <a:pt x="36" y="5"/>
                    <a:pt x="36" y="5"/>
                    <a:pt x="36" y="5"/>
                  </a:cubicBezTo>
                  <a:cubicBezTo>
                    <a:pt x="36" y="5"/>
                    <a:pt x="36" y="5"/>
                    <a:pt x="35" y="5"/>
                  </a:cubicBezTo>
                  <a:cubicBezTo>
                    <a:pt x="30" y="5"/>
                    <a:pt x="30" y="5"/>
                    <a:pt x="30" y="5"/>
                  </a:cubicBezTo>
                  <a:cubicBezTo>
                    <a:pt x="28" y="2"/>
                    <a:pt x="28" y="2"/>
                    <a:pt x="28" y="2"/>
                  </a:cubicBezTo>
                  <a:cubicBezTo>
                    <a:pt x="28" y="1"/>
                    <a:pt x="27" y="0"/>
                    <a:pt x="26" y="0"/>
                  </a:cubicBezTo>
                  <a:cubicBezTo>
                    <a:pt x="15" y="0"/>
                    <a:pt x="15" y="0"/>
                    <a:pt x="15" y="0"/>
                  </a:cubicBezTo>
                  <a:cubicBezTo>
                    <a:pt x="14" y="0"/>
                    <a:pt x="13" y="1"/>
                    <a:pt x="13" y="2"/>
                  </a:cubicBezTo>
                  <a:cubicBezTo>
                    <a:pt x="11" y="5"/>
                    <a:pt x="11" y="5"/>
                    <a:pt x="11" y="5"/>
                  </a:cubicBezTo>
                  <a:cubicBezTo>
                    <a:pt x="6" y="5"/>
                    <a:pt x="6" y="5"/>
                    <a:pt x="6" y="5"/>
                  </a:cubicBezTo>
                  <a:cubicBezTo>
                    <a:pt x="6" y="5"/>
                    <a:pt x="6" y="5"/>
                    <a:pt x="5" y="5"/>
                  </a:cubicBezTo>
                  <a:cubicBezTo>
                    <a:pt x="5" y="5"/>
                    <a:pt x="5" y="5"/>
                    <a:pt x="5" y="5"/>
                  </a:cubicBezTo>
                  <a:cubicBezTo>
                    <a:pt x="2" y="5"/>
                    <a:pt x="0" y="8"/>
                    <a:pt x="0" y="10"/>
                  </a:cubicBezTo>
                  <a:cubicBezTo>
                    <a:pt x="0" y="16"/>
                    <a:pt x="0" y="16"/>
                    <a:pt x="0" y="16"/>
                  </a:cubicBezTo>
                  <a:cubicBezTo>
                    <a:pt x="17" y="16"/>
                    <a:pt x="17" y="16"/>
                    <a:pt x="17" y="16"/>
                  </a:cubicBezTo>
                  <a:cubicBezTo>
                    <a:pt x="18" y="15"/>
                    <a:pt x="19" y="13"/>
                    <a:pt x="21" y="13"/>
                  </a:cubicBezTo>
                  <a:cubicBezTo>
                    <a:pt x="23" y="13"/>
                    <a:pt x="24" y="15"/>
                    <a:pt x="25" y="16"/>
                  </a:cubicBezTo>
                  <a:cubicBezTo>
                    <a:pt x="42" y="16"/>
                    <a:pt x="42" y="16"/>
                    <a:pt x="42" y="16"/>
                  </a:cubicBezTo>
                  <a:lnTo>
                    <a:pt x="4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58" name="Freeform 57"/>
            <p:cNvSpPr/>
            <p:nvPr/>
          </p:nvSpPr>
          <p:spPr bwMode="auto">
            <a:xfrm>
              <a:off x="8116888" y="4916488"/>
              <a:ext cx="157163" cy="66675"/>
            </a:xfrm>
            <a:custGeom>
              <a:gdLst>
                <a:gd name="T0" fmla="*/ 21 w 42"/>
                <a:gd name="T1" fmla="*/ 5 h 18"/>
                <a:gd name="T2" fmla="*/ 17 w 42"/>
                <a:gd name="T3" fmla="*/ 1 h 18"/>
                <a:gd name="T4" fmla="*/ 17 w 42"/>
                <a:gd name="T5" fmla="*/ 0 h 18"/>
                <a:gd name="T6" fmla="*/ 0 w 42"/>
                <a:gd name="T7" fmla="*/ 0 h 18"/>
                <a:gd name="T8" fmla="*/ 0 w 42"/>
                <a:gd name="T9" fmla="*/ 13 h 18"/>
                <a:gd name="T10" fmla="*/ 5 w 42"/>
                <a:gd name="T11" fmla="*/ 18 h 18"/>
                <a:gd name="T12" fmla="*/ 37 w 42"/>
                <a:gd name="T13" fmla="*/ 18 h 18"/>
                <a:gd name="T14" fmla="*/ 42 w 42"/>
                <a:gd name="T15" fmla="*/ 13 h 18"/>
                <a:gd name="T16" fmla="*/ 42 w 42"/>
                <a:gd name="T17" fmla="*/ 0 h 18"/>
                <a:gd name="T18" fmla="*/ 25 w 42"/>
                <a:gd name="T19" fmla="*/ 0 h 18"/>
                <a:gd name="T20" fmla="*/ 25 w 42"/>
                <a:gd name="T21" fmla="*/ 1 h 18"/>
                <a:gd name="T22" fmla="*/ 21 w 42"/>
                <a:gd name="T23" fmla="*/ 5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8">
                  <a:moveTo>
                    <a:pt x="21" y="5"/>
                  </a:moveTo>
                  <a:cubicBezTo>
                    <a:pt x="19" y="5"/>
                    <a:pt x="17" y="3"/>
                    <a:pt x="17" y="1"/>
                  </a:cubicBezTo>
                  <a:cubicBezTo>
                    <a:pt x="17" y="0"/>
                    <a:pt x="17" y="0"/>
                    <a:pt x="17" y="0"/>
                  </a:cubicBezTo>
                  <a:cubicBezTo>
                    <a:pt x="0" y="0"/>
                    <a:pt x="0" y="0"/>
                    <a:pt x="0" y="0"/>
                  </a:cubicBezTo>
                  <a:cubicBezTo>
                    <a:pt x="0" y="13"/>
                    <a:pt x="0" y="13"/>
                    <a:pt x="0" y="13"/>
                  </a:cubicBezTo>
                  <a:cubicBezTo>
                    <a:pt x="0" y="16"/>
                    <a:pt x="2" y="18"/>
                    <a:pt x="5" y="18"/>
                  </a:cubicBezTo>
                  <a:cubicBezTo>
                    <a:pt x="37" y="18"/>
                    <a:pt x="37" y="18"/>
                    <a:pt x="37" y="18"/>
                  </a:cubicBezTo>
                  <a:cubicBezTo>
                    <a:pt x="40" y="18"/>
                    <a:pt x="42" y="16"/>
                    <a:pt x="42" y="13"/>
                  </a:cubicBezTo>
                  <a:cubicBezTo>
                    <a:pt x="42" y="0"/>
                    <a:pt x="42" y="0"/>
                    <a:pt x="42" y="0"/>
                  </a:cubicBezTo>
                  <a:cubicBezTo>
                    <a:pt x="25" y="0"/>
                    <a:pt x="25" y="0"/>
                    <a:pt x="25" y="0"/>
                  </a:cubicBezTo>
                  <a:cubicBezTo>
                    <a:pt x="25" y="1"/>
                    <a:pt x="25" y="1"/>
                    <a:pt x="25" y="1"/>
                  </a:cubicBezTo>
                  <a:cubicBezTo>
                    <a:pt x="25" y="3"/>
                    <a:pt x="23" y="5"/>
                    <a:pt x="2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59" name="Oval 58"/>
            <p:cNvSpPr>
              <a:spLocks noChangeArrowheads="1"/>
            </p:cNvSpPr>
            <p:nvPr/>
          </p:nvSpPr>
          <p:spPr bwMode="auto">
            <a:xfrm>
              <a:off x="8232776" y="4549775"/>
              <a:ext cx="101600" cy="968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60" name="Freeform 59"/>
            <p:cNvSpPr/>
            <p:nvPr/>
          </p:nvSpPr>
          <p:spPr bwMode="auto">
            <a:xfrm>
              <a:off x="8177213" y="4657725"/>
              <a:ext cx="212725" cy="438150"/>
            </a:xfrm>
            <a:custGeom>
              <a:gdLst>
                <a:gd name="T0" fmla="*/ 57 w 57"/>
                <a:gd name="T1" fmla="*/ 19 h 117"/>
                <a:gd name="T2" fmla="*/ 57 w 57"/>
                <a:gd name="T3" fmla="*/ 17 h 117"/>
                <a:gd name="T4" fmla="*/ 40 w 57"/>
                <a:gd name="T5" fmla="*/ 0 h 117"/>
                <a:gd name="T6" fmla="*/ 40 w 57"/>
                <a:gd name="T7" fmla="*/ 0 h 117"/>
                <a:gd name="T8" fmla="*/ 40 w 57"/>
                <a:gd name="T9" fmla="*/ 0 h 117"/>
                <a:gd name="T10" fmla="*/ 37 w 57"/>
                <a:gd name="T11" fmla="*/ 0 h 117"/>
                <a:gd name="T12" fmla="*/ 32 w 57"/>
                <a:gd name="T13" fmla="*/ 0 h 117"/>
                <a:gd name="T14" fmla="*/ 30 w 57"/>
                <a:gd name="T15" fmla="*/ 5 h 117"/>
                <a:gd name="T16" fmla="*/ 32 w 57"/>
                <a:gd name="T17" fmla="*/ 24 h 117"/>
                <a:gd name="T18" fmla="*/ 29 w 57"/>
                <a:gd name="T19" fmla="*/ 31 h 117"/>
                <a:gd name="T20" fmla="*/ 25 w 57"/>
                <a:gd name="T21" fmla="*/ 24 h 117"/>
                <a:gd name="T22" fmla="*/ 26 w 57"/>
                <a:gd name="T23" fmla="*/ 5 h 117"/>
                <a:gd name="T24" fmla="*/ 25 w 57"/>
                <a:gd name="T25" fmla="*/ 0 h 117"/>
                <a:gd name="T26" fmla="*/ 19 w 57"/>
                <a:gd name="T27" fmla="*/ 0 h 117"/>
                <a:gd name="T28" fmla="*/ 17 w 57"/>
                <a:gd name="T29" fmla="*/ 0 h 117"/>
                <a:gd name="T30" fmla="*/ 17 w 57"/>
                <a:gd name="T31" fmla="*/ 0 h 117"/>
                <a:gd name="T32" fmla="*/ 17 w 57"/>
                <a:gd name="T33" fmla="*/ 0 h 117"/>
                <a:gd name="T34" fmla="*/ 0 w 57"/>
                <a:gd name="T35" fmla="*/ 17 h 117"/>
                <a:gd name="T36" fmla="*/ 0 w 57"/>
                <a:gd name="T37" fmla="*/ 19 h 117"/>
                <a:gd name="T38" fmla="*/ 0 w 57"/>
                <a:gd name="T39" fmla="*/ 20 h 117"/>
                <a:gd name="T40" fmla="*/ 0 w 57"/>
                <a:gd name="T41" fmla="*/ 47 h 117"/>
                <a:gd name="T42" fmla="*/ 10 w 57"/>
                <a:gd name="T43" fmla="*/ 47 h 117"/>
                <a:gd name="T44" fmla="*/ 11 w 57"/>
                <a:gd name="T45" fmla="*/ 47 h 117"/>
                <a:gd name="T46" fmla="*/ 11 w 57"/>
                <a:gd name="T47" fmla="*/ 21 h 117"/>
                <a:gd name="T48" fmla="*/ 12 w 57"/>
                <a:gd name="T49" fmla="*/ 21 h 117"/>
                <a:gd name="T50" fmla="*/ 12 w 57"/>
                <a:gd name="T51" fmla="*/ 47 h 117"/>
                <a:gd name="T52" fmla="*/ 16 w 57"/>
                <a:gd name="T53" fmla="*/ 50 h 117"/>
                <a:gd name="T54" fmla="*/ 17 w 57"/>
                <a:gd name="T55" fmla="*/ 52 h 117"/>
                <a:gd name="T56" fmla="*/ 19 w 57"/>
                <a:gd name="T57" fmla="*/ 52 h 117"/>
                <a:gd name="T58" fmla="*/ 20 w 57"/>
                <a:gd name="T59" fmla="*/ 52 h 117"/>
                <a:gd name="T60" fmla="*/ 21 w 57"/>
                <a:gd name="T61" fmla="*/ 52 h 117"/>
                <a:gd name="T62" fmla="*/ 30 w 57"/>
                <a:gd name="T63" fmla="*/ 61 h 117"/>
                <a:gd name="T64" fmla="*/ 30 w 57"/>
                <a:gd name="T65" fmla="*/ 63 h 117"/>
                <a:gd name="T66" fmla="*/ 30 w 57"/>
                <a:gd name="T67" fmla="*/ 63 h 117"/>
                <a:gd name="T68" fmla="*/ 30 w 57"/>
                <a:gd name="T69" fmla="*/ 110 h 117"/>
                <a:gd name="T70" fmla="*/ 37 w 57"/>
                <a:gd name="T71" fmla="*/ 117 h 117"/>
                <a:gd name="T72" fmla="*/ 37 w 57"/>
                <a:gd name="T73" fmla="*/ 117 h 117"/>
                <a:gd name="T74" fmla="*/ 37 w 57"/>
                <a:gd name="T75" fmla="*/ 117 h 117"/>
                <a:gd name="T76" fmla="*/ 44 w 57"/>
                <a:gd name="T77" fmla="*/ 111 h 117"/>
                <a:gd name="T78" fmla="*/ 44 w 57"/>
                <a:gd name="T79" fmla="*/ 56 h 117"/>
                <a:gd name="T80" fmla="*/ 44 w 57"/>
                <a:gd name="T81" fmla="*/ 53 h 117"/>
                <a:gd name="T82" fmla="*/ 44 w 57"/>
                <a:gd name="T83" fmla="*/ 21 h 117"/>
                <a:gd name="T84" fmla="*/ 46 w 57"/>
                <a:gd name="T85" fmla="*/ 21 h 117"/>
                <a:gd name="T86" fmla="*/ 46 w 57"/>
                <a:gd name="T87" fmla="*/ 56 h 117"/>
                <a:gd name="T88" fmla="*/ 52 w 57"/>
                <a:gd name="T89" fmla="*/ 62 h 117"/>
                <a:gd name="T90" fmla="*/ 57 w 57"/>
                <a:gd name="T91" fmla="*/ 56 h 117"/>
                <a:gd name="T92" fmla="*/ 57 w 57"/>
                <a:gd name="T93" fmla="*/ 20 h 117"/>
                <a:gd name="T94" fmla="*/ 57 w 57"/>
                <a:gd name="T95" fmla="*/ 19 h 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117">
                  <a:moveTo>
                    <a:pt x="57" y="19"/>
                  </a:moveTo>
                  <a:cubicBezTo>
                    <a:pt x="57" y="17"/>
                    <a:pt x="57" y="17"/>
                    <a:pt x="57" y="17"/>
                  </a:cubicBezTo>
                  <a:cubicBezTo>
                    <a:pt x="57" y="8"/>
                    <a:pt x="49" y="0"/>
                    <a:pt x="40" y="0"/>
                  </a:cubicBezTo>
                  <a:cubicBezTo>
                    <a:pt x="40" y="0"/>
                    <a:pt x="40" y="0"/>
                    <a:pt x="40" y="0"/>
                  </a:cubicBezTo>
                  <a:cubicBezTo>
                    <a:pt x="40" y="0"/>
                    <a:pt x="40" y="0"/>
                    <a:pt x="40" y="0"/>
                  </a:cubicBezTo>
                  <a:cubicBezTo>
                    <a:pt x="37" y="0"/>
                    <a:pt x="37" y="0"/>
                    <a:pt x="37" y="0"/>
                  </a:cubicBezTo>
                  <a:cubicBezTo>
                    <a:pt x="32" y="0"/>
                    <a:pt x="32" y="0"/>
                    <a:pt x="32" y="0"/>
                  </a:cubicBezTo>
                  <a:cubicBezTo>
                    <a:pt x="31" y="4"/>
                    <a:pt x="31" y="5"/>
                    <a:pt x="30" y="5"/>
                  </a:cubicBezTo>
                  <a:cubicBezTo>
                    <a:pt x="30" y="5"/>
                    <a:pt x="33" y="19"/>
                    <a:pt x="32" y="24"/>
                  </a:cubicBezTo>
                  <a:cubicBezTo>
                    <a:pt x="32" y="26"/>
                    <a:pt x="31" y="30"/>
                    <a:pt x="29" y="31"/>
                  </a:cubicBezTo>
                  <a:cubicBezTo>
                    <a:pt x="27" y="31"/>
                    <a:pt x="25" y="26"/>
                    <a:pt x="25" y="24"/>
                  </a:cubicBezTo>
                  <a:cubicBezTo>
                    <a:pt x="24" y="19"/>
                    <a:pt x="26" y="5"/>
                    <a:pt x="26" y="5"/>
                  </a:cubicBezTo>
                  <a:cubicBezTo>
                    <a:pt x="25" y="4"/>
                    <a:pt x="25" y="1"/>
                    <a:pt x="25" y="0"/>
                  </a:cubicBezTo>
                  <a:cubicBezTo>
                    <a:pt x="19" y="0"/>
                    <a:pt x="19" y="0"/>
                    <a:pt x="19" y="0"/>
                  </a:cubicBezTo>
                  <a:cubicBezTo>
                    <a:pt x="17" y="0"/>
                    <a:pt x="17" y="0"/>
                    <a:pt x="17" y="0"/>
                  </a:cubicBezTo>
                  <a:cubicBezTo>
                    <a:pt x="17" y="0"/>
                    <a:pt x="17" y="0"/>
                    <a:pt x="17" y="0"/>
                  </a:cubicBezTo>
                  <a:cubicBezTo>
                    <a:pt x="17" y="0"/>
                    <a:pt x="17" y="0"/>
                    <a:pt x="17" y="0"/>
                  </a:cubicBezTo>
                  <a:cubicBezTo>
                    <a:pt x="7" y="0"/>
                    <a:pt x="0" y="8"/>
                    <a:pt x="0" y="17"/>
                  </a:cubicBezTo>
                  <a:cubicBezTo>
                    <a:pt x="0" y="19"/>
                    <a:pt x="0" y="19"/>
                    <a:pt x="0" y="19"/>
                  </a:cubicBezTo>
                  <a:cubicBezTo>
                    <a:pt x="0" y="19"/>
                    <a:pt x="0" y="19"/>
                    <a:pt x="0" y="20"/>
                  </a:cubicBezTo>
                  <a:cubicBezTo>
                    <a:pt x="0" y="47"/>
                    <a:pt x="0" y="47"/>
                    <a:pt x="0" y="47"/>
                  </a:cubicBezTo>
                  <a:cubicBezTo>
                    <a:pt x="10" y="47"/>
                    <a:pt x="10" y="47"/>
                    <a:pt x="10" y="47"/>
                  </a:cubicBezTo>
                  <a:cubicBezTo>
                    <a:pt x="10" y="47"/>
                    <a:pt x="10" y="47"/>
                    <a:pt x="11" y="47"/>
                  </a:cubicBezTo>
                  <a:cubicBezTo>
                    <a:pt x="11" y="21"/>
                    <a:pt x="11" y="21"/>
                    <a:pt x="11" y="21"/>
                  </a:cubicBezTo>
                  <a:cubicBezTo>
                    <a:pt x="12" y="21"/>
                    <a:pt x="12" y="21"/>
                    <a:pt x="12" y="21"/>
                  </a:cubicBezTo>
                  <a:cubicBezTo>
                    <a:pt x="12" y="47"/>
                    <a:pt x="12" y="47"/>
                    <a:pt x="12" y="47"/>
                  </a:cubicBezTo>
                  <a:cubicBezTo>
                    <a:pt x="14" y="48"/>
                    <a:pt x="15" y="49"/>
                    <a:pt x="16" y="50"/>
                  </a:cubicBezTo>
                  <a:cubicBezTo>
                    <a:pt x="17" y="52"/>
                    <a:pt x="17" y="52"/>
                    <a:pt x="17" y="52"/>
                  </a:cubicBezTo>
                  <a:cubicBezTo>
                    <a:pt x="19" y="52"/>
                    <a:pt x="19" y="52"/>
                    <a:pt x="19" y="52"/>
                  </a:cubicBezTo>
                  <a:cubicBezTo>
                    <a:pt x="19" y="52"/>
                    <a:pt x="20" y="52"/>
                    <a:pt x="20" y="52"/>
                  </a:cubicBezTo>
                  <a:cubicBezTo>
                    <a:pt x="21" y="52"/>
                    <a:pt x="21" y="52"/>
                    <a:pt x="21" y="52"/>
                  </a:cubicBezTo>
                  <a:cubicBezTo>
                    <a:pt x="26" y="52"/>
                    <a:pt x="30" y="56"/>
                    <a:pt x="30" y="61"/>
                  </a:cubicBezTo>
                  <a:cubicBezTo>
                    <a:pt x="30" y="63"/>
                    <a:pt x="30" y="63"/>
                    <a:pt x="30" y="63"/>
                  </a:cubicBezTo>
                  <a:cubicBezTo>
                    <a:pt x="30" y="63"/>
                    <a:pt x="30" y="63"/>
                    <a:pt x="30" y="63"/>
                  </a:cubicBezTo>
                  <a:cubicBezTo>
                    <a:pt x="30" y="110"/>
                    <a:pt x="30" y="110"/>
                    <a:pt x="30" y="110"/>
                  </a:cubicBezTo>
                  <a:cubicBezTo>
                    <a:pt x="30" y="114"/>
                    <a:pt x="33" y="117"/>
                    <a:pt x="37" y="117"/>
                  </a:cubicBezTo>
                  <a:cubicBezTo>
                    <a:pt x="37" y="117"/>
                    <a:pt x="37" y="117"/>
                    <a:pt x="37" y="117"/>
                  </a:cubicBezTo>
                  <a:cubicBezTo>
                    <a:pt x="37" y="117"/>
                    <a:pt x="37" y="117"/>
                    <a:pt x="37" y="117"/>
                  </a:cubicBezTo>
                  <a:cubicBezTo>
                    <a:pt x="41" y="117"/>
                    <a:pt x="44" y="114"/>
                    <a:pt x="44" y="111"/>
                  </a:cubicBezTo>
                  <a:cubicBezTo>
                    <a:pt x="44" y="56"/>
                    <a:pt x="44" y="56"/>
                    <a:pt x="44" y="56"/>
                  </a:cubicBezTo>
                  <a:cubicBezTo>
                    <a:pt x="44" y="53"/>
                    <a:pt x="44" y="53"/>
                    <a:pt x="44" y="53"/>
                  </a:cubicBezTo>
                  <a:cubicBezTo>
                    <a:pt x="44" y="21"/>
                    <a:pt x="44" y="21"/>
                    <a:pt x="44" y="21"/>
                  </a:cubicBezTo>
                  <a:cubicBezTo>
                    <a:pt x="46" y="21"/>
                    <a:pt x="46" y="21"/>
                    <a:pt x="46" y="21"/>
                  </a:cubicBezTo>
                  <a:cubicBezTo>
                    <a:pt x="46" y="56"/>
                    <a:pt x="46" y="56"/>
                    <a:pt x="46" y="56"/>
                  </a:cubicBezTo>
                  <a:cubicBezTo>
                    <a:pt x="46" y="59"/>
                    <a:pt x="48" y="62"/>
                    <a:pt x="52" y="62"/>
                  </a:cubicBezTo>
                  <a:cubicBezTo>
                    <a:pt x="55" y="62"/>
                    <a:pt x="57" y="59"/>
                    <a:pt x="57" y="56"/>
                  </a:cubicBezTo>
                  <a:cubicBezTo>
                    <a:pt x="57" y="20"/>
                    <a:pt x="57" y="20"/>
                    <a:pt x="57" y="20"/>
                  </a:cubicBezTo>
                  <a:cubicBezTo>
                    <a:pt x="57" y="19"/>
                    <a:pt x="57" y="19"/>
                    <a:pt x="5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61" name="Freeform 60"/>
            <p:cNvSpPr/>
            <p:nvPr/>
          </p:nvSpPr>
          <p:spPr bwMode="auto">
            <a:xfrm>
              <a:off x="8221663" y="4987925"/>
              <a:ext cx="55563" cy="107950"/>
            </a:xfrm>
            <a:custGeom>
              <a:gdLst>
                <a:gd name="T0" fmla="*/ 0 w 15"/>
                <a:gd name="T1" fmla="*/ 3 h 29"/>
                <a:gd name="T2" fmla="*/ 0 w 15"/>
                <a:gd name="T3" fmla="*/ 22 h 29"/>
                <a:gd name="T4" fmla="*/ 8 w 15"/>
                <a:gd name="T5" fmla="*/ 29 h 29"/>
                <a:gd name="T6" fmla="*/ 8 w 15"/>
                <a:gd name="T7" fmla="*/ 29 h 29"/>
                <a:gd name="T8" fmla="*/ 8 w 15"/>
                <a:gd name="T9" fmla="*/ 29 h 29"/>
                <a:gd name="T10" fmla="*/ 15 w 15"/>
                <a:gd name="T11" fmla="*/ 22 h 29"/>
                <a:gd name="T12" fmla="*/ 15 w 15"/>
                <a:gd name="T13" fmla="*/ 0 h 29"/>
                <a:gd name="T14" fmla="*/ 9 w 15"/>
                <a:gd name="T15" fmla="*/ 3 h 29"/>
                <a:gd name="T16" fmla="*/ 0 w 15"/>
                <a:gd name="T17" fmla="*/ 3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8">
                  <a:moveTo>
                    <a:pt x="0" y="3"/>
                  </a:moveTo>
                  <a:cubicBezTo>
                    <a:pt x="0" y="22"/>
                    <a:pt x="0" y="22"/>
                    <a:pt x="0" y="22"/>
                  </a:cubicBezTo>
                  <a:cubicBezTo>
                    <a:pt x="0" y="26"/>
                    <a:pt x="4" y="29"/>
                    <a:pt x="8" y="29"/>
                  </a:cubicBezTo>
                  <a:cubicBezTo>
                    <a:pt x="8" y="29"/>
                    <a:pt x="8" y="29"/>
                    <a:pt x="8" y="29"/>
                  </a:cubicBezTo>
                  <a:cubicBezTo>
                    <a:pt x="8" y="29"/>
                    <a:pt x="8" y="29"/>
                    <a:pt x="8" y="29"/>
                  </a:cubicBezTo>
                  <a:cubicBezTo>
                    <a:pt x="12" y="29"/>
                    <a:pt x="15" y="26"/>
                    <a:pt x="15" y="22"/>
                  </a:cubicBezTo>
                  <a:cubicBezTo>
                    <a:pt x="15" y="0"/>
                    <a:pt x="15" y="0"/>
                    <a:pt x="15" y="0"/>
                  </a:cubicBezTo>
                  <a:cubicBezTo>
                    <a:pt x="13" y="2"/>
                    <a:pt x="11" y="3"/>
                    <a:pt x="9" y="3"/>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grpSp>
      <p:grpSp>
        <p:nvGrpSpPr>
          <p:cNvPr id="8" name="Group 67"/>
          <p:cNvGrpSpPr/>
          <p:nvPr/>
        </p:nvGrpSpPr>
        <p:grpSpPr>
          <a:xfrm>
            <a:off x="5011871" y="2509196"/>
            <a:ext cx="962760" cy="938213"/>
            <a:chOff x="6480175" y="4365625"/>
            <a:chExt cx="492126" cy="479426"/>
          </a:xfrm>
          <a:solidFill>
            <a:schemeClr val="accent1"/>
          </a:solidFill>
        </p:grpSpPr>
        <p:sp>
          <p:nvSpPr>
            <p:cNvPr id="69" name="Freeform 68"/>
            <p:cNvSpPr/>
            <p:nvPr/>
          </p:nvSpPr>
          <p:spPr bwMode="auto">
            <a:xfrm>
              <a:off x="6637338" y="4789488"/>
              <a:ext cx="176213" cy="55563"/>
            </a:xfrm>
            <a:custGeom>
              <a:gdLst>
                <a:gd name="T0" fmla="*/ 43 w 47"/>
                <a:gd name="T1" fmla="*/ 7 h 15"/>
                <a:gd name="T2" fmla="*/ 35 w 47"/>
                <a:gd name="T3" fmla="*/ 7 h 15"/>
                <a:gd name="T4" fmla="*/ 35 w 47"/>
                <a:gd name="T5" fmla="*/ 0 h 15"/>
                <a:gd name="T6" fmla="*/ 12 w 47"/>
                <a:gd name="T7" fmla="*/ 0 h 15"/>
                <a:gd name="T8" fmla="*/ 12 w 47"/>
                <a:gd name="T9" fmla="*/ 7 h 15"/>
                <a:gd name="T10" fmla="*/ 4 w 47"/>
                <a:gd name="T11" fmla="*/ 7 h 15"/>
                <a:gd name="T12" fmla="*/ 2 w 47"/>
                <a:gd name="T13" fmla="*/ 8 h 15"/>
                <a:gd name="T14" fmla="*/ 22 w 47"/>
                <a:gd name="T15" fmla="*/ 15 h 15"/>
                <a:gd name="T16" fmla="*/ 23 w 47"/>
                <a:gd name="T17" fmla="*/ 15 h 15"/>
                <a:gd name="T18" fmla="*/ 26 w 47"/>
                <a:gd name="T19" fmla="*/ 15 h 15"/>
                <a:gd name="T20" fmla="*/ 45 w 47"/>
                <a:gd name="T21" fmla="*/ 8 h 15"/>
                <a:gd name="T22" fmla="*/ 43 w 47"/>
                <a:gd name="T23" fmla="*/ 7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15">
                  <a:moveTo>
                    <a:pt x="43" y="7"/>
                  </a:moveTo>
                  <a:cubicBezTo>
                    <a:pt x="35" y="7"/>
                    <a:pt x="35" y="7"/>
                    <a:pt x="35" y="7"/>
                  </a:cubicBezTo>
                  <a:cubicBezTo>
                    <a:pt x="35" y="0"/>
                    <a:pt x="35" y="0"/>
                    <a:pt x="35" y="0"/>
                  </a:cubicBezTo>
                  <a:cubicBezTo>
                    <a:pt x="12" y="0"/>
                    <a:pt x="12" y="0"/>
                    <a:pt x="12" y="0"/>
                  </a:cubicBezTo>
                  <a:cubicBezTo>
                    <a:pt x="12" y="7"/>
                    <a:pt x="12" y="7"/>
                    <a:pt x="12" y="7"/>
                  </a:cubicBezTo>
                  <a:cubicBezTo>
                    <a:pt x="4" y="7"/>
                    <a:pt x="4" y="7"/>
                    <a:pt x="4" y="7"/>
                  </a:cubicBezTo>
                  <a:cubicBezTo>
                    <a:pt x="1" y="7"/>
                    <a:pt x="0" y="8"/>
                    <a:pt x="2" y="8"/>
                  </a:cubicBezTo>
                  <a:cubicBezTo>
                    <a:pt x="22" y="15"/>
                    <a:pt x="22" y="15"/>
                    <a:pt x="22" y="15"/>
                  </a:cubicBezTo>
                  <a:cubicBezTo>
                    <a:pt x="22" y="15"/>
                    <a:pt x="23" y="15"/>
                    <a:pt x="23" y="15"/>
                  </a:cubicBezTo>
                  <a:cubicBezTo>
                    <a:pt x="24" y="15"/>
                    <a:pt x="25" y="15"/>
                    <a:pt x="26" y="15"/>
                  </a:cubicBezTo>
                  <a:cubicBezTo>
                    <a:pt x="45" y="8"/>
                    <a:pt x="45" y="8"/>
                    <a:pt x="45" y="8"/>
                  </a:cubicBezTo>
                  <a:cubicBezTo>
                    <a:pt x="47" y="8"/>
                    <a:pt x="46" y="7"/>
                    <a:pt x="4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70" name="Freeform 69"/>
            <p:cNvSpPr/>
            <p:nvPr/>
          </p:nvSpPr>
          <p:spPr bwMode="auto">
            <a:xfrm>
              <a:off x="6799263" y="4745038"/>
              <a:ext cx="173038" cy="55563"/>
            </a:xfrm>
            <a:custGeom>
              <a:gdLst>
                <a:gd name="T0" fmla="*/ 45 w 46"/>
                <a:gd name="T1" fmla="*/ 7 h 15"/>
                <a:gd name="T2" fmla="*/ 25 w 46"/>
                <a:gd name="T3" fmla="*/ 0 h 15"/>
                <a:gd name="T4" fmla="*/ 23 w 46"/>
                <a:gd name="T5" fmla="*/ 0 h 15"/>
                <a:gd name="T6" fmla="*/ 20 w 46"/>
                <a:gd name="T7" fmla="*/ 1 h 15"/>
                <a:gd name="T8" fmla="*/ 20 w 46"/>
                <a:gd name="T9" fmla="*/ 4 h 15"/>
                <a:gd name="T10" fmla="*/ 0 w 46"/>
                <a:gd name="T11" fmla="*/ 4 h 15"/>
                <a:gd name="T12" fmla="*/ 0 w 46"/>
                <a:gd name="T13" fmla="*/ 11 h 15"/>
                <a:gd name="T14" fmla="*/ 20 w 46"/>
                <a:gd name="T15" fmla="*/ 11 h 15"/>
                <a:gd name="T16" fmla="*/ 20 w 46"/>
                <a:gd name="T17" fmla="*/ 14 h 15"/>
                <a:gd name="T18" fmla="*/ 23 w 46"/>
                <a:gd name="T19" fmla="*/ 15 h 15"/>
                <a:gd name="T20" fmla="*/ 25 w 46"/>
                <a:gd name="T21" fmla="*/ 15 h 15"/>
                <a:gd name="T22" fmla="*/ 45 w 46"/>
                <a:gd name="T23" fmla="*/ 8 h 15"/>
                <a:gd name="T24" fmla="*/ 45 w 46"/>
                <a:gd name="T25" fmla="*/ 7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5">
                  <a:moveTo>
                    <a:pt x="45" y="7"/>
                  </a:moveTo>
                  <a:cubicBezTo>
                    <a:pt x="25" y="0"/>
                    <a:pt x="25" y="0"/>
                    <a:pt x="25" y="0"/>
                  </a:cubicBezTo>
                  <a:cubicBezTo>
                    <a:pt x="25" y="0"/>
                    <a:pt x="24" y="0"/>
                    <a:pt x="23" y="0"/>
                  </a:cubicBezTo>
                  <a:cubicBezTo>
                    <a:pt x="22" y="0"/>
                    <a:pt x="20" y="1"/>
                    <a:pt x="20" y="1"/>
                  </a:cubicBezTo>
                  <a:cubicBezTo>
                    <a:pt x="20" y="4"/>
                    <a:pt x="20" y="4"/>
                    <a:pt x="20" y="4"/>
                  </a:cubicBezTo>
                  <a:cubicBezTo>
                    <a:pt x="0" y="4"/>
                    <a:pt x="0" y="4"/>
                    <a:pt x="0" y="4"/>
                  </a:cubicBezTo>
                  <a:cubicBezTo>
                    <a:pt x="0" y="11"/>
                    <a:pt x="0" y="11"/>
                    <a:pt x="0" y="11"/>
                  </a:cubicBezTo>
                  <a:cubicBezTo>
                    <a:pt x="20" y="11"/>
                    <a:pt x="20" y="11"/>
                    <a:pt x="20" y="11"/>
                  </a:cubicBezTo>
                  <a:cubicBezTo>
                    <a:pt x="20" y="14"/>
                    <a:pt x="20" y="14"/>
                    <a:pt x="20" y="14"/>
                  </a:cubicBezTo>
                  <a:cubicBezTo>
                    <a:pt x="20" y="15"/>
                    <a:pt x="22" y="15"/>
                    <a:pt x="23" y="15"/>
                  </a:cubicBezTo>
                  <a:cubicBezTo>
                    <a:pt x="24" y="15"/>
                    <a:pt x="25" y="15"/>
                    <a:pt x="25" y="15"/>
                  </a:cubicBezTo>
                  <a:cubicBezTo>
                    <a:pt x="45" y="8"/>
                    <a:pt x="45" y="8"/>
                    <a:pt x="45" y="8"/>
                  </a:cubicBezTo>
                  <a:cubicBezTo>
                    <a:pt x="46" y="8"/>
                    <a:pt x="46" y="7"/>
                    <a:pt x="4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71" name="Freeform 70"/>
            <p:cNvSpPr/>
            <p:nvPr/>
          </p:nvSpPr>
          <p:spPr bwMode="auto">
            <a:xfrm>
              <a:off x="6480175" y="4745038"/>
              <a:ext cx="173038" cy="55563"/>
            </a:xfrm>
            <a:custGeom>
              <a:gdLst>
                <a:gd name="T0" fmla="*/ 46 w 46"/>
                <a:gd name="T1" fmla="*/ 4 h 15"/>
                <a:gd name="T2" fmla="*/ 26 w 46"/>
                <a:gd name="T3" fmla="*/ 4 h 15"/>
                <a:gd name="T4" fmla="*/ 26 w 46"/>
                <a:gd name="T5" fmla="*/ 1 h 15"/>
                <a:gd name="T6" fmla="*/ 23 w 46"/>
                <a:gd name="T7" fmla="*/ 0 h 15"/>
                <a:gd name="T8" fmla="*/ 21 w 46"/>
                <a:gd name="T9" fmla="*/ 0 h 15"/>
                <a:gd name="T10" fmla="*/ 1 w 46"/>
                <a:gd name="T11" fmla="*/ 7 h 15"/>
                <a:gd name="T12" fmla="*/ 1 w 46"/>
                <a:gd name="T13" fmla="*/ 8 h 15"/>
                <a:gd name="T14" fmla="*/ 21 w 46"/>
                <a:gd name="T15" fmla="*/ 15 h 15"/>
                <a:gd name="T16" fmla="*/ 23 w 46"/>
                <a:gd name="T17" fmla="*/ 15 h 15"/>
                <a:gd name="T18" fmla="*/ 26 w 46"/>
                <a:gd name="T19" fmla="*/ 14 h 15"/>
                <a:gd name="T20" fmla="*/ 26 w 46"/>
                <a:gd name="T21" fmla="*/ 11 h 15"/>
                <a:gd name="T22" fmla="*/ 46 w 46"/>
                <a:gd name="T23" fmla="*/ 11 h 15"/>
                <a:gd name="T24" fmla="*/ 46 w 46"/>
                <a:gd name="T25" fmla="*/ 4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5">
                  <a:moveTo>
                    <a:pt x="46" y="4"/>
                  </a:moveTo>
                  <a:cubicBezTo>
                    <a:pt x="26" y="4"/>
                    <a:pt x="26" y="4"/>
                    <a:pt x="26" y="4"/>
                  </a:cubicBezTo>
                  <a:cubicBezTo>
                    <a:pt x="26" y="1"/>
                    <a:pt x="26" y="1"/>
                    <a:pt x="26" y="1"/>
                  </a:cubicBezTo>
                  <a:cubicBezTo>
                    <a:pt x="26" y="1"/>
                    <a:pt x="24" y="0"/>
                    <a:pt x="23" y="0"/>
                  </a:cubicBezTo>
                  <a:cubicBezTo>
                    <a:pt x="22" y="0"/>
                    <a:pt x="21" y="0"/>
                    <a:pt x="21" y="0"/>
                  </a:cubicBezTo>
                  <a:cubicBezTo>
                    <a:pt x="1" y="7"/>
                    <a:pt x="1" y="7"/>
                    <a:pt x="1" y="7"/>
                  </a:cubicBezTo>
                  <a:cubicBezTo>
                    <a:pt x="0" y="7"/>
                    <a:pt x="0" y="8"/>
                    <a:pt x="1" y="8"/>
                  </a:cubicBezTo>
                  <a:cubicBezTo>
                    <a:pt x="21" y="15"/>
                    <a:pt x="21" y="15"/>
                    <a:pt x="21" y="15"/>
                  </a:cubicBezTo>
                  <a:cubicBezTo>
                    <a:pt x="21" y="15"/>
                    <a:pt x="22" y="15"/>
                    <a:pt x="23" y="15"/>
                  </a:cubicBezTo>
                  <a:cubicBezTo>
                    <a:pt x="24" y="15"/>
                    <a:pt x="26" y="15"/>
                    <a:pt x="26" y="14"/>
                  </a:cubicBezTo>
                  <a:cubicBezTo>
                    <a:pt x="26" y="11"/>
                    <a:pt x="26" y="11"/>
                    <a:pt x="26" y="11"/>
                  </a:cubicBezTo>
                  <a:cubicBezTo>
                    <a:pt x="46" y="11"/>
                    <a:pt x="46" y="11"/>
                    <a:pt x="46" y="11"/>
                  </a:cubicBezTo>
                  <a:lnTo>
                    <a:pt x="4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72" name="Oval 71"/>
            <p:cNvSpPr>
              <a:spLocks noChangeArrowheads="1"/>
            </p:cNvSpPr>
            <p:nvPr/>
          </p:nvSpPr>
          <p:spPr bwMode="auto">
            <a:xfrm>
              <a:off x="6689725" y="4365625"/>
              <a:ext cx="76200"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73" name="Freeform 72"/>
            <p:cNvSpPr/>
            <p:nvPr/>
          </p:nvSpPr>
          <p:spPr bwMode="auto">
            <a:xfrm>
              <a:off x="6645275" y="4443413"/>
              <a:ext cx="161925" cy="323850"/>
            </a:xfrm>
            <a:custGeom>
              <a:gdLst>
                <a:gd name="T0" fmla="*/ 43 w 43"/>
                <a:gd name="T1" fmla="*/ 14 h 86"/>
                <a:gd name="T2" fmla="*/ 43 w 43"/>
                <a:gd name="T3" fmla="*/ 13 h 86"/>
                <a:gd name="T4" fmla="*/ 30 w 43"/>
                <a:gd name="T5" fmla="*/ 0 h 86"/>
                <a:gd name="T6" fmla="*/ 30 w 43"/>
                <a:gd name="T7" fmla="*/ 0 h 86"/>
                <a:gd name="T8" fmla="*/ 30 w 43"/>
                <a:gd name="T9" fmla="*/ 0 h 86"/>
                <a:gd name="T10" fmla="*/ 28 w 43"/>
                <a:gd name="T11" fmla="*/ 0 h 86"/>
                <a:gd name="T12" fmla="*/ 24 w 43"/>
                <a:gd name="T13" fmla="*/ 0 h 86"/>
                <a:gd name="T14" fmla="*/ 23 w 43"/>
                <a:gd name="T15" fmla="*/ 4 h 86"/>
                <a:gd name="T16" fmla="*/ 24 w 43"/>
                <a:gd name="T17" fmla="*/ 18 h 86"/>
                <a:gd name="T18" fmla="*/ 22 w 43"/>
                <a:gd name="T19" fmla="*/ 23 h 86"/>
                <a:gd name="T20" fmla="*/ 19 w 43"/>
                <a:gd name="T21" fmla="*/ 18 h 86"/>
                <a:gd name="T22" fmla="*/ 20 w 43"/>
                <a:gd name="T23" fmla="*/ 4 h 86"/>
                <a:gd name="T24" fmla="*/ 19 w 43"/>
                <a:gd name="T25" fmla="*/ 0 h 86"/>
                <a:gd name="T26" fmla="*/ 15 w 43"/>
                <a:gd name="T27" fmla="*/ 0 h 86"/>
                <a:gd name="T28" fmla="*/ 13 w 43"/>
                <a:gd name="T29" fmla="*/ 0 h 86"/>
                <a:gd name="T30" fmla="*/ 13 w 43"/>
                <a:gd name="T31" fmla="*/ 0 h 86"/>
                <a:gd name="T32" fmla="*/ 13 w 43"/>
                <a:gd name="T33" fmla="*/ 0 h 86"/>
                <a:gd name="T34" fmla="*/ 0 w 43"/>
                <a:gd name="T35" fmla="*/ 13 h 86"/>
                <a:gd name="T36" fmla="*/ 0 w 43"/>
                <a:gd name="T37" fmla="*/ 14 h 86"/>
                <a:gd name="T38" fmla="*/ 0 w 43"/>
                <a:gd name="T39" fmla="*/ 15 h 86"/>
                <a:gd name="T40" fmla="*/ 0 w 43"/>
                <a:gd name="T41" fmla="*/ 41 h 86"/>
                <a:gd name="T42" fmla="*/ 4 w 43"/>
                <a:gd name="T43" fmla="*/ 46 h 86"/>
                <a:gd name="T44" fmla="*/ 8 w 43"/>
                <a:gd name="T45" fmla="*/ 41 h 86"/>
                <a:gd name="T46" fmla="*/ 8 w 43"/>
                <a:gd name="T47" fmla="*/ 16 h 86"/>
                <a:gd name="T48" fmla="*/ 10 w 43"/>
                <a:gd name="T49" fmla="*/ 16 h 86"/>
                <a:gd name="T50" fmla="*/ 10 w 43"/>
                <a:gd name="T51" fmla="*/ 41 h 86"/>
                <a:gd name="T52" fmla="*/ 10 w 43"/>
                <a:gd name="T53" fmla="*/ 41 h 86"/>
                <a:gd name="T54" fmla="*/ 10 w 43"/>
                <a:gd name="T55" fmla="*/ 81 h 86"/>
                <a:gd name="T56" fmla="*/ 15 w 43"/>
                <a:gd name="T57" fmla="*/ 86 h 86"/>
                <a:gd name="T58" fmla="*/ 15 w 43"/>
                <a:gd name="T59" fmla="*/ 86 h 86"/>
                <a:gd name="T60" fmla="*/ 15 w 43"/>
                <a:gd name="T61" fmla="*/ 86 h 86"/>
                <a:gd name="T62" fmla="*/ 20 w 43"/>
                <a:gd name="T63" fmla="*/ 81 h 86"/>
                <a:gd name="T64" fmla="*/ 20 w 43"/>
                <a:gd name="T65" fmla="*/ 47 h 86"/>
                <a:gd name="T66" fmla="*/ 23 w 43"/>
                <a:gd name="T67" fmla="*/ 47 h 86"/>
                <a:gd name="T68" fmla="*/ 23 w 43"/>
                <a:gd name="T69" fmla="*/ 81 h 86"/>
                <a:gd name="T70" fmla="*/ 28 w 43"/>
                <a:gd name="T71" fmla="*/ 86 h 86"/>
                <a:gd name="T72" fmla="*/ 28 w 43"/>
                <a:gd name="T73" fmla="*/ 86 h 86"/>
                <a:gd name="T74" fmla="*/ 28 w 43"/>
                <a:gd name="T75" fmla="*/ 86 h 86"/>
                <a:gd name="T76" fmla="*/ 33 w 43"/>
                <a:gd name="T77" fmla="*/ 81 h 86"/>
                <a:gd name="T78" fmla="*/ 33 w 43"/>
                <a:gd name="T79" fmla="*/ 39 h 86"/>
                <a:gd name="T80" fmla="*/ 33 w 43"/>
                <a:gd name="T81" fmla="*/ 41 h 86"/>
                <a:gd name="T82" fmla="*/ 33 w 43"/>
                <a:gd name="T83" fmla="*/ 16 h 86"/>
                <a:gd name="T84" fmla="*/ 35 w 43"/>
                <a:gd name="T85" fmla="*/ 16 h 86"/>
                <a:gd name="T86" fmla="*/ 35 w 43"/>
                <a:gd name="T87" fmla="*/ 41 h 86"/>
                <a:gd name="T88" fmla="*/ 39 w 43"/>
                <a:gd name="T89" fmla="*/ 46 h 86"/>
                <a:gd name="T90" fmla="*/ 43 w 43"/>
                <a:gd name="T91" fmla="*/ 41 h 86"/>
                <a:gd name="T92" fmla="*/ 43 w 43"/>
                <a:gd name="T93" fmla="*/ 15 h 86"/>
                <a:gd name="T94" fmla="*/ 43 w 43"/>
                <a:gd name="T95" fmla="*/ 14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86">
                  <a:moveTo>
                    <a:pt x="43" y="14"/>
                  </a:moveTo>
                  <a:cubicBezTo>
                    <a:pt x="43" y="13"/>
                    <a:pt x="43" y="13"/>
                    <a:pt x="43" y="13"/>
                  </a:cubicBezTo>
                  <a:cubicBezTo>
                    <a:pt x="43" y="6"/>
                    <a:pt x="37" y="0"/>
                    <a:pt x="30" y="0"/>
                  </a:cubicBezTo>
                  <a:cubicBezTo>
                    <a:pt x="30" y="0"/>
                    <a:pt x="30" y="0"/>
                    <a:pt x="30" y="0"/>
                  </a:cubicBezTo>
                  <a:cubicBezTo>
                    <a:pt x="30" y="0"/>
                    <a:pt x="30" y="0"/>
                    <a:pt x="30" y="0"/>
                  </a:cubicBezTo>
                  <a:cubicBezTo>
                    <a:pt x="28" y="0"/>
                    <a:pt x="28" y="0"/>
                    <a:pt x="28" y="0"/>
                  </a:cubicBezTo>
                  <a:cubicBezTo>
                    <a:pt x="24" y="0"/>
                    <a:pt x="24" y="0"/>
                    <a:pt x="24" y="0"/>
                  </a:cubicBezTo>
                  <a:cubicBezTo>
                    <a:pt x="24" y="3"/>
                    <a:pt x="23" y="4"/>
                    <a:pt x="23" y="4"/>
                  </a:cubicBezTo>
                  <a:cubicBezTo>
                    <a:pt x="23" y="4"/>
                    <a:pt x="25" y="14"/>
                    <a:pt x="24" y="18"/>
                  </a:cubicBezTo>
                  <a:cubicBezTo>
                    <a:pt x="24" y="19"/>
                    <a:pt x="23" y="23"/>
                    <a:pt x="22" y="23"/>
                  </a:cubicBezTo>
                  <a:cubicBezTo>
                    <a:pt x="20" y="23"/>
                    <a:pt x="19" y="19"/>
                    <a:pt x="19" y="18"/>
                  </a:cubicBezTo>
                  <a:cubicBezTo>
                    <a:pt x="18" y="14"/>
                    <a:pt x="20" y="4"/>
                    <a:pt x="20" y="4"/>
                  </a:cubicBezTo>
                  <a:cubicBezTo>
                    <a:pt x="19" y="3"/>
                    <a:pt x="19" y="1"/>
                    <a:pt x="19" y="0"/>
                  </a:cubicBezTo>
                  <a:cubicBezTo>
                    <a:pt x="15" y="0"/>
                    <a:pt x="15" y="0"/>
                    <a:pt x="15" y="0"/>
                  </a:cubicBezTo>
                  <a:cubicBezTo>
                    <a:pt x="13" y="0"/>
                    <a:pt x="13" y="0"/>
                    <a:pt x="13" y="0"/>
                  </a:cubicBezTo>
                  <a:cubicBezTo>
                    <a:pt x="13" y="0"/>
                    <a:pt x="13" y="0"/>
                    <a:pt x="13" y="0"/>
                  </a:cubicBezTo>
                  <a:cubicBezTo>
                    <a:pt x="13" y="0"/>
                    <a:pt x="13" y="0"/>
                    <a:pt x="13" y="0"/>
                  </a:cubicBezTo>
                  <a:cubicBezTo>
                    <a:pt x="6" y="0"/>
                    <a:pt x="0" y="6"/>
                    <a:pt x="0" y="13"/>
                  </a:cubicBezTo>
                  <a:cubicBezTo>
                    <a:pt x="0" y="14"/>
                    <a:pt x="0" y="14"/>
                    <a:pt x="0" y="14"/>
                  </a:cubicBezTo>
                  <a:cubicBezTo>
                    <a:pt x="0" y="14"/>
                    <a:pt x="0" y="14"/>
                    <a:pt x="0" y="15"/>
                  </a:cubicBezTo>
                  <a:cubicBezTo>
                    <a:pt x="0" y="41"/>
                    <a:pt x="0" y="41"/>
                    <a:pt x="0" y="41"/>
                  </a:cubicBezTo>
                  <a:cubicBezTo>
                    <a:pt x="0" y="44"/>
                    <a:pt x="2" y="46"/>
                    <a:pt x="4" y="46"/>
                  </a:cubicBezTo>
                  <a:cubicBezTo>
                    <a:pt x="7" y="46"/>
                    <a:pt x="8" y="44"/>
                    <a:pt x="8" y="41"/>
                  </a:cubicBezTo>
                  <a:cubicBezTo>
                    <a:pt x="8" y="16"/>
                    <a:pt x="8" y="16"/>
                    <a:pt x="8" y="16"/>
                  </a:cubicBezTo>
                  <a:cubicBezTo>
                    <a:pt x="10" y="16"/>
                    <a:pt x="10" y="16"/>
                    <a:pt x="10" y="16"/>
                  </a:cubicBezTo>
                  <a:cubicBezTo>
                    <a:pt x="10" y="41"/>
                    <a:pt x="10" y="41"/>
                    <a:pt x="10" y="41"/>
                  </a:cubicBezTo>
                  <a:cubicBezTo>
                    <a:pt x="10" y="41"/>
                    <a:pt x="10" y="41"/>
                    <a:pt x="10" y="41"/>
                  </a:cubicBezTo>
                  <a:cubicBezTo>
                    <a:pt x="10" y="81"/>
                    <a:pt x="10" y="81"/>
                    <a:pt x="10" y="81"/>
                  </a:cubicBezTo>
                  <a:cubicBezTo>
                    <a:pt x="10" y="84"/>
                    <a:pt x="12" y="86"/>
                    <a:pt x="15" y="86"/>
                  </a:cubicBezTo>
                  <a:cubicBezTo>
                    <a:pt x="15" y="86"/>
                    <a:pt x="15" y="86"/>
                    <a:pt x="15" y="86"/>
                  </a:cubicBezTo>
                  <a:cubicBezTo>
                    <a:pt x="15" y="86"/>
                    <a:pt x="15" y="86"/>
                    <a:pt x="15" y="86"/>
                  </a:cubicBezTo>
                  <a:cubicBezTo>
                    <a:pt x="18" y="86"/>
                    <a:pt x="20" y="84"/>
                    <a:pt x="20" y="81"/>
                  </a:cubicBezTo>
                  <a:cubicBezTo>
                    <a:pt x="20" y="47"/>
                    <a:pt x="20" y="47"/>
                    <a:pt x="20" y="47"/>
                  </a:cubicBezTo>
                  <a:cubicBezTo>
                    <a:pt x="23" y="47"/>
                    <a:pt x="23" y="47"/>
                    <a:pt x="23" y="47"/>
                  </a:cubicBezTo>
                  <a:cubicBezTo>
                    <a:pt x="23" y="81"/>
                    <a:pt x="23" y="81"/>
                    <a:pt x="23" y="81"/>
                  </a:cubicBezTo>
                  <a:cubicBezTo>
                    <a:pt x="23" y="84"/>
                    <a:pt x="25" y="86"/>
                    <a:pt x="28" y="86"/>
                  </a:cubicBezTo>
                  <a:cubicBezTo>
                    <a:pt x="28" y="86"/>
                    <a:pt x="28" y="86"/>
                    <a:pt x="28" y="86"/>
                  </a:cubicBezTo>
                  <a:cubicBezTo>
                    <a:pt x="28" y="86"/>
                    <a:pt x="28" y="86"/>
                    <a:pt x="28" y="86"/>
                  </a:cubicBezTo>
                  <a:cubicBezTo>
                    <a:pt x="31" y="86"/>
                    <a:pt x="33" y="84"/>
                    <a:pt x="33" y="81"/>
                  </a:cubicBezTo>
                  <a:cubicBezTo>
                    <a:pt x="33" y="39"/>
                    <a:pt x="33" y="39"/>
                    <a:pt x="33" y="39"/>
                  </a:cubicBezTo>
                  <a:cubicBezTo>
                    <a:pt x="33" y="41"/>
                    <a:pt x="33" y="41"/>
                    <a:pt x="33" y="41"/>
                  </a:cubicBezTo>
                  <a:cubicBezTo>
                    <a:pt x="33" y="16"/>
                    <a:pt x="33" y="16"/>
                    <a:pt x="33" y="16"/>
                  </a:cubicBezTo>
                  <a:cubicBezTo>
                    <a:pt x="35" y="16"/>
                    <a:pt x="35" y="16"/>
                    <a:pt x="35" y="16"/>
                  </a:cubicBezTo>
                  <a:cubicBezTo>
                    <a:pt x="35" y="41"/>
                    <a:pt x="35" y="41"/>
                    <a:pt x="35" y="41"/>
                  </a:cubicBezTo>
                  <a:cubicBezTo>
                    <a:pt x="35" y="44"/>
                    <a:pt x="36" y="46"/>
                    <a:pt x="39" y="46"/>
                  </a:cubicBezTo>
                  <a:cubicBezTo>
                    <a:pt x="41" y="46"/>
                    <a:pt x="43" y="44"/>
                    <a:pt x="43" y="41"/>
                  </a:cubicBezTo>
                  <a:cubicBezTo>
                    <a:pt x="43" y="15"/>
                    <a:pt x="43" y="15"/>
                    <a:pt x="43" y="15"/>
                  </a:cubicBezTo>
                  <a:cubicBezTo>
                    <a:pt x="43" y="14"/>
                    <a:pt x="43" y="14"/>
                    <a:pt x="4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grpSp>
      <p:grpSp>
        <p:nvGrpSpPr>
          <p:cNvPr id="9" name="Group 73"/>
          <p:cNvGrpSpPr/>
          <p:nvPr/>
        </p:nvGrpSpPr>
        <p:grpSpPr>
          <a:xfrm flipH="1">
            <a:off x="7010401" y="2435542"/>
            <a:ext cx="962185" cy="955549"/>
            <a:chOff x="8386763" y="4811713"/>
            <a:chExt cx="531812" cy="476250"/>
          </a:xfrm>
          <a:solidFill>
            <a:schemeClr val="accent2"/>
          </a:solidFill>
        </p:grpSpPr>
        <p:sp>
          <p:nvSpPr>
            <p:cNvPr id="75" name="Oval 74"/>
            <p:cNvSpPr>
              <a:spLocks noChangeArrowheads="1"/>
            </p:cNvSpPr>
            <p:nvPr/>
          </p:nvSpPr>
          <p:spPr bwMode="auto">
            <a:xfrm>
              <a:off x="8431213" y="4886326"/>
              <a:ext cx="71437"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76" name="Freeform 75"/>
            <p:cNvSpPr/>
            <p:nvPr/>
          </p:nvSpPr>
          <p:spPr bwMode="auto">
            <a:xfrm>
              <a:off x="8386763" y="4935538"/>
              <a:ext cx="250825" cy="352425"/>
            </a:xfrm>
            <a:custGeom>
              <a:gdLst>
                <a:gd name="T0" fmla="*/ 65 w 67"/>
                <a:gd name="T1" fmla="*/ 2 h 94"/>
                <a:gd name="T2" fmla="*/ 60 w 67"/>
                <a:gd name="T3" fmla="*/ 2 h 94"/>
                <a:gd name="T4" fmla="*/ 46 w 67"/>
                <a:gd name="T5" fmla="*/ 12 h 94"/>
                <a:gd name="T6" fmla="*/ 34 w 67"/>
                <a:gd name="T7" fmla="*/ 9 h 94"/>
                <a:gd name="T8" fmla="*/ 31 w 67"/>
                <a:gd name="T9" fmla="*/ 8 h 94"/>
                <a:gd name="T10" fmla="*/ 31 w 67"/>
                <a:gd name="T11" fmla="*/ 8 h 94"/>
                <a:gd name="T12" fmla="*/ 31 w 67"/>
                <a:gd name="T13" fmla="*/ 8 h 94"/>
                <a:gd name="T14" fmla="*/ 30 w 67"/>
                <a:gd name="T15" fmla="*/ 8 h 94"/>
                <a:gd name="T16" fmla="*/ 30 w 67"/>
                <a:gd name="T17" fmla="*/ 8 h 94"/>
                <a:gd name="T18" fmla="*/ 29 w 67"/>
                <a:gd name="T19" fmla="*/ 8 h 94"/>
                <a:gd name="T20" fmla="*/ 28 w 67"/>
                <a:gd name="T21" fmla="*/ 8 h 94"/>
                <a:gd name="T22" fmla="*/ 24 w 67"/>
                <a:gd name="T23" fmla="*/ 8 h 94"/>
                <a:gd name="T24" fmla="*/ 23 w 67"/>
                <a:gd name="T25" fmla="*/ 12 h 94"/>
                <a:gd name="T26" fmla="*/ 24 w 67"/>
                <a:gd name="T27" fmla="*/ 26 h 94"/>
                <a:gd name="T28" fmla="*/ 22 w 67"/>
                <a:gd name="T29" fmla="*/ 31 h 94"/>
                <a:gd name="T30" fmla="*/ 19 w 67"/>
                <a:gd name="T31" fmla="*/ 26 h 94"/>
                <a:gd name="T32" fmla="*/ 20 w 67"/>
                <a:gd name="T33" fmla="*/ 12 h 94"/>
                <a:gd name="T34" fmla="*/ 19 w 67"/>
                <a:gd name="T35" fmla="*/ 8 h 94"/>
                <a:gd name="T36" fmla="*/ 15 w 67"/>
                <a:gd name="T37" fmla="*/ 8 h 94"/>
                <a:gd name="T38" fmla="*/ 13 w 67"/>
                <a:gd name="T39" fmla="*/ 8 h 94"/>
                <a:gd name="T40" fmla="*/ 13 w 67"/>
                <a:gd name="T41" fmla="*/ 8 h 94"/>
                <a:gd name="T42" fmla="*/ 13 w 67"/>
                <a:gd name="T43" fmla="*/ 8 h 94"/>
                <a:gd name="T44" fmla="*/ 0 w 67"/>
                <a:gd name="T45" fmla="*/ 21 h 94"/>
                <a:gd name="T46" fmla="*/ 0 w 67"/>
                <a:gd name="T47" fmla="*/ 22 h 94"/>
                <a:gd name="T48" fmla="*/ 0 w 67"/>
                <a:gd name="T49" fmla="*/ 23 h 94"/>
                <a:gd name="T50" fmla="*/ 0 w 67"/>
                <a:gd name="T51" fmla="*/ 49 h 94"/>
                <a:gd name="T52" fmla="*/ 4 w 67"/>
                <a:gd name="T53" fmla="*/ 53 h 94"/>
                <a:gd name="T54" fmla="*/ 8 w 67"/>
                <a:gd name="T55" fmla="*/ 49 h 94"/>
                <a:gd name="T56" fmla="*/ 8 w 67"/>
                <a:gd name="T57" fmla="*/ 24 h 94"/>
                <a:gd name="T58" fmla="*/ 10 w 67"/>
                <a:gd name="T59" fmla="*/ 24 h 94"/>
                <a:gd name="T60" fmla="*/ 10 w 67"/>
                <a:gd name="T61" fmla="*/ 49 h 94"/>
                <a:gd name="T62" fmla="*/ 10 w 67"/>
                <a:gd name="T63" fmla="*/ 49 h 94"/>
                <a:gd name="T64" fmla="*/ 10 w 67"/>
                <a:gd name="T65" fmla="*/ 89 h 94"/>
                <a:gd name="T66" fmla="*/ 15 w 67"/>
                <a:gd name="T67" fmla="*/ 94 h 94"/>
                <a:gd name="T68" fmla="*/ 15 w 67"/>
                <a:gd name="T69" fmla="*/ 94 h 94"/>
                <a:gd name="T70" fmla="*/ 15 w 67"/>
                <a:gd name="T71" fmla="*/ 94 h 94"/>
                <a:gd name="T72" fmla="*/ 20 w 67"/>
                <a:gd name="T73" fmla="*/ 89 h 94"/>
                <a:gd name="T74" fmla="*/ 20 w 67"/>
                <a:gd name="T75" fmla="*/ 54 h 94"/>
                <a:gd name="T76" fmla="*/ 22 w 67"/>
                <a:gd name="T77" fmla="*/ 54 h 94"/>
                <a:gd name="T78" fmla="*/ 22 w 67"/>
                <a:gd name="T79" fmla="*/ 89 h 94"/>
                <a:gd name="T80" fmla="*/ 27 w 67"/>
                <a:gd name="T81" fmla="*/ 94 h 94"/>
                <a:gd name="T82" fmla="*/ 28 w 67"/>
                <a:gd name="T83" fmla="*/ 94 h 94"/>
                <a:gd name="T84" fmla="*/ 28 w 67"/>
                <a:gd name="T85" fmla="*/ 94 h 94"/>
                <a:gd name="T86" fmla="*/ 33 w 67"/>
                <a:gd name="T87" fmla="*/ 89 h 94"/>
                <a:gd name="T88" fmla="*/ 33 w 67"/>
                <a:gd name="T89" fmla="*/ 49 h 94"/>
                <a:gd name="T90" fmla="*/ 33 w 67"/>
                <a:gd name="T91" fmla="*/ 47 h 94"/>
                <a:gd name="T92" fmla="*/ 33 w 67"/>
                <a:gd name="T93" fmla="*/ 24 h 94"/>
                <a:gd name="T94" fmla="*/ 37 w 67"/>
                <a:gd name="T95" fmla="*/ 18 h 94"/>
                <a:gd name="T96" fmla="*/ 49 w 67"/>
                <a:gd name="T97" fmla="*/ 20 h 94"/>
                <a:gd name="T98" fmla="*/ 55 w 67"/>
                <a:gd name="T99" fmla="*/ 16 h 94"/>
                <a:gd name="T100" fmla="*/ 64 w 67"/>
                <a:gd name="T101" fmla="*/ 8 h 94"/>
                <a:gd name="T102" fmla="*/ 65 w 67"/>
                <a:gd name="T103" fmla="*/ 2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94">
                  <a:moveTo>
                    <a:pt x="65" y="2"/>
                  </a:moveTo>
                  <a:cubicBezTo>
                    <a:pt x="64" y="1"/>
                    <a:pt x="62" y="0"/>
                    <a:pt x="60" y="2"/>
                  </a:cubicBezTo>
                  <a:cubicBezTo>
                    <a:pt x="46" y="12"/>
                    <a:pt x="46" y="12"/>
                    <a:pt x="46" y="12"/>
                  </a:cubicBezTo>
                  <a:cubicBezTo>
                    <a:pt x="34" y="9"/>
                    <a:pt x="34" y="9"/>
                    <a:pt x="34" y="9"/>
                  </a:cubicBezTo>
                  <a:cubicBezTo>
                    <a:pt x="33" y="9"/>
                    <a:pt x="32" y="8"/>
                    <a:pt x="31" y="8"/>
                  </a:cubicBezTo>
                  <a:cubicBezTo>
                    <a:pt x="31" y="8"/>
                    <a:pt x="31" y="8"/>
                    <a:pt x="31" y="8"/>
                  </a:cubicBezTo>
                  <a:cubicBezTo>
                    <a:pt x="31" y="8"/>
                    <a:pt x="31" y="8"/>
                    <a:pt x="31" y="8"/>
                  </a:cubicBezTo>
                  <a:cubicBezTo>
                    <a:pt x="31" y="8"/>
                    <a:pt x="30" y="8"/>
                    <a:pt x="30" y="8"/>
                  </a:cubicBezTo>
                  <a:cubicBezTo>
                    <a:pt x="30" y="8"/>
                    <a:pt x="30" y="8"/>
                    <a:pt x="30" y="8"/>
                  </a:cubicBezTo>
                  <a:cubicBezTo>
                    <a:pt x="29" y="8"/>
                    <a:pt x="29" y="8"/>
                    <a:pt x="29" y="8"/>
                  </a:cubicBezTo>
                  <a:cubicBezTo>
                    <a:pt x="28" y="8"/>
                    <a:pt x="28" y="8"/>
                    <a:pt x="28" y="8"/>
                  </a:cubicBezTo>
                  <a:cubicBezTo>
                    <a:pt x="24" y="8"/>
                    <a:pt x="24" y="8"/>
                    <a:pt x="24" y="8"/>
                  </a:cubicBezTo>
                  <a:cubicBezTo>
                    <a:pt x="23" y="11"/>
                    <a:pt x="23" y="12"/>
                    <a:pt x="23" y="12"/>
                  </a:cubicBezTo>
                  <a:cubicBezTo>
                    <a:pt x="23" y="12"/>
                    <a:pt x="25" y="22"/>
                    <a:pt x="24" y="26"/>
                  </a:cubicBezTo>
                  <a:cubicBezTo>
                    <a:pt x="24" y="27"/>
                    <a:pt x="23" y="30"/>
                    <a:pt x="22" y="31"/>
                  </a:cubicBezTo>
                  <a:cubicBezTo>
                    <a:pt x="20" y="31"/>
                    <a:pt x="19" y="27"/>
                    <a:pt x="19" y="26"/>
                  </a:cubicBezTo>
                  <a:cubicBezTo>
                    <a:pt x="18" y="22"/>
                    <a:pt x="20" y="12"/>
                    <a:pt x="20" y="12"/>
                  </a:cubicBezTo>
                  <a:cubicBezTo>
                    <a:pt x="19" y="11"/>
                    <a:pt x="19" y="9"/>
                    <a:pt x="19" y="8"/>
                  </a:cubicBezTo>
                  <a:cubicBezTo>
                    <a:pt x="15" y="8"/>
                    <a:pt x="15" y="8"/>
                    <a:pt x="15" y="8"/>
                  </a:cubicBezTo>
                  <a:cubicBezTo>
                    <a:pt x="13" y="8"/>
                    <a:pt x="13" y="8"/>
                    <a:pt x="13" y="8"/>
                  </a:cubicBezTo>
                  <a:cubicBezTo>
                    <a:pt x="13" y="8"/>
                    <a:pt x="13" y="8"/>
                    <a:pt x="13" y="8"/>
                  </a:cubicBezTo>
                  <a:cubicBezTo>
                    <a:pt x="13" y="8"/>
                    <a:pt x="13" y="8"/>
                    <a:pt x="13" y="8"/>
                  </a:cubicBezTo>
                  <a:cubicBezTo>
                    <a:pt x="6" y="8"/>
                    <a:pt x="0" y="14"/>
                    <a:pt x="0" y="21"/>
                  </a:cubicBezTo>
                  <a:cubicBezTo>
                    <a:pt x="0" y="22"/>
                    <a:pt x="0" y="22"/>
                    <a:pt x="0" y="22"/>
                  </a:cubicBezTo>
                  <a:cubicBezTo>
                    <a:pt x="0" y="22"/>
                    <a:pt x="0" y="22"/>
                    <a:pt x="0" y="23"/>
                  </a:cubicBezTo>
                  <a:cubicBezTo>
                    <a:pt x="0" y="49"/>
                    <a:pt x="0" y="49"/>
                    <a:pt x="0" y="49"/>
                  </a:cubicBezTo>
                  <a:cubicBezTo>
                    <a:pt x="0" y="52"/>
                    <a:pt x="2" y="53"/>
                    <a:pt x="4" y="53"/>
                  </a:cubicBezTo>
                  <a:cubicBezTo>
                    <a:pt x="6" y="53"/>
                    <a:pt x="8" y="52"/>
                    <a:pt x="8" y="49"/>
                  </a:cubicBezTo>
                  <a:cubicBezTo>
                    <a:pt x="8" y="24"/>
                    <a:pt x="8" y="24"/>
                    <a:pt x="8" y="24"/>
                  </a:cubicBezTo>
                  <a:cubicBezTo>
                    <a:pt x="10" y="24"/>
                    <a:pt x="10" y="24"/>
                    <a:pt x="10" y="24"/>
                  </a:cubicBezTo>
                  <a:cubicBezTo>
                    <a:pt x="10" y="49"/>
                    <a:pt x="10" y="49"/>
                    <a:pt x="10" y="49"/>
                  </a:cubicBezTo>
                  <a:cubicBezTo>
                    <a:pt x="10" y="49"/>
                    <a:pt x="10" y="49"/>
                    <a:pt x="10" y="49"/>
                  </a:cubicBezTo>
                  <a:cubicBezTo>
                    <a:pt x="10" y="89"/>
                    <a:pt x="10" y="89"/>
                    <a:pt x="10" y="89"/>
                  </a:cubicBezTo>
                  <a:cubicBezTo>
                    <a:pt x="10" y="91"/>
                    <a:pt x="12" y="94"/>
                    <a:pt x="15" y="94"/>
                  </a:cubicBezTo>
                  <a:cubicBezTo>
                    <a:pt x="15" y="94"/>
                    <a:pt x="15" y="94"/>
                    <a:pt x="15" y="94"/>
                  </a:cubicBezTo>
                  <a:cubicBezTo>
                    <a:pt x="15" y="94"/>
                    <a:pt x="15" y="94"/>
                    <a:pt x="15" y="94"/>
                  </a:cubicBezTo>
                  <a:cubicBezTo>
                    <a:pt x="18" y="94"/>
                    <a:pt x="20" y="91"/>
                    <a:pt x="20" y="89"/>
                  </a:cubicBezTo>
                  <a:cubicBezTo>
                    <a:pt x="20" y="54"/>
                    <a:pt x="20" y="54"/>
                    <a:pt x="20" y="54"/>
                  </a:cubicBezTo>
                  <a:cubicBezTo>
                    <a:pt x="22" y="54"/>
                    <a:pt x="22" y="54"/>
                    <a:pt x="22" y="54"/>
                  </a:cubicBezTo>
                  <a:cubicBezTo>
                    <a:pt x="22" y="89"/>
                    <a:pt x="22" y="89"/>
                    <a:pt x="22" y="89"/>
                  </a:cubicBezTo>
                  <a:cubicBezTo>
                    <a:pt x="22" y="91"/>
                    <a:pt x="25" y="94"/>
                    <a:pt x="27" y="94"/>
                  </a:cubicBezTo>
                  <a:cubicBezTo>
                    <a:pt x="28" y="94"/>
                    <a:pt x="28" y="94"/>
                    <a:pt x="28" y="94"/>
                  </a:cubicBezTo>
                  <a:cubicBezTo>
                    <a:pt x="28" y="94"/>
                    <a:pt x="28" y="94"/>
                    <a:pt x="28" y="94"/>
                  </a:cubicBezTo>
                  <a:cubicBezTo>
                    <a:pt x="30" y="94"/>
                    <a:pt x="33" y="91"/>
                    <a:pt x="33" y="89"/>
                  </a:cubicBezTo>
                  <a:cubicBezTo>
                    <a:pt x="33" y="49"/>
                    <a:pt x="33" y="49"/>
                    <a:pt x="33" y="49"/>
                  </a:cubicBezTo>
                  <a:cubicBezTo>
                    <a:pt x="33" y="47"/>
                    <a:pt x="33" y="47"/>
                    <a:pt x="33" y="47"/>
                  </a:cubicBezTo>
                  <a:cubicBezTo>
                    <a:pt x="33" y="24"/>
                    <a:pt x="33" y="24"/>
                    <a:pt x="33" y="24"/>
                  </a:cubicBezTo>
                  <a:cubicBezTo>
                    <a:pt x="33" y="24"/>
                    <a:pt x="32" y="17"/>
                    <a:pt x="37" y="18"/>
                  </a:cubicBezTo>
                  <a:cubicBezTo>
                    <a:pt x="40" y="18"/>
                    <a:pt x="49" y="20"/>
                    <a:pt x="49" y="20"/>
                  </a:cubicBezTo>
                  <a:cubicBezTo>
                    <a:pt x="55" y="16"/>
                    <a:pt x="55" y="16"/>
                    <a:pt x="55" y="16"/>
                  </a:cubicBezTo>
                  <a:cubicBezTo>
                    <a:pt x="64" y="8"/>
                    <a:pt x="64" y="8"/>
                    <a:pt x="64" y="8"/>
                  </a:cubicBezTo>
                  <a:cubicBezTo>
                    <a:pt x="66" y="7"/>
                    <a:pt x="67" y="4"/>
                    <a:pt x="6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77" name="Freeform 76"/>
            <p:cNvSpPr/>
            <p:nvPr/>
          </p:nvSpPr>
          <p:spPr bwMode="auto">
            <a:xfrm>
              <a:off x="8686800" y="4875213"/>
              <a:ext cx="165100" cy="173038"/>
            </a:xfrm>
            <a:custGeom>
              <a:gdLst>
                <a:gd name="T0" fmla="*/ 34 w 44"/>
                <a:gd name="T1" fmla="*/ 1 h 46"/>
                <a:gd name="T2" fmla="*/ 33 w 44"/>
                <a:gd name="T3" fmla="*/ 0 h 46"/>
                <a:gd name="T4" fmla="*/ 31 w 44"/>
                <a:gd name="T5" fmla="*/ 2 h 46"/>
                <a:gd name="T6" fmla="*/ 31 w 44"/>
                <a:gd name="T7" fmla="*/ 6 h 46"/>
                <a:gd name="T8" fmla="*/ 10 w 44"/>
                <a:gd name="T9" fmla="*/ 19 h 46"/>
                <a:gd name="T10" fmla="*/ 0 w 44"/>
                <a:gd name="T11" fmla="*/ 45 h 46"/>
                <a:gd name="T12" fmla="*/ 0 w 44"/>
                <a:gd name="T13" fmla="*/ 46 h 46"/>
                <a:gd name="T14" fmla="*/ 1 w 44"/>
                <a:gd name="T15" fmla="*/ 46 h 46"/>
                <a:gd name="T16" fmla="*/ 6 w 44"/>
                <a:gd name="T17" fmla="*/ 46 h 46"/>
                <a:gd name="T18" fmla="*/ 7 w 44"/>
                <a:gd name="T19" fmla="*/ 45 h 46"/>
                <a:gd name="T20" fmla="*/ 31 w 44"/>
                <a:gd name="T21" fmla="*/ 13 h 46"/>
                <a:gd name="T22" fmla="*/ 31 w 44"/>
                <a:gd name="T23" fmla="*/ 16 h 46"/>
                <a:gd name="T24" fmla="*/ 33 w 44"/>
                <a:gd name="T25" fmla="*/ 18 h 46"/>
                <a:gd name="T26" fmla="*/ 34 w 44"/>
                <a:gd name="T27" fmla="*/ 18 h 46"/>
                <a:gd name="T28" fmla="*/ 43 w 44"/>
                <a:gd name="T29" fmla="*/ 11 h 46"/>
                <a:gd name="T30" fmla="*/ 44 w 44"/>
                <a:gd name="T31" fmla="*/ 9 h 46"/>
                <a:gd name="T32" fmla="*/ 43 w 44"/>
                <a:gd name="T33" fmla="*/ 8 h 46"/>
                <a:gd name="T34" fmla="*/ 34 w 44"/>
                <a:gd name="T35" fmla="*/ 1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46">
                  <a:moveTo>
                    <a:pt x="34" y="1"/>
                  </a:moveTo>
                  <a:cubicBezTo>
                    <a:pt x="34" y="0"/>
                    <a:pt x="34" y="0"/>
                    <a:pt x="33" y="0"/>
                  </a:cubicBezTo>
                  <a:cubicBezTo>
                    <a:pt x="32" y="0"/>
                    <a:pt x="31" y="1"/>
                    <a:pt x="31" y="2"/>
                  </a:cubicBezTo>
                  <a:cubicBezTo>
                    <a:pt x="31" y="6"/>
                    <a:pt x="31" y="6"/>
                    <a:pt x="31" y="6"/>
                  </a:cubicBezTo>
                  <a:cubicBezTo>
                    <a:pt x="22" y="8"/>
                    <a:pt x="16" y="12"/>
                    <a:pt x="10" y="19"/>
                  </a:cubicBezTo>
                  <a:cubicBezTo>
                    <a:pt x="4" y="27"/>
                    <a:pt x="1" y="35"/>
                    <a:pt x="0" y="45"/>
                  </a:cubicBezTo>
                  <a:cubicBezTo>
                    <a:pt x="0" y="45"/>
                    <a:pt x="0" y="45"/>
                    <a:pt x="0" y="46"/>
                  </a:cubicBezTo>
                  <a:cubicBezTo>
                    <a:pt x="0" y="46"/>
                    <a:pt x="0" y="46"/>
                    <a:pt x="1" y="46"/>
                  </a:cubicBezTo>
                  <a:cubicBezTo>
                    <a:pt x="6" y="46"/>
                    <a:pt x="6" y="46"/>
                    <a:pt x="6" y="46"/>
                  </a:cubicBezTo>
                  <a:cubicBezTo>
                    <a:pt x="7" y="46"/>
                    <a:pt x="7" y="46"/>
                    <a:pt x="7" y="45"/>
                  </a:cubicBezTo>
                  <a:cubicBezTo>
                    <a:pt x="9" y="30"/>
                    <a:pt x="16" y="18"/>
                    <a:pt x="31" y="13"/>
                  </a:cubicBezTo>
                  <a:cubicBezTo>
                    <a:pt x="31" y="16"/>
                    <a:pt x="31" y="16"/>
                    <a:pt x="31" y="16"/>
                  </a:cubicBezTo>
                  <a:cubicBezTo>
                    <a:pt x="31" y="17"/>
                    <a:pt x="32" y="18"/>
                    <a:pt x="33" y="18"/>
                  </a:cubicBezTo>
                  <a:cubicBezTo>
                    <a:pt x="34" y="18"/>
                    <a:pt x="34" y="18"/>
                    <a:pt x="34" y="18"/>
                  </a:cubicBezTo>
                  <a:cubicBezTo>
                    <a:pt x="43" y="11"/>
                    <a:pt x="43" y="11"/>
                    <a:pt x="43" y="11"/>
                  </a:cubicBezTo>
                  <a:cubicBezTo>
                    <a:pt x="44" y="11"/>
                    <a:pt x="44" y="10"/>
                    <a:pt x="44" y="9"/>
                  </a:cubicBezTo>
                  <a:cubicBezTo>
                    <a:pt x="44" y="9"/>
                    <a:pt x="44" y="8"/>
                    <a:pt x="43" y="8"/>
                  </a:cubicBezTo>
                  <a:lnTo>
                    <a:pt x="3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78" name="Freeform 77"/>
            <p:cNvSpPr>
              <a:spLocks noEditPoints="1"/>
            </p:cNvSpPr>
            <p:nvPr/>
          </p:nvSpPr>
          <p:spPr bwMode="auto">
            <a:xfrm>
              <a:off x="8769350" y="4965701"/>
              <a:ext cx="82550" cy="82550"/>
            </a:xfrm>
            <a:custGeom>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79" name="Freeform 78"/>
            <p:cNvSpPr/>
            <p:nvPr/>
          </p:nvSpPr>
          <p:spPr bwMode="auto">
            <a:xfrm>
              <a:off x="8629650" y="4875213"/>
              <a:ext cx="79375" cy="79375"/>
            </a:xfrm>
            <a:custGeom>
              <a:gdLst>
                <a:gd name="T0" fmla="*/ 19 w 21"/>
                <a:gd name="T1" fmla="*/ 8 h 21"/>
                <a:gd name="T2" fmla="*/ 13 w 21"/>
                <a:gd name="T3" fmla="*/ 8 h 21"/>
                <a:gd name="T4" fmla="*/ 13 w 21"/>
                <a:gd name="T5" fmla="*/ 2 h 21"/>
                <a:gd name="T6" fmla="*/ 12 w 21"/>
                <a:gd name="T7" fmla="*/ 0 h 21"/>
                <a:gd name="T8" fmla="*/ 9 w 21"/>
                <a:gd name="T9" fmla="*/ 0 h 21"/>
                <a:gd name="T10" fmla="*/ 7 w 21"/>
                <a:gd name="T11" fmla="*/ 2 h 21"/>
                <a:gd name="T12" fmla="*/ 7 w 21"/>
                <a:gd name="T13" fmla="*/ 8 h 21"/>
                <a:gd name="T14" fmla="*/ 1 w 21"/>
                <a:gd name="T15" fmla="*/ 8 h 21"/>
                <a:gd name="T16" fmla="*/ 0 w 21"/>
                <a:gd name="T17" fmla="*/ 9 h 21"/>
                <a:gd name="T18" fmla="*/ 0 w 21"/>
                <a:gd name="T19" fmla="*/ 12 h 21"/>
                <a:gd name="T20" fmla="*/ 1 w 21"/>
                <a:gd name="T21" fmla="*/ 14 h 21"/>
                <a:gd name="T22" fmla="*/ 7 w 21"/>
                <a:gd name="T23" fmla="*/ 14 h 21"/>
                <a:gd name="T24" fmla="*/ 7 w 21"/>
                <a:gd name="T25" fmla="*/ 20 h 21"/>
                <a:gd name="T26" fmla="*/ 9 w 21"/>
                <a:gd name="T27" fmla="*/ 21 h 21"/>
                <a:gd name="T28" fmla="*/ 12 w 21"/>
                <a:gd name="T29" fmla="*/ 21 h 21"/>
                <a:gd name="T30" fmla="*/ 13 w 21"/>
                <a:gd name="T31" fmla="*/ 20 h 21"/>
                <a:gd name="T32" fmla="*/ 13 w 21"/>
                <a:gd name="T33" fmla="*/ 14 h 21"/>
                <a:gd name="T34" fmla="*/ 19 w 21"/>
                <a:gd name="T35" fmla="*/ 14 h 21"/>
                <a:gd name="T36" fmla="*/ 21 w 21"/>
                <a:gd name="T37" fmla="*/ 12 h 21"/>
                <a:gd name="T38" fmla="*/ 21 w 21"/>
                <a:gd name="T39" fmla="*/ 9 h 21"/>
                <a:gd name="T40" fmla="*/ 19 w 21"/>
                <a:gd name="T41" fmla="*/ 8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1">
                  <a:moveTo>
                    <a:pt x="19" y="8"/>
                  </a:moveTo>
                  <a:cubicBezTo>
                    <a:pt x="13" y="8"/>
                    <a:pt x="13" y="8"/>
                    <a:pt x="13" y="8"/>
                  </a:cubicBezTo>
                  <a:cubicBezTo>
                    <a:pt x="13" y="2"/>
                    <a:pt x="13" y="2"/>
                    <a:pt x="13" y="2"/>
                  </a:cubicBezTo>
                  <a:cubicBezTo>
                    <a:pt x="13" y="1"/>
                    <a:pt x="13" y="0"/>
                    <a:pt x="12" y="0"/>
                  </a:cubicBezTo>
                  <a:cubicBezTo>
                    <a:pt x="9" y="0"/>
                    <a:pt x="9" y="0"/>
                    <a:pt x="9" y="0"/>
                  </a:cubicBezTo>
                  <a:cubicBezTo>
                    <a:pt x="8" y="0"/>
                    <a:pt x="7" y="1"/>
                    <a:pt x="7" y="2"/>
                  </a:cubicBezTo>
                  <a:cubicBezTo>
                    <a:pt x="7" y="8"/>
                    <a:pt x="7" y="8"/>
                    <a:pt x="7" y="8"/>
                  </a:cubicBezTo>
                  <a:cubicBezTo>
                    <a:pt x="1" y="8"/>
                    <a:pt x="1" y="8"/>
                    <a:pt x="1" y="8"/>
                  </a:cubicBezTo>
                  <a:cubicBezTo>
                    <a:pt x="0" y="8"/>
                    <a:pt x="0" y="8"/>
                    <a:pt x="0" y="9"/>
                  </a:cubicBezTo>
                  <a:cubicBezTo>
                    <a:pt x="0" y="12"/>
                    <a:pt x="0" y="12"/>
                    <a:pt x="0" y="12"/>
                  </a:cubicBezTo>
                  <a:cubicBezTo>
                    <a:pt x="0" y="13"/>
                    <a:pt x="0" y="14"/>
                    <a:pt x="1" y="14"/>
                  </a:cubicBezTo>
                  <a:cubicBezTo>
                    <a:pt x="7" y="14"/>
                    <a:pt x="7" y="14"/>
                    <a:pt x="7" y="14"/>
                  </a:cubicBezTo>
                  <a:cubicBezTo>
                    <a:pt x="7" y="20"/>
                    <a:pt x="7" y="20"/>
                    <a:pt x="7" y="20"/>
                  </a:cubicBezTo>
                  <a:cubicBezTo>
                    <a:pt x="7" y="20"/>
                    <a:pt x="8" y="21"/>
                    <a:pt x="9" y="21"/>
                  </a:cubicBezTo>
                  <a:cubicBezTo>
                    <a:pt x="12" y="21"/>
                    <a:pt x="12" y="21"/>
                    <a:pt x="12" y="21"/>
                  </a:cubicBezTo>
                  <a:cubicBezTo>
                    <a:pt x="13" y="21"/>
                    <a:pt x="13" y="20"/>
                    <a:pt x="13" y="20"/>
                  </a:cubicBezTo>
                  <a:cubicBezTo>
                    <a:pt x="13" y="14"/>
                    <a:pt x="13" y="14"/>
                    <a:pt x="13" y="14"/>
                  </a:cubicBezTo>
                  <a:cubicBezTo>
                    <a:pt x="19" y="14"/>
                    <a:pt x="19" y="14"/>
                    <a:pt x="19" y="14"/>
                  </a:cubicBezTo>
                  <a:cubicBezTo>
                    <a:pt x="20" y="14"/>
                    <a:pt x="21" y="13"/>
                    <a:pt x="21" y="12"/>
                  </a:cubicBezTo>
                  <a:cubicBezTo>
                    <a:pt x="21" y="9"/>
                    <a:pt x="21" y="9"/>
                    <a:pt x="21" y="9"/>
                  </a:cubicBezTo>
                  <a:cubicBezTo>
                    <a:pt x="21" y="8"/>
                    <a:pt x="20"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80" name="Freeform 79"/>
            <p:cNvSpPr/>
            <p:nvPr/>
          </p:nvSpPr>
          <p:spPr bwMode="auto">
            <a:xfrm>
              <a:off x="8651875" y="5103813"/>
              <a:ext cx="176212" cy="184150"/>
            </a:xfrm>
            <a:custGeom>
              <a:gdLst>
                <a:gd name="T0" fmla="*/ 47 w 47"/>
                <a:gd name="T1" fmla="*/ 45 h 49"/>
                <a:gd name="T2" fmla="*/ 27 w 47"/>
                <a:gd name="T3" fmla="*/ 25 h 49"/>
                <a:gd name="T4" fmla="*/ 27 w 47"/>
                <a:gd name="T5" fmla="*/ 24 h 49"/>
                <a:gd name="T6" fmla="*/ 27 w 47"/>
                <a:gd name="T7" fmla="*/ 0 h 49"/>
                <a:gd name="T8" fmla="*/ 21 w 47"/>
                <a:gd name="T9" fmla="*/ 0 h 49"/>
                <a:gd name="T10" fmla="*/ 21 w 47"/>
                <a:gd name="T11" fmla="*/ 24 h 49"/>
                <a:gd name="T12" fmla="*/ 20 w 47"/>
                <a:gd name="T13" fmla="*/ 25 h 49"/>
                <a:gd name="T14" fmla="*/ 0 w 47"/>
                <a:gd name="T15" fmla="*/ 45 h 49"/>
                <a:gd name="T16" fmla="*/ 5 w 47"/>
                <a:gd name="T17" fmla="*/ 45 h 49"/>
                <a:gd name="T18" fmla="*/ 19 w 47"/>
                <a:gd name="T19" fmla="*/ 31 h 49"/>
                <a:gd name="T20" fmla="*/ 20 w 47"/>
                <a:gd name="T21" fmla="*/ 30 h 49"/>
                <a:gd name="T22" fmla="*/ 21 w 47"/>
                <a:gd name="T23" fmla="*/ 30 h 49"/>
                <a:gd name="T24" fmla="*/ 22 w 47"/>
                <a:gd name="T25" fmla="*/ 32 h 49"/>
                <a:gd name="T26" fmla="*/ 22 w 47"/>
                <a:gd name="T27" fmla="*/ 49 h 49"/>
                <a:gd name="T28" fmla="*/ 26 w 47"/>
                <a:gd name="T29" fmla="*/ 49 h 49"/>
                <a:gd name="T30" fmla="*/ 26 w 47"/>
                <a:gd name="T31" fmla="*/ 32 h 49"/>
                <a:gd name="T32" fmla="*/ 26 w 47"/>
                <a:gd name="T33" fmla="*/ 30 h 49"/>
                <a:gd name="T34" fmla="*/ 27 w 47"/>
                <a:gd name="T35" fmla="*/ 30 h 49"/>
                <a:gd name="T36" fmla="*/ 28 w 47"/>
                <a:gd name="T37" fmla="*/ 31 h 49"/>
                <a:gd name="T38" fmla="*/ 42 w 47"/>
                <a:gd name="T39" fmla="*/ 45 h 49"/>
                <a:gd name="T40" fmla="*/ 47 w 47"/>
                <a:gd name="T41" fmla="*/ 45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9">
                  <a:moveTo>
                    <a:pt x="47" y="45"/>
                  </a:moveTo>
                  <a:cubicBezTo>
                    <a:pt x="27" y="25"/>
                    <a:pt x="27" y="25"/>
                    <a:pt x="27" y="25"/>
                  </a:cubicBezTo>
                  <a:cubicBezTo>
                    <a:pt x="27" y="25"/>
                    <a:pt x="27" y="24"/>
                    <a:pt x="27" y="24"/>
                  </a:cubicBezTo>
                  <a:cubicBezTo>
                    <a:pt x="27" y="0"/>
                    <a:pt x="27" y="0"/>
                    <a:pt x="27" y="0"/>
                  </a:cubicBezTo>
                  <a:cubicBezTo>
                    <a:pt x="21" y="0"/>
                    <a:pt x="21" y="0"/>
                    <a:pt x="21" y="0"/>
                  </a:cubicBezTo>
                  <a:cubicBezTo>
                    <a:pt x="21" y="24"/>
                    <a:pt x="21" y="24"/>
                    <a:pt x="21" y="24"/>
                  </a:cubicBezTo>
                  <a:cubicBezTo>
                    <a:pt x="21" y="24"/>
                    <a:pt x="20" y="25"/>
                    <a:pt x="20" y="25"/>
                  </a:cubicBezTo>
                  <a:cubicBezTo>
                    <a:pt x="0" y="45"/>
                    <a:pt x="0" y="45"/>
                    <a:pt x="0" y="45"/>
                  </a:cubicBezTo>
                  <a:cubicBezTo>
                    <a:pt x="5" y="45"/>
                    <a:pt x="5" y="45"/>
                    <a:pt x="5" y="45"/>
                  </a:cubicBezTo>
                  <a:cubicBezTo>
                    <a:pt x="19" y="31"/>
                    <a:pt x="19" y="31"/>
                    <a:pt x="19" y="31"/>
                  </a:cubicBezTo>
                  <a:cubicBezTo>
                    <a:pt x="20" y="30"/>
                    <a:pt x="20" y="30"/>
                    <a:pt x="20" y="30"/>
                  </a:cubicBezTo>
                  <a:cubicBezTo>
                    <a:pt x="21" y="30"/>
                    <a:pt x="21" y="30"/>
                    <a:pt x="21" y="30"/>
                  </a:cubicBezTo>
                  <a:cubicBezTo>
                    <a:pt x="21" y="31"/>
                    <a:pt x="22" y="31"/>
                    <a:pt x="22" y="32"/>
                  </a:cubicBezTo>
                  <a:cubicBezTo>
                    <a:pt x="22" y="49"/>
                    <a:pt x="22" y="49"/>
                    <a:pt x="22" y="49"/>
                  </a:cubicBezTo>
                  <a:cubicBezTo>
                    <a:pt x="26" y="49"/>
                    <a:pt x="26" y="49"/>
                    <a:pt x="26" y="49"/>
                  </a:cubicBezTo>
                  <a:cubicBezTo>
                    <a:pt x="26" y="32"/>
                    <a:pt x="26" y="32"/>
                    <a:pt x="26" y="32"/>
                  </a:cubicBezTo>
                  <a:cubicBezTo>
                    <a:pt x="26" y="31"/>
                    <a:pt x="26" y="31"/>
                    <a:pt x="26" y="30"/>
                  </a:cubicBezTo>
                  <a:cubicBezTo>
                    <a:pt x="27" y="30"/>
                    <a:pt x="27" y="30"/>
                    <a:pt x="27" y="30"/>
                  </a:cubicBezTo>
                  <a:cubicBezTo>
                    <a:pt x="27" y="30"/>
                    <a:pt x="28" y="30"/>
                    <a:pt x="28" y="31"/>
                  </a:cubicBezTo>
                  <a:cubicBezTo>
                    <a:pt x="42" y="45"/>
                    <a:pt x="42" y="45"/>
                    <a:pt x="42" y="45"/>
                  </a:cubicBezTo>
                  <a:lnTo>
                    <a:pt x="47"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81" name="Freeform 80"/>
            <p:cNvSpPr/>
            <p:nvPr/>
          </p:nvSpPr>
          <p:spPr bwMode="auto">
            <a:xfrm>
              <a:off x="8566150" y="4811713"/>
              <a:ext cx="352425" cy="44450"/>
            </a:xfrm>
            <a:custGeom>
              <a:gdLst>
                <a:gd name="T0" fmla="*/ 88 w 94"/>
                <a:gd name="T1" fmla="*/ 0 h 12"/>
                <a:gd name="T2" fmla="*/ 5 w 94"/>
                <a:gd name="T3" fmla="*/ 0 h 12"/>
                <a:gd name="T4" fmla="*/ 0 w 94"/>
                <a:gd name="T5" fmla="*/ 6 h 12"/>
                <a:gd name="T6" fmla="*/ 0 w 94"/>
                <a:gd name="T7" fmla="*/ 12 h 12"/>
                <a:gd name="T8" fmla="*/ 94 w 94"/>
                <a:gd name="T9" fmla="*/ 12 h 12"/>
                <a:gd name="T10" fmla="*/ 94 w 94"/>
                <a:gd name="T11" fmla="*/ 6 h 12"/>
                <a:gd name="T12" fmla="*/ 88 w 94"/>
                <a:gd name="T13" fmla="*/ 0 h 12"/>
              </a:gdLst>
              <a:cxnLst>
                <a:cxn ang="0">
                  <a:pos x="T0" y="T1"/>
                </a:cxn>
                <a:cxn ang="0">
                  <a:pos x="T2" y="T3"/>
                </a:cxn>
                <a:cxn ang="0">
                  <a:pos x="T4" y="T5"/>
                </a:cxn>
                <a:cxn ang="0">
                  <a:pos x="T6" y="T7"/>
                </a:cxn>
                <a:cxn ang="0">
                  <a:pos x="T8" y="T9"/>
                </a:cxn>
                <a:cxn ang="0">
                  <a:pos x="T10" y="T11"/>
                </a:cxn>
                <a:cxn ang="0">
                  <a:pos x="T12" y="T13"/>
                </a:cxn>
              </a:cxnLst>
              <a:rect l="0" t="0" r="r" b="b"/>
              <a:pathLst>
                <a:path w="94" h="12">
                  <a:moveTo>
                    <a:pt x="88" y="0"/>
                  </a:moveTo>
                  <a:cubicBezTo>
                    <a:pt x="5" y="0"/>
                    <a:pt x="5" y="0"/>
                    <a:pt x="5" y="0"/>
                  </a:cubicBezTo>
                  <a:cubicBezTo>
                    <a:pt x="2" y="0"/>
                    <a:pt x="0" y="3"/>
                    <a:pt x="0" y="6"/>
                  </a:cubicBezTo>
                  <a:cubicBezTo>
                    <a:pt x="0" y="12"/>
                    <a:pt x="0" y="12"/>
                    <a:pt x="0" y="12"/>
                  </a:cubicBezTo>
                  <a:cubicBezTo>
                    <a:pt x="94" y="12"/>
                    <a:pt x="94" y="12"/>
                    <a:pt x="94" y="12"/>
                  </a:cubicBezTo>
                  <a:cubicBezTo>
                    <a:pt x="94" y="6"/>
                    <a:pt x="94" y="6"/>
                    <a:pt x="94" y="6"/>
                  </a:cubicBezTo>
                  <a:cubicBezTo>
                    <a:pt x="94" y="3"/>
                    <a:pt x="91" y="0"/>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sp>
          <p:nvSpPr>
            <p:cNvPr id="82" name="Freeform 81"/>
            <p:cNvSpPr/>
            <p:nvPr/>
          </p:nvSpPr>
          <p:spPr bwMode="auto">
            <a:xfrm>
              <a:off x="8574088" y="4826001"/>
              <a:ext cx="336550" cy="258763"/>
            </a:xfrm>
            <a:custGeom>
              <a:gdLst>
                <a:gd name="T0" fmla="*/ 82 w 90"/>
                <a:gd name="T1" fmla="*/ 0 h 69"/>
                <a:gd name="T2" fmla="*/ 8 w 90"/>
                <a:gd name="T3" fmla="*/ 0 h 69"/>
                <a:gd name="T4" fmla="*/ 0 w 90"/>
                <a:gd name="T5" fmla="*/ 8 h 69"/>
                <a:gd name="T6" fmla="*/ 0 w 90"/>
                <a:gd name="T7" fmla="*/ 35 h 69"/>
                <a:gd name="T8" fmla="*/ 5 w 90"/>
                <a:gd name="T9" fmla="*/ 31 h 69"/>
                <a:gd name="T10" fmla="*/ 5 w 90"/>
                <a:gd name="T11" fmla="*/ 8 h 69"/>
                <a:gd name="T12" fmla="*/ 8 w 90"/>
                <a:gd name="T13" fmla="*/ 5 h 69"/>
                <a:gd name="T14" fmla="*/ 82 w 90"/>
                <a:gd name="T15" fmla="*/ 5 h 69"/>
                <a:gd name="T16" fmla="*/ 85 w 90"/>
                <a:gd name="T17" fmla="*/ 8 h 69"/>
                <a:gd name="T18" fmla="*/ 85 w 90"/>
                <a:gd name="T19" fmla="*/ 61 h 69"/>
                <a:gd name="T20" fmla="*/ 82 w 90"/>
                <a:gd name="T21" fmla="*/ 64 h 69"/>
                <a:gd name="T22" fmla="*/ 8 w 90"/>
                <a:gd name="T23" fmla="*/ 64 h 69"/>
                <a:gd name="T24" fmla="*/ 5 w 90"/>
                <a:gd name="T25" fmla="*/ 61 h 69"/>
                <a:gd name="T26" fmla="*/ 5 w 90"/>
                <a:gd name="T27" fmla="*/ 48 h 69"/>
                <a:gd name="T28" fmla="*/ 0 w 90"/>
                <a:gd name="T29" fmla="*/ 51 h 69"/>
                <a:gd name="T30" fmla="*/ 0 w 90"/>
                <a:gd name="T31" fmla="*/ 61 h 69"/>
                <a:gd name="T32" fmla="*/ 8 w 90"/>
                <a:gd name="T33" fmla="*/ 69 h 69"/>
                <a:gd name="T34" fmla="*/ 82 w 90"/>
                <a:gd name="T35" fmla="*/ 69 h 69"/>
                <a:gd name="T36" fmla="*/ 90 w 90"/>
                <a:gd name="T37" fmla="*/ 61 h 69"/>
                <a:gd name="T38" fmla="*/ 90 w 90"/>
                <a:gd name="T39" fmla="*/ 8 h 69"/>
                <a:gd name="T40" fmla="*/ 82 w 90"/>
                <a:gd name="T41" fmla="*/ 0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9">
                  <a:moveTo>
                    <a:pt x="82" y="0"/>
                  </a:moveTo>
                  <a:cubicBezTo>
                    <a:pt x="8" y="0"/>
                    <a:pt x="8" y="0"/>
                    <a:pt x="8" y="0"/>
                  </a:cubicBezTo>
                  <a:cubicBezTo>
                    <a:pt x="3" y="0"/>
                    <a:pt x="0" y="4"/>
                    <a:pt x="0" y="8"/>
                  </a:cubicBezTo>
                  <a:cubicBezTo>
                    <a:pt x="0" y="35"/>
                    <a:pt x="0" y="35"/>
                    <a:pt x="0" y="35"/>
                  </a:cubicBezTo>
                  <a:cubicBezTo>
                    <a:pt x="5" y="31"/>
                    <a:pt x="5" y="31"/>
                    <a:pt x="5" y="31"/>
                  </a:cubicBezTo>
                  <a:cubicBezTo>
                    <a:pt x="5" y="8"/>
                    <a:pt x="5" y="8"/>
                    <a:pt x="5" y="8"/>
                  </a:cubicBezTo>
                  <a:cubicBezTo>
                    <a:pt x="5" y="6"/>
                    <a:pt x="6" y="5"/>
                    <a:pt x="8" y="5"/>
                  </a:cubicBezTo>
                  <a:cubicBezTo>
                    <a:pt x="82" y="5"/>
                    <a:pt x="82" y="5"/>
                    <a:pt x="82" y="5"/>
                  </a:cubicBezTo>
                  <a:cubicBezTo>
                    <a:pt x="83" y="5"/>
                    <a:pt x="85" y="6"/>
                    <a:pt x="85" y="8"/>
                  </a:cubicBezTo>
                  <a:cubicBezTo>
                    <a:pt x="85" y="61"/>
                    <a:pt x="85" y="61"/>
                    <a:pt x="85" y="61"/>
                  </a:cubicBezTo>
                  <a:cubicBezTo>
                    <a:pt x="85" y="62"/>
                    <a:pt x="83" y="64"/>
                    <a:pt x="82" y="64"/>
                  </a:cubicBezTo>
                  <a:cubicBezTo>
                    <a:pt x="8" y="64"/>
                    <a:pt x="8" y="64"/>
                    <a:pt x="8" y="64"/>
                  </a:cubicBezTo>
                  <a:cubicBezTo>
                    <a:pt x="6" y="64"/>
                    <a:pt x="5" y="62"/>
                    <a:pt x="5" y="61"/>
                  </a:cubicBezTo>
                  <a:cubicBezTo>
                    <a:pt x="5" y="48"/>
                    <a:pt x="5" y="48"/>
                    <a:pt x="5" y="48"/>
                  </a:cubicBezTo>
                  <a:cubicBezTo>
                    <a:pt x="0" y="51"/>
                    <a:pt x="0" y="51"/>
                    <a:pt x="0" y="51"/>
                  </a:cubicBezTo>
                  <a:cubicBezTo>
                    <a:pt x="0" y="61"/>
                    <a:pt x="0" y="61"/>
                    <a:pt x="0" y="61"/>
                  </a:cubicBezTo>
                  <a:cubicBezTo>
                    <a:pt x="0" y="65"/>
                    <a:pt x="3" y="69"/>
                    <a:pt x="8" y="69"/>
                  </a:cubicBezTo>
                  <a:cubicBezTo>
                    <a:pt x="82" y="69"/>
                    <a:pt x="82" y="69"/>
                    <a:pt x="82" y="69"/>
                  </a:cubicBezTo>
                  <a:cubicBezTo>
                    <a:pt x="86" y="69"/>
                    <a:pt x="90" y="65"/>
                    <a:pt x="90" y="61"/>
                  </a:cubicBezTo>
                  <a:cubicBezTo>
                    <a:pt x="90" y="8"/>
                    <a:pt x="90" y="8"/>
                    <a:pt x="90" y="8"/>
                  </a:cubicBezTo>
                  <a:cubicBezTo>
                    <a:pt x="90" y="4"/>
                    <a:pt x="86" y="0"/>
                    <a:pt x="8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endParaRPr>
            </a:p>
          </p:txBody>
        </p:sp>
      </p:grpSp>
      <p:sp>
        <p:nvSpPr>
          <p:cNvPr id="84" name="TextBox 83"/>
          <p:cNvSpPr txBox="1"/>
          <p:nvPr/>
        </p:nvSpPr>
        <p:spPr>
          <a:xfrm>
            <a:off x="1447801" y="3558666"/>
            <a:ext cx="1038839" cy="338659"/>
          </a:xfrm>
          <a:prstGeom prst="rect">
            <a:avLst/>
          </a:prstGeom>
          <a:noFill/>
        </p:spPr>
        <p:txBody>
          <a:bodyPr wrap="square" rtlCol="0">
            <a:spAutoFit/>
          </a:bodyPr>
          <a:lstStyle/>
          <a:p>
            <a:pPr algn="ctr"/>
            <a:r>
              <a:rPr lang="zh-CN" altLang="en-US" sz="1600">
                <a:latin typeface="方正粗倩简体" panose="03000509000000000000" pitchFamily="65" charset="-122"/>
                <a:ea typeface="方正粗倩简体" panose="03000509000000000000" pitchFamily="65" charset="-122"/>
              </a:rPr>
              <a:t>添加文字</a:t>
            </a:r>
            <a:endParaRPr lang="en-US" sz="1600">
              <a:latin typeface="方正粗倩简体" panose="03000509000000000000" pitchFamily="65" charset="-122"/>
              <a:ea typeface="方正粗倩简体" panose="03000509000000000000" pitchFamily="65" charset="-122"/>
            </a:endParaRPr>
          </a:p>
        </p:txBody>
      </p:sp>
      <p:sp>
        <p:nvSpPr>
          <p:cNvPr id="85" name="TextBox 84"/>
          <p:cNvSpPr txBox="1"/>
          <p:nvPr/>
        </p:nvSpPr>
        <p:spPr>
          <a:xfrm>
            <a:off x="3286620" y="3558666"/>
            <a:ext cx="1038839" cy="338659"/>
          </a:xfrm>
          <a:prstGeom prst="rect">
            <a:avLst/>
          </a:prstGeom>
          <a:noFill/>
        </p:spPr>
        <p:txBody>
          <a:bodyPr wrap="square" rtlCol="0">
            <a:spAutoFit/>
          </a:bodyPr>
          <a:lstStyle/>
          <a:p>
            <a:pPr algn="ctr"/>
            <a:r>
              <a:rPr lang="zh-CN" altLang="en-US" sz="1600">
                <a:latin typeface="方正粗倩简体" panose="03000509000000000000" pitchFamily="65" charset="-122"/>
                <a:ea typeface="方正粗倩简体" panose="03000509000000000000" pitchFamily="65" charset="-122"/>
              </a:rPr>
              <a:t>添加文字</a:t>
            </a:r>
            <a:endParaRPr lang="en-US" sz="1600">
              <a:latin typeface="方正粗倩简体" panose="03000509000000000000" pitchFamily="65" charset="-122"/>
              <a:ea typeface="方正粗倩简体" panose="03000509000000000000" pitchFamily="65" charset="-122"/>
            </a:endParaRPr>
          </a:p>
        </p:txBody>
      </p:sp>
      <p:sp>
        <p:nvSpPr>
          <p:cNvPr id="86" name="TextBox 85"/>
          <p:cNvSpPr txBox="1"/>
          <p:nvPr/>
        </p:nvSpPr>
        <p:spPr>
          <a:xfrm>
            <a:off x="5074868" y="3558666"/>
            <a:ext cx="1038839" cy="338659"/>
          </a:xfrm>
          <a:prstGeom prst="rect">
            <a:avLst/>
          </a:prstGeom>
          <a:noFill/>
        </p:spPr>
        <p:txBody>
          <a:bodyPr wrap="square" rtlCol="0">
            <a:spAutoFit/>
          </a:bodyPr>
          <a:lstStyle/>
          <a:p>
            <a:pPr algn="ctr"/>
            <a:r>
              <a:rPr lang="zh-CN" altLang="en-US" sz="1600">
                <a:latin typeface="方正粗倩简体" panose="03000509000000000000" pitchFamily="65" charset="-122"/>
                <a:ea typeface="方正粗倩简体" panose="03000509000000000000" pitchFamily="65" charset="-122"/>
              </a:rPr>
              <a:t>添加文字</a:t>
            </a:r>
            <a:endParaRPr lang="en-US" sz="1600">
              <a:latin typeface="方正粗倩简体" panose="03000509000000000000" pitchFamily="65" charset="-122"/>
              <a:ea typeface="方正粗倩简体" panose="03000509000000000000" pitchFamily="65" charset="-122"/>
            </a:endParaRPr>
          </a:p>
        </p:txBody>
      </p:sp>
      <p:sp>
        <p:nvSpPr>
          <p:cNvPr id="87" name="TextBox 86"/>
          <p:cNvSpPr txBox="1"/>
          <p:nvPr/>
        </p:nvSpPr>
        <p:spPr>
          <a:xfrm>
            <a:off x="6799507" y="3558666"/>
            <a:ext cx="1038839" cy="338659"/>
          </a:xfrm>
          <a:prstGeom prst="rect">
            <a:avLst/>
          </a:prstGeom>
          <a:noFill/>
        </p:spPr>
        <p:txBody>
          <a:bodyPr wrap="square" rtlCol="0">
            <a:spAutoFit/>
          </a:bodyPr>
          <a:lstStyle/>
          <a:p>
            <a:pPr algn="ctr"/>
            <a:r>
              <a:rPr lang="zh-CN" altLang="en-US" sz="1600">
                <a:latin typeface="方正粗倩简体" panose="03000509000000000000" pitchFamily="65" charset="-122"/>
                <a:ea typeface="方正粗倩简体" panose="03000509000000000000" pitchFamily="65" charset="-122"/>
              </a:rPr>
              <a:t>添加文字</a:t>
            </a:r>
            <a:endParaRPr lang="en-US" sz="1600">
              <a:latin typeface="方正粗倩简体" panose="03000509000000000000" pitchFamily="65" charset="-122"/>
              <a:ea typeface="方正粗倩简体" panose="03000509000000000000" pitchFamily="65" charset="-122"/>
            </a:endParaRPr>
          </a:p>
        </p:txBody>
      </p:sp>
    </p:spTree>
  </p:cSld>
  <p:clrMapOvr>
    <a:masterClrMapping/>
  </p:clrMapOvr>
  <mc:AlternateContent>
    <mc:Choice xmlns:p14="http://schemas.microsoft.com/office/powerpoint/2010/main" Requires="p14">
      <p:transition spd="slow" advClick="0" advTm="0" p14:dur="140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250" fill="hold"/>
                                        <p:tgtEl>
                                          <p:spTgt spid="84"/>
                                        </p:tgtEl>
                                        <p:attrNameLst>
                                          <p:attrName>ppt_x</p:attrName>
                                        </p:attrNameLst>
                                      </p:cBhvr>
                                      <p:tavLst>
                                        <p:tav tm="0">
                                          <p:val>
                                            <p:strVal val="#ppt_x"/>
                                          </p:val>
                                        </p:tav>
                                        <p:tav tm="100000">
                                          <p:val>
                                            <p:strVal val="#ppt_x"/>
                                          </p:val>
                                        </p:tav>
                                      </p:tavLst>
                                    </p:anim>
                                    <p:anim calcmode="lin" valueType="num">
                                      <p:cBhvr additive="base">
                                        <p:cTn id="32" dur="250" fill="hold"/>
                                        <p:tgtEl>
                                          <p:spTgt spid="84"/>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2250"/>
                            </p:stCondLst>
                            <p:childTnLst>
                              <p:par>
                                <p:cTn id="34" presetID="2" presetClass="entr" presetSubtype="4"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additive="base">
                                        <p:cTn id="36" dur="250" fill="hold"/>
                                        <p:tgtEl>
                                          <p:spTgt spid="85"/>
                                        </p:tgtEl>
                                        <p:attrNameLst>
                                          <p:attrName>ppt_x</p:attrName>
                                        </p:attrNameLst>
                                      </p:cBhvr>
                                      <p:tavLst>
                                        <p:tav tm="0">
                                          <p:val>
                                            <p:strVal val="#ppt_x"/>
                                          </p:val>
                                        </p:tav>
                                        <p:tav tm="100000">
                                          <p:val>
                                            <p:strVal val="#ppt_x"/>
                                          </p:val>
                                        </p:tav>
                                      </p:tavLst>
                                    </p:anim>
                                    <p:anim calcmode="lin" valueType="num">
                                      <p:cBhvr additive="base">
                                        <p:cTn id="37" dur="250" fill="hold"/>
                                        <p:tgtEl>
                                          <p:spTgt spid="85"/>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250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250" fill="hold"/>
                                        <p:tgtEl>
                                          <p:spTgt spid="86"/>
                                        </p:tgtEl>
                                        <p:attrNameLst>
                                          <p:attrName>ppt_x</p:attrName>
                                        </p:attrNameLst>
                                      </p:cBhvr>
                                      <p:tavLst>
                                        <p:tav tm="0">
                                          <p:val>
                                            <p:strVal val="#ppt_x"/>
                                          </p:val>
                                        </p:tav>
                                        <p:tav tm="100000">
                                          <p:val>
                                            <p:strVal val="#ppt_x"/>
                                          </p:val>
                                        </p:tav>
                                      </p:tavLst>
                                    </p:anim>
                                    <p:anim calcmode="lin" valueType="num">
                                      <p:cBhvr additive="base">
                                        <p:cTn id="42" dur="250" fill="hold"/>
                                        <p:tgtEl>
                                          <p:spTgt spid="86"/>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2750"/>
                            </p:stCondLst>
                            <p:childTnLst>
                              <p:par>
                                <p:cTn id="44" presetID="2" presetClass="entr" presetSubtype="4" fill="hold" grpId="0" nodeType="afterEffect">
                                  <p:stCondLst>
                                    <p:cond delay="0"/>
                                  </p:stCondLst>
                                  <p:childTnLst>
                                    <p:set>
                                      <p:cBhvr>
                                        <p:cTn id="45" dur="1" fill="hold">
                                          <p:stCondLst>
                                            <p:cond delay="0"/>
                                          </p:stCondLst>
                                        </p:cTn>
                                        <p:tgtEl>
                                          <p:spTgt spid="87"/>
                                        </p:tgtEl>
                                        <p:attrNameLst>
                                          <p:attrName>style.visibility</p:attrName>
                                        </p:attrNameLst>
                                      </p:cBhvr>
                                      <p:to>
                                        <p:strVal val="visible"/>
                                      </p:to>
                                    </p:set>
                                    <p:anim calcmode="lin" valueType="num">
                                      <p:cBhvr additive="base">
                                        <p:cTn id="46" dur="250" fill="hold"/>
                                        <p:tgtEl>
                                          <p:spTgt spid="87"/>
                                        </p:tgtEl>
                                        <p:attrNameLst>
                                          <p:attrName>ppt_x</p:attrName>
                                        </p:attrNameLst>
                                      </p:cBhvr>
                                      <p:tavLst>
                                        <p:tav tm="0">
                                          <p:val>
                                            <p:strVal val="#ppt_x"/>
                                          </p:val>
                                        </p:tav>
                                        <p:tav tm="100000">
                                          <p:val>
                                            <p:strVal val="#ppt_x"/>
                                          </p:val>
                                        </p:tav>
                                      </p:tavLst>
                                    </p:anim>
                                    <p:anim calcmode="lin" valueType="num">
                                      <p:cBhvr additive="base">
                                        <p:cTn id="47" dur="250" fill="hold"/>
                                        <p:tgtEl>
                                          <p:spTgt spid="87"/>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3000"/>
                            </p:stCondLst>
                            <p:childTnLst>
                              <p:par>
                                <p:cTn id="49" presetID="16" presetClass="entr" presetSubtype="21"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arn(inVertical)">
                                      <p:cBhvr>
                                        <p:cTn id="51" dur="500"/>
                                        <p:tgtEl>
                                          <p:spTgt spid="2"/>
                                        </p:tgtEl>
                                      </p:cBhvr>
                                    </p:animEffect>
                                  </p:childTnLst>
                                </p:cTn>
                              </p:par>
                            </p:childTnLst>
                          </p:cTn>
                        </p:par>
                        <p:par>
                          <p:cTn id="52" fill="hold" nodeType="afterGroup">
                            <p:stCondLst>
                              <p:cond delay="3500"/>
                            </p:stCondLst>
                            <p:childTnLst>
                              <p:par>
                                <p:cTn id="53" presetID="16" presetClass="entr" presetSubtype="21"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arn(inVertical)">
                                      <p:cBhvr>
                                        <p:cTn id="55" dur="500"/>
                                        <p:tgtEl>
                                          <p:spTgt spid="4"/>
                                        </p:tgtEl>
                                      </p:cBhvr>
                                    </p:animEffect>
                                  </p:childTnLst>
                                </p:cTn>
                              </p:par>
                            </p:childTnLst>
                          </p:cTn>
                        </p:par>
                        <p:par>
                          <p:cTn id="56" fill="hold" nodeType="afterGroup">
                            <p:stCondLst>
                              <p:cond delay="4000"/>
                            </p:stCondLst>
                            <p:childTnLst>
                              <p:par>
                                <p:cTn id="57" presetID="16" presetClass="entr" presetSubtype="21"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arn(inVertical)">
                                      <p:cBhvr>
                                        <p:cTn id="59" dur="500"/>
                                        <p:tgtEl>
                                          <p:spTgt spid="3"/>
                                        </p:tgtEl>
                                      </p:cBhvr>
                                    </p:animEffect>
                                  </p:childTnLst>
                                </p:cTn>
                              </p:par>
                            </p:childTnLst>
                          </p:cTn>
                        </p:par>
                        <p:par>
                          <p:cTn id="60" fill="hold" nodeType="afterGroup">
                            <p:stCondLst>
                              <p:cond delay="4500"/>
                            </p:stCondLst>
                            <p:childTnLst>
                              <p:par>
                                <p:cTn id="61" presetID="16" presetClass="entr" presetSubtype="21"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barn(inVertical)">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a:spLocks noChangeArrowheads="1"/>
          </p:cNvSpPr>
          <p:nvPr/>
        </p:nvSpPr>
        <p:spPr bwMode="auto">
          <a:xfrm>
            <a:off x="566739" y="1176701"/>
            <a:ext cx="8016875" cy="483337"/>
          </a:xfrm>
          <a:prstGeom prst="rect">
            <a:avLst/>
          </a:prstGeom>
          <a:noFill/>
          <a:ln w="9525">
            <a:noFill/>
            <a:miter lim="800000"/>
          </a:ln>
        </p:spPr>
        <p:txBody>
          <a:bodyPr>
            <a:spAutoFit/>
          </a:bodyPr>
          <a:lstStyle/>
          <a:p>
            <a:pPr>
              <a:lnSpc>
                <a:spcPct val="150000"/>
              </a:lnSpc>
              <a:spcBef>
                <a:spcPts val="600"/>
              </a:spcBef>
              <a:spcAft>
                <a:spcPts val="600"/>
              </a:spcAft>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28" name="图片 2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568" y="2107263"/>
            <a:ext cx="3224109" cy="2420097"/>
          </a:xfrm>
          <a:prstGeom prst="rect">
            <a:avLst/>
          </a:prstGeom>
          <a:noFill/>
          <a:ln w="9525">
            <a:noFill/>
            <a:miter lim="800000"/>
          </a:ln>
        </p:spPr>
      </p:pic>
      <p:sp>
        <p:nvSpPr>
          <p:cNvPr id="29" name="Rectangle 12"/>
          <p:cNvSpPr/>
          <p:nvPr/>
        </p:nvSpPr>
        <p:spPr bwMode="auto">
          <a:xfrm>
            <a:off x="4031940" y="2107263"/>
            <a:ext cx="4551673" cy="2420097"/>
          </a:xfrm>
          <a:prstGeom prst="rect">
            <a:avLst/>
          </a:prstGeom>
          <a:solidFill>
            <a:schemeClr val="accent1"/>
          </a:solidFill>
          <a:ln w="9525" cap="flat" cmpd="sng" algn="ctr">
            <a:noFill/>
            <a:prstDash val="solid"/>
            <a:headEnd type="none" w="med" len="med"/>
            <a:tailEnd type="none" w="med" len="med"/>
          </a:ln>
          <a:effectLst/>
        </p:spPr>
        <p:txBody>
          <a:bodyPr lIns="137166" tIns="68583" rIns="34292" bIns="34292"/>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fontAlgn="auto">
              <a:spcBef>
                <a:spcPct val="0"/>
              </a:spcBef>
              <a:spcAft>
                <a:spcPts val="450"/>
              </a:spcAft>
              <a:defRPr/>
            </a:pPr>
            <a:endParaRPr lang="en-US" sz="2700">
              <a:solidFill>
                <a:srgbClr val="FFFFFF">
                  <a:alpha val="99000"/>
                </a:srgbClr>
              </a:solidFill>
              <a:latin typeface="Segoe UI Light" panose="020b0502040204020203" pitchFamily="34" charset="0"/>
            </a:endParaRPr>
          </a:p>
        </p:txBody>
      </p:sp>
      <p:sp>
        <p:nvSpPr>
          <p:cNvPr id="30" name="文本框 81"/>
          <p:cNvSpPr txBox="1">
            <a:spLocks noChangeArrowheads="1"/>
          </p:cNvSpPr>
          <p:nvPr/>
        </p:nvSpPr>
        <p:spPr bwMode="auto">
          <a:xfrm>
            <a:off x="4391980" y="2494733"/>
            <a:ext cx="3975733" cy="1734085"/>
          </a:xfrm>
          <a:prstGeom prst="rect">
            <a:avLst/>
          </a:prstGeom>
          <a:noFill/>
          <a:ln w="9525">
            <a:noFill/>
            <a:miter lim="800000"/>
          </a:ln>
        </p:spPr>
        <p:txBody>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a:t>
            </a:r>
            <a:endParaRPr lang="en-US" altLang="zh-CN" sz="90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a:t>
            </a:r>
            <a:endParaRPr lang="zh-CN" altLang="en-US" sz="90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a:t>
            </a:r>
            <a:endParaRPr lang="zh-CN" altLang="en-US" sz="90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nodeType="afterGroup">
                            <p:stCondLst>
                              <p:cond delay="30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nodeType="afterGroup">
                            <p:stCondLst>
                              <p:cond delay="800"/>
                            </p:stCondLst>
                            <p:childTnLst>
                              <p:par>
                                <p:cTn id="16" presetID="22" presetClass="entr" presetSubtype="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03"/>
          <p:cNvGrpSpPr/>
          <p:nvPr/>
        </p:nvGrpSpPr>
        <p:grpSpPr>
          <a:xfrm>
            <a:off x="2035969" y="1207666"/>
            <a:ext cx="1200150" cy="1225532"/>
            <a:chOff x="6099402" y="3699492"/>
            <a:chExt cx="2821311" cy="2821311"/>
          </a:xfrm>
        </p:grpSpPr>
        <p:sp>
          <p:nvSpPr>
            <p:cNvPr id="18434" name="Shape 2620"/>
            <p:cNvSpPr>
              <a:spLocks noChangeArrowheads="1"/>
            </p:cNvSpPr>
            <p:nvPr/>
          </p:nvSpPr>
          <p:spPr bwMode="auto">
            <a:xfrm>
              <a:off x="6099402" y="3699492"/>
              <a:ext cx="2821311" cy="2821311"/>
            </a:xfrm>
            <a:custGeom>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435" name="Shape 2621"/>
            <p:cNvSpPr>
              <a:spLocks noChangeArrowheads="1"/>
            </p:cNvSpPr>
            <p:nvPr/>
          </p:nvSpPr>
          <p:spPr bwMode="auto">
            <a:xfrm>
              <a:off x="6827952" y="4405952"/>
              <a:ext cx="1442048" cy="1275365"/>
            </a:xfrm>
            <a:prstGeom prst="rect">
              <a:avLst/>
            </a:prstGeom>
            <a:noFill/>
            <a:ln w="12700">
              <a:noFill/>
              <a:miter lim="400000"/>
            </a:ln>
          </p:spPr>
          <p:txBody>
            <a:bodyPr lIns="0" tIns="0" rIns="0" bIns="0">
              <a:spAutoFit/>
            </a:bodyPr>
            <a:lstStyle/>
            <a:p>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盈利</a:t>
              </a:r>
              <a:endParaRPr lang="en-US" altLang="zh-CN"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扩大</a:t>
              </a:r>
              <a:endPar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104"/>
          <p:cNvGrpSpPr/>
          <p:nvPr/>
        </p:nvGrpSpPr>
        <p:grpSpPr>
          <a:xfrm>
            <a:off x="621507" y="2127113"/>
            <a:ext cx="921544" cy="942076"/>
            <a:chOff x="2772793" y="5814957"/>
            <a:chExt cx="2167514" cy="2167513"/>
          </a:xfrm>
        </p:grpSpPr>
        <p:sp>
          <p:nvSpPr>
            <p:cNvPr id="18437" name="Shape 2630"/>
            <p:cNvSpPr>
              <a:spLocks noChangeArrowheads="1"/>
            </p:cNvSpPr>
            <p:nvPr/>
          </p:nvSpPr>
          <p:spPr bwMode="auto">
            <a:xfrm>
              <a:off x="2772793" y="5814957"/>
              <a:ext cx="2167514" cy="2167513"/>
            </a:xfrm>
            <a:custGeom>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438" name="Shape 2621"/>
            <p:cNvSpPr>
              <a:spLocks noChangeArrowheads="1"/>
            </p:cNvSpPr>
            <p:nvPr/>
          </p:nvSpPr>
          <p:spPr bwMode="auto">
            <a:xfrm>
              <a:off x="3060625" y="6347817"/>
              <a:ext cx="1751223" cy="1090098"/>
            </a:xfrm>
            <a:prstGeom prst="rect">
              <a:avLst/>
            </a:prstGeom>
            <a:noFill/>
            <a:ln w="12700">
              <a:noFill/>
              <a:miter lim="400000"/>
            </a:ln>
          </p:spPr>
          <p:txBody>
            <a:bodyPr lIns="0" tIns="0" rIns="0" bIns="0">
              <a:spAutoFit/>
            </a:bodyPr>
            <a:lstStyle/>
            <a:p>
              <a:r>
                <a:rPr lang="zh-CN" altLang="en-US" sz="1500" b="1">
                  <a:solidFill>
                    <a:schemeClr val="bg1"/>
                  </a:solidFill>
                  <a:latin typeface="Arial" panose="020b0604020202020204" pitchFamily="34" charset="0"/>
                  <a:ea typeface="微软雅黑" panose="020b0503020204020204" pitchFamily="34" charset="-122"/>
                  <a:sym typeface="Arial" panose="020b0604020202020204" pitchFamily="34" charset="0"/>
                </a:rPr>
                <a:t>市场占有率快</a:t>
              </a:r>
              <a:endParaRPr lang="zh-CN" altLang="en-US" sz="15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105"/>
          <p:cNvGrpSpPr/>
          <p:nvPr/>
        </p:nvGrpSpPr>
        <p:grpSpPr>
          <a:xfrm>
            <a:off x="2426494" y="2907214"/>
            <a:ext cx="985838" cy="1007580"/>
            <a:chOff x="7017480" y="7611380"/>
            <a:chExt cx="2317967" cy="2317966"/>
          </a:xfrm>
        </p:grpSpPr>
        <p:sp>
          <p:nvSpPr>
            <p:cNvPr id="18440" name="Shape 2625"/>
            <p:cNvSpPr>
              <a:spLocks noChangeArrowheads="1"/>
            </p:cNvSpPr>
            <p:nvPr/>
          </p:nvSpPr>
          <p:spPr bwMode="auto">
            <a:xfrm>
              <a:off x="7017480" y="7611380"/>
              <a:ext cx="2317967" cy="2317966"/>
            </a:xfrm>
            <a:custGeom>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441" name="Shape 2621"/>
            <p:cNvSpPr>
              <a:spLocks noChangeArrowheads="1"/>
            </p:cNvSpPr>
            <p:nvPr/>
          </p:nvSpPr>
          <p:spPr bwMode="auto">
            <a:xfrm>
              <a:off x="7478666" y="8116777"/>
              <a:ext cx="1442047" cy="1308339"/>
            </a:xfrm>
            <a:prstGeom prst="rect">
              <a:avLst/>
            </a:prstGeom>
            <a:noFill/>
            <a:ln w="12700">
              <a:noFill/>
              <a:miter lim="400000"/>
            </a:ln>
          </p:spPr>
          <p:txBody>
            <a:bodyPr lIns="0" tIns="0" rIns="0" bIns="0">
              <a:spAutoFit/>
            </a:bodyPr>
            <a:lstStyle/>
            <a:p>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研发要快</a:t>
              </a:r>
              <a:endPar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102"/>
          <p:cNvGrpSpPr/>
          <p:nvPr/>
        </p:nvGrpSpPr>
        <p:grpSpPr>
          <a:xfrm>
            <a:off x="5462587" y="1124297"/>
            <a:ext cx="985838" cy="1007580"/>
            <a:chOff x="14043633" y="3533937"/>
            <a:chExt cx="2317966" cy="2317967"/>
          </a:xfrm>
        </p:grpSpPr>
        <p:sp>
          <p:nvSpPr>
            <p:cNvPr id="18443" name="Shape 2640"/>
            <p:cNvSpPr>
              <a:spLocks noChangeArrowheads="1"/>
            </p:cNvSpPr>
            <p:nvPr/>
          </p:nvSpPr>
          <p:spPr bwMode="auto">
            <a:xfrm>
              <a:off x="14043633" y="3533937"/>
              <a:ext cx="2317966" cy="2317967"/>
            </a:xfrm>
            <a:custGeom>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444" name="Shape 2621"/>
            <p:cNvSpPr>
              <a:spLocks noChangeArrowheads="1"/>
            </p:cNvSpPr>
            <p:nvPr/>
          </p:nvSpPr>
          <p:spPr bwMode="auto">
            <a:xfrm>
              <a:off x="14531042" y="3958940"/>
              <a:ext cx="1442049" cy="1308337"/>
            </a:xfrm>
            <a:prstGeom prst="rect">
              <a:avLst/>
            </a:prstGeom>
            <a:noFill/>
            <a:ln w="12700">
              <a:noFill/>
              <a:miter lim="400000"/>
            </a:ln>
          </p:spPr>
          <p:txBody>
            <a:bodyPr lIns="0" tIns="0" rIns="0" bIns="0">
              <a:spAutoFit/>
            </a:bodyPr>
            <a:lstStyle/>
            <a:p>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技术提高</a:t>
              </a:r>
              <a:endPar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101"/>
          <p:cNvGrpSpPr/>
          <p:nvPr/>
        </p:nvGrpSpPr>
        <p:grpSpPr>
          <a:xfrm>
            <a:off x="6115051" y="2782159"/>
            <a:ext cx="1116806" cy="1139780"/>
            <a:chOff x="15688300" y="7322383"/>
            <a:chExt cx="2625425" cy="2625424"/>
          </a:xfrm>
        </p:grpSpPr>
        <p:sp>
          <p:nvSpPr>
            <p:cNvPr id="18446" name="Shape 2645"/>
            <p:cNvSpPr>
              <a:spLocks noChangeArrowheads="1"/>
            </p:cNvSpPr>
            <p:nvPr/>
          </p:nvSpPr>
          <p:spPr bwMode="auto">
            <a:xfrm>
              <a:off x="15688300" y="7322383"/>
              <a:ext cx="2625425" cy="2625424"/>
            </a:xfrm>
            <a:custGeom>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447" name="Shape 2621"/>
            <p:cNvSpPr>
              <a:spLocks noChangeArrowheads="1"/>
            </p:cNvSpPr>
            <p:nvPr/>
          </p:nvSpPr>
          <p:spPr bwMode="auto">
            <a:xfrm>
              <a:off x="16413686" y="7962778"/>
              <a:ext cx="1442049" cy="1308339"/>
            </a:xfrm>
            <a:prstGeom prst="rect">
              <a:avLst/>
            </a:prstGeom>
            <a:noFill/>
            <a:ln w="12700">
              <a:noFill/>
              <a:miter lim="400000"/>
            </a:ln>
          </p:spPr>
          <p:txBody>
            <a:bodyPr lIns="0" tIns="0" rIns="0" bIns="0">
              <a:spAutoFit/>
            </a:bodyPr>
            <a:lstStyle/>
            <a:p>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功能强大</a:t>
              </a:r>
              <a:endPar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100"/>
          <p:cNvGrpSpPr/>
          <p:nvPr/>
        </p:nvGrpSpPr>
        <p:grpSpPr>
          <a:xfrm>
            <a:off x="7397354" y="1070703"/>
            <a:ext cx="1314450" cy="1342248"/>
            <a:chOff x="18704446" y="3384153"/>
            <a:chExt cx="3089888" cy="3089888"/>
          </a:xfrm>
        </p:grpSpPr>
        <p:sp>
          <p:nvSpPr>
            <p:cNvPr id="18449" name="Shape 2635"/>
            <p:cNvSpPr>
              <a:spLocks noChangeArrowheads="1"/>
            </p:cNvSpPr>
            <p:nvPr/>
          </p:nvSpPr>
          <p:spPr bwMode="auto">
            <a:xfrm>
              <a:off x="18704446" y="3384153"/>
              <a:ext cx="3089888" cy="3089888"/>
            </a:xfrm>
            <a:custGeom>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450" name="Shape 2621"/>
            <p:cNvSpPr>
              <a:spLocks noChangeArrowheads="1"/>
            </p:cNvSpPr>
            <p:nvPr/>
          </p:nvSpPr>
          <p:spPr bwMode="auto">
            <a:xfrm>
              <a:off x="19133266" y="4176811"/>
              <a:ext cx="2232249" cy="1275317"/>
            </a:xfrm>
            <a:prstGeom prst="rect">
              <a:avLst/>
            </a:prstGeom>
            <a:noFill/>
            <a:ln w="12700">
              <a:noFill/>
              <a:miter lim="400000"/>
            </a:ln>
          </p:spPr>
          <p:txBody>
            <a:bodyPr lIns="0" tIns="0" rIns="0" bIns="0">
              <a:spAutoFit/>
            </a:bodyPr>
            <a:lstStyle/>
            <a:p>
              <a:pPr algn="ctr"/>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利益</a:t>
              </a:r>
              <a:endParaRPr lang="en-US" altLang="zh-CN"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最大化</a:t>
              </a:r>
              <a:endPar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Arc 3"/>
          <p:cNvSpPr/>
          <p:nvPr/>
        </p:nvSpPr>
        <p:spPr>
          <a:xfrm rot="20794530">
            <a:off x="2680097" y="2073519"/>
            <a:ext cx="1465659" cy="1497077"/>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37226" tIns="18613" rIns="37226" bIns="18613" anchor="ctr"/>
          <a:lstStyle/>
          <a:p>
            <a:pPr algn="ctr" fontAlgn="auto"/>
            <a:endParaRPr lang="en-US" sz="700" noProof="1">
              <a:solidFill>
                <a:schemeClr val="accent2"/>
              </a:solidFill>
            </a:endParaRPr>
          </a:p>
        </p:txBody>
      </p:sp>
      <p:sp>
        <p:nvSpPr>
          <p:cNvPr id="20" name="Arc 3"/>
          <p:cNvSpPr/>
          <p:nvPr/>
        </p:nvSpPr>
        <p:spPr>
          <a:xfrm rot="17548444">
            <a:off x="3417522" y="2986578"/>
            <a:ext cx="1086185" cy="1063229"/>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37226" tIns="18613" rIns="37226" bIns="18613" anchor="ctr"/>
          <a:lstStyle/>
          <a:p>
            <a:pPr algn="ctr" fontAlgn="auto"/>
            <a:endParaRPr lang="en-US" sz="700" noProof="1">
              <a:solidFill>
                <a:schemeClr val="accent2"/>
              </a:solidFill>
            </a:endParaRPr>
          </a:p>
        </p:txBody>
      </p:sp>
      <p:sp>
        <p:nvSpPr>
          <p:cNvPr id="21" name="Arc 3"/>
          <p:cNvSpPr/>
          <p:nvPr/>
        </p:nvSpPr>
        <p:spPr>
          <a:xfrm rot="805470" flipH="1">
            <a:off x="4651772" y="1974666"/>
            <a:ext cx="1465659" cy="1497078"/>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37226" tIns="18613" rIns="37226" bIns="18613" anchor="ctr"/>
          <a:lstStyle/>
          <a:p>
            <a:pPr algn="ctr" fontAlgn="auto"/>
            <a:endParaRPr lang="en-US" sz="700" noProof="1">
              <a:solidFill>
                <a:schemeClr val="accent2"/>
              </a:solidFill>
            </a:endParaRPr>
          </a:p>
        </p:txBody>
      </p:sp>
      <p:sp>
        <p:nvSpPr>
          <p:cNvPr id="22" name="Arc 3"/>
          <p:cNvSpPr/>
          <p:nvPr/>
        </p:nvSpPr>
        <p:spPr>
          <a:xfrm rot="3055585" flipH="1">
            <a:off x="5145119" y="2896063"/>
            <a:ext cx="1086185" cy="1063228"/>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37226" tIns="18613" rIns="37226" bIns="18613" anchor="ctr"/>
          <a:lstStyle/>
          <a:p>
            <a:pPr algn="ctr" fontAlgn="auto"/>
            <a:endParaRPr lang="en-US" sz="700" noProof="1">
              <a:solidFill>
                <a:schemeClr val="accent2"/>
              </a:solidFill>
            </a:endParaRPr>
          </a:p>
        </p:txBody>
      </p:sp>
      <p:cxnSp>
        <p:nvCxnSpPr>
          <p:cNvPr id="23" name="直接箭头连接符 22"/>
          <p:cNvCxnSpPr/>
          <p:nvPr/>
        </p:nvCxnSpPr>
        <p:spPr>
          <a:xfrm flipH="1" flipV="1">
            <a:off x="1543050" y="2597556"/>
            <a:ext cx="2343150" cy="125054"/>
          </a:xfrm>
          <a:prstGeom prst="straightConnector1">
            <a:avLst/>
          </a:prstGeom>
          <a:ln w="44450">
            <a:solidFill>
              <a:schemeClr val="tx1">
                <a:lumMod val="50000"/>
                <a:lumOff val="50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5305425" y="2037789"/>
            <a:ext cx="2094310" cy="622889"/>
          </a:xfrm>
          <a:prstGeom prst="straightConnector1">
            <a:avLst/>
          </a:prstGeom>
          <a:ln w="444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0" name="组合 24"/>
          <p:cNvGrpSpPr/>
          <p:nvPr/>
        </p:nvGrpSpPr>
        <p:grpSpPr>
          <a:xfrm>
            <a:off x="3886200" y="2037789"/>
            <a:ext cx="1509713" cy="1541144"/>
            <a:chOff x="10449626" y="5609849"/>
            <a:chExt cx="3548002" cy="3548001"/>
          </a:xfrm>
        </p:grpSpPr>
        <p:sp>
          <p:nvSpPr>
            <p:cNvPr id="26" name="Shape 2658"/>
            <p:cNvSpPr/>
            <p:nvPr/>
          </p:nvSpPr>
          <p:spPr>
            <a:xfrm>
              <a:off x="10449626" y="5609849"/>
              <a:ext cx="3548002" cy="354800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w="12700" cap="flat">
              <a:noFill/>
              <a:miter lim="400000"/>
            </a:ln>
            <a:effectLst>
              <a:outerShdw blurRad="190500" dir="5400000" rotWithShape="0">
                <a:srgbClr val="000000">
                  <a:alpha val="29649"/>
                </a:srgbClr>
              </a:outerShdw>
            </a:effectLst>
          </p:spPr>
          <p:txBody>
            <a:bodyPr lIns="0" tIns="0" rIns="0" bIns="0" anchor="ctr"/>
            <a:lstStyle/>
            <a:p>
              <a:pPr fontAlgn="auto">
                <a:defRPr sz="3200"/>
              </a:pPr>
              <a:endParaRPr sz="2400" noProof="1">
                <a:latin typeface="Arial" panose="020b0604020202020204" pitchFamily="34" charset="0"/>
                <a:ea typeface="微软雅黑" panose="020b0503020204020204" pitchFamily="34" charset="-122"/>
                <a:sym typeface="Arial" panose="020b0604020202020204" pitchFamily="34" charset="0"/>
              </a:endParaRPr>
            </a:p>
          </p:txBody>
        </p:sp>
        <p:sp>
          <p:nvSpPr>
            <p:cNvPr id="18459" name="Shape 2659"/>
            <p:cNvSpPr>
              <a:spLocks noChangeArrowheads="1"/>
            </p:cNvSpPr>
            <p:nvPr/>
          </p:nvSpPr>
          <p:spPr bwMode="auto">
            <a:xfrm>
              <a:off x="10663032" y="5823504"/>
              <a:ext cx="3120691" cy="3120691"/>
            </a:xfrm>
            <a:custGeom>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460" name="Shape 2621"/>
            <p:cNvSpPr>
              <a:spLocks noChangeArrowheads="1"/>
            </p:cNvSpPr>
            <p:nvPr/>
          </p:nvSpPr>
          <p:spPr bwMode="auto">
            <a:xfrm>
              <a:off x="11074506" y="6529098"/>
              <a:ext cx="2232249" cy="1771397"/>
            </a:xfrm>
            <a:prstGeom prst="rect">
              <a:avLst/>
            </a:prstGeom>
            <a:noFill/>
            <a:ln w="12700">
              <a:noFill/>
              <a:miter lim="400000"/>
            </a:ln>
          </p:spPr>
          <p:txBody>
            <a:bodyPr lIns="0" tIns="0" rIns="0" bIns="0">
              <a:spAutoFit/>
            </a:bodyPr>
            <a:lstStyle/>
            <a:p>
              <a:pPr algn="ctr"/>
              <a:r>
                <a:rPr lang="zh-CN" altLang="en-US" sz="2500" b="1">
                  <a:solidFill>
                    <a:schemeClr val="bg1"/>
                  </a:solidFill>
                  <a:latin typeface="Arial" panose="020b0604020202020204" pitchFamily="34" charset="0"/>
                  <a:ea typeface="微软雅黑" panose="020b0503020204020204" pitchFamily="34" charset="-122"/>
                  <a:sym typeface="Arial" panose="020b0604020202020204" pitchFamily="34" charset="0"/>
                </a:rPr>
                <a:t>战略</a:t>
              </a:r>
              <a:endParaRPr lang="en-US" altLang="zh-CN" sz="250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500" b="1">
                  <a:solidFill>
                    <a:schemeClr val="bg1"/>
                  </a:solidFill>
                  <a:latin typeface="Arial" panose="020b0604020202020204" pitchFamily="34" charset="0"/>
                  <a:ea typeface="微软雅黑" panose="020b0503020204020204" pitchFamily="34" charset="-122"/>
                  <a:sym typeface="Arial" panose="020b0604020202020204" pitchFamily="34" charset="0"/>
                </a:rPr>
                <a:t>目标</a:t>
              </a:r>
              <a:endParaRPr lang="zh-CN" altLang="en-US" sz="25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28"/>
          <p:cNvGrpSpPr/>
          <p:nvPr/>
        </p:nvGrpSpPr>
        <p:grpSpPr>
          <a:xfrm>
            <a:off x="541127" y="4123828"/>
            <a:ext cx="8061996" cy="784830"/>
            <a:chOff x="1379715" y="3986755"/>
            <a:chExt cx="6588710" cy="628033"/>
          </a:xfrm>
          <a:solidFill>
            <a:schemeClr val="bg1">
              <a:lumMod val="50000"/>
            </a:schemeClr>
          </a:solidFill>
        </p:grpSpPr>
        <p:sp>
          <p:nvSpPr>
            <p:cNvPr id="30" name="矩形 29"/>
            <p:cNvSpPr/>
            <p:nvPr/>
          </p:nvSpPr>
          <p:spPr>
            <a:xfrm>
              <a:off x="1379715" y="3988433"/>
              <a:ext cx="6588710" cy="504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1" name="TextBox 99"/>
            <p:cNvSpPr txBox="1"/>
            <p:nvPr/>
          </p:nvSpPr>
          <p:spPr>
            <a:xfrm>
              <a:off x="2711261" y="3986755"/>
              <a:ext cx="4042327" cy="628033"/>
            </a:xfrm>
            <a:prstGeom prst="rect">
              <a:avLst/>
            </a:prstGeom>
            <a:noFill/>
          </p:spPr>
          <p:txBody>
            <a:bodyPr>
              <a:spAutoFit/>
            </a:bodyPr>
            <a:lstStyle/>
            <a:p>
              <a:pPr algn="ctr" fontAlgn="auto">
                <a:lnSpc>
                  <a:spcPct val="150000"/>
                </a:lnSpc>
              </a:pPr>
              <a:r>
                <a:rPr lang="zh-CN" altLang="en-US" sz="1000" noProof="1">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000" noProof="1">
                <a:solidFill>
                  <a:schemeClr val="tx1">
                    <a:lumMod val="65000"/>
                    <a:lumOff val="35000"/>
                  </a:schemeClr>
                </a:solidFill>
                <a:latin typeface="微软雅黑" panose="020b0503020204020204" pitchFamily="34" charset="-122"/>
                <a:ea typeface="微软雅黑" panose="020b0503020204020204" pitchFamily="34" charset="-122"/>
              </a:endParaRPr>
            </a:p>
            <a:p>
              <a:pPr algn="ctr" fontAlgn="auto">
                <a:lnSpc>
                  <a:spcPct val="150000"/>
                </a:lnSpc>
              </a:pPr>
              <a:endParaRPr lang="en-US" altLang="zh-CN" sz="1000" noProof="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2"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right)">
                                      <p:cBhvr>
                                        <p:cTn id="16" dur="500"/>
                                        <p:tgtEl>
                                          <p:spTgt spid="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8"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childTnLst>
                          </p:cTn>
                        </p:par>
                        <p:par>
                          <p:cTn id="29" fill="hold" nodeType="afterGroup">
                            <p:stCondLst>
                              <p:cond delay="10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nodeType="withEffect">
                                  <p:stCondLst>
                                    <p:cond delay="20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0" presetClass="entr" presetSubtype="0" fill="hold" nodeType="withEffect">
                                  <p:stCondLst>
                                    <p:cond delay="4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nodeType="withEffect">
                                  <p:stCondLst>
                                    <p:cond delay="6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80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nodeType="withEffect">
                                  <p:stCondLst>
                                    <p:cond delay="10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nodeType="afterGroup">
                            <p:stCondLst>
                              <p:cond delay="25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strVal val="#ppt_x"/>
                                          </p:val>
                                        </p:tav>
                                        <p:tav tm="100000">
                                          <p:val>
                                            <p:strVal val="#ppt_x"/>
                                          </p:val>
                                        </p:tav>
                                      </p:tavLst>
                                    </p:anim>
                                    <p:anim calcmode="lin" valueType="num">
                                      <p:cBhvr>
                                        <p:cTn id="5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 220"/>
          <p:cNvSpPr/>
          <p:nvPr/>
        </p:nvSpPr>
        <p:spPr>
          <a:xfrm flipH="1">
            <a:off x="2917031" y="1392509"/>
            <a:ext cx="6226493" cy="2440582"/>
          </a:xfrm>
          <a:custGeom>
            <a:gdLst>
              <a:gd name="connsiteX0" fmla="*/ 0 w 12362"/>
              <a:gd name="connsiteY0" fmla="*/ 0 h 5123"/>
              <a:gd name="connsiteX1" fmla="*/ 10980 w 12362"/>
              <a:gd name="connsiteY1" fmla="*/ 13 h 5123"/>
              <a:gd name="connsiteX2" fmla="*/ 12362 w 12362"/>
              <a:gd name="connsiteY2" fmla="*/ 2562 h 5123"/>
              <a:gd name="connsiteX3" fmla="*/ 10935 w 12362"/>
              <a:gd name="connsiteY3" fmla="*/ 5003 h 5123"/>
              <a:gd name="connsiteX4" fmla="*/ 0 w 12362"/>
              <a:gd name="connsiteY4" fmla="*/ 5123 h 5123"/>
              <a:gd name="connsiteX5" fmla="*/ 0 w 12362"/>
              <a:gd name="connsiteY5" fmla="*/ 0 h 51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2" h="5123">
                <a:moveTo>
                  <a:pt x="0" y="0"/>
                </a:moveTo>
                <a:lnTo>
                  <a:pt x="10980" y="13"/>
                </a:lnTo>
                <a:lnTo>
                  <a:pt x="12362" y="2562"/>
                </a:lnTo>
                <a:lnTo>
                  <a:pt x="10935" y="5003"/>
                </a:lnTo>
                <a:lnTo>
                  <a:pt x="0" y="5123"/>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5" name="六边形 4"/>
          <p:cNvSpPr/>
          <p:nvPr/>
        </p:nvSpPr>
        <p:spPr>
          <a:xfrm>
            <a:off x="3138488" y="1580209"/>
            <a:ext cx="2377440" cy="1984670"/>
          </a:xfrm>
          <a:prstGeom prst="hexagon">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0" name=" 220"/>
          <p:cNvSpPr/>
          <p:nvPr/>
        </p:nvSpPr>
        <p:spPr>
          <a:xfrm>
            <a:off x="-10478" y="1823171"/>
            <a:ext cx="3616643" cy="1702643"/>
          </a:xfrm>
          <a:custGeom>
            <a:gdLst>
              <a:gd name="connsiteX0" fmla="*/ 0 w 8151"/>
              <a:gd name="connsiteY0" fmla="*/ 10 h 3574"/>
              <a:gd name="connsiteX1" fmla="*/ 7060 w 8151"/>
              <a:gd name="connsiteY1" fmla="*/ 0 h 3574"/>
              <a:gd name="connsiteX2" fmla="*/ 8151 w 8151"/>
              <a:gd name="connsiteY2" fmla="*/ 1792 h 3574"/>
              <a:gd name="connsiteX3" fmla="*/ 6948 w 8151"/>
              <a:gd name="connsiteY3" fmla="*/ 3497 h 3574"/>
              <a:gd name="connsiteX4" fmla="*/ 0 w 8151"/>
              <a:gd name="connsiteY4" fmla="*/ 3574 h 3574"/>
              <a:gd name="connsiteX5" fmla="*/ 0 w 8151"/>
              <a:gd name="connsiteY5" fmla="*/ 10 h 35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1" h="3574">
                <a:moveTo>
                  <a:pt x="0" y="10"/>
                </a:moveTo>
                <a:lnTo>
                  <a:pt x="7060" y="0"/>
                </a:lnTo>
                <a:lnTo>
                  <a:pt x="8151" y="1792"/>
                </a:lnTo>
                <a:lnTo>
                  <a:pt x="6948" y="3497"/>
                </a:lnTo>
                <a:lnTo>
                  <a:pt x="0" y="3574"/>
                </a:lnTo>
                <a:lnTo>
                  <a:pt x="0" y="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31" name="TextBox 59"/>
          <p:cNvSpPr txBox="1">
            <a:spLocks noChangeArrowheads="1"/>
          </p:cNvSpPr>
          <p:nvPr/>
        </p:nvSpPr>
        <p:spPr bwMode="auto">
          <a:xfrm flipH="1">
            <a:off x="1226536" y="1915663"/>
            <a:ext cx="1336694" cy="1394414"/>
          </a:xfrm>
          <a:prstGeom prst="rect">
            <a:avLst/>
          </a:prstGeom>
          <a:noFill/>
          <a:ln>
            <a:noFill/>
          </a:ln>
        </p:spPr>
        <p:txBody>
          <a:bodyPr wrap="square" lIns="68580" tIns="34290" rIns="68580" bIns="3429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514350">
              <a:defRPr/>
            </a:pPr>
            <a:r>
              <a:rPr lang="en-US" altLang="zh-CN" sz="8600" kern="0">
                <a:solidFill>
                  <a:schemeClr val="bg1"/>
                </a:solidFill>
                <a:latin typeface="Impact" panose="020b0806030902050204" charset="0"/>
                <a:ea typeface="微软雅黑" panose="020b0503020204020204" pitchFamily="34" charset="-122"/>
              </a:rPr>
              <a:t>02</a:t>
            </a:r>
            <a:endParaRPr lang="en-US" altLang="zh-CN" sz="8600" kern="0">
              <a:solidFill>
                <a:schemeClr val="bg1"/>
              </a:solidFill>
              <a:latin typeface="Impact" panose="020b0806030902050204" charset="0"/>
              <a:ea typeface="微软雅黑" panose="020b0503020204020204" pitchFamily="34" charset="-122"/>
            </a:endParaRPr>
          </a:p>
        </p:txBody>
      </p:sp>
      <p:sp>
        <p:nvSpPr>
          <p:cNvPr id="15" name="文本框 14"/>
          <p:cNvSpPr txBox="1"/>
          <p:nvPr/>
        </p:nvSpPr>
        <p:spPr>
          <a:xfrm>
            <a:off x="5589493" y="1912860"/>
            <a:ext cx="2908490" cy="623248"/>
          </a:xfrm>
          <a:prstGeom prst="rect">
            <a:avLst/>
          </a:prstGeom>
          <a:noFill/>
        </p:spPr>
        <p:txBody>
          <a:bodyPr vert="horz" wrap="none" lIns="68580" tIns="34290" rIns="68580" bIns="34290" rtlCol="0" anchor="ctr">
            <a:spAutoFit/>
          </a:bodyPr>
          <a:lstStyle/>
          <a:p>
            <a:pPr algn="ctr"/>
            <a:r>
              <a:rPr lang="zh-CN" altLang="en-US" sz="3600">
                <a:solidFill>
                  <a:schemeClr val="accent1"/>
                </a:solidFill>
                <a:latin typeface="微软雅黑" panose="020b0503020204020204" pitchFamily="34" charset="-122"/>
                <a:ea typeface="微软雅黑" panose="020b0503020204020204" pitchFamily="34" charset="-122"/>
                <a:sym typeface="Arial" panose="020b0604020202020204" pitchFamily="34" charset="0"/>
              </a:rPr>
              <a:t>工作完成情况</a:t>
            </a:r>
            <a:endParaRPr lang="zh-CN" altLang="en-US" sz="3600" b="1">
              <a:solidFill>
                <a:schemeClr val="accent1"/>
              </a:solidFill>
              <a:latin typeface="黑体" panose="02010609060101010101" charset="-122"/>
              <a:ea typeface="黑体" panose="02010609060101010101" charset="-122"/>
            </a:endParaRPr>
          </a:p>
        </p:txBody>
      </p:sp>
      <p:sp>
        <p:nvSpPr>
          <p:cNvPr id="16" name="矩形 47"/>
          <p:cNvSpPr>
            <a:spLocks noChangeArrowheads="1"/>
          </p:cNvSpPr>
          <p:nvPr/>
        </p:nvSpPr>
        <p:spPr bwMode="auto">
          <a:xfrm>
            <a:off x="5597842" y="2533003"/>
            <a:ext cx="3429953" cy="51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9pPr>
          </a:lstStyle>
          <a:p>
            <a:pPr algn="l">
              <a:lnSpc>
                <a:spcPct val="120000"/>
              </a:lnSpc>
              <a:spcBef>
                <a:spcPct val="0"/>
              </a:spcBef>
              <a:buNone/>
            </a:pPr>
            <a:r>
              <a:rPr lang="zh-CN" altLang="en-US" sz="1200">
                <a:solidFill>
                  <a:schemeClr val="tx1">
                    <a:lumMod val="50000"/>
                    <a:lumOff val="50000"/>
                  </a:schemeClr>
                </a:solidFill>
                <a:sym typeface="微软雅黑" panose="020b0503020204020204" pitchFamily="34" charset="-122"/>
              </a:rPr>
              <a:t>请点击录入本章节的概括性描述文字或者复制粘贴，请添加说明文字，图像描述及总结。</a:t>
            </a:r>
            <a:endParaRPr lang="zh-CN" altLang="en-US" sz="1200">
              <a:solidFill>
                <a:schemeClr val="tx1">
                  <a:lumMod val="50000"/>
                  <a:lumOff val="50000"/>
                </a:schemeClr>
              </a:solidFill>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800">
        <p14:flythroug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fill="hold"/>
                                        <p:tgtEl>
                                          <p:spTgt spid="220"/>
                                        </p:tgtEl>
                                        <p:attrNameLst>
                                          <p:attrName>ppt_x</p:attrName>
                                        </p:attrNameLst>
                                      </p:cBhvr>
                                      <p:tavLst>
                                        <p:tav tm="0">
                                          <p:val>
                                            <p:strVal val="0-#ppt_w/2"/>
                                          </p:val>
                                        </p:tav>
                                        <p:tav tm="100000">
                                          <p:val>
                                            <p:strVal val="#ppt_x"/>
                                          </p:val>
                                        </p:tav>
                                      </p:tavLst>
                                    </p:anim>
                                    <p:anim calcmode="lin" valueType="num">
                                      <p:cBhvr additive="base">
                                        <p:cTn id="8" dur="500" fill="hold"/>
                                        <p:tgtEl>
                                          <p:spTgt spid="22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outVertical)">
                                      <p:cBhvr>
                                        <p:cTn id="25" dur="500"/>
                                        <p:tgtEl>
                                          <p:spTgt spid="15"/>
                                        </p:tgtEl>
                                      </p:cBhvr>
                                    </p:animEffect>
                                  </p:childTnLst>
                                </p:cTn>
                              </p:par>
                            </p:childTnLst>
                          </p:cTn>
                        </p:par>
                        <p:par>
                          <p:cTn id="26" fill="hold" nodeType="afterGroup">
                            <p:stCondLst>
                              <p:cond delay="2000"/>
                            </p:stCondLst>
                            <p:childTnLst>
                              <p:par>
                                <p:cTn id="27" presetID="1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dow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20" grpId="0" animBg="1"/>
      <p:bldP spid="31" grpId="0"/>
      <p:bldP spid="15" grpId="0"/>
      <p:bldP spid="16"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圆角矩形 6"/>
          <p:cNvSpPr/>
          <p:nvPr/>
        </p:nvSpPr>
        <p:spPr>
          <a:xfrm>
            <a:off x="-859761" y="1144988"/>
            <a:ext cx="710199" cy="896643"/>
          </a:xfrm>
          <a:prstGeom prst="roundRect">
            <a:avLst>
              <a:gd name="adj" fmla="val 1772"/>
            </a:avLst>
          </a:prstGeom>
          <a:solidFill>
            <a:srgbClr val="486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8" name="圆角矩形 7"/>
          <p:cNvSpPr/>
          <p:nvPr/>
        </p:nvSpPr>
        <p:spPr>
          <a:xfrm>
            <a:off x="-866904" y="2037036"/>
            <a:ext cx="710199" cy="896643"/>
          </a:xfrm>
          <a:prstGeom prst="roundRect">
            <a:avLst>
              <a:gd name="adj" fmla="val 177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9" name="AutoShape 1"/>
          <p:cNvSpPr/>
          <p:nvPr/>
        </p:nvSpPr>
        <p:spPr bwMode="auto">
          <a:xfrm>
            <a:off x="5186169" y="1540003"/>
            <a:ext cx="3005380" cy="2684608"/>
          </a:xfrm>
          <a:custGeom>
            <a:rect l="0" t="0" r="r" b="b"/>
            <a:pathLst>
              <a:path w="21600" h="21600">
                <a:moveTo>
                  <a:pt x="21600" y="0"/>
                </a:moveTo>
                <a:lnTo>
                  <a:pt x="6911" y="21600"/>
                </a:lnTo>
                <a:lnTo>
                  <a:pt x="0" y="7462"/>
                </a:lnTo>
                <a:lnTo>
                  <a:pt x="21600" y="0"/>
                </a:lnTo>
                <a:close/>
                <a:moveTo>
                  <a:pt x="21600" y="0"/>
                </a:moveTo>
              </a:path>
            </a:pathLst>
          </a:custGeom>
          <a:gradFill rotWithShape="0">
            <a:gsLst>
              <a:gs pos="28000">
                <a:srgbClr val="FFFEFE">
                  <a:alpha val="0"/>
                </a:srgbClr>
              </a:gs>
              <a:gs pos="100000">
                <a:schemeClr val="bg1">
                  <a:lumMod val="50000"/>
                  <a:alpha val="29999"/>
                </a:schemeClr>
              </a:gs>
            </a:gsLst>
            <a:lin ang="19440000" scaled="0"/>
          </a:gradFill>
          <a:ln w="25400" cap="flat">
            <a:solidFill>
              <a:schemeClr val="tx1">
                <a:alpha val="0"/>
              </a:schemeClr>
            </a:solidFill>
            <a:prstDash val="solid"/>
            <a:miter lim="800000"/>
            <a:headEnd type="none" w="med" len="med"/>
            <a:tailEnd type="none" w="med" len="med"/>
          </a:ln>
        </p:spPr>
        <p:txBody>
          <a:bodyPr lIns="0" tIns="0" rIns="0" bIns="0"/>
          <a:lstStyle/>
          <a:p>
            <a:pPr defTabSz="685800">
              <a:defRPr/>
            </a:pPr>
            <a:endParaRPr lang="en-US" sz="1350">
              <a:solidFill>
                <a:srgbClr val="445469"/>
              </a:solidFill>
              <a:latin typeface="Agency FB" panose="020b0503020202020204"/>
              <a:ea typeface="微软雅黑" panose="020b0503020204020204" pitchFamily="34" charset="-122"/>
              <a:cs typeface="+mn-ea"/>
              <a:sym typeface="+mn-lt"/>
            </a:endParaRPr>
          </a:p>
        </p:txBody>
      </p:sp>
      <p:sp>
        <p:nvSpPr>
          <p:cNvPr id="11" name="AutoShape 15"/>
          <p:cNvSpPr/>
          <p:nvPr/>
        </p:nvSpPr>
        <p:spPr bwMode="auto">
          <a:xfrm>
            <a:off x="1259535" y="1664384"/>
            <a:ext cx="6554705" cy="3517188"/>
          </a:xfrm>
          <a:custGeom>
            <a:gdLst>
              <a:gd name="T0" fmla="*/ 0 w 21216"/>
              <a:gd name="T1" fmla="*/ 2147483647 h 21600"/>
              <a:gd name="T2" fmla="*/ 2147483647 w 21216"/>
              <a:gd name="T3" fmla="*/ 2147483647 h 21600"/>
              <a:gd name="T4" fmla="*/ 2147483647 w 21216"/>
              <a:gd name="T5" fmla="*/ 2147483647 h 21600"/>
              <a:gd name="T6" fmla="*/ 2147483647 w 21216"/>
              <a:gd name="T7" fmla="*/ 2147483647 h 21600"/>
              <a:gd name="T8" fmla="*/ 2147483647 w 21216"/>
              <a:gd name="T9" fmla="*/ 2147483647 h 21600"/>
              <a:gd name="T10" fmla="*/ 2147483647 w 21216"/>
              <a:gd name="T11" fmla="*/ 2147483647 h 21600"/>
              <a:gd name="T12" fmla="*/ 2147483647 w 21216"/>
              <a:gd name="T13" fmla="*/ 0 h 2160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1216" h="21600">
                <a:moveTo>
                  <a:pt x="0" y="21600"/>
                </a:moveTo>
                <a:cubicBezTo>
                  <a:pt x="0" y="21600"/>
                  <a:pt x="10673" y="21483"/>
                  <a:pt x="11926" y="18263"/>
                </a:cubicBezTo>
                <a:cubicBezTo>
                  <a:pt x="12849" y="15893"/>
                  <a:pt x="9681" y="14634"/>
                  <a:pt x="8680" y="12874"/>
                </a:cubicBezTo>
                <a:cubicBezTo>
                  <a:pt x="8251" y="12120"/>
                  <a:pt x="7779" y="8136"/>
                  <a:pt x="12640" y="8774"/>
                </a:cubicBezTo>
                <a:cubicBezTo>
                  <a:pt x="17000" y="9346"/>
                  <a:pt x="17500" y="7626"/>
                  <a:pt x="17395" y="6469"/>
                </a:cubicBezTo>
                <a:cubicBezTo>
                  <a:pt x="16863" y="623"/>
                  <a:pt x="18579" y="2109"/>
                  <a:pt x="19532" y="1705"/>
                </a:cubicBezTo>
                <a:cubicBezTo>
                  <a:pt x="21600" y="828"/>
                  <a:pt x="21181" y="0"/>
                  <a:pt x="21181" y="0"/>
                </a:cubicBezTo>
              </a:path>
            </a:pathLst>
          </a:custGeom>
          <a:noFill/>
          <a:ln w="101600" cap="flat">
            <a:solidFill>
              <a:srgbClr val="BFBFBF"/>
            </a:solidFill>
            <a:prstDash val="sysDot"/>
            <a:miter lim="800000"/>
            <a:headEnd type="none" w="med" len="med"/>
            <a:tailEnd type="none" w="med" len="med"/>
          </a:ln>
        </p:spPr>
        <p:txBody>
          <a:bodyPr lIns="0" tIns="0" rIns="0" bIns="0"/>
          <a:lstStyle/>
          <a:p>
            <a:pPr defTabSz="685800">
              <a:defRPr/>
            </a:pPr>
            <a:endParaRPr lang="en-US" sz="1350">
              <a:solidFill>
                <a:srgbClr val="445469"/>
              </a:solidFill>
              <a:latin typeface="Agency FB" panose="020b0503020202020204"/>
              <a:ea typeface="微软雅黑" panose="020b0503020204020204" pitchFamily="34" charset="-122"/>
              <a:cs typeface="+mn-ea"/>
              <a:sym typeface="+mn-lt"/>
            </a:endParaRPr>
          </a:p>
        </p:txBody>
      </p:sp>
      <p:grpSp>
        <p:nvGrpSpPr>
          <p:cNvPr id="12" name="Group 16"/>
          <p:cNvGrpSpPr/>
          <p:nvPr/>
        </p:nvGrpSpPr>
        <p:grpSpPr>
          <a:xfrm>
            <a:off x="6926315" y="1444188"/>
            <a:ext cx="1333079" cy="880190"/>
            <a:chExt cx="2239" cy="1479"/>
          </a:xfrm>
        </p:grpSpPr>
        <p:sp>
          <p:nvSpPr>
            <p:cNvPr id="14" name="AutoShape 17"/>
            <p:cNvSpPr/>
            <p:nvPr/>
          </p:nvSpPr>
          <p:spPr bwMode="auto">
            <a:xfrm>
              <a:off x="707" y="33"/>
              <a:ext cx="1481" cy="1272"/>
            </a:xfrm>
            <a:custGeom>
              <a:rect l="0" t="0" r="r" b="b"/>
              <a:pathLst>
                <a:path w="21600" h="21600">
                  <a:moveTo>
                    <a:pt x="577" y="11364"/>
                  </a:moveTo>
                  <a:lnTo>
                    <a:pt x="0" y="21600"/>
                  </a:lnTo>
                  <a:lnTo>
                    <a:pt x="21600" y="0"/>
                  </a:lnTo>
                  <a:lnTo>
                    <a:pt x="577" y="11364"/>
                  </a:lnTo>
                  <a:close/>
                  <a:moveTo>
                    <a:pt x="577" y="11364"/>
                  </a:moveTo>
                </a:path>
              </a:pathLst>
            </a:custGeom>
            <a:solidFill>
              <a:schemeClr val="bg1">
                <a:lumMod val="50000"/>
              </a:schemeClr>
            </a:solidFill>
            <a:ln w="25400" cap="flat">
              <a:solidFill>
                <a:schemeClr val="tx1">
                  <a:alpha val="0"/>
                </a:schemeClr>
              </a:solidFill>
              <a:prstDash val="solid"/>
              <a:miter lim="800000"/>
              <a:headEnd type="none" w="med" len="med"/>
              <a:tailEnd type="none" w="med" len="med"/>
            </a:ln>
          </p:spPr>
          <p:txBody>
            <a:bodyPr lIns="0" tIns="0" rIns="0" bIns="0"/>
            <a:lstStyle/>
            <a:p>
              <a:pPr defTabSz="685800">
                <a:defRPr/>
              </a:pPr>
              <a:endParaRPr lang="en-US" sz="1350">
                <a:solidFill>
                  <a:srgbClr val="445469"/>
                </a:solidFill>
                <a:latin typeface="Agency FB" panose="020b0503020202020204"/>
                <a:ea typeface="微软雅黑" panose="020b0503020204020204" pitchFamily="34" charset="-122"/>
                <a:cs typeface="+mn-ea"/>
                <a:sym typeface="+mn-lt"/>
              </a:endParaRPr>
            </a:p>
          </p:txBody>
        </p:sp>
        <p:sp>
          <p:nvSpPr>
            <p:cNvPr id="16" name="AutoShape 18"/>
            <p:cNvSpPr/>
            <p:nvPr/>
          </p:nvSpPr>
          <p:spPr bwMode="auto">
            <a:xfrm>
              <a:off x="697" y="29"/>
              <a:ext cx="1516" cy="1298"/>
            </a:xfrm>
            <a:custGeom>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bg1">
                <a:lumMod val="65000"/>
              </a:schemeClr>
            </a:solidFill>
            <a:ln w="25400" cap="flat">
              <a:solidFill>
                <a:schemeClr val="tx1">
                  <a:alpha val="0"/>
                </a:schemeClr>
              </a:solidFill>
              <a:prstDash val="solid"/>
              <a:miter lim="800000"/>
              <a:headEnd type="none" w="med" len="med"/>
              <a:tailEnd type="none" w="med" len="med"/>
            </a:ln>
          </p:spPr>
          <p:txBody>
            <a:bodyPr lIns="0" tIns="0" rIns="0" bIns="0"/>
            <a:lstStyle/>
            <a:p>
              <a:pPr defTabSz="685800">
                <a:defRPr/>
              </a:pPr>
              <a:endParaRPr lang="en-US" sz="1350">
                <a:solidFill>
                  <a:srgbClr val="445469"/>
                </a:solidFill>
                <a:latin typeface="Agency FB" panose="020b0503020202020204"/>
                <a:ea typeface="微软雅黑" panose="020b0503020204020204" pitchFamily="34" charset="-122"/>
                <a:cs typeface="+mn-ea"/>
                <a:sym typeface="+mn-lt"/>
              </a:endParaRPr>
            </a:p>
          </p:txBody>
        </p:sp>
        <p:sp>
          <p:nvSpPr>
            <p:cNvPr id="17" name="AutoShape 19"/>
            <p:cNvSpPr/>
            <p:nvPr/>
          </p:nvSpPr>
          <p:spPr bwMode="auto">
            <a:xfrm>
              <a:off x="0" y="0"/>
              <a:ext cx="2239" cy="700"/>
            </a:xfrm>
            <a:custGeom>
              <a:gdLst>
                <a:gd name="T0" fmla="*/ 0 w 21600"/>
                <a:gd name="T1" fmla="*/ 0 h 21600"/>
                <a:gd name="T2" fmla="*/ 1 w 21600"/>
                <a:gd name="T3" fmla="*/ 0 h 21600"/>
                <a:gd name="T4" fmla="*/ 2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rgbClr val="BFBFBF"/>
            </a:solidFill>
            <a:ln w="25400" cap="flat">
              <a:solidFill>
                <a:schemeClr val="tx1">
                  <a:alpha val="0"/>
                </a:schemeClr>
              </a:solidFill>
              <a:prstDash val="solid"/>
              <a:miter lim="800000"/>
              <a:headEnd type="none" w="med" len="med"/>
              <a:tailEnd type="none" w="med" len="med"/>
            </a:ln>
          </p:spPr>
          <p:txBody>
            <a:bodyPr lIns="0" tIns="0" rIns="0" bIns="0"/>
            <a:lstStyle/>
            <a:p>
              <a:pPr defTabSz="685800">
                <a:defRPr/>
              </a:pPr>
              <a:endParaRPr lang="en-US" sz="1350">
                <a:solidFill>
                  <a:srgbClr val="445469"/>
                </a:solidFill>
                <a:latin typeface="Agency FB" panose="020b0503020202020204"/>
                <a:ea typeface="微软雅黑" panose="020b0503020204020204" pitchFamily="34" charset="-122"/>
                <a:cs typeface="+mn-ea"/>
                <a:sym typeface="+mn-lt"/>
              </a:endParaRPr>
            </a:p>
          </p:txBody>
        </p:sp>
        <p:sp>
          <p:nvSpPr>
            <p:cNvPr id="18" name="AutoShape 20"/>
            <p:cNvSpPr/>
            <p:nvPr/>
          </p:nvSpPr>
          <p:spPr bwMode="auto">
            <a:xfrm>
              <a:off x="876" y="11"/>
              <a:ext cx="1335" cy="1468"/>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rgbClr val="BFBFBF"/>
            </a:solidFill>
            <a:ln w="25400" cap="flat">
              <a:solidFill>
                <a:schemeClr val="tx1">
                  <a:alpha val="0"/>
                </a:schemeClr>
              </a:solidFill>
              <a:prstDash val="solid"/>
              <a:miter lim="800000"/>
              <a:headEnd type="none" w="med" len="med"/>
              <a:tailEnd type="none" w="med" len="med"/>
            </a:ln>
          </p:spPr>
          <p:txBody>
            <a:bodyPr lIns="0" tIns="0" rIns="0" bIns="0"/>
            <a:lstStyle/>
            <a:p>
              <a:pPr defTabSz="685800">
                <a:defRPr/>
              </a:pPr>
              <a:endParaRPr lang="en-US" sz="1350">
                <a:solidFill>
                  <a:srgbClr val="445469"/>
                </a:solidFill>
                <a:latin typeface="Agency FB" panose="020b0503020202020204"/>
                <a:ea typeface="微软雅黑" panose="020b0503020204020204" pitchFamily="34" charset="-122"/>
                <a:cs typeface="+mn-ea"/>
                <a:sym typeface="+mn-lt"/>
              </a:endParaRPr>
            </a:p>
          </p:txBody>
        </p:sp>
      </p:grpSp>
      <p:sp>
        <p:nvSpPr>
          <p:cNvPr id="20" name="Line 27"/>
          <p:cNvSpPr>
            <a:spLocks noChangeShapeType="1"/>
          </p:cNvSpPr>
          <p:nvPr/>
        </p:nvSpPr>
        <p:spPr bwMode="auto">
          <a:xfrm flipH="1">
            <a:off x="3375799" y="3972278"/>
            <a:ext cx="401710" cy="0"/>
          </a:xfrm>
          <a:prstGeom prst="line">
            <a:avLst/>
          </a:prstGeom>
          <a:noFill/>
          <a:ln w="38100">
            <a:solidFill>
              <a:srgbClr val="CDCCCC"/>
            </a:solidFill>
            <a:miter lim="800000"/>
            <a:tailEnd type="oval" w="med" len="med"/>
          </a:ln>
        </p:spPr>
        <p:txBody>
          <a:bodyPr lIns="0" tIns="0" rIns="0" bIns="0"/>
          <a:lstStyle/>
          <a:p>
            <a:pPr defTabSz="685800">
              <a:defRPr/>
            </a:pPr>
            <a:endParaRPr lang="en-US" sz="1350">
              <a:solidFill>
                <a:srgbClr val="445469"/>
              </a:solidFill>
              <a:latin typeface="Agency FB" panose="020b0503020202020204"/>
              <a:ea typeface="微软雅黑" panose="020b0503020204020204" pitchFamily="34" charset="-122"/>
              <a:cs typeface="+mn-ea"/>
              <a:sym typeface="+mn-lt"/>
            </a:endParaRPr>
          </a:p>
        </p:txBody>
      </p:sp>
      <p:sp>
        <p:nvSpPr>
          <p:cNvPr id="21" name="Line 28"/>
          <p:cNvSpPr>
            <a:spLocks noChangeShapeType="1"/>
          </p:cNvSpPr>
          <p:nvPr/>
        </p:nvSpPr>
        <p:spPr bwMode="auto">
          <a:xfrm rot="10800000" flipH="1">
            <a:off x="5115349" y="2196427"/>
            <a:ext cx="0" cy="509426"/>
          </a:xfrm>
          <a:prstGeom prst="line">
            <a:avLst/>
          </a:prstGeom>
          <a:noFill/>
          <a:ln w="38100">
            <a:solidFill>
              <a:srgbClr val="CDCCCC"/>
            </a:solidFill>
            <a:miter lim="800000"/>
            <a:tailEnd type="oval" w="med" len="med"/>
          </a:ln>
        </p:spPr>
        <p:txBody>
          <a:bodyPr lIns="0" tIns="0" rIns="0" bIns="0"/>
          <a:lstStyle/>
          <a:p>
            <a:pPr defTabSz="685800">
              <a:defRPr/>
            </a:pPr>
            <a:endParaRPr lang="en-US" sz="1350">
              <a:solidFill>
                <a:srgbClr val="445469"/>
              </a:solidFill>
              <a:latin typeface="Agency FB" panose="020b0503020202020204"/>
              <a:ea typeface="微软雅黑" panose="020b0503020204020204" pitchFamily="34" charset="-122"/>
              <a:cs typeface="+mn-ea"/>
              <a:sym typeface="+mn-lt"/>
            </a:endParaRPr>
          </a:p>
        </p:txBody>
      </p:sp>
      <p:sp>
        <p:nvSpPr>
          <p:cNvPr id="22" name="Line 29"/>
          <p:cNvSpPr>
            <a:spLocks noChangeShapeType="1"/>
          </p:cNvSpPr>
          <p:nvPr/>
        </p:nvSpPr>
        <p:spPr bwMode="auto">
          <a:xfrm flipH="1">
            <a:off x="6524009" y="3098634"/>
            <a:ext cx="0" cy="430871"/>
          </a:xfrm>
          <a:prstGeom prst="line">
            <a:avLst/>
          </a:prstGeom>
          <a:noFill/>
          <a:ln w="38100">
            <a:solidFill>
              <a:srgbClr val="CDCCCC"/>
            </a:solidFill>
            <a:miter lim="800000"/>
            <a:tailEnd type="oval" w="med" len="med"/>
          </a:ln>
        </p:spPr>
        <p:txBody>
          <a:bodyPr lIns="0" tIns="0" rIns="0" bIns="0"/>
          <a:lstStyle/>
          <a:p>
            <a:pPr defTabSz="685800">
              <a:defRPr/>
            </a:pPr>
            <a:endParaRPr lang="en-US" sz="1350">
              <a:solidFill>
                <a:srgbClr val="445469"/>
              </a:solidFill>
              <a:latin typeface="Agency FB" panose="020b0503020202020204"/>
              <a:ea typeface="微软雅黑" panose="020b0503020204020204" pitchFamily="34" charset="-122"/>
              <a:cs typeface="+mn-ea"/>
              <a:sym typeface="+mn-lt"/>
            </a:endParaRPr>
          </a:p>
        </p:txBody>
      </p:sp>
      <p:grpSp>
        <p:nvGrpSpPr>
          <p:cNvPr id="23" name="组合 22"/>
          <p:cNvGrpSpPr/>
          <p:nvPr/>
        </p:nvGrpSpPr>
        <p:grpSpPr>
          <a:xfrm>
            <a:off x="6147891" y="2348777"/>
            <a:ext cx="714150" cy="714150"/>
            <a:chOff x="8197303" y="3130628"/>
            <a:chExt cx="952252" cy="952252"/>
          </a:xfrm>
        </p:grpSpPr>
        <p:sp>
          <p:nvSpPr>
            <p:cNvPr id="24" name="Oval 21"/>
            <p:cNvSpPr/>
            <p:nvPr/>
          </p:nvSpPr>
          <p:spPr bwMode="auto">
            <a:xfrm>
              <a:off x="8197303" y="3130628"/>
              <a:ext cx="952252" cy="952252"/>
            </a:xfrm>
            <a:prstGeom prst="ellipse">
              <a:avLst/>
            </a:prstGeom>
            <a:solidFill>
              <a:schemeClr val="accent1"/>
            </a:solidFill>
            <a:ln w="25400">
              <a:solidFill>
                <a:schemeClr val="tx1">
                  <a:alpha val="0"/>
                </a:schemeClr>
              </a:solidFill>
              <a:miter lim="800000"/>
            </a:ln>
          </p:spPr>
          <p:txBody>
            <a:bodyPr lIns="0" tIns="0" rIns="0" bIns="0"/>
            <a:lstStyle/>
            <a:p>
              <a:pPr defTabSz="685800">
                <a:defRPr/>
              </a:pPr>
              <a:endParaRPr lang="en-US" sz="1350">
                <a:solidFill>
                  <a:srgbClr val="445469"/>
                </a:solidFill>
                <a:latin typeface="Agency FB" panose="020b0503020202020204"/>
                <a:ea typeface="微软雅黑" panose="020b0503020204020204" pitchFamily="34" charset="-122"/>
                <a:cs typeface="+mn-ea"/>
                <a:sym typeface="+mn-lt"/>
              </a:endParaRPr>
            </a:p>
          </p:txBody>
        </p:sp>
        <p:sp>
          <p:nvSpPr>
            <p:cNvPr id="25" name="Rectangle 78"/>
            <p:cNvSpPr>
              <a:spLocks noChangeArrowheads="1"/>
            </p:cNvSpPr>
            <p:nvPr/>
          </p:nvSpPr>
          <p:spPr bwMode="auto">
            <a:xfrm>
              <a:off x="8419495" y="3357830"/>
              <a:ext cx="547189" cy="4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400">
                  <a:solidFill>
                    <a:srgbClr val="FCFDFD"/>
                  </a:solidFill>
                  <a:latin typeface="Arial Black" panose="020b0a04020102020204" pitchFamily="34" charset="0"/>
                </a:rPr>
                <a:t>01</a:t>
              </a:r>
              <a:endParaRPr lang="zh-CN" altLang="zh-CN" sz="525">
                <a:solidFill>
                  <a:prstClr val="black"/>
                </a:solidFill>
                <a:latin typeface="Arial Black" panose="020b0a04020102020204" pitchFamily="34" charset="0"/>
              </a:endParaRPr>
            </a:p>
          </p:txBody>
        </p:sp>
      </p:grpSp>
      <p:grpSp>
        <p:nvGrpSpPr>
          <p:cNvPr id="26" name="组合 25"/>
          <p:cNvGrpSpPr/>
          <p:nvPr/>
        </p:nvGrpSpPr>
        <p:grpSpPr>
          <a:xfrm>
            <a:off x="4767201" y="2743940"/>
            <a:ext cx="714150" cy="714150"/>
            <a:chOff x="6356282" y="3657541"/>
            <a:chExt cx="952252" cy="952252"/>
          </a:xfrm>
        </p:grpSpPr>
        <p:sp>
          <p:nvSpPr>
            <p:cNvPr id="27" name="Oval 22"/>
            <p:cNvSpPr/>
            <p:nvPr/>
          </p:nvSpPr>
          <p:spPr bwMode="auto">
            <a:xfrm>
              <a:off x="6356282" y="3657541"/>
              <a:ext cx="952252" cy="952252"/>
            </a:xfrm>
            <a:prstGeom prst="ellipse">
              <a:avLst/>
            </a:prstGeom>
            <a:solidFill>
              <a:schemeClr val="accent2"/>
            </a:solidFill>
            <a:ln w="25400" cap="flat">
              <a:solidFill>
                <a:schemeClr val="tx1">
                  <a:alpha val="0"/>
                </a:schemeClr>
              </a:solidFill>
              <a:prstDash val="solid"/>
              <a:miter lim="800000"/>
              <a:headEnd type="none" w="med" len="med"/>
              <a:tailEnd type="none" w="med" len="med"/>
            </a:ln>
          </p:spPr>
          <p:txBody>
            <a:bodyPr lIns="0" tIns="0" rIns="0" bIns="0"/>
            <a:lstStyle/>
            <a:p>
              <a:pPr defTabSz="685800">
                <a:defRPr/>
              </a:pPr>
              <a:endParaRPr lang="en-US" sz="1350">
                <a:solidFill>
                  <a:srgbClr val="445469"/>
                </a:solidFill>
                <a:latin typeface="Agency FB" panose="020b0503020202020204"/>
                <a:ea typeface="微软雅黑" panose="020b0503020204020204" pitchFamily="34" charset="-122"/>
                <a:cs typeface="+mn-ea"/>
                <a:sym typeface="+mn-lt"/>
              </a:endParaRPr>
            </a:p>
          </p:txBody>
        </p:sp>
        <p:sp>
          <p:nvSpPr>
            <p:cNvPr id="28" name="Rectangle 78"/>
            <p:cNvSpPr>
              <a:spLocks noChangeArrowheads="1"/>
            </p:cNvSpPr>
            <p:nvPr/>
          </p:nvSpPr>
          <p:spPr bwMode="auto">
            <a:xfrm>
              <a:off x="6578474" y="3899696"/>
              <a:ext cx="547189" cy="4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400">
                  <a:solidFill>
                    <a:srgbClr val="FCFDFD"/>
                  </a:solidFill>
                  <a:latin typeface="Arial Black" panose="020b0a04020102020204" pitchFamily="34" charset="0"/>
                </a:rPr>
                <a:t>0</a:t>
              </a:r>
              <a:r>
                <a:rPr lang="en-US" altLang="zh-CN" sz="2400">
                  <a:solidFill>
                    <a:srgbClr val="FCFDFD"/>
                  </a:solidFill>
                  <a:latin typeface="Arial Black" panose="020b0a04020102020204" pitchFamily="34" charset="0"/>
                </a:rPr>
                <a:t>2</a:t>
              </a:r>
              <a:endParaRPr lang="zh-CN" altLang="zh-CN" sz="525">
                <a:solidFill>
                  <a:prstClr val="black"/>
                </a:solidFill>
                <a:latin typeface="Arial Black" panose="020b0a04020102020204" pitchFamily="34" charset="0"/>
              </a:endParaRPr>
            </a:p>
          </p:txBody>
        </p:sp>
      </p:grpSp>
      <p:grpSp>
        <p:nvGrpSpPr>
          <p:cNvPr id="29" name="组合 28"/>
          <p:cNvGrpSpPr/>
          <p:nvPr/>
        </p:nvGrpSpPr>
        <p:grpSpPr>
          <a:xfrm>
            <a:off x="3842973" y="3571164"/>
            <a:ext cx="714150" cy="714150"/>
            <a:chOff x="5123910" y="4760566"/>
            <a:chExt cx="952252" cy="952252"/>
          </a:xfrm>
        </p:grpSpPr>
        <p:sp>
          <p:nvSpPr>
            <p:cNvPr id="30" name="Oval 23"/>
            <p:cNvSpPr/>
            <p:nvPr/>
          </p:nvSpPr>
          <p:spPr bwMode="auto">
            <a:xfrm>
              <a:off x="5123910" y="4760566"/>
              <a:ext cx="952252" cy="952252"/>
            </a:xfrm>
            <a:prstGeom prst="ellipse">
              <a:avLst/>
            </a:prstGeom>
            <a:solidFill>
              <a:schemeClr val="accent1"/>
            </a:solidFill>
            <a:ln w="25400">
              <a:solidFill>
                <a:schemeClr val="tx1">
                  <a:alpha val="0"/>
                </a:schemeClr>
              </a:solidFill>
              <a:miter lim="800000"/>
            </a:ln>
          </p:spPr>
          <p:txBody>
            <a:bodyPr lIns="0" tIns="0" rIns="0" bIns="0"/>
            <a:lstStyle/>
            <a:p>
              <a:pPr defTabSz="685800">
                <a:defRPr/>
              </a:pPr>
              <a:endParaRPr lang="en-US" sz="1350">
                <a:solidFill>
                  <a:srgbClr val="445469"/>
                </a:solidFill>
                <a:latin typeface="Agency FB" panose="020b0503020202020204"/>
                <a:ea typeface="微软雅黑" panose="020b0503020204020204" pitchFamily="34" charset="-122"/>
                <a:cs typeface="+mn-ea"/>
                <a:sym typeface="+mn-lt"/>
              </a:endParaRPr>
            </a:p>
          </p:txBody>
        </p:sp>
        <p:sp>
          <p:nvSpPr>
            <p:cNvPr id="31" name="Rectangle 78"/>
            <p:cNvSpPr>
              <a:spLocks noChangeArrowheads="1"/>
            </p:cNvSpPr>
            <p:nvPr/>
          </p:nvSpPr>
          <p:spPr bwMode="auto">
            <a:xfrm>
              <a:off x="5345877" y="5002721"/>
              <a:ext cx="547189" cy="4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400">
                  <a:solidFill>
                    <a:srgbClr val="FCFDFD"/>
                  </a:solidFill>
                  <a:latin typeface="Arial Black" panose="020b0a04020102020204" pitchFamily="34" charset="0"/>
                </a:rPr>
                <a:t>0</a:t>
              </a:r>
              <a:r>
                <a:rPr lang="en-US" altLang="zh-CN" sz="2400">
                  <a:solidFill>
                    <a:srgbClr val="FCFDFD"/>
                  </a:solidFill>
                  <a:latin typeface="Arial Black" panose="020b0a04020102020204" pitchFamily="34" charset="0"/>
                </a:rPr>
                <a:t>3</a:t>
              </a:r>
              <a:endParaRPr lang="zh-CN" altLang="zh-CN" sz="525">
                <a:solidFill>
                  <a:prstClr val="black"/>
                </a:solidFill>
                <a:latin typeface="Arial Black" panose="020b0a04020102020204" pitchFamily="34" charset="0"/>
              </a:endParaRPr>
            </a:p>
          </p:txBody>
        </p:sp>
      </p:grpSp>
      <p:sp>
        <p:nvSpPr>
          <p:cNvPr id="32" name="文本框 31"/>
          <p:cNvSpPr txBox="1"/>
          <p:nvPr/>
        </p:nvSpPr>
        <p:spPr>
          <a:xfrm>
            <a:off x="3196539" y="1735389"/>
            <a:ext cx="1800493" cy="969496"/>
          </a:xfrm>
          <a:prstGeom prst="rect">
            <a:avLst/>
          </a:prstGeom>
          <a:noFill/>
          <a:effectLst/>
        </p:spPr>
        <p:txBody>
          <a:bodyPr wrap="none" rtlCol="0">
            <a:spAutoFit/>
          </a:bodyPr>
          <a:lstStyle/>
          <a:p>
            <a:r>
              <a:rPr lang="zh-CN" altLang="en-US" sz="128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5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861139" y="3654368"/>
            <a:ext cx="1800493" cy="969496"/>
          </a:xfrm>
          <a:prstGeom prst="rect">
            <a:avLst/>
          </a:prstGeom>
          <a:noFill/>
          <a:effectLst/>
        </p:spPr>
        <p:txBody>
          <a:bodyPr wrap="none" rtlCol="0">
            <a:spAutoFit/>
          </a:bodyPr>
          <a:lstStyle/>
          <a:p>
            <a:r>
              <a:rPr lang="zh-CN" altLang="en-US" sz="128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5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485033" y="3680015"/>
            <a:ext cx="1800493" cy="969496"/>
          </a:xfrm>
          <a:prstGeom prst="rect">
            <a:avLst/>
          </a:prstGeom>
          <a:noFill/>
          <a:effectLst/>
        </p:spPr>
        <p:txBody>
          <a:bodyPr wrap="none" rtlCol="0">
            <a:spAutoFit/>
          </a:bodyPr>
          <a:lstStyle/>
          <a:p>
            <a:r>
              <a:rPr lang="zh-CN" altLang="en-US" sz="128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5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nodeType="afterGroup">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nodeType="afterGroup">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up)">
                                      <p:cBhvr>
                                        <p:cTn id="38" dur="500"/>
                                        <p:tgtEl>
                                          <p:spTgt spid="22"/>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right)">
                                      <p:cBhvr>
                                        <p:cTn id="41" dur="500"/>
                                        <p:tgtEl>
                                          <p:spTgt spid="20"/>
                                        </p:tgtEl>
                                      </p:cBhvr>
                                    </p:animEffect>
                                  </p:childTnLst>
                                </p:cTn>
                              </p:par>
                            </p:childTnLst>
                          </p:cTn>
                        </p:par>
                        <p:par>
                          <p:cTn id="42" fill="hold" nodeType="afterGroup">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0" grpId="0" animBg="1"/>
      <p:bldP spid="21" grpId="0" animBg="1"/>
      <p:bldP spid="22" grpId="0" animBg="1"/>
      <p:bldP spid="32" grpId="0"/>
      <p:bldP spid="33" grpId="0"/>
      <p:bldP spid="3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1145">
      <a:dk1>
        <a:sysClr val="windowText" lastClr="000000"/>
      </a:dk1>
      <a:lt1>
        <a:sysClr val="window" lastClr="FFFFFF"/>
      </a:lt1>
      <a:dk2>
        <a:srgbClr val="1F497D"/>
      </a:dk2>
      <a:lt2>
        <a:srgbClr val="EEECE1"/>
      </a:lt2>
      <a:accent1>
        <a:srgbClr val="3C719C"/>
      </a:accent1>
      <a:accent2>
        <a:srgbClr val="3178B1"/>
      </a:accent2>
      <a:accent3>
        <a:srgbClr val="3C719C"/>
      </a:accent3>
      <a:accent4>
        <a:srgbClr val="3178B1"/>
      </a:accent4>
      <a:accent5>
        <a:srgbClr val="3C719C"/>
      </a:accent5>
      <a:accent6>
        <a:srgbClr val="3178B1"/>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204</Paragraphs>
  <Slides>26</Slides>
  <Notes>19</Notes>
  <TotalTime>0</TotalTime>
  <HiddenSlides>0</HiddenSlides>
  <MMClips>1</MMClips>
  <ScaleCrop>0</ScaleCrop>
  <HeadingPairs>
    <vt:vector baseType="variant" size="6">
      <vt:variant>
        <vt:lpstr>Fonts used</vt:lpstr>
      </vt:variant>
      <vt:variant>
        <vt:i4>24</vt:i4>
      </vt:variant>
      <vt:variant>
        <vt:lpstr>Theme</vt:lpstr>
      </vt:variant>
      <vt:variant>
        <vt:i4>1</vt:i4>
      </vt:variant>
      <vt:variant>
        <vt:lpstr>Slide Titles</vt:lpstr>
      </vt:variant>
      <vt:variant>
        <vt:i4>26</vt:i4>
      </vt:variant>
    </vt:vector>
  </HeadingPairs>
  <TitlesOfParts>
    <vt:vector baseType="lpstr" size="51">
      <vt:lpstr>Arial</vt:lpstr>
      <vt:lpstr>Calibri</vt:lpstr>
      <vt:lpstr>微软雅黑</vt:lpstr>
      <vt:lpstr>Lato Light</vt:lpstr>
      <vt:lpstr>Glegoo</vt:lpstr>
      <vt:lpstr>Mission Gothic Regular</vt:lpstr>
      <vt:lpstr>汉仪书魂体简</vt:lpstr>
      <vt:lpstr>方正姚体</vt:lpstr>
      <vt:lpstr>宋体</vt:lpstr>
      <vt:lpstr>Impact</vt:lpstr>
      <vt:lpstr>黑体</vt:lpstr>
      <vt:lpstr>方正粗倩简体</vt:lpstr>
      <vt:lpstr>Segoe UI Light</vt:lpstr>
      <vt:lpstr>Agency FB</vt:lpstr>
      <vt:lpstr>Arial Black</vt:lpstr>
      <vt:lpstr>MS PGothic</vt:lpstr>
      <vt:lpstr>Gill Sans</vt:lpstr>
      <vt:lpstr>Roboto Condensed</vt:lpstr>
      <vt:lpstr>Neris Thin</vt:lpstr>
      <vt:lpstr>Gulim</vt:lpstr>
      <vt:lpstr>小米兰亭_GB外压缩</vt:lpstr>
      <vt:lpstr>Lato Regular</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2017-06-17T15:55:00Z</dcterms:created>
  <dcterms:modified xsi:type="dcterms:W3CDTF">2023-05-08T06:51:56Z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