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0" r:id="rId2"/>
  </p:sldMasterIdLst>
  <p:notesMasterIdLst>
    <p:notesMasterId r:id="rId3"/>
  </p:notesMasterIdLst>
  <p:sldIdLst>
    <p:sldId id="256" r:id="rId4"/>
    <p:sldId id="257" r:id="rId5"/>
    <p:sldId id="258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60" r:id="rId17"/>
    <p:sldId id="273" r:id="rId18"/>
    <p:sldId id="274" r:id="rId19"/>
    <p:sldId id="275" r:id="rId20"/>
    <p:sldId id="276" r:id="rId21"/>
    <p:sldId id="261" r:id="rId22"/>
    <p:sldId id="277" r:id="rId23"/>
    <p:sldId id="278" r:id="rId24"/>
    <p:sldId id="280" r:id="rId25"/>
    <p:sldId id="279" r:id="rId26"/>
    <p:sldId id="262" r:id="rId27"/>
    <p:sldId id="285" r:id="rId28"/>
    <p:sldId id="309" r:id="rId29"/>
  </p:sldIdLst>
  <p:sldSz cx="12192000" cy="6858000"/>
  <p:notesSz cx="7103745" cy="10234295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92B3-AE41-4505-A45E-3423EC81FB7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CA308-857B-40F9-AB92-B154AC52C1A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308-857B-40F9-AB92-B154AC52C1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308-857B-40F9-AB92-B154AC52C1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audio" Target="NULL" /><Relationship Id="rId5" Type="http://schemas.microsoft.com/office/2007/relationships/media" Target="file:///C:\Users\Administrator\Desktop\Cocoon%20-%20Christmas%20Song.mp3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1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7304"/>
              <a:chOff x="4410807" y="2036150"/>
              <a:chExt cx="3456843" cy="238730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BUSINESS</a:t>
                </a:r>
                <a:endParaRPr lang="zh-CN" alt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spc="6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REPORT</a:t>
                </a:r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遇上冬天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pic>
        <p:nvPicPr>
          <p:cNvPr id="12" name="Cocoon - Christmas Song">
            <a:hlinkClick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45090" y="-6197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7332406" y="2894603"/>
            <a:ext cx="1606550" cy="1587500"/>
          </a:xfrm>
          <a:custGeom>
            <a:gdLst>
              <a:gd name="T0" fmla="*/ 0 w 1012"/>
              <a:gd name="T1" fmla="*/ 1000 h 1000"/>
              <a:gd name="T2" fmla="*/ 1012 w 1012"/>
              <a:gd name="T3" fmla="*/ 1000 h 1000"/>
              <a:gd name="T4" fmla="*/ 1012 w 1012"/>
              <a:gd name="T5" fmla="*/ 262 h 1000"/>
              <a:gd name="T6" fmla="*/ 504 w 1012"/>
              <a:gd name="T7" fmla="*/ 0 h 1000"/>
              <a:gd name="T8" fmla="*/ 0 w 1012"/>
              <a:gd name="T9" fmla="*/ 262 h 1000"/>
              <a:gd name="T10" fmla="*/ 0 w 1012"/>
              <a:gd name="T11" fmla="*/ 1000 h 1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1000">
                <a:moveTo>
                  <a:pt x="0" y="1000"/>
                </a:moveTo>
                <a:lnTo>
                  <a:pt x="1012" y="1000"/>
                </a:lnTo>
                <a:lnTo>
                  <a:pt x="1012" y="262"/>
                </a:lnTo>
                <a:lnTo>
                  <a:pt x="504" y="0"/>
                </a:lnTo>
                <a:lnTo>
                  <a:pt x="0" y="262"/>
                </a:lnTo>
                <a:lnTo>
                  <a:pt x="0" y="1000"/>
                </a:lnTo>
                <a:close/>
              </a:path>
            </a:pathLst>
          </a:custGeom>
          <a:solidFill>
            <a:srgbClr val="9F7F97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7332406" y="4763090"/>
            <a:ext cx="1606550" cy="1000125"/>
          </a:xfrm>
          <a:custGeom>
            <a:gdLst>
              <a:gd name="T0" fmla="*/ 0 w 1012"/>
              <a:gd name="T1" fmla="*/ 0 h 630"/>
              <a:gd name="T2" fmla="*/ 1012 w 1012"/>
              <a:gd name="T3" fmla="*/ 0 h 630"/>
              <a:gd name="T4" fmla="*/ 1012 w 1012"/>
              <a:gd name="T5" fmla="*/ 371 h 630"/>
              <a:gd name="T6" fmla="*/ 504 w 1012"/>
              <a:gd name="T7" fmla="*/ 630 h 630"/>
              <a:gd name="T8" fmla="*/ 0 w 1012"/>
              <a:gd name="T9" fmla="*/ 371 h 630"/>
              <a:gd name="T10" fmla="*/ 0 w 1012"/>
              <a:gd name="T11" fmla="*/ 0 h 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630">
                <a:moveTo>
                  <a:pt x="0" y="0"/>
                </a:moveTo>
                <a:lnTo>
                  <a:pt x="1012" y="0"/>
                </a:lnTo>
                <a:lnTo>
                  <a:pt x="1012" y="371"/>
                </a:lnTo>
                <a:lnTo>
                  <a:pt x="504" y="630"/>
                </a:lnTo>
                <a:lnTo>
                  <a:pt x="0" y="371"/>
                </a:lnTo>
                <a:lnTo>
                  <a:pt x="0" y="0"/>
                </a:lnTo>
                <a:close/>
              </a:path>
            </a:pathLst>
          </a:custGeom>
          <a:solidFill>
            <a:srgbClr val="9F7F97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9208196" y="2375490"/>
            <a:ext cx="1600200" cy="2106613"/>
          </a:xfrm>
          <a:custGeom>
            <a:gdLst>
              <a:gd name="T0" fmla="*/ 0 w 1008"/>
              <a:gd name="T1" fmla="*/ 1327 h 1327"/>
              <a:gd name="T2" fmla="*/ 1008 w 1008"/>
              <a:gd name="T3" fmla="*/ 1327 h 1327"/>
              <a:gd name="T4" fmla="*/ 1008 w 1008"/>
              <a:gd name="T5" fmla="*/ 262 h 1327"/>
              <a:gd name="T6" fmla="*/ 504 w 1008"/>
              <a:gd name="T7" fmla="*/ 0 h 1327"/>
              <a:gd name="T8" fmla="*/ 0 w 1008"/>
              <a:gd name="T9" fmla="*/ 262 h 1327"/>
              <a:gd name="T10" fmla="*/ 0 w 1008"/>
              <a:gd name="T11" fmla="*/ 1327 h 13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" h="1327">
                <a:moveTo>
                  <a:pt x="0" y="1327"/>
                </a:moveTo>
                <a:lnTo>
                  <a:pt x="1008" y="1327"/>
                </a:lnTo>
                <a:lnTo>
                  <a:pt x="1008" y="262"/>
                </a:lnTo>
                <a:lnTo>
                  <a:pt x="504" y="0"/>
                </a:lnTo>
                <a:lnTo>
                  <a:pt x="0" y="262"/>
                </a:lnTo>
                <a:lnTo>
                  <a:pt x="0" y="1327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8"/>
          <p:cNvSpPr/>
          <p:nvPr/>
        </p:nvSpPr>
        <p:spPr bwMode="auto">
          <a:xfrm>
            <a:off x="9208196" y="4763090"/>
            <a:ext cx="1600200" cy="685800"/>
          </a:xfrm>
          <a:custGeom>
            <a:gdLst>
              <a:gd name="T0" fmla="*/ 0 w 1008"/>
              <a:gd name="T1" fmla="*/ 0 h 432"/>
              <a:gd name="T2" fmla="*/ 1008 w 1008"/>
              <a:gd name="T3" fmla="*/ 0 h 432"/>
              <a:gd name="T4" fmla="*/ 1008 w 1008"/>
              <a:gd name="T5" fmla="*/ 170 h 432"/>
              <a:gd name="T6" fmla="*/ 504 w 1008"/>
              <a:gd name="T7" fmla="*/ 432 h 432"/>
              <a:gd name="T8" fmla="*/ 0 w 1008"/>
              <a:gd name="T9" fmla="*/ 170 h 432"/>
              <a:gd name="T10" fmla="*/ 0 w 1008"/>
              <a:gd name="T11" fmla="*/ 0 h 4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7" h="432">
                <a:moveTo>
                  <a:pt x="0" y="0"/>
                </a:moveTo>
                <a:lnTo>
                  <a:pt x="1008" y="0"/>
                </a:lnTo>
                <a:lnTo>
                  <a:pt x="1008" y="170"/>
                </a:lnTo>
                <a:lnTo>
                  <a:pt x="504" y="432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376856" y="4574178"/>
            <a:ext cx="3405188" cy="92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14"/>
          <p:cNvSpPr txBox="1"/>
          <p:nvPr/>
        </p:nvSpPr>
        <p:spPr>
          <a:xfrm>
            <a:off x="7282398" y="3831010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Open Sans Light" panose="020b0306030504020204" charset="0"/>
                <a:ea typeface="Open Sans Light" panose="020b0306030504020204" charset="0"/>
                <a:cs typeface="Open Sans Light" panose="020b0306030504020204" charset="0"/>
              </a:rPr>
              <a:t>48%</a:t>
            </a:r>
            <a:endParaRPr lang="zh-CN" altLang="en-US" sz="3600">
              <a:solidFill>
                <a:schemeClr val="bg1"/>
              </a:solidFill>
              <a:latin typeface="Open Sans Light" panose="020b0306030504020204" charset="0"/>
              <a:cs typeface="Open Sans Light" panose="020b0306030504020204" charset="0"/>
            </a:endParaRPr>
          </a:p>
        </p:txBody>
      </p:sp>
      <p:sp>
        <p:nvSpPr>
          <p:cNvPr id="30" name="文本框 15"/>
          <p:cNvSpPr txBox="1"/>
          <p:nvPr/>
        </p:nvSpPr>
        <p:spPr>
          <a:xfrm>
            <a:off x="9101673" y="3831010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Open Sans Light" panose="020b0306030504020204" charset="0"/>
                <a:ea typeface="Open Sans Light" panose="020b0306030504020204" charset="0"/>
                <a:cs typeface="Open Sans Light" panose="020b0306030504020204" charset="0"/>
              </a:rPr>
              <a:t>65%</a:t>
            </a:r>
            <a:endParaRPr lang="zh-CN" altLang="en-US" sz="3600">
              <a:solidFill>
                <a:schemeClr val="bg1"/>
              </a:solidFill>
              <a:latin typeface="Open Sans Light" panose="020b0306030504020204" charset="0"/>
              <a:cs typeface="Open Sans Light" panose="020b0306030504020204" charset="0"/>
            </a:endParaRPr>
          </a:p>
        </p:txBody>
      </p:sp>
      <p:sp>
        <p:nvSpPr>
          <p:cNvPr id="31" name="文本框 16"/>
          <p:cNvSpPr txBox="1"/>
          <p:nvPr/>
        </p:nvSpPr>
        <p:spPr>
          <a:xfrm>
            <a:off x="7282398" y="5860052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>
                    <a:lumMod val="50000"/>
                  </a:schemeClr>
                </a:solidFill>
                <a:latin typeface="Open Sans Light" panose="020b0306030504020204" charset="0"/>
                <a:ea typeface="Open Sans Light" panose="020b0306030504020204" charset="0"/>
                <a:cs typeface="Open Sans Light" panose="020b0306030504020204" charset="0"/>
              </a:rPr>
              <a:t>27%</a:t>
            </a:r>
            <a:endParaRPr lang="zh-CN" altLang="en-US" sz="3600">
              <a:solidFill>
                <a:schemeClr val="bg1">
                  <a:lumMod val="50000"/>
                </a:schemeClr>
              </a:solidFill>
              <a:latin typeface="Open Sans Light" panose="020b0306030504020204" charset="0"/>
              <a:cs typeface="Open Sans Light" panose="020b0306030504020204" charset="0"/>
            </a:endParaRPr>
          </a:p>
        </p:txBody>
      </p:sp>
      <p:sp>
        <p:nvSpPr>
          <p:cNvPr id="32" name="文本框 17"/>
          <p:cNvSpPr txBox="1"/>
          <p:nvPr/>
        </p:nvSpPr>
        <p:spPr>
          <a:xfrm>
            <a:off x="9101673" y="5860052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>
                    <a:lumMod val="50000"/>
                  </a:schemeClr>
                </a:solidFill>
                <a:latin typeface="Open Sans Light" panose="020b0306030504020204" charset="0"/>
                <a:ea typeface="Open Sans Light" panose="020b0306030504020204" charset="0"/>
                <a:cs typeface="Open Sans Light" panose="020b0306030504020204" charset="0"/>
              </a:rPr>
              <a:t>12%</a:t>
            </a:r>
            <a:endParaRPr lang="zh-CN" altLang="en-US" sz="3600">
              <a:solidFill>
                <a:schemeClr val="bg1">
                  <a:lumMod val="50000"/>
                </a:schemeClr>
              </a:solidFill>
              <a:latin typeface="Open Sans Light" panose="020b0306030504020204" charset="0"/>
              <a:cs typeface="Open Sans Light" panose="020b030603050402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4985"/>
          <a:stretch>
            <a:fillRect/>
          </a:stretch>
        </p:blipFill>
        <p:spPr>
          <a:xfrm>
            <a:off x="504190" y="2279650"/>
            <a:ext cx="5979160" cy="3776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5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797050" y="1456690"/>
            <a:ext cx="8739505" cy="2405380"/>
            <a:chOff x="2763" y="5349"/>
            <a:chExt cx="13763" cy="3788"/>
          </a:xfrm>
        </p:grpSpPr>
        <p:grpSp>
          <p:nvGrpSpPr>
            <p:cNvPr id="7" name="Group 31"/>
            <p:cNvGrpSpPr/>
            <p:nvPr/>
          </p:nvGrpSpPr>
          <p:grpSpPr>
            <a:xfrm>
              <a:off x="2763" y="5349"/>
              <a:ext cx="1710" cy="3789"/>
              <a:chOff x="1752600" y="3476625"/>
              <a:chExt cx="1085850" cy="2406015"/>
            </a:xfrm>
          </p:grpSpPr>
          <p:sp>
            <p:nvSpPr>
              <p:cNvPr id="42" name="is1ide-Rectangle: Rounded Corners 1"/>
              <p:cNvSpPr/>
              <p:nvPr/>
            </p:nvSpPr>
            <p:spPr>
              <a:xfrm>
                <a:off x="175260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7D8EC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is1ide-Rectangle: Rounded Corners 2"/>
              <p:cNvSpPr/>
              <p:nvPr/>
            </p:nvSpPr>
            <p:spPr>
              <a:xfrm>
                <a:off x="195262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7D8EC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is1ide-Rectangle 3"/>
              <p:cNvSpPr/>
              <p:nvPr/>
            </p:nvSpPr>
            <p:spPr>
              <a:xfrm>
                <a:off x="2043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5" name="is1ide-Rectangle 4"/>
              <p:cNvSpPr/>
              <p:nvPr/>
            </p:nvSpPr>
            <p:spPr>
              <a:xfrm>
                <a:off x="242411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cxnSp>
            <p:nvCxnSpPr>
              <p:cNvPr id="46" name="is1ide-Straight Connector 6"/>
              <p:cNvCxnSpPr/>
              <p:nvPr/>
            </p:nvCxnSpPr>
            <p:spPr>
              <a:xfrm flipH="1">
                <a:off x="229552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0"/>
            <p:cNvGrpSpPr/>
            <p:nvPr/>
          </p:nvGrpSpPr>
          <p:grpSpPr>
            <a:xfrm>
              <a:off x="6775" y="5349"/>
              <a:ext cx="1710" cy="3789"/>
              <a:chOff x="4091940" y="3476625"/>
              <a:chExt cx="1085850" cy="2406015"/>
            </a:xfrm>
          </p:grpSpPr>
          <p:sp>
            <p:nvSpPr>
              <p:cNvPr id="37" name="is1ide-Rectangle: Rounded Corners 13"/>
              <p:cNvSpPr/>
              <p:nvPr/>
            </p:nvSpPr>
            <p:spPr>
              <a:xfrm>
                <a:off x="409194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9F7F9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8" name="is1ide-Rectangle: Rounded Corners 14"/>
              <p:cNvSpPr/>
              <p:nvPr/>
            </p:nvSpPr>
            <p:spPr>
              <a:xfrm>
                <a:off x="429196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9F7F9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9" name="is1ide-Rectangle 15"/>
              <p:cNvSpPr/>
              <p:nvPr/>
            </p:nvSpPr>
            <p:spPr>
              <a:xfrm>
                <a:off x="4382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is1ide-Rectangle 16"/>
              <p:cNvSpPr/>
              <p:nvPr/>
            </p:nvSpPr>
            <p:spPr>
              <a:xfrm>
                <a:off x="476345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cxnSp>
            <p:nvCxnSpPr>
              <p:cNvPr id="41" name="is1ide-Straight Connector 17"/>
              <p:cNvCxnSpPr/>
              <p:nvPr/>
            </p:nvCxnSpPr>
            <p:spPr>
              <a:xfrm flipH="1">
                <a:off x="463486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9"/>
            <p:cNvGrpSpPr/>
            <p:nvPr/>
          </p:nvGrpSpPr>
          <p:grpSpPr>
            <a:xfrm>
              <a:off x="10804" y="5349"/>
              <a:ext cx="1710" cy="3789"/>
              <a:chOff x="6831330" y="3476625"/>
              <a:chExt cx="1085850" cy="2406015"/>
            </a:xfrm>
          </p:grpSpPr>
          <p:sp>
            <p:nvSpPr>
              <p:cNvPr id="32" name="is1ide-Rectangle: Rounded Corners 18"/>
              <p:cNvSpPr/>
              <p:nvPr/>
            </p:nvSpPr>
            <p:spPr>
              <a:xfrm>
                <a:off x="683133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7D8EC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is1ide-Rectangle: Rounded Corners 19"/>
              <p:cNvSpPr/>
              <p:nvPr/>
            </p:nvSpPr>
            <p:spPr>
              <a:xfrm>
                <a:off x="703135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7D8EC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is1ide-Rectangle 20"/>
              <p:cNvSpPr/>
              <p:nvPr/>
            </p:nvSpPr>
            <p:spPr>
              <a:xfrm>
                <a:off x="7121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is1ide-Rectangle 21"/>
              <p:cNvSpPr/>
              <p:nvPr/>
            </p:nvSpPr>
            <p:spPr>
              <a:xfrm>
                <a:off x="750284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cxnSp>
            <p:nvCxnSpPr>
              <p:cNvPr id="2" name="is1ide-Straight Connector 22"/>
              <p:cNvCxnSpPr/>
              <p:nvPr/>
            </p:nvCxnSpPr>
            <p:spPr>
              <a:xfrm flipH="1">
                <a:off x="737425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8"/>
            <p:cNvGrpSpPr/>
            <p:nvPr/>
          </p:nvGrpSpPr>
          <p:grpSpPr>
            <a:xfrm>
              <a:off x="14816" y="5349"/>
              <a:ext cx="1710" cy="3789"/>
              <a:chOff x="9170670" y="3476625"/>
              <a:chExt cx="1085850" cy="2406015"/>
            </a:xfrm>
          </p:grpSpPr>
          <p:sp>
            <p:nvSpPr>
              <p:cNvPr id="27" name="is1ide-Rectangle: Rounded Corners 23"/>
              <p:cNvSpPr/>
              <p:nvPr/>
            </p:nvSpPr>
            <p:spPr>
              <a:xfrm>
                <a:off x="9170670" y="4124325"/>
                <a:ext cx="1085850" cy="1758315"/>
              </a:xfrm>
              <a:prstGeom prst="roundRect">
                <a:avLst>
                  <a:gd name="adj" fmla="val 13860"/>
                </a:avLst>
              </a:prstGeom>
              <a:solidFill>
                <a:srgbClr val="9F7F9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is1ide-Rectangle: Rounded Corners 24"/>
              <p:cNvSpPr/>
              <p:nvPr/>
            </p:nvSpPr>
            <p:spPr>
              <a:xfrm>
                <a:off x="9370695" y="3476625"/>
                <a:ext cx="685800" cy="542925"/>
              </a:xfrm>
              <a:prstGeom prst="roundRect">
                <a:avLst>
                  <a:gd name="adj" fmla="val 0"/>
                </a:avLst>
              </a:prstGeom>
              <a:solidFill>
                <a:srgbClr val="9F7F9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is1ide-Rectangle 25"/>
              <p:cNvSpPr/>
              <p:nvPr/>
            </p:nvSpPr>
            <p:spPr>
              <a:xfrm>
                <a:off x="9461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is1ide-Rectangle 26"/>
              <p:cNvSpPr/>
              <p:nvPr/>
            </p:nvSpPr>
            <p:spPr>
              <a:xfrm>
                <a:off x="9842182" y="3704034"/>
                <a:ext cx="126207" cy="881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cxnSp>
            <p:nvCxnSpPr>
              <p:cNvPr id="31" name="is1ide-Straight Connector 27"/>
              <p:cNvCxnSpPr/>
              <p:nvPr/>
            </p:nvCxnSpPr>
            <p:spPr>
              <a:xfrm flipH="1">
                <a:off x="9713595" y="3534866"/>
                <a:ext cx="0" cy="4264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is1ide-Freeform: Shape 55"/>
            <p:cNvSpPr>
              <a:spLocks noChangeAspect="1"/>
            </p:cNvSpPr>
            <p:nvPr/>
          </p:nvSpPr>
          <p:spPr bwMode="auto">
            <a:xfrm>
              <a:off x="3290" y="7288"/>
              <a:ext cx="723" cy="900"/>
            </a:xfrm>
            <a:custGeom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is1ide-Freeform: Shape 50"/>
            <p:cNvSpPr/>
            <p:nvPr/>
          </p:nvSpPr>
          <p:spPr bwMode="auto">
            <a:xfrm>
              <a:off x="11211" y="7299"/>
              <a:ext cx="897" cy="876"/>
            </a:xfrm>
            <a:custGeom>
              <a:gdLst>
                <a:gd name="connsiteX0" fmla="*/ 279401 w 338138"/>
                <a:gd name="connsiteY0" fmla="*/ 293687 h 330200"/>
                <a:gd name="connsiteX1" fmla="*/ 274109 w 338138"/>
                <a:gd name="connsiteY1" fmla="*/ 296374 h 330200"/>
                <a:gd name="connsiteX2" fmla="*/ 271463 w 338138"/>
                <a:gd name="connsiteY2" fmla="*/ 303090 h 330200"/>
                <a:gd name="connsiteX3" fmla="*/ 274109 w 338138"/>
                <a:gd name="connsiteY3" fmla="*/ 308464 h 330200"/>
                <a:gd name="connsiteX4" fmla="*/ 279401 w 338138"/>
                <a:gd name="connsiteY4" fmla="*/ 311150 h 330200"/>
                <a:gd name="connsiteX5" fmla="*/ 286015 w 338138"/>
                <a:gd name="connsiteY5" fmla="*/ 308464 h 330200"/>
                <a:gd name="connsiteX6" fmla="*/ 287338 w 338138"/>
                <a:gd name="connsiteY6" fmla="*/ 303090 h 330200"/>
                <a:gd name="connsiteX7" fmla="*/ 286015 w 338138"/>
                <a:gd name="connsiteY7" fmla="*/ 296374 h 330200"/>
                <a:gd name="connsiteX8" fmla="*/ 279401 w 338138"/>
                <a:gd name="connsiteY8" fmla="*/ 293687 h 330200"/>
                <a:gd name="connsiteX9" fmla="*/ 222250 w 338138"/>
                <a:gd name="connsiteY9" fmla="*/ 282575 h 330200"/>
                <a:gd name="connsiteX10" fmla="*/ 223567 w 338138"/>
                <a:gd name="connsiteY10" fmla="*/ 282575 h 330200"/>
                <a:gd name="connsiteX11" fmla="*/ 338138 w 338138"/>
                <a:gd name="connsiteY11" fmla="*/ 282575 h 330200"/>
                <a:gd name="connsiteX12" fmla="*/ 338138 w 338138"/>
                <a:gd name="connsiteY12" fmla="*/ 298450 h 330200"/>
                <a:gd name="connsiteX13" fmla="*/ 305215 w 338138"/>
                <a:gd name="connsiteY13" fmla="*/ 330200 h 330200"/>
                <a:gd name="connsiteX14" fmla="*/ 255173 w 338138"/>
                <a:gd name="connsiteY14" fmla="*/ 330200 h 330200"/>
                <a:gd name="connsiteX15" fmla="*/ 222250 w 338138"/>
                <a:gd name="connsiteY15" fmla="*/ 298450 h 330200"/>
                <a:gd name="connsiteX16" fmla="*/ 222250 w 338138"/>
                <a:gd name="connsiteY16" fmla="*/ 282575 h 330200"/>
                <a:gd name="connsiteX17" fmla="*/ 55563 w 338138"/>
                <a:gd name="connsiteY17" fmla="*/ 274637 h 330200"/>
                <a:gd name="connsiteX18" fmla="*/ 149226 w 338138"/>
                <a:gd name="connsiteY18" fmla="*/ 274637 h 330200"/>
                <a:gd name="connsiteX19" fmla="*/ 103054 w 338138"/>
                <a:gd name="connsiteY19" fmla="*/ 312737 h 330200"/>
                <a:gd name="connsiteX20" fmla="*/ 55563 w 338138"/>
                <a:gd name="connsiteY20" fmla="*/ 274637 h 330200"/>
                <a:gd name="connsiteX21" fmla="*/ 168911 w 338138"/>
                <a:gd name="connsiteY21" fmla="*/ 244475 h 330200"/>
                <a:gd name="connsiteX22" fmla="*/ 205459 w 338138"/>
                <a:gd name="connsiteY22" fmla="*/ 244475 h 330200"/>
                <a:gd name="connsiteX23" fmla="*/ 215901 w 338138"/>
                <a:gd name="connsiteY23" fmla="*/ 256381 h 330200"/>
                <a:gd name="connsiteX24" fmla="*/ 205459 w 338138"/>
                <a:gd name="connsiteY24" fmla="*/ 268288 h 330200"/>
                <a:gd name="connsiteX25" fmla="*/ 168911 w 338138"/>
                <a:gd name="connsiteY25" fmla="*/ 268288 h 330200"/>
                <a:gd name="connsiteX26" fmla="*/ 157163 w 338138"/>
                <a:gd name="connsiteY26" fmla="*/ 256381 h 330200"/>
                <a:gd name="connsiteX27" fmla="*/ 168911 w 338138"/>
                <a:gd name="connsiteY27" fmla="*/ 244475 h 330200"/>
                <a:gd name="connsiteX28" fmla="*/ 53975 w 338138"/>
                <a:gd name="connsiteY28" fmla="*/ 236537 h 330200"/>
                <a:gd name="connsiteX29" fmla="*/ 150813 w 338138"/>
                <a:gd name="connsiteY29" fmla="*/ 236537 h 330200"/>
                <a:gd name="connsiteX30" fmla="*/ 150813 w 338138"/>
                <a:gd name="connsiteY30" fmla="*/ 258762 h 330200"/>
                <a:gd name="connsiteX31" fmla="*/ 53975 w 338138"/>
                <a:gd name="connsiteY31" fmla="*/ 258762 h 330200"/>
                <a:gd name="connsiteX32" fmla="*/ 255173 w 338138"/>
                <a:gd name="connsiteY32" fmla="*/ 150812 h 330200"/>
                <a:gd name="connsiteX33" fmla="*/ 305215 w 338138"/>
                <a:gd name="connsiteY33" fmla="*/ 150812 h 330200"/>
                <a:gd name="connsiteX34" fmla="*/ 338138 w 338138"/>
                <a:gd name="connsiteY34" fmla="*/ 182063 h 330200"/>
                <a:gd name="connsiteX35" fmla="*/ 338138 w 338138"/>
                <a:gd name="connsiteY35" fmla="*/ 266700 h 330200"/>
                <a:gd name="connsiteX36" fmla="*/ 223567 w 338138"/>
                <a:gd name="connsiteY36" fmla="*/ 266700 h 330200"/>
                <a:gd name="connsiteX37" fmla="*/ 222250 w 338138"/>
                <a:gd name="connsiteY37" fmla="*/ 266700 h 330200"/>
                <a:gd name="connsiteX38" fmla="*/ 222250 w 338138"/>
                <a:gd name="connsiteY38" fmla="*/ 182063 h 330200"/>
                <a:gd name="connsiteX39" fmla="*/ 255173 w 338138"/>
                <a:gd name="connsiteY39" fmla="*/ 150812 h 330200"/>
                <a:gd name="connsiteX40" fmla="*/ 85111 w 338138"/>
                <a:gd name="connsiteY40" fmla="*/ 128587 h 330200"/>
                <a:gd name="connsiteX41" fmla="*/ 97913 w 338138"/>
                <a:gd name="connsiteY41" fmla="*/ 135164 h 330200"/>
                <a:gd name="connsiteX42" fmla="*/ 106875 w 338138"/>
                <a:gd name="connsiteY42" fmla="*/ 135164 h 330200"/>
                <a:gd name="connsiteX43" fmla="*/ 119678 w 338138"/>
                <a:gd name="connsiteY43" fmla="*/ 128587 h 330200"/>
                <a:gd name="connsiteX44" fmla="*/ 122238 w 338138"/>
                <a:gd name="connsiteY44" fmla="*/ 129902 h 330200"/>
                <a:gd name="connsiteX45" fmla="*/ 109435 w 338138"/>
                <a:gd name="connsiteY45" fmla="*/ 220662 h 330200"/>
                <a:gd name="connsiteX46" fmla="*/ 95353 w 338138"/>
                <a:gd name="connsiteY46" fmla="*/ 220662 h 330200"/>
                <a:gd name="connsiteX47" fmla="*/ 82550 w 338138"/>
                <a:gd name="connsiteY47" fmla="*/ 129902 h 330200"/>
                <a:gd name="connsiteX48" fmla="*/ 85111 w 338138"/>
                <a:gd name="connsiteY48" fmla="*/ 128587 h 330200"/>
                <a:gd name="connsiteX49" fmla="*/ 224631 w 338138"/>
                <a:gd name="connsiteY49" fmla="*/ 60325 h 330200"/>
                <a:gd name="connsiteX50" fmla="*/ 280194 w 338138"/>
                <a:gd name="connsiteY50" fmla="*/ 60325 h 330200"/>
                <a:gd name="connsiteX51" fmla="*/ 292100 w 338138"/>
                <a:gd name="connsiteY51" fmla="*/ 70872 h 330200"/>
                <a:gd name="connsiteX52" fmla="*/ 292100 w 338138"/>
                <a:gd name="connsiteY52" fmla="*/ 127565 h 330200"/>
                <a:gd name="connsiteX53" fmla="*/ 280194 w 338138"/>
                <a:gd name="connsiteY53" fmla="*/ 138113 h 330200"/>
                <a:gd name="connsiteX54" fmla="*/ 269610 w 338138"/>
                <a:gd name="connsiteY54" fmla="*/ 127565 h 330200"/>
                <a:gd name="connsiteX55" fmla="*/ 269610 w 338138"/>
                <a:gd name="connsiteY55" fmla="*/ 82738 h 330200"/>
                <a:gd name="connsiteX56" fmla="*/ 224631 w 338138"/>
                <a:gd name="connsiteY56" fmla="*/ 82738 h 330200"/>
                <a:gd name="connsiteX57" fmla="*/ 212725 w 338138"/>
                <a:gd name="connsiteY57" fmla="*/ 70872 h 330200"/>
                <a:gd name="connsiteX58" fmla="*/ 224631 w 338138"/>
                <a:gd name="connsiteY58" fmla="*/ 60325 h 330200"/>
                <a:gd name="connsiteX59" fmla="*/ 103055 w 338138"/>
                <a:gd name="connsiteY59" fmla="*/ 0 h 330200"/>
                <a:gd name="connsiteX60" fmla="*/ 204788 w 338138"/>
                <a:gd name="connsiteY60" fmla="*/ 101137 h 330200"/>
                <a:gd name="connsiteX61" fmla="*/ 161188 w 338138"/>
                <a:gd name="connsiteY61" fmla="*/ 185199 h 330200"/>
                <a:gd name="connsiteX62" fmla="*/ 151940 w 338138"/>
                <a:gd name="connsiteY62" fmla="*/ 220663 h 330200"/>
                <a:gd name="connsiteX63" fmla="*/ 125515 w 338138"/>
                <a:gd name="connsiteY63" fmla="*/ 220663 h 330200"/>
                <a:gd name="connsiteX64" fmla="*/ 137406 w 338138"/>
                <a:gd name="connsiteY64" fmla="*/ 136601 h 330200"/>
                <a:gd name="connsiteX65" fmla="*/ 138727 w 338138"/>
                <a:gd name="connsiteY65" fmla="*/ 136601 h 330200"/>
                <a:gd name="connsiteX66" fmla="*/ 149297 w 338138"/>
                <a:gd name="connsiteY66" fmla="*/ 130033 h 330200"/>
                <a:gd name="connsiteX67" fmla="*/ 144012 w 338138"/>
                <a:gd name="connsiteY67" fmla="*/ 115585 h 330200"/>
                <a:gd name="connsiteX68" fmla="*/ 125515 w 338138"/>
                <a:gd name="connsiteY68" fmla="*/ 106391 h 330200"/>
                <a:gd name="connsiteX69" fmla="*/ 116267 w 338138"/>
                <a:gd name="connsiteY69" fmla="*/ 106391 h 330200"/>
                <a:gd name="connsiteX70" fmla="*/ 103055 w 338138"/>
                <a:gd name="connsiteY70" fmla="*/ 112958 h 330200"/>
                <a:gd name="connsiteX71" fmla="*/ 88521 w 338138"/>
                <a:gd name="connsiteY71" fmla="*/ 106391 h 330200"/>
                <a:gd name="connsiteX72" fmla="*/ 79273 w 338138"/>
                <a:gd name="connsiteY72" fmla="*/ 106391 h 330200"/>
                <a:gd name="connsiteX73" fmla="*/ 60776 w 338138"/>
                <a:gd name="connsiteY73" fmla="*/ 115585 h 330200"/>
                <a:gd name="connsiteX74" fmla="*/ 55491 w 338138"/>
                <a:gd name="connsiteY74" fmla="*/ 130033 h 330200"/>
                <a:gd name="connsiteX75" fmla="*/ 67382 w 338138"/>
                <a:gd name="connsiteY75" fmla="*/ 136601 h 330200"/>
                <a:gd name="connsiteX76" fmla="*/ 79273 w 338138"/>
                <a:gd name="connsiteY76" fmla="*/ 220663 h 330200"/>
                <a:gd name="connsiteX77" fmla="*/ 52848 w 338138"/>
                <a:gd name="connsiteY77" fmla="*/ 220663 h 330200"/>
                <a:gd name="connsiteX78" fmla="*/ 43600 w 338138"/>
                <a:gd name="connsiteY78" fmla="*/ 185199 h 330200"/>
                <a:gd name="connsiteX79" fmla="*/ 0 w 338138"/>
                <a:gd name="connsiteY79" fmla="*/ 101137 h 330200"/>
                <a:gd name="connsiteX80" fmla="*/ 103055 w 338138"/>
                <a:gd name="connsiteY80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8138" h="330200">
                  <a:moveTo>
                    <a:pt x="279401" y="293687"/>
                  </a:moveTo>
                  <a:cubicBezTo>
                    <a:pt x="276755" y="293687"/>
                    <a:pt x="275432" y="295030"/>
                    <a:pt x="274109" y="296374"/>
                  </a:cubicBezTo>
                  <a:cubicBezTo>
                    <a:pt x="271463" y="297717"/>
                    <a:pt x="271463" y="300404"/>
                    <a:pt x="271463" y="303090"/>
                  </a:cubicBezTo>
                  <a:cubicBezTo>
                    <a:pt x="271463" y="304434"/>
                    <a:pt x="271463" y="307120"/>
                    <a:pt x="274109" y="308464"/>
                  </a:cubicBezTo>
                  <a:cubicBezTo>
                    <a:pt x="275432" y="309807"/>
                    <a:pt x="276755" y="311150"/>
                    <a:pt x="279401" y="311150"/>
                  </a:cubicBezTo>
                  <a:cubicBezTo>
                    <a:pt x="282046" y="311150"/>
                    <a:pt x="283369" y="309807"/>
                    <a:pt x="286015" y="308464"/>
                  </a:cubicBezTo>
                  <a:cubicBezTo>
                    <a:pt x="287338" y="307120"/>
                    <a:pt x="287338" y="304434"/>
                    <a:pt x="287338" y="303090"/>
                  </a:cubicBezTo>
                  <a:cubicBezTo>
                    <a:pt x="287338" y="300404"/>
                    <a:pt x="287338" y="297717"/>
                    <a:pt x="286015" y="296374"/>
                  </a:cubicBezTo>
                  <a:cubicBezTo>
                    <a:pt x="283369" y="295030"/>
                    <a:pt x="282046" y="293687"/>
                    <a:pt x="279401" y="293687"/>
                  </a:cubicBezTo>
                  <a:close/>
                  <a:moveTo>
                    <a:pt x="222250" y="282575"/>
                  </a:moveTo>
                  <a:cubicBezTo>
                    <a:pt x="223567" y="282575"/>
                    <a:pt x="223567" y="282575"/>
                    <a:pt x="223567" y="282575"/>
                  </a:cubicBezTo>
                  <a:lnTo>
                    <a:pt x="338138" y="282575"/>
                  </a:lnTo>
                  <a:cubicBezTo>
                    <a:pt x="338138" y="282575"/>
                    <a:pt x="338138" y="282575"/>
                    <a:pt x="338138" y="298450"/>
                  </a:cubicBezTo>
                  <a:cubicBezTo>
                    <a:pt x="338138" y="315648"/>
                    <a:pt x="323652" y="330200"/>
                    <a:pt x="305215" y="330200"/>
                  </a:cubicBezTo>
                  <a:cubicBezTo>
                    <a:pt x="305215" y="330200"/>
                    <a:pt x="305215" y="330200"/>
                    <a:pt x="255173" y="330200"/>
                  </a:cubicBezTo>
                  <a:cubicBezTo>
                    <a:pt x="236736" y="330200"/>
                    <a:pt x="222250" y="315648"/>
                    <a:pt x="222250" y="298450"/>
                  </a:cubicBezTo>
                  <a:cubicBezTo>
                    <a:pt x="222250" y="298450"/>
                    <a:pt x="222250" y="298450"/>
                    <a:pt x="222250" y="282575"/>
                  </a:cubicBezTo>
                  <a:close/>
                  <a:moveTo>
                    <a:pt x="55563" y="274637"/>
                  </a:moveTo>
                  <a:cubicBezTo>
                    <a:pt x="55563" y="274637"/>
                    <a:pt x="55563" y="274637"/>
                    <a:pt x="149226" y="274637"/>
                  </a:cubicBezTo>
                  <a:cubicBezTo>
                    <a:pt x="145268" y="296227"/>
                    <a:pt x="125481" y="312737"/>
                    <a:pt x="103054" y="312737"/>
                  </a:cubicBezTo>
                  <a:cubicBezTo>
                    <a:pt x="79309" y="312737"/>
                    <a:pt x="59521" y="296227"/>
                    <a:pt x="55563" y="274637"/>
                  </a:cubicBezTo>
                  <a:close/>
                  <a:moveTo>
                    <a:pt x="168911" y="244475"/>
                  </a:moveTo>
                  <a:cubicBezTo>
                    <a:pt x="168911" y="244475"/>
                    <a:pt x="168911" y="244475"/>
                    <a:pt x="205459" y="244475"/>
                  </a:cubicBezTo>
                  <a:cubicBezTo>
                    <a:pt x="211985" y="244475"/>
                    <a:pt x="215901" y="249767"/>
                    <a:pt x="215901" y="256381"/>
                  </a:cubicBezTo>
                  <a:cubicBezTo>
                    <a:pt x="215901" y="262996"/>
                    <a:pt x="211985" y="268288"/>
                    <a:pt x="205459" y="268288"/>
                  </a:cubicBezTo>
                  <a:cubicBezTo>
                    <a:pt x="205459" y="268288"/>
                    <a:pt x="205459" y="268288"/>
                    <a:pt x="168911" y="268288"/>
                  </a:cubicBezTo>
                  <a:cubicBezTo>
                    <a:pt x="162384" y="268288"/>
                    <a:pt x="157163" y="262996"/>
                    <a:pt x="157163" y="256381"/>
                  </a:cubicBezTo>
                  <a:cubicBezTo>
                    <a:pt x="157163" y="249767"/>
                    <a:pt x="162384" y="244475"/>
                    <a:pt x="168911" y="244475"/>
                  </a:cubicBezTo>
                  <a:close/>
                  <a:moveTo>
                    <a:pt x="53975" y="236537"/>
                  </a:moveTo>
                  <a:lnTo>
                    <a:pt x="150813" y="236537"/>
                  </a:lnTo>
                  <a:lnTo>
                    <a:pt x="150813" y="258762"/>
                  </a:lnTo>
                  <a:lnTo>
                    <a:pt x="53975" y="258762"/>
                  </a:lnTo>
                  <a:close/>
                  <a:moveTo>
                    <a:pt x="255173" y="150812"/>
                  </a:moveTo>
                  <a:cubicBezTo>
                    <a:pt x="255173" y="150812"/>
                    <a:pt x="255173" y="150812"/>
                    <a:pt x="305215" y="150812"/>
                  </a:cubicBezTo>
                  <a:cubicBezTo>
                    <a:pt x="323652" y="150812"/>
                    <a:pt x="338138" y="165135"/>
                    <a:pt x="338138" y="182063"/>
                  </a:cubicBezTo>
                  <a:cubicBezTo>
                    <a:pt x="338138" y="182063"/>
                    <a:pt x="338138" y="182063"/>
                    <a:pt x="338138" y="266700"/>
                  </a:cubicBezTo>
                  <a:cubicBezTo>
                    <a:pt x="338138" y="266700"/>
                    <a:pt x="338138" y="266700"/>
                    <a:pt x="223567" y="266700"/>
                  </a:cubicBezTo>
                  <a:cubicBezTo>
                    <a:pt x="223567" y="266700"/>
                    <a:pt x="223567" y="266700"/>
                    <a:pt x="222250" y="266700"/>
                  </a:cubicBezTo>
                  <a:cubicBezTo>
                    <a:pt x="222250" y="266700"/>
                    <a:pt x="222250" y="266700"/>
                    <a:pt x="222250" y="182063"/>
                  </a:cubicBezTo>
                  <a:cubicBezTo>
                    <a:pt x="222250" y="165135"/>
                    <a:pt x="236736" y="150812"/>
                    <a:pt x="255173" y="150812"/>
                  </a:cubicBezTo>
                  <a:close/>
                  <a:moveTo>
                    <a:pt x="85111" y="128587"/>
                  </a:moveTo>
                  <a:cubicBezTo>
                    <a:pt x="85111" y="128587"/>
                    <a:pt x="85111" y="128587"/>
                    <a:pt x="97913" y="135164"/>
                  </a:cubicBezTo>
                  <a:cubicBezTo>
                    <a:pt x="100474" y="136479"/>
                    <a:pt x="104314" y="136479"/>
                    <a:pt x="106875" y="135164"/>
                  </a:cubicBezTo>
                  <a:cubicBezTo>
                    <a:pt x="106875" y="135164"/>
                    <a:pt x="106875" y="135164"/>
                    <a:pt x="119678" y="128587"/>
                  </a:cubicBezTo>
                  <a:cubicBezTo>
                    <a:pt x="119678" y="128587"/>
                    <a:pt x="119678" y="128587"/>
                    <a:pt x="122238" y="129902"/>
                  </a:cubicBezTo>
                  <a:lnTo>
                    <a:pt x="109435" y="220662"/>
                  </a:lnTo>
                  <a:cubicBezTo>
                    <a:pt x="109435" y="220662"/>
                    <a:pt x="109435" y="220662"/>
                    <a:pt x="95353" y="220662"/>
                  </a:cubicBezTo>
                  <a:cubicBezTo>
                    <a:pt x="95353" y="220662"/>
                    <a:pt x="95353" y="220662"/>
                    <a:pt x="82550" y="129902"/>
                  </a:cubicBezTo>
                  <a:cubicBezTo>
                    <a:pt x="82550" y="129902"/>
                    <a:pt x="82550" y="129902"/>
                    <a:pt x="85111" y="128587"/>
                  </a:cubicBezTo>
                  <a:close/>
                  <a:moveTo>
                    <a:pt x="224631" y="60325"/>
                  </a:moveTo>
                  <a:cubicBezTo>
                    <a:pt x="224631" y="60325"/>
                    <a:pt x="224631" y="60325"/>
                    <a:pt x="280194" y="60325"/>
                  </a:cubicBezTo>
                  <a:cubicBezTo>
                    <a:pt x="286808" y="60325"/>
                    <a:pt x="292100" y="65599"/>
                    <a:pt x="292100" y="70872"/>
                  </a:cubicBezTo>
                  <a:cubicBezTo>
                    <a:pt x="292100" y="70872"/>
                    <a:pt x="292100" y="70872"/>
                    <a:pt x="292100" y="127565"/>
                  </a:cubicBezTo>
                  <a:cubicBezTo>
                    <a:pt x="292100" y="132839"/>
                    <a:pt x="286808" y="138113"/>
                    <a:pt x="280194" y="138113"/>
                  </a:cubicBezTo>
                  <a:cubicBezTo>
                    <a:pt x="273579" y="138113"/>
                    <a:pt x="269610" y="132839"/>
                    <a:pt x="269610" y="127565"/>
                  </a:cubicBezTo>
                  <a:cubicBezTo>
                    <a:pt x="269610" y="127565"/>
                    <a:pt x="269610" y="127565"/>
                    <a:pt x="269610" y="82738"/>
                  </a:cubicBezTo>
                  <a:cubicBezTo>
                    <a:pt x="269610" y="82738"/>
                    <a:pt x="269610" y="82738"/>
                    <a:pt x="224631" y="82738"/>
                  </a:cubicBezTo>
                  <a:cubicBezTo>
                    <a:pt x="218017" y="82738"/>
                    <a:pt x="212725" y="77465"/>
                    <a:pt x="212725" y="70872"/>
                  </a:cubicBezTo>
                  <a:cubicBezTo>
                    <a:pt x="212725" y="65599"/>
                    <a:pt x="218017" y="60325"/>
                    <a:pt x="224631" y="60325"/>
                  </a:cubicBezTo>
                  <a:close/>
                  <a:moveTo>
                    <a:pt x="103055" y="0"/>
                  </a:moveTo>
                  <a:cubicBezTo>
                    <a:pt x="158546" y="0"/>
                    <a:pt x="204788" y="44658"/>
                    <a:pt x="204788" y="101137"/>
                  </a:cubicBezTo>
                  <a:cubicBezTo>
                    <a:pt x="204788" y="135287"/>
                    <a:pt x="188934" y="165497"/>
                    <a:pt x="161188" y="185199"/>
                  </a:cubicBezTo>
                  <a:cubicBezTo>
                    <a:pt x="161188" y="185199"/>
                    <a:pt x="161188" y="185199"/>
                    <a:pt x="151940" y="220663"/>
                  </a:cubicBezTo>
                  <a:cubicBezTo>
                    <a:pt x="151940" y="220663"/>
                    <a:pt x="151940" y="220663"/>
                    <a:pt x="125515" y="220663"/>
                  </a:cubicBezTo>
                  <a:cubicBezTo>
                    <a:pt x="125515" y="220663"/>
                    <a:pt x="125515" y="220663"/>
                    <a:pt x="137406" y="136601"/>
                  </a:cubicBezTo>
                  <a:cubicBezTo>
                    <a:pt x="137406" y="136601"/>
                    <a:pt x="138727" y="136601"/>
                    <a:pt x="138727" y="136601"/>
                  </a:cubicBezTo>
                  <a:cubicBezTo>
                    <a:pt x="142691" y="136601"/>
                    <a:pt x="146655" y="133974"/>
                    <a:pt x="149297" y="130033"/>
                  </a:cubicBezTo>
                  <a:cubicBezTo>
                    <a:pt x="151940" y="124780"/>
                    <a:pt x="149297" y="118212"/>
                    <a:pt x="144012" y="115585"/>
                  </a:cubicBezTo>
                  <a:cubicBezTo>
                    <a:pt x="144012" y="115585"/>
                    <a:pt x="144012" y="115585"/>
                    <a:pt x="125515" y="106391"/>
                  </a:cubicBezTo>
                  <a:cubicBezTo>
                    <a:pt x="122873" y="105077"/>
                    <a:pt x="118909" y="105077"/>
                    <a:pt x="116267" y="106391"/>
                  </a:cubicBezTo>
                  <a:cubicBezTo>
                    <a:pt x="116267" y="106391"/>
                    <a:pt x="116267" y="106391"/>
                    <a:pt x="103055" y="112958"/>
                  </a:cubicBezTo>
                  <a:cubicBezTo>
                    <a:pt x="103055" y="112958"/>
                    <a:pt x="103055" y="112958"/>
                    <a:pt x="88521" y="106391"/>
                  </a:cubicBezTo>
                  <a:cubicBezTo>
                    <a:pt x="85879" y="105077"/>
                    <a:pt x="81915" y="105077"/>
                    <a:pt x="79273" y="106391"/>
                  </a:cubicBezTo>
                  <a:cubicBezTo>
                    <a:pt x="79273" y="106391"/>
                    <a:pt x="79273" y="106391"/>
                    <a:pt x="60776" y="115585"/>
                  </a:cubicBezTo>
                  <a:cubicBezTo>
                    <a:pt x="55491" y="118212"/>
                    <a:pt x="52848" y="124780"/>
                    <a:pt x="55491" y="130033"/>
                  </a:cubicBezTo>
                  <a:cubicBezTo>
                    <a:pt x="58133" y="135287"/>
                    <a:pt x="63418" y="136601"/>
                    <a:pt x="67382" y="136601"/>
                  </a:cubicBezTo>
                  <a:cubicBezTo>
                    <a:pt x="67382" y="136601"/>
                    <a:pt x="67382" y="136601"/>
                    <a:pt x="79273" y="220663"/>
                  </a:cubicBezTo>
                  <a:cubicBezTo>
                    <a:pt x="79273" y="220663"/>
                    <a:pt x="79273" y="220663"/>
                    <a:pt x="52848" y="220663"/>
                  </a:cubicBezTo>
                  <a:cubicBezTo>
                    <a:pt x="52848" y="220663"/>
                    <a:pt x="52848" y="220663"/>
                    <a:pt x="43600" y="185199"/>
                  </a:cubicBezTo>
                  <a:cubicBezTo>
                    <a:pt x="15854" y="165497"/>
                    <a:pt x="0" y="135287"/>
                    <a:pt x="0" y="101137"/>
                  </a:cubicBezTo>
                  <a:cubicBezTo>
                    <a:pt x="0" y="44658"/>
                    <a:pt x="46242" y="0"/>
                    <a:pt x="103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is1ide-Freeform: Shape 49"/>
            <p:cNvSpPr/>
            <p:nvPr/>
          </p:nvSpPr>
          <p:spPr bwMode="auto">
            <a:xfrm>
              <a:off x="7316" y="7340"/>
              <a:ext cx="628" cy="906"/>
            </a:xfrm>
            <a:custGeom>
              <a:gdLst>
                <a:gd name="connsiteX0" fmla="*/ 79296 w 233363"/>
                <a:gd name="connsiteY0" fmla="*/ 303213 h 336550"/>
                <a:gd name="connsiteX1" fmla="*/ 69850 w 233363"/>
                <a:gd name="connsiteY1" fmla="*/ 311945 h 336550"/>
                <a:gd name="connsiteX2" fmla="*/ 79296 w 233363"/>
                <a:gd name="connsiteY2" fmla="*/ 320676 h 336550"/>
                <a:gd name="connsiteX3" fmla="*/ 114379 w 233363"/>
                <a:gd name="connsiteY3" fmla="*/ 320676 h 336550"/>
                <a:gd name="connsiteX4" fmla="*/ 123825 w 233363"/>
                <a:gd name="connsiteY4" fmla="*/ 311945 h 336550"/>
                <a:gd name="connsiteX5" fmla="*/ 114379 w 233363"/>
                <a:gd name="connsiteY5" fmla="*/ 303213 h 336550"/>
                <a:gd name="connsiteX6" fmla="*/ 79296 w 233363"/>
                <a:gd name="connsiteY6" fmla="*/ 303213 h 336550"/>
                <a:gd name="connsiteX7" fmla="*/ 189026 w 233363"/>
                <a:gd name="connsiteY7" fmla="*/ 179388 h 336550"/>
                <a:gd name="connsiteX8" fmla="*/ 179047 w 233363"/>
                <a:gd name="connsiteY8" fmla="*/ 184562 h 336550"/>
                <a:gd name="connsiteX9" fmla="*/ 182789 w 233363"/>
                <a:gd name="connsiteY9" fmla="*/ 194910 h 336550"/>
                <a:gd name="connsiteX10" fmla="*/ 182789 w 233363"/>
                <a:gd name="connsiteY10" fmla="*/ 197497 h 336550"/>
                <a:gd name="connsiteX11" fmla="*/ 182789 w 233363"/>
                <a:gd name="connsiteY11" fmla="*/ 207846 h 336550"/>
                <a:gd name="connsiteX12" fmla="*/ 189026 w 233363"/>
                <a:gd name="connsiteY12" fmla="*/ 211726 h 336550"/>
                <a:gd name="connsiteX13" fmla="*/ 191521 w 233363"/>
                <a:gd name="connsiteY13" fmla="*/ 207846 h 336550"/>
                <a:gd name="connsiteX14" fmla="*/ 191521 w 233363"/>
                <a:gd name="connsiteY14" fmla="*/ 197497 h 336550"/>
                <a:gd name="connsiteX15" fmla="*/ 192768 w 233363"/>
                <a:gd name="connsiteY15" fmla="*/ 194910 h 336550"/>
                <a:gd name="connsiteX16" fmla="*/ 195263 w 233363"/>
                <a:gd name="connsiteY16" fmla="*/ 188443 h 336550"/>
                <a:gd name="connsiteX17" fmla="*/ 189026 w 233363"/>
                <a:gd name="connsiteY17" fmla="*/ 179388 h 336550"/>
                <a:gd name="connsiteX18" fmla="*/ 186659 w 233363"/>
                <a:gd name="connsiteY18" fmla="*/ 125413 h 336550"/>
                <a:gd name="connsiteX19" fmla="*/ 166687 w 233363"/>
                <a:gd name="connsiteY19" fmla="*/ 145257 h 336550"/>
                <a:gd name="connsiteX20" fmla="*/ 166687 w 233363"/>
                <a:gd name="connsiteY20" fmla="*/ 157163 h 336550"/>
                <a:gd name="connsiteX21" fmla="*/ 207962 w 233363"/>
                <a:gd name="connsiteY21" fmla="*/ 157163 h 336550"/>
                <a:gd name="connsiteX22" fmla="*/ 207962 w 233363"/>
                <a:gd name="connsiteY22" fmla="*/ 145257 h 336550"/>
                <a:gd name="connsiteX23" fmla="*/ 186659 w 233363"/>
                <a:gd name="connsiteY23" fmla="*/ 125413 h 336550"/>
                <a:gd name="connsiteX24" fmla="*/ 186532 w 233363"/>
                <a:gd name="connsiteY24" fmla="*/ 109538 h 336550"/>
                <a:gd name="connsiteX25" fmla="*/ 223997 w 233363"/>
                <a:gd name="connsiteY25" fmla="*/ 144781 h 336550"/>
                <a:gd name="connsiteX26" fmla="*/ 223997 w 233363"/>
                <a:gd name="connsiteY26" fmla="*/ 156528 h 336550"/>
                <a:gd name="connsiteX27" fmla="*/ 233363 w 233363"/>
                <a:gd name="connsiteY27" fmla="*/ 166970 h 336550"/>
                <a:gd name="connsiteX28" fmla="*/ 233363 w 233363"/>
                <a:gd name="connsiteY28" fmla="*/ 217876 h 336550"/>
                <a:gd name="connsiteX29" fmla="*/ 223997 w 233363"/>
                <a:gd name="connsiteY29" fmla="*/ 227013 h 336550"/>
                <a:gd name="connsiteX30" fmla="*/ 150404 w 233363"/>
                <a:gd name="connsiteY30" fmla="*/ 227013 h 336550"/>
                <a:gd name="connsiteX31" fmla="*/ 139700 w 233363"/>
                <a:gd name="connsiteY31" fmla="*/ 217876 h 336550"/>
                <a:gd name="connsiteX32" fmla="*/ 139700 w 233363"/>
                <a:gd name="connsiteY32" fmla="*/ 166970 h 336550"/>
                <a:gd name="connsiteX33" fmla="*/ 150404 w 233363"/>
                <a:gd name="connsiteY33" fmla="*/ 156528 h 336550"/>
                <a:gd name="connsiteX34" fmla="*/ 150404 w 233363"/>
                <a:gd name="connsiteY34" fmla="*/ 144781 h 336550"/>
                <a:gd name="connsiteX35" fmla="*/ 186532 w 233363"/>
                <a:gd name="connsiteY35" fmla="*/ 109538 h 336550"/>
                <a:gd name="connsiteX36" fmla="*/ 35671 w 233363"/>
                <a:gd name="connsiteY36" fmla="*/ 0 h 336550"/>
                <a:gd name="connsiteX37" fmla="*/ 159858 w 233363"/>
                <a:gd name="connsiteY37" fmla="*/ 0 h 336550"/>
                <a:gd name="connsiteX38" fmla="*/ 196850 w 233363"/>
                <a:gd name="connsiteY38" fmla="*/ 36810 h 336550"/>
                <a:gd name="connsiteX39" fmla="*/ 196850 w 233363"/>
                <a:gd name="connsiteY39" fmla="*/ 90711 h 336550"/>
                <a:gd name="connsiteX40" fmla="*/ 186281 w 233363"/>
                <a:gd name="connsiteY40" fmla="*/ 90711 h 336550"/>
                <a:gd name="connsiteX41" fmla="*/ 177033 w 233363"/>
                <a:gd name="connsiteY41" fmla="*/ 90711 h 336550"/>
                <a:gd name="connsiteX42" fmla="*/ 177033 w 233363"/>
                <a:gd name="connsiteY42" fmla="*/ 60474 h 336550"/>
                <a:gd name="connsiteX43" fmla="*/ 177033 w 233363"/>
                <a:gd name="connsiteY43" fmla="*/ 59159 h 336550"/>
                <a:gd name="connsiteX44" fmla="*/ 167785 w 233363"/>
                <a:gd name="connsiteY44" fmla="*/ 48642 h 336550"/>
                <a:gd name="connsiteX45" fmla="*/ 29065 w 233363"/>
                <a:gd name="connsiteY45" fmla="*/ 48642 h 336550"/>
                <a:gd name="connsiteX46" fmla="*/ 19817 w 233363"/>
                <a:gd name="connsiteY46" fmla="*/ 59159 h 336550"/>
                <a:gd name="connsiteX47" fmla="*/ 19817 w 233363"/>
                <a:gd name="connsiteY47" fmla="*/ 278706 h 336550"/>
                <a:gd name="connsiteX48" fmla="*/ 29065 w 233363"/>
                <a:gd name="connsiteY48" fmla="*/ 287908 h 336550"/>
                <a:gd name="connsiteX49" fmla="*/ 167785 w 233363"/>
                <a:gd name="connsiteY49" fmla="*/ 287908 h 336550"/>
                <a:gd name="connsiteX50" fmla="*/ 177033 w 233363"/>
                <a:gd name="connsiteY50" fmla="*/ 278706 h 336550"/>
                <a:gd name="connsiteX51" fmla="*/ 177033 w 233363"/>
                <a:gd name="connsiteY51" fmla="*/ 245839 h 336550"/>
                <a:gd name="connsiteX52" fmla="*/ 196850 w 233363"/>
                <a:gd name="connsiteY52" fmla="*/ 245839 h 336550"/>
                <a:gd name="connsiteX53" fmla="*/ 196850 w 233363"/>
                <a:gd name="connsiteY53" fmla="*/ 299740 h 336550"/>
                <a:gd name="connsiteX54" fmla="*/ 159858 w 233363"/>
                <a:gd name="connsiteY54" fmla="*/ 336550 h 336550"/>
                <a:gd name="connsiteX55" fmla="*/ 35671 w 233363"/>
                <a:gd name="connsiteY55" fmla="*/ 336550 h 336550"/>
                <a:gd name="connsiteX56" fmla="*/ 0 w 233363"/>
                <a:gd name="connsiteY56" fmla="*/ 299740 h 336550"/>
                <a:gd name="connsiteX57" fmla="*/ 0 w 233363"/>
                <a:gd name="connsiteY57" fmla="*/ 36810 h 336550"/>
                <a:gd name="connsiteX58" fmla="*/ 35671 w 233363"/>
                <a:gd name="connsiteY58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33362" h="336550">
                  <a:moveTo>
                    <a:pt x="79296" y="303213"/>
                  </a:moveTo>
                  <a:cubicBezTo>
                    <a:pt x="73898" y="303213"/>
                    <a:pt x="69850" y="306955"/>
                    <a:pt x="69850" y="311945"/>
                  </a:cubicBezTo>
                  <a:cubicBezTo>
                    <a:pt x="69850" y="316934"/>
                    <a:pt x="73898" y="320676"/>
                    <a:pt x="79296" y="320676"/>
                  </a:cubicBezTo>
                  <a:cubicBezTo>
                    <a:pt x="79296" y="320676"/>
                    <a:pt x="79296" y="320676"/>
                    <a:pt x="114379" y="320676"/>
                  </a:cubicBezTo>
                  <a:cubicBezTo>
                    <a:pt x="119777" y="320676"/>
                    <a:pt x="123825" y="316934"/>
                    <a:pt x="123825" y="311945"/>
                  </a:cubicBezTo>
                  <a:cubicBezTo>
                    <a:pt x="123825" y="306955"/>
                    <a:pt x="119777" y="303213"/>
                    <a:pt x="114379" y="303213"/>
                  </a:cubicBezTo>
                  <a:cubicBezTo>
                    <a:pt x="114379" y="303213"/>
                    <a:pt x="114379" y="303213"/>
                    <a:pt x="79296" y="303213"/>
                  </a:cubicBezTo>
                  <a:close/>
                  <a:moveTo>
                    <a:pt x="189026" y="179388"/>
                  </a:moveTo>
                  <a:cubicBezTo>
                    <a:pt x="185284" y="179388"/>
                    <a:pt x="181542" y="180682"/>
                    <a:pt x="179047" y="184562"/>
                  </a:cubicBezTo>
                  <a:cubicBezTo>
                    <a:pt x="177800" y="188443"/>
                    <a:pt x="179047" y="192323"/>
                    <a:pt x="182789" y="194910"/>
                  </a:cubicBezTo>
                  <a:cubicBezTo>
                    <a:pt x="182789" y="196204"/>
                    <a:pt x="182789" y="196204"/>
                    <a:pt x="182789" y="197497"/>
                  </a:cubicBezTo>
                  <a:cubicBezTo>
                    <a:pt x="182789" y="197497"/>
                    <a:pt x="182789" y="197497"/>
                    <a:pt x="182789" y="207846"/>
                  </a:cubicBezTo>
                  <a:cubicBezTo>
                    <a:pt x="182789" y="211726"/>
                    <a:pt x="186532" y="214313"/>
                    <a:pt x="189026" y="211726"/>
                  </a:cubicBezTo>
                  <a:cubicBezTo>
                    <a:pt x="190274" y="211726"/>
                    <a:pt x="191521" y="210433"/>
                    <a:pt x="191521" y="207846"/>
                  </a:cubicBezTo>
                  <a:cubicBezTo>
                    <a:pt x="191521" y="207846"/>
                    <a:pt x="191521" y="207846"/>
                    <a:pt x="191521" y="197497"/>
                  </a:cubicBezTo>
                  <a:cubicBezTo>
                    <a:pt x="191521" y="196204"/>
                    <a:pt x="191521" y="196204"/>
                    <a:pt x="192768" y="194910"/>
                  </a:cubicBezTo>
                  <a:cubicBezTo>
                    <a:pt x="194016" y="193617"/>
                    <a:pt x="195263" y="191030"/>
                    <a:pt x="195263" y="188443"/>
                  </a:cubicBezTo>
                  <a:cubicBezTo>
                    <a:pt x="195263" y="183269"/>
                    <a:pt x="192768" y="180682"/>
                    <a:pt x="189026" y="179388"/>
                  </a:cubicBezTo>
                  <a:close/>
                  <a:moveTo>
                    <a:pt x="186659" y="125413"/>
                  </a:moveTo>
                  <a:cubicBezTo>
                    <a:pt x="176007" y="125413"/>
                    <a:pt x="166687" y="133351"/>
                    <a:pt x="166687" y="145257"/>
                  </a:cubicBezTo>
                  <a:cubicBezTo>
                    <a:pt x="166687" y="145257"/>
                    <a:pt x="166687" y="145257"/>
                    <a:pt x="166687" y="157163"/>
                  </a:cubicBezTo>
                  <a:cubicBezTo>
                    <a:pt x="166687" y="157163"/>
                    <a:pt x="166687" y="157163"/>
                    <a:pt x="207962" y="157163"/>
                  </a:cubicBezTo>
                  <a:lnTo>
                    <a:pt x="207962" y="145257"/>
                  </a:lnTo>
                  <a:cubicBezTo>
                    <a:pt x="207962" y="133351"/>
                    <a:pt x="198642" y="125413"/>
                    <a:pt x="186659" y="125413"/>
                  </a:cubicBezTo>
                  <a:close/>
                  <a:moveTo>
                    <a:pt x="186532" y="109538"/>
                  </a:moveTo>
                  <a:cubicBezTo>
                    <a:pt x="206602" y="109538"/>
                    <a:pt x="223997" y="125201"/>
                    <a:pt x="223997" y="144781"/>
                  </a:cubicBezTo>
                  <a:cubicBezTo>
                    <a:pt x="223997" y="144781"/>
                    <a:pt x="223997" y="144781"/>
                    <a:pt x="223997" y="156528"/>
                  </a:cubicBezTo>
                  <a:cubicBezTo>
                    <a:pt x="229349" y="156528"/>
                    <a:pt x="233363" y="161749"/>
                    <a:pt x="233363" y="166970"/>
                  </a:cubicBezTo>
                  <a:cubicBezTo>
                    <a:pt x="233363" y="166970"/>
                    <a:pt x="233363" y="166970"/>
                    <a:pt x="233363" y="217876"/>
                  </a:cubicBezTo>
                  <a:cubicBezTo>
                    <a:pt x="233363" y="223097"/>
                    <a:pt x="229349" y="227013"/>
                    <a:pt x="223997" y="227013"/>
                  </a:cubicBezTo>
                  <a:cubicBezTo>
                    <a:pt x="223997" y="227013"/>
                    <a:pt x="223997" y="227013"/>
                    <a:pt x="150404" y="227013"/>
                  </a:cubicBezTo>
                  <a:cubicBezTo>
                    <a:pt x="145052" y="227013"/>
                    <a:pt x="139700" y="223097"/>
                    <a:pt x="139700" y="217876"/>
                  </a:cubicBezTo>
                  <a:cubicBezTo>
                    <a:pt x="139700" y="217876"/>
                    <a:pt x="139700" y="217876"/>
                    <a:pt x="139700" y="166970"/>
                  </a:cubicBezTo>
                  <a:cubicBezTo>
                    <a:pt x="139700" y="161749"/>
                    <a:pt x="145052" y="156528"/>
                    <a:pt x="150404" y="156528"/>
                  </a:cubicBezTo>
                  <a:cubicBezTo>
                    <a:pt x="150404" y="156528"/>
                    <a:pt x="150404" y="156528"/>
                    <a:pt x="150404" y="144781"/>
                  </a:cubicBezTo>
                  <a:cubicBezTo>
                    <a:pt x="150404" y="125201"/>
                    <a:pt x="166461" y="109538"/>
                    <a:pt x="186532" y="109538"/>
                  </a:cubicBezTo>
                  <a:close/>
                  <a:moveTo>
                    <a:pt x="35671" y="0"/>
                  </a:moveTo>
                  <a:cubicBezTo>
                    <a:pt x="35671" y="0"/>
                    <a:pt x="35671" y="0"/>
                    <a:pt x="159858" y="0"/>
                  </a:cubicBezTo>
                  <a:cubicBezTo>
                    <a:pt x="180996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90711"/>
                  </a:cubicBezTo>
                  <a:cubicBezTo>
                    <a:pt x="194208" y="90711"/>
                    <a:pt x="190244" y="90711"/>
                    <a:pt x="186281" y="90711"/>
                  </a:cubicBezTo>
                  <a:cubicBezTo>
                    <a:pt x="183639" y="90711"/>
                    <a:pt x="180996" y="90711"/>
                    <a:pt x="177033" y="90711"/>
                  </a:cubicBezTo>
                  <a:cubicBezTo>
                    <a:pt x="177033" y="90711"/>
                    <a:pt x="177033" y="90711"/>
                    <a:pt x="177033" y="60474"/>
                  </a:cubicBezTo>
                  <a:cubicBezTo>
                    <a:pt x="177033" y="60474"/>
                    <a:pt x="177033" y="60474"/>
                    <a:pt x="177033" y="59159"/>
                  </a:cubicBezTo>
                  <a:cubicBezTo>
                    <a:pt x="177033" y="53900"/>
                    <a:pt x="173070" y="48642"/>
                    <a:pt x="167785" y="48642"/>
                  </a:cubicBezTo>
                  <a:cubicBezTo>
                    <a:pt x="167785" y="48642"/>
                    <a:pt x="167785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2650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7785" y="287908"/>
                  </a:cubicBezTo>
                  <a:cubicBezTo>
                    <a:pt x="173070" y="287908"/>
                    <a:pt x="177033" y="282650"/>
                    <a:pt x="177033" y="278706"/>
                  </a:cubicBezTo>
                  <a:cubicBezTo>
                    <a:pt x="177033" y="278706"/>
                    <a:pt x="177033" y="278706"/>
                    <a:pt x="177033" y="245839"/>
                  </a:cubicBezTo>
                  <a:cubicBezTo>
                    <a:pt x="177033" y="245839"/>
                    <a:pt x="177033" y="245839"/>
                    <a:pt x="196850" y="245839"/>
                  </a:cubicBezTo>
                  <a:cubicBezTo>
                    <a:pt x="196850" y="245839"/>
                    <a:pt x="196850" y="245839"/>
                    <a:pt x="196850" y="299740"/>
                  </a:cubicBezTo>
                  <a:cubicBezTo>
                    <a:pt x="196850" y="320774"/>
                    <a:pt x="180996" y="336550"/>
                    <a:pt x="159858" y="336550"/>
                  </a:cubicBezTo>
                  <a:cubicBezTo>
                    <a:pt x="159858" y="336550"/>
                    <a:pt x="159858" y="336550"/>
                    <a:pt x="35671" y="336550"/>
                  </a:cubicBezTo>
                  <a:cubicBezTo>
                    <a:pt x="15854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5854" y="0"/>
                    <a:pt x="356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is1ide-Freeform: Shape 51"/>
            <p:cNvSpPr/>
            <p:nvPr/>
          </p:nvSpPr>
          <p:spPr bwMode="auto">
            <a:xfrm>
              <a:off x="15189" y="7316"/>
              <a:ext cx="965" cy="816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25" name="Subtitle 2"/>
          <p:cNvSpPr txBox="1"/>
          <p:nvPr/>
        </p:nvSpPr>
        <p:spPr bwMode="auto">
          <a:xfrm>
            <a:off x="1150132" y="41535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543050" y="46920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3" name="Subtitle 2"/>
          <p:cNvSpPr txBox="1"/>
          <p:nvPr/>
        </p:nvSpPr>
        <p:spPr bwMode="auto">
          <a:xfrm>
            <a:off x="3507252" y="41535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0170" y="46920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6" name="Subtitle 2"/>
          <p:cNvSpPr txBox="1"/>
          <p:nvPr/>
        </p:nvSpPr>
        <p:spPr bwMode="auto">
          <a:xfrm>
            <a:off x="6261882" y="41535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4800" y="46920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6" name="Subtitle 2"/>
          <p:cNvSpPr txBox="1"/>
          <p:nvPr/>
        </p:nvSpPr>
        <p:spPr bwMode="auto">
          <a:xfrm>
            <a:off x="8619002" y="41535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1920" y="46920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3" grpId="0"/>
      <p:bldP spid="5" grpId="0"/>
      <p:bldP spid="6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60" y="2038985"/>
            <a:ext cx="6299200" cy="353949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37640" y="2077085"/>
            <a:ext cx="723900" cy="723900"/>
            <a:chOff x="6981825" y="1879600"/>
            <a:chExt cx="723900" cy="723900"/>
          </a:xfrm>
        </p:grpSpPr>
        <p:sp>
          <p:nvSpPr>
            <p:cNvPr id="5" name="椭圆 4"/>
            <p:cNvSpPr/>
            <p:nvPr/>
          </p:nvSpPr>
          <p:spPr>
            <a:xfrm>
              <a:off x="6981825" y="1879600"/>
              <a:ext cx="723900" cy="723900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bar-chart_163061"/>
            <p:cNvSpPr>
              <a:spLocks noChangeAspect="1"/>
            </p:cNvSpPr>
            <p:nvPr/>
          </p:nvSpPr>
          <p:spPr bwMode="auto">
            <a:xfrm>
              <a:off x="7102613" y="2022322"/>
              <a:ext cx="482324" cy="481612"/>
            </a:xfrm>
            <a:custGeom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4" name="组合 13"/>
          <p:cNvGrpSpPr/>
          <p:nvPr/>
        </p:nvGrpSpPr>
        <p:grpSpPr>
          <a:xfrm>
            <a:off x="4095115" y="2077085"/>
            <a:ext cx="723900" cy="723900"/>
            <a:chOff x="9639300" y="1879600"/>
            <a:chExt cx="723900" cy="723900"/>
          </a:xfrm>
        </p:grpSpPr>
        <p:sp>
          <p:nvSpPr>
            <p:cNvPr id="10" name="椭圆 9"/>
            <p:cNvSpPr/>
            <p:nvPr/>
          </p:nvSpPr>
          <p:spPr>
            <a:xfrm>
              <a:off x="9639300" y="1879600"/>
              <a:ext cx="723900" cy="723900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animal-prints_109232"/>
            <p:cNvSpPr>
              <a:spLocks noChangeAspect="1"/>
            </p:cNvSpPr>
            <p:nvPr/>
          </p:nvSpPr>
          <p:spPr bwMode="auto">
            <a:xfrm>
              <a:off x="9759919" y="2055796"/>
              <a:ext cx="482661" cy="448138"/>
            </a:xfrm>
            <a:custGeom>
              <a:gdLst>
                <a:gd name="connsiteX0" fmla="*/ 163687 w 609000"/>
                <a:gd name="connsiteY0" fmla="*/ 377031 h 565441"/>
                <a:gd name="connsiteX1" fmla="*/ 231139 w 609000"/>
                <a:gd name="connsiteY1" fmla="*/ 434433 h 565441"/>
                <a:gd name="connsiteX2" fmla="*/ 272393 w 609000"/>
                <a:gd name="connsiteY2" fmla="*/ 497106 h 565441"/>
                <a:gd name="connsiteX3" fmla="*/ 203963 w 609000"/>
                <a:gd name="connsiteY3" fmla="*/ 565441 h 565441"/>
                <a:gd name="connsiteX4" fmla="*/ 163687 w 609000"/>
                <a:gd name="connsiteY4" fmla="*/ 552360 h 565441"/>
                <a:gd name="connsiteX5" fmla="*/ 123411 w 609000"/>
                <a:gd name="connsiteY5" fmla="*/ 565441 h 565441"/>
                <a:gd name="connsiteX6" fmla="*/ 54981 w 609000"/>
                <a:gd name="connsiteY6" fmla="*/ 497106 h 565441"/>
                <a:gd name="connsiteX7" fmla="*/ 96235 w 609000"/>
                <a:gd name="connsiteY7" fmla="*/ 434433 h 565441"/>
                <a:gd name="connsiteX8" fmla="*/ 163687 w 609000"/>
                <a:gd name="connsiteY8" fmla="*/ 377031 h 565441"/>
                <a:gd name="connsiteX9" fmla="*/ 300589 w 609000"/>
                <a:gd name="connsiteY9" fmla="*/ 329566 h 565441"/>
                <a:gd name="connsiteX10" fmla="*/ 326227 w 609000"/>
                <a:gd name="connsiteY10" fmla="*/ 382103 h 565441"/>
                <a:gd name="connsiteX11" fmla="*/ 282584 w 609000"/>
                <a:gd name="connsiteY11" fmla="*/ 420969 h 565441"/>
                <a:gd name="connsiteX12" fmla="*/ 256946 w 609000"/>
                <a:gd name="connsiteY12" fmla="*/ 368432 h 565441"/>
                <a:gd name="connsiteX13" fmla="*/ 300589 w 609000"/>
                <a:gd name="connsiteY13" fmla="*/ 329566 h 565441"/>
                <a:gd name="connsiteX14" fmla="*/ 26828 w 609000"/>
                <a:gd name="connsiteY14" fmla="*/ 329566 h 565441"/>
                <a:gd name="connsiteX15" fmla="*/ 70431 w 609000"/>
                <a:gd name="connsiteY15" fmla="*/ 368432 h 565441"/>
                <a:gd name="connsiteX16" fmla="*/ 44817 w 609000"/>
                <a:gd name="connsiteY16" fmla="*/ 420969 h 565441"/>
                <a:gd name="connsiteX17" fmla="*/ 1213 w 609000"/>
                <a:gd name="connsiteY17" fmla="*/ 382103 h 565441"/>
                <a:gd name="connsiteX18" fmla="*/ 26828 w 609000"/>
                <a:gd name="connsiteY18" fmla="*/ 329566 h 565441"/>
                <a:gd name="connsiteX19" fmla="*/ 217069 w 609000"/>
                <a:gd name="connsiteY19" fmla="*/ 239570 h 565441"/>
                <a:gd name="connsiteX20" fmla="*/ 261878 w 609000"/>
                <a:gd name="connsiteY20" fmla="*/ 299516 h 565441"/>
                <a:gd name="connsiteX21" fmla="*/ 217069 w 609000"/>
                <a:gd name="connsiteY21" fmla="*/ 359462 h 565441"/>
                <a:gd name="connsiteX22" fmla="*/ 172260 w 609000"/>
                <a:gd name="connsiteY22" fmla="*/ 299516 h 565441"/>
                <a:gd name="connsiteX23" fmla="*/ 217069 w 609000"/>
                <a:gd name="connsiteY23" fmla="*/ 239570 h 565441"/>
                <a:gd name="connsiteX24" fmla="*/ 110304 w 609000"/>
                <a:gd name="connsiteY24" fmla="*/ 239570 h 565441"/>
                <a:gd name="connsiteX25" fmla="*/ 155113 w 609000"/>
                <a:gd name="connsiteY25" fmla="*/ 299516 h 565441"/>
                <a:gd name="connsiteX26" fmla="*/ 110304 w 609000"/>
                <a:gd name="connsiteY26" fmla="*/ 359462 h 565441"/>
                <a:gd name="connsiteX27" fmla="*/ 65495 w 609000"/>
                <a:gd name="connsiteY27" fmla="*/ 299516 h 565441"/>
                <a:gd name="connsiteX28" fmla="*/ 110304 w 609000"/>
                <a:gd name="connsiteY28" fmla="*/ 239570 h 565441"/>
                <a:gd name="connsiteX29" fmla="*/ 445279 w 609000"/>
                <a:gd name="connsiteY29" fmla="*/ 137603 h 565441"/>
                <a:gd name="connsiteX30" fmla="*/ 512753 w 609000"/>
                <a:gd name="connsiteY30" fmla="*/ 195026 h 565441"/>
                <a:gd name="connsiteX31" fmla="*/ 554020 w 609000"/>
                <a:gd name="connsiteY31" fmla="*/ 257527 h 565441"/>
                <a:gd name="connsiteX32" fmla="*/ 485568 w 609000"/>
                <a:gd name="connsiteY32" fmla="*/ 326083 h 565441"/>
                <a:gd name="connsiteX33" fmla="*/ 445279 w 609000"/>
                <a:gd name="connsiteY33" fmla="*/ 312802 h 565441"/>
                <a:gd name="connsiteX34" fmla="*/ 404989 w 609000"/>
                <a:gd name="connsiteY34" fmla="*/ 326083 h 565441"/>
                <a:gd name="connsiteX35" fmla="*/ 336537 w 609000"/>
                <a:gd name="connsiteY35" fmla="*/ 257527 h 565441"/>
                <a:gd name="connsiteX36" fmla="*/ 377804 w 609000"/>
                <a:gd name="connsiteY36" fmla="*/ 195026 h 565441"/>
                <a:gd name="connsiteX37" fmla="*/ 445279 w 609000"/>
                <a:gd name="connsiteY37" fmla="*/ 137603 h 565441"/>
                <a:gd name="connsiteX38" fmla="*/ 582173 w 609000"/>
                <a:gd name="connsiteY38" fmla="*/ 89996 h 565441"/>
                <a:gd name="connsiteX39" fmla="*/ 607787 w 609000"/>
                <a:gd name="connsiteY39" fmla="*/ 142533 h 565441"/>
                <a:gd name="connsiteX40" fmla="*/ 564184 w 609000"/>
                <a:gd name="connsiteY40" fmla="*/ 181594 h 565441"/>
                <a:gd name="connsiteX41" fmla="*/ 538569 w 609000"/>
                <a:gd name="connsiteY41" fmla="*/ 129057 h 565441"/>
                <a:gd name="connsiteX42" fmla="*/ 582173 w 609000"/>
                <a:gd name="connsiteY42" fmla="*/ 89996 h 565441"/>
                <a:gd name="connsiteX43" fmla="*/ 308384 w 609000"/>
                <a:gd name="connsiteY43" fmla="*/ 89996 h 565441"/>
                <a:gd name="connsiteX44" fmla="*/ 351987 w 609000"/>
                <a:gd name="connsiteY44" fmla="*/ 129057 h 565441"/>
                <a:gd name="connsiteX45" fmla="*/ 326372 w 609000"/>
                <a:gd name="connsiteY45" fmla="*/ 181594 h 565441"/>
                <a:gd name="connsiteX46" fmla="*/ 282769 w 609000"/>
                <a:gd name="connsiteY46" fmla="*/ 142533 h 565441"/>
                <a:gd name="connsiteX47" fmla="*/ 308384 w 609000"/>
                <a:gd name="connsiteY47" fmla="*/ 89996 h 565441"/>
                <a:gd name="connsiteX48" fmla="*/ 498661 w 609000"/>
                <a:gd name="connsiteY48" fmla="*/ 0 h 565441"/>
                <a:gd name="connsiteX49" fmla="*/ 543435 w 609000"/>
                <a:gd name="connsiteY49" fmla="*/ 59946 h 565441"/>
                <a:gd name="connsiteX50" fmla="*/ 498661 w 609000"/>
                <a:gd name="connsiteY50" fmla="*/ 119892 h 565441"/>
                <a:gd name="connsiteX51" fmla="*/ 453887 w 609000"/>
                <a:gd name="connsiteY51" fmla="*/ 59946 h 565441"/>
                <a:gd name="connsiteX52" fmla="*/ 498661 w 609000"/>
                <a:gd name="connsiteY52" fmla="*/ 0 h 565441"/>
                <a:gd name="connsiteX53" fmla="*/ 391896 w 609000"/>
                <a:gd name="connsiteY53" fmla="*/ 0 h 565441"/>
                <a:gd name="connsiteX54" fmla="*/ 436670 w 609000"/>
                <a:gd name="connsiteY54" fmla="*/ 59946 h 565441"/>
                <a:gd name="connsiteX55" fmla="*/ 391896 w 609000"/>
                <a:gd name="connsiteY55" fmla="*/ 119892 h 565441"/>
                <a:gd name="connsiteX56" fmla="*/ 347122 w 609000"/>
                <a:gd name="connsiteY56" fmla="*/ 59946 h 565441"/>
                <a:gd name="connsiteX57" fmla="*/ 391896 w 609000"/>
                <a:gd name="connsiteY57" fmla="*/ 0 h 5654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9000" h="565441">
                  <a:moveTo>
                    <a:pt x="163687" y="377031"/>
                  </a:moveTo>
                  <a:cubicBezTo>
                    <a:pt x="197707" y="377031"/>
                    <a:pt x="226056" y="402022"/>
                    <a:pt x="231139" y="434433"/>
                  </a:cubicBezTo>
                  <a:cubicBezTo>
                    <a:pt x="255383" y="444976"/>
                    <a:pt x="272393" y="469186"/>
                    <a:pt x="272393" y="497106"/>
                  </a:cubicBezTo>
                  <a:cubicBezTo>
                    <a:pt x="272393" y="534788"/>
                    <a:pt x="241697" y="565441"/>
                    <a:pt x="203963" y="565441"/>
                  </a:cubicBezTo>
                  <a:cubicBezTo>
                    <a:pt x="188908" y="565441"/>
                    <a:pt x="175027" y="560560"/>
                    <a:pt x="163687" y="552360"/>
                  </a:cubicBezTo>
                  <a:cubicBezTo>
                    <a:pt x="152347" y="560560"/>
                    <a:pt x="138466" y="565441"/>
                    <a:pt x="123411" y="565441"/>
                  </a:cubicBezTo>
                  <a:cubicBezTo>
                    <a:pt x="85677" y="565441"/>
                    <a:pt x="54981" y="534788"/>
                    <a:pt x="54981" y="497106"/>
                  </a:cubicBezTo>
                  <a:cubicBezTo>
                    <a:pt x="54981" y="469186"/>
                    <a:pt x="71991" y="444976"/>
                    <a:pt x="96235" y="434433"/>
                  </a:cubicBezTo>
                  <a:cubicBezTo>
                    <a:pt x="101318" y="402022"/>
                    <a:pt x="129668" y="377031"/>
                    <a:pt x="163687" y="377031"/>
                  </a:cubicBezTo>
                  <a:close/>
                  <a:moveTo>
                    <a:pt x="300589" y="329566"/>
                  </a:moveTo>
                  <a:cubicBezTo>
                    <a:pt x="319964" y="333277"/>
                    <a:pt x="331315" y="356323"/>
                    <a:pt x="326227" y="382103"/>
                  </a:cubicBezTo>
                  <a:cubicBezTo>
                    <a:pt x="321138" y="407688"/>
                    <a:pt x="301959" y="424875"/>
                    <a:pt x="282584" y="420969"/>
                  </a:cubicBezTo>
                  <a:cubicBezTo>
                    <a:pt x="263209" y="417258"/>
                    <a:pt x="251858" y="394212"/>
                    <a:pt x="256946" y="368432"/>
                  </a:cubicBezTo>
                  <a:cubicBezTo>
                    <a:pt x="262035" y="342847"/>
                    <a:pt x="281214" y="325660"/>
                    <a:pt x="300589" y="329566"/>
                  </a:cubicBezTo>
                  <a:close/>
                  <a:moveTo>
                    <a:pt x="26828" y="329566"/>
                  </a:moveTo>
                  <a:cubicBezTo>
                    <a:pt x="46185" y="325660"/>
                    <a:pt x="65347" y="342847"/>
                    <a:pt x="70431" y="368432"/>
                  </a:cubicBezTo>
                  <a:cubicBezTo>
                    <a:pt x="75515" y="394212"/>
                    <a:pt x="64370" y="417258"/>
                    <a:pt x="44817" y="420969"/>
                  </a:cubicBezTo>
                  <a:cubicBezTo>
                    <a:pt x="25459" y="424875"/>
                    <a:pt x="6297" y="407688"/>
                    <a:pt x="1213" y="382103"/>
                  </a:cubicBezTo>
                  <a:cubicBezTo>
                    <a:pt x="-3871" y="356323"/>
                    <a:pt x="7470" y="333277"/>
                    <a:pt x="26828" y="329566"/>
                  </a:cubicBezTo>
                  <a:close/>
                  <a:moveTo>
                    <a:pt x="217069" y="239570"/>
                  </a:moveTo>
                  <a:cubicBezTo>
                    <a:pt x="241816" y="239570"/>
                    <a:pt x="261878" y="266409"/>
                    <a:pt x="261878" y="299516"/>
                  </a:cubicBezTo>
                  <a:cubicBezTo>
                    <a:pt x="261878" y="332623"/>
                    <a:pt x="241816" y="359462"/>
                    <a:pt x="217069" y="359462"/>
                  </a:cubicBezTo>
                  <a:cubicBezTo>
                    <a:pt x="192322" y="359462"/>
                    <a:pt x="172260" y="332623"/>
                    <a:pt x="172260" y="299516"/>
                  </a:cubicBezTo>
                  <a:cubicBezTo>
                    <a:pt x="172260" y="266409"/>
                    <a:pt x="192322" y="239570"/>
                    <a:pt x="217069" y="239570"/>
                  </a:cubicBezTo>
                  <a:close/>
                  <a:moveTo>
                    <a:pt x="110304" y="239570"/>
                  </a:moveTo>
                  <a:cubicBezTo>
                    <a:pt x="135051" y="239570"/>
                    <a:pt x="155113" y="266409"/>
                    <a:pt x="155113" y="299516"/>
                  </a:cubicBezTo>
                  <a:cubicBezTo>
                    <a:pt x="155113" y="332623"/>
                    <a:pt x="135051" y="359462"/>
                    <a:pt x="110304" y="359462"/>
                  </a:cubicBezTo>
                  <a:cubicBezTo>
                    <a:pt x="85557" y="359462"/>
                    <a:pt x="65495" y="332623"/>
                    <a:pt x="65495" y="299516"/>
                  </a:cubicBezTo>
                  <a:cubicBezTo>
                    <a:pt x="65495" y="266409"/>
                    <a:pt x="85557" y="239570"/>
                    <a:pt x="110304" y="239570"/>
                  </a:cubicBezTo>
                  <a:close/>
                  <a:moveTo>
                    <a:pt x="445279" y="137603"/>
                  </a:moveTo>
                  <a:cubicBezTo>
                    <a:pt x="479309" y="137603"/>
                    <a:pt x="507668" y="162408"/>
                    <a:pt x="512753" y="195026"/>
                  </a:cubicBezTo>
                  <a:cubicBezTo>
                    <a:pt x="537005" y="205573"/>
                    <a:pt x="554020" y="229597"/>
                    <a:pt x="554020" y="257527"/>
                  </a:cubicBezTo>
                  <a:cubicBezTo>
                    <a:pt x="554020" y="295223"/>
                    <a:pt x="523314" y="326083"/>
                    <a:pt x="485568" y="326083"/>
                  </a:cubicBezTo>
                  <a:cubicBezTo>
                    <a:pt x="470508" y="326083"/>
                    <a:pt x="456622" y="321005"/>
                    <a:pt x="445279" y="312802"/>
                  </a:cubicBezTo>
                  <a:cubicBezTo>
                    <a:pt x="433935" y="321005"/>
                    <a:pt x="420049" y="326083"/>
                    <a:pt x="404989" y="326083"/>
                  </a:cubicBezTo>
                  <a:cubicBezTo>
                    <a:pt x="367243" y="326083"/>
                    <a:pt x="336537" y="295223"/>
                    <a:pt x="336537" y="257527"/>
                  </a:cubicBezTo>
                  <a:cubicBezTo>
                    <a:pt x="336537" y="229597"/>
                    <a:pt x="353552" y="205573"/>
                    <a:pt x="377804" y="195026"/>
                  </a:cubicBezTo>
                  <a:cubicBezTo>
                    <a:pt x="382889" y="162408"/>
                    <a:pt x="411248" y="137603"/>
                    <a:pt x="445279" y="137603"/>
                  </a:cubicBezTo>
                  <a:close/>
                  <a:moveTo>
                    <a:pt x="582173" y="89996"/>
                  </a:moveTo>
                  <a:cubicBezTo>
                    <a:pt x="601530" y="93902"/>
                    <a:pt x="612871" y="116948"/>
                    <a:pt x="607787" y="142533"/>
                  </a:cubicBezTo>
                  <a:cubicBezTo>
                    <a:pt x="602703" y="168314"/>
                    <a:pt x="583541" y="185305"/>
                    <a:pt x="564184" y="181594"/>
                  </a:cubicBezTo>
                  <a:cubicBezTo>
                    <a:pt x="544826" y="177688"/>
                    <a:pt x="533485" y="154642"/>
                    <a:pt x="538569" y="129057"/>
                  </a:cubicBezTo>
                  <a:cubicBezTo>
                    <a:pt x="543653" y="103277"/>
                    <a:pt x="562815" y="86090"/>
                    <a:pt x="582173" y="89996"/>
                  </a:cubicBezTo>
                  <a:close/>
                  <a:moveTo>
                    <a:pt x="308384" y="89996"/>
                  </a:moveTo>
                  <a:cubicBezTo>
                    <a:pt x="327741" y="86090"/>
                    <a:pt x="346903" y="103277"/>
                    <a:pt x="351987" y="129057"/>
                  </a:cubicBezTo>
                  <a:cubicBezTo>
                    <a:pt x="357071" y="154642"/>
                    <a:pt x="345926" y="177688"/>
                    <a:pt x="326372" y="181594"/>
                  </a:cubicBezTo>
                  <a:cubicBezTo>
                    <a:pt x="307015" y="185305"/>
                    <a:pt x="287853" y="168314"/>
                    <a:pt x="282769" y="142533"/>
                  </a:cubicBezTo>
                  <a:cubicBezTo>
                    <a:pt x="277685" y="116948"/>
                    <a:pt x="289026" y="93902"/>
                    <a:pt x="308384" y="89996"/>
                  </a:cubicBezTo>
                  <a:close/>
                  <a:moveTo>
                    <a:pt x="498661" y="0"/>
                  </a:moveTo>
                  <a:cubicBezTo>
                    <a:pt x="523389" y="0"/>
                    <a:pt x="543435" y="26839"/>
                    <a:pt x="543435" y="59946"/>
                  </a:cubicBezTo>
                  <a:cubicBezTo>
                    <a:pt x="543435" y="93053"/>
                    <a:pt x="523389" y="119892"/>
                    <a:pt x="498661" y="119892"/>
                  </a:cubicBezTo>
                  <a:cubicBezTo>
                    <a:pt x="473933" y="119892"/>
                    <a:pt x="453887" y="93053"/>
                    <a:pt x="453887" y="59946"/>
                  </a:cubicBezTo>
                  <a:cubicBezTo>
                    <a:pt x="453887" y="26839"/>
                    <a:pt x="473933" y="0"/>
                    <a:pt x="498661" y="0"/>
                  </a:cubicBezTo>
                  <a:close/>
                  <a:moveTo>
                    <a:pt x="391896" y="0"/>
                  </a:moveTo>
                  <a:cubicBezTo>
                    <a:pt x="416624" y="0"/>
                    <a:pt x="436670" y="26839"/>
                    <a:pt x="436670" y="59946"/>
                  </a:cubicBezTo>
                  <a:cubicBezTo>
                    <a:pt x="436670" y="93053"/>
                    <a:pt x="416624" y="119892"/>
                    <a:pt x="391896" y="119892"/>
                  </a:cubicBezTo>
                  <a:cubicBezTo>
                    <a:pt x="367168" y="119892"/>
                    <a:pt x="347122" y="93053"/>
                    <a:pt x="347122" y="59946"/>
                  </a:cubicBezTo>
                  <a:cubicBezTo>
                    <a:pt x="347122" y="26839"/>
                    <a:pt x="367168" y="0"/>
                    <a:pt x="3918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5" name="组合 14"/>
          <p:cNvGrpSpPr/>
          <p:nvPr/>
        </p:nvGrpSpPr>
        <p:grpSpPr>
          <a:xfrm>
            <a:off x="649922" y="3039745"/>
            <a:ext cx="2299335" cy="2165350"/>
            <a:chOff x="1752" y="6348"/>
            <a:chExt cx="3621" cy="3410"/>
          </a:xfrm>
        </p:grpSpPr>
        <p:sp>
          <p:nvSpPr>
            <p:cNvPr id="16" name="矩形 15" descr="e7d195523061f1c09e9d68d7cf438b91ef959ecb14fc25d26BBA7F7DBC18E55DFF4014AF651F0BF2569D4B6C1DA7F1A4683A481403BD872FC687266AD13265C1DE7C373772FD8728ABDD69ADD03BFF5BE2862BC891DBB79E672B5B52FF6B6217AFCAC6C2F3A1232EB7C80E1512C57F8669BB536BD78BD12EE25DEB38FF9E499789FC704E5E78726B4D86793C4600AB41"/>
            <p:cNvSpPr/>
            <p:nvPr/>
          </p:nvSpPr>
          <p:spPr>
            <a:xfrm>
              <a:off x="1752" y="6704"/>
              <a:ext cx="3621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adipiscing elit. Donec luctus nibh sit amet sem.</a:t>
              </a:r>
              <a:r>
                <a:rPr lang="en-US" altLang="zh-CN" sz="100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Lorem ipsum dolor sit amet, consectetur adipiscing elit. Donec luctus nibh sit amet sem. Lorem ipsum dolor sit amet, consectetur adipiscing elit. 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87" y="6348"/>
              <a:ext cx="274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汉仪南宫体简" panose="02010600000101010101" charset="-122"/>
                </a:rPr>
                <a:t>ADD TITLE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汉仪南宫体简" panose="0201060000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07396" y="3053143"/>
            <a:ext cx="2299335" cy="2165350"/>
            <a:chOff x="1752" y="6348"/>
            <a:chExt cx="3621" cy="3410"/>
          </a:xfrm>
        </p:grpSpPr>
        <p:sp>
          <p:nvSpPr>
            <p:cNvPr id="19" name="矩形 18" descr="e7d195523061f1c09e9d68d7cf438b91ef959ecb14fc25d26BBA7F7DBC18E55DFF4014AF651F0BF2569D4B6C1DA7F1A4683A481403BD872FC687266AD13265C1DE7C373772FD8728ABDD69ADD03BFF5BE2862BC891DBB79E672B5B52FF6B6217AFCAC6C2F3A1232EB7C80E1512C57F8669BB536BD78BD12EE25DEB38FF9E499789FC704E5E78726B4D86793C4600AB41"/>
            <p:cNvSpPr/>
            <p:nvPr/>
          </p:nvSpPr>
          <p:spPr>
            <a:xfrm>
              <a:off x="1752" y="6704"/>
              <a:ext cx="3621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adipiscing elit. Donec luctus nibh sit amet sem.</a:t>
              </a:r>
              <a:r>
                <a:rPr lang="en-US" altLang="zh-CN" sz="100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Lorem ipsum dolor sit amet, consectetur adipiscing elit. Donec luctus nibh sit amet sem. Lorem ipsum dolor sit amet, consectetur adipiscing elit. 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87" y="6348"/>
              <a:ext cx="274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ea typeface="汉仪南宫体简" panose="02010600000101010101" charset="-122"/>
                </a:rPr>
                <a:t>ADD TITLE</a:t>
              </a: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汉仪南宫体简" panose="02010600000101010101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 flipH="1">
            <a:off x="3104515" y="2038985"/>
            <a:ext cx="0" cy="3340100"/>
          </a:xfrm>
          <a:custGeom>
            <a:gdLst>
              <a:gd name="connsiteX0" fmla="*/ 0 w 0"/>
              <a:gd name="connsiteY0" fmla="*/ 0 h 3340100"/>
              <a:gd name="connsiteX1" fmla="*/ 0 w 0"/>
              <a:gd name="connsiteY1" fmla="*/ 3340100 h 3340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40100">
                <a:moveTo>
                  <a:pt x="0" y="0"/>
                </a:moveTo>
                <a:lnTo>
                  <a:pt x="0" y="3340100"/>
                </a:ln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51890" y="2795270"/>
            <a:ext cx="9713595" cy="1547495"/>
            <a:chOff x="1925" y="3703"/>
            <a:chExt cx="15297" cy="2437"/>
          </a:xfrm>
        </p:grpSpPr>
        <p:sp>
          <p:nvSpPr>
            <p:cNvPr id="19459" name="Oval 16"/>
            <p:cNvSpPr>
              <a:spLocks noChangeArrowheads="1"/>
            </p:cNvSpPr>
            <p:nvPr/>
          </p:nvSpPr>
          <p:spPr bwMode="auto">
            <a:xfrm>
              <a:off x="2220" y="4003"/>
              <a:ext cx="1840" cy="1837"/>
            </a:xfrm>
            <a:prstGeom prst="ellipse">
              <a:avLst/>
            </a:prstGeom>
            <a:noFill/>
            <a:ln w="6350">
              <a:solidFill>
                <a:srgbClr val="9F7F9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0" name="Arc 20"/>
            <p:cNvSpPr/>
            <p:nvPr/>
          </p:nvSpPr>
          <p:spPr bwMode="auto">
            <a:xfrm>
              <a:off x="1925" y="3708"/>
              <a:ext cx="2435" cy="2432"/>
            </a:xfrm>
            <a:custGeom>
              <a:gdLst>
                <a:gd name="T0" fmla="*/ 1484795 w 1545336"/>
                <a:gd name="T1" fmla="*/ 459731 h 1545336"/>
                <a:gd name="T2" fmla="*/ 1273062 w 1545336"/>
                <a:gd name="T3" fmla="*/ 1361413 h 1545336"/>
                <a:gd name="T4" fmla="*/ 342709 w 1545336"/>
                <a:gd name="T5" fmla="*/ 1410033 h 1545336"/>
                <a:gd name="T6" fmla="*/ 36991 w 1545336"/>
                <a:gd name="T7" fmla="*/ 535392 h 1545336"/>
                <a:gd name="T8" fmla="*/ 797309 w 1545336"/>
                <a:gd name="T9" fmla="*/ 310 h 1545336"/>
                <a:gd name="T10" fmla="*/ 775340 w 1545336"/>
                <a:gd name="T11" fmla="*/ 770574 h 1545336"/>
                <a:gd name="T12" fmla="*/ 1484795 w 1545336"/>
                <a:gd name="T13" fmla="*/ 459731 h 1545336"/>
                <a:gd name="T14" fmla="*/ 1484795 w 1545336"/>
                <a:gd name="T15" fmla="*/ 459731 h 1545336"/>
                <a:gd name="T16" fmla="*/ 1273062 w 1545336"/>
                <a:gd name="T17" fmla="*/ 1361413 h 1545336"/>
                <a:gd name="T18" fmla="*/ 342709 w 1545336"/>
                <a:gd name="T19" fmla="*/ 1410033 h 1545336"/>
                <a:gd name="T20" fmla="*/ 36991 w 1545336"/>
                <a:gd name="T21" fmla="*/ 535392 h 1545336"/>
                <a:gd name="T22" fmla="*/ 797309 w 1545336"/>
                <a:gd name="T23" fmla="*/ 310 h 1545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5336" h="1545336" stroke="0">
                  <a:moveTo>
                    <a:pt x="1479680" y="460980"/>
                  </a:moveTo>
                  <a:cubicBezTo>
                    <a:pt x="1618437" y="775728"/>
                    <a:pt x="1532421" y="1144300"/>
                    <a:pt x="1268676" y="1365113"/>
                  </a:cubicBezTo>
                  <a:cubicBezTo>
                    <a:pt x="1004931" y="1585926"/>
                    <a:pt x="626977" y="1605800"/>
                    <a:pt x="341528" y="1413866"/>
                  </a:cubicBezTo>
                  <a:cubicBezTo>
                    <a:pt x="56080" y="1221931"/>
                    <a:pt x="-68117" y="864413"/>
                    <a:pt x="36865" y="536848"/>
                  </a:cubicBezTo>
                  <a:cubicBezTo>
                    <a:pt x="141847" y="209284"/>
                    <a:pt x="450725" y="-9437"/>
                    <a:pt x="794563" y="310"/>
                  </a:cubicBezTo>
                  <a:lnTo>
                    <a:pt x="772668" y="772668"/>
                  </a:lnTo>
                  <a:lnTo>
                    <a:pt x="1479680" y="460980"/>
                  </a:lnTo>
                  <a:close/>
                </a:path>
                <a:path w="1545336" h="1545336" fill="none">
                  <a:moveTo>
                    <a:pt x="1479680" y="460980"/>
                  </a:moveTo>
                  <a:cubicBezTo>
                    <a:pt x="1618437" y="775728"/>
                    <a:pt x="1532421" y="1144300"/>
                    <a:pt x="1268676" y="1365113"/>
                  </a:cubicBezTo>
                  <a:cubicBezTo>
                    <a:pt x="1004931" y="1585926"/>
                    <a:pt x="626977" y="1605800"/>
                    <a:pt x="341528" y="1413866"/>
                  </a:cubicBezTo>
                  <a:cubicBezTo>
                    <a:pt x="56080" y="1221931"/>
                    <a:pt x="-68117" y="864413"/>
                    <a:pt x="36865" y="536848"/>
                  </a:cubicBezTo>
                  <a:cubicBezTo>
                    <a:pt x="141847" y="209284"/>
                    <a:pt x="450725" y="-9437"/>
                    <a:pt x="794563" y="310"/>
                  </a:cubicBezTo>
                </a:path>
              </a:pathLst>
            </a:custGeom>
            <a:noFill/>
            <a:ln w="76200" cap="flat" cmpd="sng">
              <a:solidFill>
                <a:srgbClr val="9F7F9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61" name="TextBox 24"/>
            <p:cNvSpPr txBox="1">
              <a:spLocks noChangeArrowheads="1"/>
            </p:cNvSpPr>
            <p:nvPr/>
          </p:nvSpPr>
          <p:spPr bwMode="auto">
            <a:xfrm>
              <a:off x="2533" y="4558"/>
              <a:ext cx="126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85%</a:t>
              </a:r>
              <a:endPara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2" name="Oval 17"/>
            <p:cNvSpPr>
              <a:spLocks noChangeArrowheads="1"/>
            </p:cNvSpPr>
            <p:nvPr/>
          </p:nvSpPr>
          <p:spPr bwMode="auto">
            <a:xfrm>
              <a:off x="6508" y="4003"/>
              <a:ext cx="1840" cy="1837"/>
            </a:xfrm>
            <a:prstGeom prst="ellipse">
              <a:avLst/>
            </a:prstGeom>
            <a:noFill/>
            <a:ln w="6350">
              <a:solidFill>
                <a:srgbClr val="7D8EC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Arc 21"/>
            <p:cNvSpPr/>
            <p:nvPr/>
          </p:nvSpPr>
          <p:spPr bwMode="auto">
            <a:xfrm>
              <a:off x="6208" y="3703"/>
              <a:ext cx="2432" cy="2432"/>
            </a:xfrm>
            <a:custGeom>
              <a:gdLst>
                <a:gd name="T0" fmla="*/ 1029759 w 1545336"/>
                <a:gd name="T1" fmla="*/ 44899 h 1545336"/>
                <a:gd name="T2" fmla="*/ 1540613 w 1545336"/>
                <a:gd name="T3" fmla="*/ 799280 h 1545336"/>
                <a:gd name="T4" fmla="*/ 975009 w 1545336"/>
                <a:gd name="T5" fmla="*/ 1513534 h 1545336"/>
                <a:gd name="T6" fmla="*/ 123620 w 1545336"/>
                <a:gd name="T7" fmla="*/ 1189185 h 1545336"/>
                <a:gd name="T8" fmla="*/ 770574 w 1545336"/>
                <a:gd name="T9" fmla="*/ 770574 h 1545336"/>
                <a:gd name="T10" fmla="*/ 1029759 w 1545336"/>
                <a:gd name="T11" fmla="*/ 44899 h 1545336"/>
                <a:gd name="T12" fmla="*/ 1029759 w 1545336"/>
                <a:gd name="T13" fmla="*/ 44899 h 1545336"/>
                <a:gd name="T14" fmla="*/ 1540613 w 1545336"/>
                <a:gd name="T15" fmla="*/ 799280 h 1545336"/>
                <a:gd name="T16" fmla="*/ 975009 w 1545336"/>
                <a:gd name="T17" fmla="*/ 1513534 h 1545336"/>
                <a:gd name="T18" fmla="*/ 123620 w 1545336"/>
                <a:gd name="T19" fmla="*/ 1189185 h 1545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5336" h="1545336" stroke="0">
                  <a:moveTo>
                    <a:pt x="1032558" y="45019"/>
                  </a:moveTo>
                  <a:cubicBezTo>
                    <a:pt x="1350043" y="158413"/>
                    <a:pt x="1557359" y="464559"/>
                    <a:pt x="1544800" y="801453"/>
                  </a:cubicBezTo>
                  <a:cubicBezTo>
                    <a:pt x="1532241" y="1138347"/>
                    <a:pt x="1302706" y="1428207"/>
                    <a:pt x="977659" y="1517648"/>
                  </a:cubicBezTo>
                  <a:cubicBezTo>
                    <a:pt x="652612" y="1607089"/>
                    <a:pt x="307099" y="1475460"/>
                    <a:pt x="123956" y="1192417"/>
                  </a:cubicBezTo>
                  <a:lnTo>
                    <a:pt x="772668" y="772668"/>
                  </a:lnTo>
                  <a:lnTo>
                    <a:pt x="1032558" y="45019"/>
                  </a:lnTo>
                  <a:close/>
                </a:path>
                <a:path w="1545336" h="1545336" fill="none">
                  <a:moveTo>
                    <a:pt x="1032558" y="45019"/>
                  </a:moveTo>
                  <a:cubicBezTo>
                    <a:pt x="1350043" y="158413"/>
                    <a:pt x="1557359" y="464559"/>
                    <a:pt x="1544800" y="801453"/>
                  </a:cubicBezTo>
                  <a:cubicBezTo>
                    <a:pt x="1532241" y="1138347"/>
                    <a:pt x="1302706" y="1428207"/>
                    <a:pt x="977659" y="1517648"/>
                  </a:cubicBezTo>
                  <a:cubicBezTo>
                    <a:pt x="652612" y="1607089"/>
                    <a:pt x="307099" y="1475460"/>
                    <a:pt x="123956" y="1192417"/>
                  </a:cubicBezTo>
                </a:path>
              </a:pathLst>
            </a:custGeom>
            <a:noFill/>
            <a:ln w="76200" cap="flat" cmpd="sng">
              <a:solidFill>
                <a:srgbClr val="7D8EC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64" name="TextBox 27"/>
            <p:cNvSpPr txBox="1">
              <a:spLocks noChangeArrowheads="1"/>
            </p:cNvSpPr>
            <p:nvPr/>
          </p:nvSpPr>
          <p:spPr bwMode="auto">
            <a:xfrm>
              <a:off x="6855" y="4558"/>
              <a:ext cx="126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73%</a:t>
              </a:r>
              <a:endPara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5" name="Oval 18"/>
            <p:cNvSpPr>
              <a:spLocks noChangeArrowheads="1"/>
            </p:cNvSpPr>
            <p:nvPr/>
          </p:nvSpPr>
          <p:spPr bwMode="auto">
            <a:xfrm>
              <a:off x="10795" y="4003"/>
              <a:ext cx="1840" cy="1837"/>
            </a:xfrm>
            <a:prstGeom prst="ellipse">
              <a:avLst/>
            </a:prstGeom>
            <a:noFill/>
            <a:ln w="6350">
              <a:solidFill>
                <a:srgbClr val="9F7F9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6" name="Arc 22"/>
            <p:cNvSpPr/>
            <p:nvPr/>
          </p:nvSpPr>
          <p:spPr bwMode="auto">
            <a:xfrm>
              <a:off x="10490" y="3703"/>
              <a:ext cx="2433" cy="2432"/>
            </a:xfrm>
            <a:custGeom>
              <a:gdLst>
                <a:gd name="T0" fmla="*/ 362811 w 1545336"/>
                <a:gd name="T1" fmla="*/ 116729 h 1545336"/>
                <a:gd name="T2" fmla="*/ 1398961 w 1545336"/>
                <a:gd name="T3" fmla="*/ 324569 h 1545336"/>
                <a:gd name="T4" fmla="*/ 1253237 w 1545336"/>
                <a:gd name="T5" fmla="*/ 1371259 h 1545336"/>
                <a:gd name="T6" fmla="*/ 199721 w 1545336"/>
                <a:gd name="T7" fmla="*/ 1288172 h 1545336"/>
                <a:gd name="T8" fmla="*/ 770576 w 1545336"/>
                <a:gd name="T9" fmla="*/ 770574 h 1545336"/>
                <a:gd name="T10" fmla="*/ 362811 w 1545336"/>
                <a:gd name="T11" fmla="*/ 116729 h 1545336"/>
                <a:gd name="T12" fmla="*/ 362811 w 1545336"/>
                <a:gd name="T13" fmla="*/ 116729 h 1545336"/>
                <a:gd name="T14" fmla="*/ 1398961 w 1545336"/>
                <a:gd name="T15" fmla="*/ 324569 h 1545336"/>
                <a:gd name="T16" fmla="*/ 1253237 w 1545336"/>
                <a:gd name="T17" fmla="*/ 1371259 h 1545336"/>
                <a:gd name="T18" fmla="*/ 199721 w 1545336"/>
                <a:gd name="T19" fmla="*/ 1288172 h 1545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5336" h="1545336" stroke="0">
                  <a:moveTo>
                    <a:pt x="363795" y="117047"/>
                  </a:moveTo>
                  <a:cubicBezTo>
                    <a:pt x="710710" y="-99304"/>
                    <a:pt x="1166118" y="-7954"/>
                    <a:pt x="1402758" y="325451"/>
                  </a:cubicBezTo>
                  <a:cubicBezTo>
                    <a:pt x="1639398" y="658856"/>
                    <a:pt x="1575350" y="1118898"/>
                    <a:pt x="1256639" y="1374987"/>
                  </a:cubicBezTo>
                  <a:cubicBezTo>
                    <a:pt x="937928" y="1631075"/>
                    <a:pt x="474887" y="1594556"/>
                    <a:pt x="200261" y="1291673"/>
                  </a:cubicBezTo>
                  <a:lnTo>
                    <a:pt x="772668" y="772668"/>
                  </a:lnTo>
                  <a:lnTo>
                    <a:pt x="363795" y="117047"/>
                  </a:lnTo>
                  <a:close/>
                </a:path>
                <a:path w="1545336" h="1545336" fill="none">
                  <a:moveTo>
                    <a:pt x="363795" y="117047"/>
                  </a:moveTo>
                  <a:cubicBezTo>
                    <a:pt x="710710" y="-99304"/>
                    <a:pt x="1166118" y="-7954"/>
                    <a:pt x="1402758" y="325451"/>
                  </a:cubicBezTo>
                  <a:cubicBezTo>
                    <a:pt x="1639398" y="658856"/>
                    <a:pt x="1575350" y="1118898"/>
                    <a:pt x="1256639" y="1374987"/>
                  </a:cubicBezTo>
                  <a:cubicBezTo>
                    <a:pt x="937928" y="1631075"/>
                    <a:pt x="474887" y="1594556"/>
                    <a:pt x="200261" y="1291673"/>
                  </a:cubicBezTo>
                </a:path>
              </a:pathLst>
            </a:custGeom>
            <a:noFill/>
            <a:ln w="76200" cap="flat" cmpd="sng">
              <a:solidFill>
                <a:srgbClr val="9F7F9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67" name="TextBox 28"/>
            <p:cNvSpPr txBox="1">
              <a:spLocks noChangeArrowheads="1"/>
            </p:cNvSpPr>
            <p:nvPr/>
          </p:nvSpPr>
          <p:spPr bwMode="auto">
            <a:xfrm>
              <a:off x="11095" y="4560"/>
              <a:ext cx="126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78%</a:t>
              </a:r>
              <a:endPara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Oval 19"/>
            <p:cNvSpPr>
              <a:spLocks noChangeArrowheads="1"/>
            </p:cNvSpPr>
            <p:nvPr/>
          </p:nvSpPr>
          <p:spPr bwMode="auto">
            <a:xfrm>
              <a:off x="15083" y="4003"/>
              <a:ext cx="1840" cy="1837"/>
            </a:xfrm>
            <a:prstGeom prst="ellipse">
              <a:avLst/>
            </a:prstGeom>
            <a:noFill/>
            <a:ln w="6350">
              <a:solidFill>
                <a:srgbClr val="7D8EC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469" name="Arc 23"/>
            <p:cNvSpPr/>
            <p:nvPr/>
          </p:nvSpPr>
          <p:spPr bwMode="auto">
            <a:xfrm>
              <a:off x="14788" y="3703"/>
              <a:ext cx="2435" cy="2432"/>
            </a:xfrm>
            <a:custGeom>
              <a:gdLst>
                <a:gd name="T0" fmla="*/ 959993 w 1545336"/>
                <a:gd name="T1" fmla="*/ 22173 h 1545336"/>
                <a:gd name="T2" fmla="*/ 1549742 w 1545336"/>
                <a:gd name="T3" fmla="*/ 732742 h 1545336"/>
                <a:gd name="T4" fmla="*/ 1032955 w 1545336"/>
                <a:gd name="T5" fmla="*/ 1497368 h 1545336"/>
                <a:gd name="T6" fmla="*/ 148062 w 1545336"/>
                <a:gd name="T7" fmla="*/ 1223485 h 1545336"/>
                <a:gd name="T8" fmla="*/ 159480 w 1545336"/>
                <a:gd name="T9" fmla="*/ 302441 h 1545336"/>
                <a:gd name="T10" fmla="*/ 775340 w 1545336"/>
                <a:gd name="T11" fmla="*/ 770574 h 1545336"/>
                <a:gd name="T12" fmla="*/ 959993 w 1545336"/>
                <a:gd name="T13" fmla="*/ 22173 h 1545336"/>
                <a:gd name="T14" fmla="*/ 959993 w 1545336"/>
                <a:gd name="T15" fmla="*/ 22173 h 1545336"/>
                <a:gd name="T16" fmla="*/ 1549742 w 1545336"/>
                <a:gd name="T17" fmla="*/ 732742 h 1545336"/>
                <a:gd name="T18" fmla="*/ 1032955 w 1545336"/>
                <a:gd name="T19" fmla="*/ 1497368 h 1545336"/>
                <a:gd name="T20" fmla="*/ 148062 w 1545336"/>
                <a:gd name="T21" fmla="*/ 1223485 h 1545336"/>
                <a:gd name="T22" fmla="*/ 159480 w 1545336"/>
                <a:gd name="T23" fmla="*/ 302441 h 1545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5336" h="1545336" stroke="0">
                  <a:moveTo>
                    <a:pt x="956686" y="22233"/>
                  </a:moveTo>
                  <a:cubicBezTo>
                    <a:pt x="1288604" y="103624"/>
                    <a:pt x="1527626" y="393394"/>
                    <a:pt x="1544404" y="734734"/>
                  </a:cubicBezTo>
                  <a:cubicBezTo>
                    <a:pt x="1561182" y="1076073"/>
                    <a:pt x="1351732" y="1387888"/>
                    <a:pt x="1029396" y="1501439"/>
                  </a:cubicBezTo>
                  <a:cubicBezTo>
                    <a:pt x="707060" y="1614990"/>
                    <a:pt x="348419" y="1503301"/>
                    <a:pt x="147552" y="1226811"/>
                  </a:cubicBezTo>
                  <a:cubicBezTo>
                    <a:pt x="-53316" y="950322"/>
                    <a:pt x="-48688" y="574720"/>
                    <a:pt x="158930" y="303263"/>
                  </a:cubicBezTo>
                  <a:lnTo>
                    <a:pt x="772668" y="772668"/>
                  </a:lnTo>
                  <a:lnTo>
                    <a:pt x="956686" y="22233"/>
                  </a:lnTo>
                  <a:close/>
                </a:path>
                <a:path w="1545336" h="1545336" fill="none">
                  <a:moveTo>
                    <a:pt x="956686" y="22233"/>
                  </a:moveTo>
                  <a:cubicBezTo>
                    <a:pt x="1288604" y="103624"/>
                    <a:pt x="1527626" y="393394"/>
                    <a:pt x="1544404" y="734734"/>
                  </a:cubicBezTo>
                  <a:cubicBezTo>
                    <a:pt x="1561182" y="1076073"/>
                    <a:pt x="1351732" y="1387888"/>
                    <a:pt x="1029396" y="1501439"/>
                  </a:cubicBezTo>
                  <a:cubicBezTo>
                    <a:pt x="707060" y="1614990"/>
                    <a:pt x="348419" y="1503301"/>
                    <a:pt x="147552" y="1226811"/>
                  </a:cubicBezTo>
                  <a:cubicBezTo>
                    <a:pt x="-53316" y="950322"/>
                    <a:pt x="-48688" y="574720"/>
                    <a:pt x="158930" y="303263"/>
                  </a:cubicBezTo>
                </a:path>
              </a:pathLst>
            </a:custGeom>
            <a:noFill/>
            <a:ln w="76200" cap="flat" cmpd="sng">
              <a:solidFill>
                <a:srgbClr val="7D8EC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70" name="TextBox 29"/>
            <p:cNvSpPr txBox="1">
              <a:spLocks noChangeArrowheads="1"/>
            </p:cNvSpPr>
            <p:nvPr/>
          </p:nvSpPr>
          <p:spPr bwMode="auto">
            <a:xfrm>
              <a:off x="15390" y="4558"/>
              <a:ext cx="126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90%</a:t>
              </a:r>
              <a:endPara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5" name="Subtitle 2"/>
          <p:cNvSpPr txBox="1"/>
          <p:nvPr/>
        </p:nvSpPr>
        <p:spPr bwMode="auto">
          <a:xfrm>
            <a:off x="994557" y="447870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387475" y="501713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3" name="Subtitle 2"/>
          <p:cNvSpPr txBox="1"/>
          <p:nvPr/>
        </p:nvSpPr>
        <p:spPr bwMode="auto">
          <a:xfrm>
            <a:off x="3351677" y="447870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4595" y="501713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6" name="Subtitle 2"/>
          <p:cNvSpPr txBox="1"/>
          <p:nvPr/>
        </p:nvSpPr>
        <p:spPr bwMode="auto">
          <a:xfrm>
            <a:off x="6328557" y="95699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21475" y="149542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6" name="Subtitle 2"/>
          <p:cNvSpPr txBox="1"/>
          <p:nvPr/>
        </p:nvSpPr>
        <p:spPr bwMode="auto">
          <a:xfrm>
            <a:off x="8685677" y="95699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78595" y="157099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3" grpId="0"/>
      <p:bldP spid="5" grpId="0"/>
      <p:bldP spid="6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5994"/>
              <a:chOff x="4410807" y="2036150"/>
              <a:chExt cx="3456843" cy="2385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03</a:t>
                </a:r>
                <a:endParaRPr 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输入标题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62275" y="1716405"/>
            <a:ext cx="5483860" cy="3813810"/>
            <a:chOff x="4665" y="2703"/>
            <a:chExt cx="8636" cy="6006"/>
          </a:xfrm>
        </p:grpSpPr>
        <p:cxnSp>
          <p:nvCxnSpPr>
            <p:cNvPr id="5" name="直接连接符 4"/>
            <p:cNvCxnSpPr>
              <a:stCxn id="14" idx="5"/>
              <a:endCxn id="16" idx="2"/>
            </p:cNvCxnSpPr>
            <p:nvPr/>
          </p:nvCxnSpPr>
          <p:spPr>
            <a:xfrm>
              <a:off x="5950" y="5835"/>
              <a:ext cx="5239" cy="212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1720" y="3676"/>
              <a:ext cx="813" cy="38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4" idx="7"/>
              <a:endCxn id="15" idx="2"/>
            </p:cNvCxnSpPr>
            <p:nvPr/>
          </p:nvCxnSpPr>
          <p:spPr>
            <a:xfrm flipV="1">
              <a:off x="5950" y="3359"/>
              <a:ext cx="6296" cy="174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7099" y="2913"/>
              <a:ext cx="4620" cy="4620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2387" y="2703"/>
              <a:ext cx="914" cy="1219"/>
            </a:xfrm>
            <a:custGeom>
              <a:gdLst>
                <a:gd name="connsiteX0" fmla="*/ 168696 w 580672"/>
                <a:gd name="connsiteY0" fmla="*/ 0 h 774372"/>
                <a:gd name="connsiteX1" fmla="*/ 580672 w 580672"/>
                <a:gd name="connsiteY1" fmla="*/ 411976 h 774372"/>
                <a:gd name="connsiteX2" fmla="*/ 399036 w 580672"/>
                <a:gd name="connsiteY2" fmla="*/ 753593 h 774372"/>
                <a:gd name="connsiteX3" fmla="*/ 360754 w 580672"/>
                <a:gd name="connsiteY3" fmla="*/ 774372 h 774372"/>
                <a:gd name="connsiteX4" fmla="*/ 282039 w 580672"/>
                <a:gd name="connsiteY4" fmla="*/ 613459 h 774372"/>
                <a:gd name="connsiteX5" fmla="*/ 334685 w 580672"/>
                <a:gd name="connsiteY5" fmla="*/ 577964 h 774372"/>
                <a:gd name="connsiteX6" fmla="*/ 403439 w 580672"/>
                <a:gd name="connsiteY6" fmla="*/ 411975 h 774372"/>
                <a:gd name="connsiteX7" fmla="*/ 168695 w 580672"/>
                <a:gd name="connsiteY7" fmla="*/ 177231 h 774372"/>
                <a:gd name="connsiteX8" fmla="*/ 121386 w 580672"/>
                <a:gd name="connsiteY8" fmla="*/ 182000 h 774372"/>
                <a:gd name="connsiteX9" fmla="*/ 77625 w 580672"/>
                <a:gd name="connsiteY9" fmla="*/ 195584 h 774372"/>
                <a:gd name="connsiteX10" fmla="*/ 0 w 580672"/>
                <a:gd name="connsiteY10" fmla="*/ 36900 h 774372"/>
                <a:gd name="connsiteX11" fmla="*/ 8337 w 580672"/>
                <a:gd name="connsiteY11" fmla="*/ 32375 h 774372"/>
                <a:gd name="connsiteX12" fmla="*/ 168696 w 580672"/>
                <a:gd name="connsiteY12" fmla="*/ 0 h 7743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672" h="774372">
                  <a:moveTo>
                    <a:pt x="168696" y="0"/>
                  </a:moveTo>
                  <a:cubicBezTo>
                    <a:pt x="396224" y="0"/>
                    <a:pt x="580672" y="184448"/>
                    <a:pt x="580672" y="411976"/>
                  </a:cubicBezTo>
                  <a:cubicBezTo>
                    <a:pt x="580672" y="554181"/>
                    <a:pt x="508622" y="679558"/>
                    <a:pt x="399036" y="753593"/>
                  </a:cubicBezTo>
                  <a:lnTo>
                    <a:pt x="360754" y="774372"/>
                  </a:lnTo>
                  <a:lnTo>
                    <a:pt x="282039" y="613459"/>
                  </a:lnTo>
                  <a:lnTo>
                    <a:pt x="334685" y="577964"/>
                  </a:lnTo>
                  <a:cubicBezTo>
                    <a:pt x="377165" y="535484"/>
                    <a:pt x="403439" y="476798"/>
                    <a:pt x="403439" y="411975"/>
                  </a:cubicBezTo>
                  <a:cubicBezTo>
                    <a:pt x="403439" y="282329"/>
                    <a:pt x="298341" y="177231"/>
                    <a:pt x="168695" y="177231"/>
                  </a:cubicBezTo>
                  <a:cubicBezTo>
                    <a:pt x="152490" y="177231"/>
                    <a:pt x="136667" y="178873"/>
                    <a:pt x="121386" y="182000"/>
                  </a:cubicBezTo>
                  <a:lnTo>
                    <a:pt x="77625" y="195584"/>
                  </a:lnTo>
                  <a:lnTo>
                    <a:pt x="0" y="36900"/>
                  </a:lnTo>
                  <a:lnTo>
                    <a:pt x="8337" y="32375"/>
                  </a:lnTo>
                  <a:cubicBezTo>
                    <a:pt x="57625" y="11528"/>
                    <a:pt x="111814" y="0"/>
                    <a:pt x="168696" y="0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900" y="7589"/>
              <a:ext cx="1468" cy="1120"/>
            </a:xfrm>
            <a:custGeom>
              <a:gdLst>
                <a:gd name="connsiteX0" fmla="*/ 862193 w 931982"/>
                <a:gd name="connsiteY0" fmla="*/ 0 h 710892"/>
                <a:gd name="connsiteX1" fmla="*/ 895210 w 931982"/>
                <a:gd name="connsiteY1" fmla="*/ 60830 h 710892"/>
                <a:gd name="connsiteX2" fmla="*/ 931982 w 931982"/>
                <a:gd name="connsiteY2" fmla="*/ 242967 h 710892"/>
                <a:gd name="connsiteX3" fmla="*/ 464057 w 931982"/>
                <a:gd name="connsiteY3" fmla="*/ 710892 h 710892"/>
                <a:gd name="connsiteX4" fmla="*/ 5639 w 931982"/>
                <a:gd name="connsiteY4" fmla="*/ 337270 h 710892"/>
                <a:gd name="connsiteX5" fmla="*/ 0 w 931982"/>
                <a:gd name="connsiteY5" fmla="*/ 281337 h 710892"/>
                <a:gd name="connsiteX6" fmla="*/ 195297 w 931982"/>
                <a:gd name="connsiteY6" fmla="*/ 217611 h 710892"/>
                <a:gd name="connsiteX7" fmla="*/ 191769 w 931982"/>
                <a:gd name="connsiteY7" fmla="*/ 252603 h 710892"/>
                <a:gd name="connsiteX8" fmla="*/ 480283 w 931982"/>
                <a:gd name="connsiteY8" fmla="*/ 541117 h 710892"/>
                <a:gd name="connsiteX9" fmla="*/ 768797 w 931982"/>
                <a:gd name="connsiteY9" fmla="*/ 252603 h 710892"/>
                <a:gd name="connsiteX10" fmla="*/ 719524 w 931982"/>
                <a:gd name="connsiteY10" fmla="*/ 91292 h 710892"/>
                <a:gd name="connsiteX11" fmla="*/ 690441 w 931982"/>
                <a:gd name="connsiteY11" fmla="*/ 56044 h 7108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1982" h="710892">
                  <a:moveTo>
                    <a:pt x="862193" y="0"/>
                  </a:moveTo>
                  <a:lnTo>
                    <a:pt x="895210" y="60830"/>
                  </a:lnTo>
                  <a:cubicBezTo>
                    <a:pt x="918889" y="116811"/>
                    <a:pt x="931982" y="178360"/>
                    <a:pt x="931982" y="242967"/>
                  </a:cubicBezTo>
                  <a:cubicBezTo>
                    <a:pt x="931982" y="501395"/>
                    <a:pt x="722485" y="710892"/>
                    <a:pt x="464057" y="710892"/>
                  </a:cubicBezTo>
                  <a:cubicBezTo>
                    <a:pt x="237933" y="710892"/>
                    <a:pt x="49271" y="550496"/>
                    <a:pt x="5639" y="337270"/>
                  </a:cubicBezTo>
                  <a:lnTo>
                    <a:pt x="0" y="281337"/>
                  </a:lnTo>
                  <a:lnTo>
                    <a:pt x="195297" y="217611"/>
                  </a:lnTo>
                  <a:lnTo>
                    <a:pt x="191769" y="252603"/>
                  </a:lnTo>
                  <a:cubicBezTo>
                    <a:pt x="191769" y="411945"/>
                    <a:pt x="320941" y="541117"/>
                    <a:pt x="480283" y="541117"/>
                  </a:cubicBezTo>
                  <a:cubicBezTo>
                    <a:pt x="639625" y="541117"/>
                    <a:pt x="768797" y="411945"/>
                    <a:pt x="768797" y="252603"/>
                  </a:cubicBezTo>
                  <a:cubicBezTo>
                    <a:pt x="768797" y="192850"/>
                    <a:pt x="750632" y="137339"/>
                    <a:pt x="719524" y="91292"/>
                  </a:cubicBezTo>
                  <a:lnTo>
                    <a:pt x="690441" y="56044"/>
                  </a:ln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665" y="4623"/>
              <a:ext cx="1167" cy="1786"/>
            </a:xfrm>
            <a:custGeom>
              <a:gdLst>
                <a:gd name="connsiteX0" fmla="*/ 566975 w 741101"/>
                <a:gd name="connsiteY0" fmla="*/ 0 h 1133950"/>
                <a:gd name="connsiteX1" fmla="*/ 681241 w 741101"/>
                <a:gd name="connsiteY1" fmla="*/ 11519 h 1133950"/>
                <a:gd name="connsiteX2" fmla="*/ 741101 w 741101"/>
                <a:gd name="connsiteY2" fmla="*/ 30101 h 1133950"/>
                <a:gd name="connsiteX3" fmla="*/ 741101 w 741101"/>
                <a:gd name="connsiteY3" fmla="*/ 264300 h 1133950"/>
                <a:gd name="connsiteX4" fmla="*/ 701950 w 741101"/>
                <a:gd name="connsiteY4" fmla="*/ 243050 h 1133950"/>
                <a:gd name="connsiteX5" fmla="*/ 573664 w 741101"/>
                <a:gd name="connsiteY5" fmla="*/ 217150 h 1133950"/>
                <a:gd name="connsiteX6" fmla="*/ 244088 w 741101"/>
                <a:gd name="connsiteY6" fmla="*/ 546726 h 1133950"/>
                <a:gd name="connsiteX7" fmla="*/ 573664 w 741101"/>
                <a:gd name="connsiteY7" fmla="*/ 876302 h 1133950"/>
                <a:gd name="connsiteX8" fmla="*/ 701950 w 741101"/>
                <a:gd name="connsiteY8" fmla="*/ 850403 h 1133950"/>
                <a:gd name="connsiteX9" fmla="*/ 741101 w 741101"/>
                <a:gd name="connsiteY9" fmla="*/ 829152 h 1133950"/>
                <a:gd name="connsiteX10" fmla="*/ 741101 w 741101"/>
                <a:gd name="connsiteY10" fmla="*/ 1103850 h 1133950"/>
                <a:gd name="connsiteX11" fmla="*/ 681241 w 741101"/>
                <a:gd name="connsiteY11" fmla="*/ 1122431 h 1133950"/>
                <a:gd name="connsiteX12" fmla="*/ 566975 w 741101"/>
                <a:gd name="connsiteY12" fmla="*/ 1133950 h 1133950"/>
                <a:gd name="connsiteX13" fmla="*/ 0 w 741101"/>
                <a:gd name="connsiteY13" fmla="*/ 566975 h 1133950"/>
                <a:gd name="connsiteX14" fmla="*/ 566975 w 741101"/>
                <a:gd name="connsiteY14" fmla="*/ 0 h 1133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101" h="1133950">
                  <a:moveTo>
                    <a:pt x="566975" y="0"/>
                  </a:moveTo>
                  <a:cubicBezTo>
                    <a:pt x="606117" y="0"/>
                    <a:pt x="644332" y="3966"/>
                    <a:pt x="681241" y="11519"/>
                  </a:cubicBezTo>
                  <a:lnTo>
                    <a:pt x="741101" y="30101"/>
                  </a:lnTo>
                  <a:lnTo>
                    <a:pt x="741101" y="264300"/>
                  </a:lnTo>
                  <a:lnTo>
                    <a:pt x="701950" y="243050"/>
                  </a:lnTo>
                  <a:cubicBezTo>
                    <a:pt x="662520" y="226372"/>
                    <a:pt x="619169" y="217150"/>
                    <a:pt x="573664" y="217150"/>
                  </a:cubicBezTo>
                  <a:cubicBezTo>
                    <a:pt x="391644" y="217150"/>
                    <a:pt x="244088" y="364706"/>
                    <a:pt x="244088" y="546726"/>
                  </a:cubicBezTo>
                  <a:cubicBezTo>
                    <a:pt x="244088" y="728746"/>
                    <a:pt x="391644" y="876302"/>
                    <a:pt x="573664" y="876302"/>
                  </a:cubicBezTo>
                  <a:cubicBezTo>
                    <a:pt x="619169" y="876302"/>
                    <a:pt x="662520" y="867080"/>
                    <a:pt x="701950" y="850403"/>
                  </a:cubicBezTo>
                  <a:lnTo>
                    <a:pt x="741101" y="829152"/>
                  </a:lnTo>
                  <a:lnTo>
                    <a:pt x="741101" y="1103850"/>
                  </a:lnTo>
                  <a:lnTo>
                    <a:pt x="681241" y="1122431"/>
                  </a:lnTo>
                  <a:cubicBezTo>
                    <a:pt x="644332" y="1129984"/>
                    <a:pt x="606117" y="1133950"/>
                    <a:pt x="566975" y="1133950"/>
                  </a:cubicBezTo>
                  <a:cubicBezTo>
                    <a:pt x="253843" y="1133950"/>
                    <a:pt x="0" y="880107"/>
                    <a:pt x="0" y="566975"/>
                  </a:cubicBezTo>
                  <a:cubicBezTo>
                    <a:pt x="0" y="253843"/>
                    <a:pt x="253843" y="0"/>
                    <a:pt x="566975" y="0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064" y="4949"/>
              <a:ext cx="1038" cy="1038"/>
            </a:xfrm>
            <a:prstGeom prst="ellipse">
              <a:avLst/>
            </a:prstGeom>
            <a:solidFill>
              <a:srgbClr val="9F7F9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2246" y="2989"/>
              <a:ext cx="739" cy="739"/>
            </a:xfrm>
            <a:prstGeom prst="ellipse">
              <a:avLst/>
            </a:prstGeom>
            <a:solidFill>
              <a:srgbClr val="9F7F9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189" y="7507"/>
              <a:ext cx="909" cy="909"/>
            </a:xfrm>
            <a:prstGeom prst="ellipse">
              <a:avLst/>
            </a:prstGeom>
            <a:solidFill>
              <a:srgbClr val="9F7F9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655" y="4644"/>
              <a:ext cx="3677" cy="1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本模板的所有素材和逻辑图表，均可自由编辑替换和移动。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98" y="4038"/>
              <a:ext cx="284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Subtitle 2"/>
          <p:cNvSpPr txBox="1"/>
          <p:nvPr/>
        </p:nvSpPr>
        <p:spPr bwMode="auto">
          <a:xfrm>
            <a:off x="8519307" y="151643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2225" y="205486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9" name="Subtitle 2"/>
          <p:cNvSpPr txBox="1"/>
          <p:nvPr/>
        </p:nvSpPr>
        <p:spPr bwMode="auto">
          <a:xfrm>
            <a:off x="212237" y="309377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5155" y="363220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20" name="Subtitle 2"/>
          <p:cNvSpPr txBox="1"/>
          <p:nvPr/>
        </p:nvSpPr>
        <p:spPr bwMode="auto">
          <a:xfrm>
            <a:off x="8053217" y="49917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46135" y="55302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36260" y="1149350"/>
            <a:ext cx="1297305" cy="5257800"/>
            <a:chOff x="8519" y="3099"/>
            <a:chExt cx="706" cy="4719"/>
          </a:xfrm>
          <a:solidFill>
            <a:srgbClr val="9F7F97"/>
          </a:solidFill>
        </p:grpSpPr>
        <p:grpSp>
          <p:nvGrpSpPr>
            <p:cNvPr id="55" name="组合 54"/>
            <p:cNvGrpSpPr/>
            <p:nvPr/>
          </p:nvGrpSpPr>
          <p:grpSpPr>
            <a:xfrm>
              <a:off x="8626" y="7130"/>
              <a:ext cx="411" cy="688"/>
              <a:chOff x="3965575" y="3582988"/>
              <a:chExt cx="247650" cy="358775"/>
            </a:xfrm>
            <a:grpFill/>
          </p:grpSpPr>
          <p:sp>
            <p:nvSpPr>
              <p:cNvPr id="116" name="AutoShape 97"/>
              <p:cNvSpPr/>
              <p:nvPr/>
            </p:nvSpPr>
            <p:spPr bwMode="auto">
              <a:xfrm>
                <a:off x="3965575" y="3582988"/>
                <a:ext cx="247650" cy="3587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17" name="AutoShape 98"/>
              <p:cNvSpPr/>
              <p:nvPr/>
            </p:nvSpPr>
            <p:spPr bwMode="auto">
              <a:xfrm>
                <a:off x="4067175" y="3616325"/>
                <a:ext cx="44450" cy="1111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18" name="AutoShape 99"/>
              <p:cNvSpPr/>
              <p:nvPr/>
            </p:nvSpPr>
            <p:spPr bwMode="auto">
              <a:xfrm>
                <a:off x="4078288" y="3897313"/>
                <a:ext cx="22225" cy="11112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3" name="Group 112"/>
            <p:cNvGrpSpPr/>
            <p:nvPr/>
          </p:nvGrpSpPr>
          <p:grpSpPr>
            <a:xfrm>
              <a:off x="8519" y="5782"/>
              <a:ext cx="691" cy="646"/>
              <a:chOff x="5368132" y="3540125"/>
              <a:chExt cx="465138" cy="435769"/>
            </a:xfrm>
            <a:grpFill/>
          </p:grpSpPr>
          <p:sp>
            <p:nvSpPr>
              <p:cNvPr id="10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1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70" name="Group 124"/>
            <p:cNvGrpSpPr/>
            <p:nvPr/>
          </p:nvGrpSpPr>
          <p:grpSpPr>
            <a:xfrm>
              <a:off x="8533" y="4442"/>
              <a:ext cx="692" cy="582"/>
              <a:chOff x="5368132" y="2625725"/>
              <a:chExt cx="465138" cy="391319"/>
            </a:xfrm>
            <a:grpFill/>
          </p:grpSpPr>
          <p:sp>
            <p:nvSpPr>
              <p:cNvPr id="10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0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0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80" name="AutoShape 135"/>
            <p:cNvSpPr/>
            <p:nvPr/>
          </p:nvSpPr>
          <p:spPr bwMode="auto">
            <a:xfrm>
              <a:off x="8520" y="3099"/>
              <a:ext cx="688" cy="47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5" name="Subtitle 2"/>
          <p:cNvSpPr txBox="1"/>
          <p:nvPr/>
        </p:nvSpPr>
        <p:spPr bwMode="auto">
          <a:xfrm>
            <a:off x="1758462" y="101922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2151380" y="155765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3" name="Subtitle 2"/>
          <p:cNvSpPr txBox="1"/>
          <p:nvPr/>
        </p:nvSpPr>
        <p:spPr bwMode="auto">
          <a:xfrm>
            <a:off x="7797947" y="234701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90865" y="288544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6" name="Subtitle 2"/>
          <p:cNvSpPr txBox="1"/>
          <p:nvPr/>
        </p:nvSpPr>
        <p:spPr bwMode="auto">
          <a:xfrm>
            <a:off x="1674007" y="369575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6925" y="423418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8" name="Subtitle 2"/>
          <p:cNvSpPr txBox="1"/>
          <p:nvPr/>
        </p:nvSpPr>
        <p:spPr bwMode="auto">
          <a:xfrm>
            <a:off x="7797947" y="478350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90865" y="532193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69105" y="2270354"/>
            <a:ext cx="3857172" cy="538845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9F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669105" y="3159354"/>
            <a:ext cx="3857172" cy="538845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669105" y="4048353"/>
            <a:ext cx="3857172" cy="538845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9F7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669105" y="4937351"/>
            <a:ext cx="3857172" cy="538845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7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7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544869" y="2341329"/>
            <a:ext cx="2841045" cy="396893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7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7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076043" y="3230329"/>
            <a:ext cx="3309871" cy="396893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7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7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913170" y="4119328"/>
            <a:ext cx="2472744" cy="396893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7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7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398015" y="5008326"/>
            <a:ext cx="2987898" cy="396893"/>
          </a:xfrm>
          <a:custGeom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7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7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37567" y="241791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rgbClr val="7D8EC2"/>
                </a:solidFill>
                <a:latin typeface="微软雅黑" panose="020b0503020204020204" charset="-122"/>
                <a:ea typeface="微软雅黑" panose="020b0503020204020204" charset="-122"/>
              </a:rPr>
              <a:t>70%</a:t>
            </a:r>
            <a:endParaRPr lang="en-US" altLang="zh-CN" sz="1400" b="1">
              <a:solidFill>
                <a:srgbClr val="7D8EC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7569" y="32748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rgbClr val="7D8EC2"/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  <a:endParaRPr lang="en-US" altLang="zh-CN" sz="1400" b="1">
              <a:solidFill>
                <a:srgbClr val="7D8EC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7568" y="416388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rgbClr val="7D8EC2"/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en-US" altLang="zh-CN" sz="1400" b="1">
              <a:solidFill>
                <a:srgbClr val="7D8EC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3273" y="505288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rgbClr val="7D8EC2"/>
                </a:solidFill>
                <a:latin typeface="微软雅黑" panose="020b0503020204020204" charset="-122"/>
                <a:ea typeface="微软雅黑" panose="020b0503020204020204" charset="-122"/>
              </a:rPr>
              <a:t>80%</a:t>
            </a:r>
            <a:endParaRPr lang="en-US" altLang="zh-CN" sz="1400" b="1">
              <a:solidFill>
                <a:srgbClr val="7D8EC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341119" y="1788820"/>
            <a:ext cx="0" cy="3927120"/>
          </a:xfrm>
          <a:prstGeom prst="line">
            <a:avLst/>
          </a:prstGeom>
          <a:ln>
            <a:solidFill>
              <a:srgbClr val="9F7F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30" y="2230120"/>
            <a:ext cx="5243830" cy="34855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71525" y="2272665"/>
            <a:ext cx="10139680" cy="3871595"/>
            <a:chOff x="1215" y="3579"/>
            <a:chExt cx="15968" cy="6097"/>
          </a:xfrm>
        </p:grpSpPr>
        <p:sp>
          <p:nvSpPr>
            <p:cNvPr id="32" name="椭圆 2"/>
            <p:cNvSpPr/>
            <p:nvPr/>
          </p:nvSpPr>
          <p:spPr>
            <a:xfrm>
              <a:off x="3725" y="6458"/>
              <a:ext cx="912" cy="456"/>
            </a:xfrm>
            <a:custGeom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4181" y="6913"/>
              <a:ext cx="0" cy="912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34" name="TextBox 37"/>
            <p:cNvSpPr txBox="1"/>
            <p:nvPr/>
          </p:nvSpPr>
          <p:spPr>
            <a:xfrm flipH="1">
              <a:off x="3514" y="5937"/>
              <a:ext cx="1357" cy="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4400">
                  <a:solidFill>
                    <a:srgbClr val="9F7F97"/>
                  </a:solidFill>
                  <a:effectLst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A</a:t>
              </a:r>
              <a:endParaRPr lang="en-US" altLang="zh-CN" sz="4400">
                <a:solidFill>
                  <a:srgbClr val="9F7F97"/>
                </a:solidFill>
                <a:effectLst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椭圆 2"/>
            <p:cNvSpPr/>
            <p:nvPr/>
          </p:nvSpPr>
          <p:spPr>
            <a:xfrm flipV="1">
              <a:off x="7327" y="4518"/>
              <a:ext cx="912" cy="456"/>
            </a:xfrm>
            <a:custGeom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8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 flipV="1">
              <a:off x="7783" y="3579"/>
              <a:ext cx="0" cy="912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38" name="TextBox 43"/>
            <p:cNvSpPr txBox="1"/>
            <p:nvPr/>
          </p:nvSpPr>
          <p:spPr>
            <a:xfrm flipH="1">
              <a:off x="7136" y="4588"/>
              <a:ext cx="1357" cy="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4400">
                  <a:solidFill>
                    <a:srgbClr val="7D8EC2"/>
                  </a:solidFill>
                  <a:effectLst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B</a:t>
              </a:r>
              <a:endParaRPr lang="en-US" altLang="zh-CN" sz="4400">
                <a:solidFill>
                  <a:srgbClr val="7D8EC2"/>
                </a:solidFill>
                <a:effectLst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椭圆 2"/>
            <p:cNvSpPr/>
            <p:nvPr/>
          </p:nvSpPr>
          <p:spPr>
            <a:xfrm>
              <a:off x="10925" y="6458"/>
              <a:ext cx="912" cy="456"/>
            </a:xfrm>
            <a:custGeom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11381" y="6913"/>
              <a:ext cx="0" cy="912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41" name="TextBox 49"/>
            <p:cNvSpPr txBox="1"/>
            <p:nvPr/>
          </p:nvSpPr>
          <p:spPr>
            <a:xfrm flipH="1">
              <a:off x="10713" y="5937"/>
              <a:ext cx="1357" cy="1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4400">
                  <a:solidFill>
                    <a:srgbClr val="9F7F97"/>
                  </a:solidFill>
                  <a:effectLst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C</a:t>
              </a:r>
              <a:endParaRPr lang="en-US" altLang="zh-CN" sz="4400">
                <a:solidFill>
                  <a:srgbClr val="9F7F97"/>
                </a:solidFill>
                <a:effectLst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椭圆 2"/>
            <p:cNvSpPr/>
            <p:nvPr/>
          </p:nvSpPr>
          <p:spPr>
            <a:xfrm flipV="1">
              <a:off x="14526" y="4518"/>
              <a:ext cx="912" cy="456"/>
            </a:xfrm>
            <a:custGeom>
              <a:gdLst>
                <a:gd name="connsiteX0" fmla="*/ 648072 w 739512"/>
                <a:gd name="connsiteY0" fmla="*/ 0 h 324036"/>
                <a:gd name="connsiteX1" fmla="*/ 324036 w 739512"/>
                <a:gd name="connsiteY1" fmla="*/ 324036 h 324036"/>
                <a:gd name="connsiteX2" fmla="*/ 0 w 739512"/>
                <a:gd name="connsiteY2" fmla="*/ 0 h 324036"/>
                <a:gd name="connsiteX3" fmla="*/ 739512 w 739512"/>
                <a:gd name="connsiteY3" fmla="*/ 91440 h 324036"/>
                <a:gd name="connsiteX0-1" fmla="*/ 648072 w 648072"/>
                <a:gd name="connsiteY0-2" fmla="*/ 0 h 324036"/>
                <a:gd name="connsiteX1-3" fmla="*/ 324036 w 648072"/>
                <a:gd name="connsiteY1-4" fmla="*/ 324036 h 324036"/>
                <a:gd name="connsiteX2-5" fmla="*/ 0 w 648072"/>
                <a:gd name="connsiteY2-6" fmla="*/ 0 h 3240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 flipV="1">
              <a:off x="14982" y="3579"/>
              <a:ext cx="0" cy="912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oval" w="med" len="med"/>
            </a:ln>
            <a:effectLst/>
          </p:spPr>
        </p:cxnSp>
        <p:sp>
          <p:nvSpPr>
            <p:cNvPr id="44" name="TextBox 55"/>
            <p:cNvSpPr txBox="1"/>
            <p:nvPr/>
          </p:nvSpPr>
          <p:spPr>
            <a:xfrm flipH="1">
              <a:off x="14306" y="4588"/>
              <a:ext cx="1357" cy="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charset="-122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altLang="zh-CN" sz="4400">
                  <a:solidFill>
                    <a:srgbClr val="7D8EC2"/>
                  </a:solidFill>
                  <a:effectLst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D</a:t>
              </a:r>
              <a:endParaRPr lang="en-US" altLang="zh-CN" sz="4400">
                <a:solidFill>
                  <a:srgbClr val="7D8EC2"/>
                </a:solidFill>
                <a:effectLst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空心弧 44"/>
            <p:cNvSpPr/>
            <p:nvPr/>
          </p:nvSpPr>
          <p:spPr>
            <a:xfrm>
              <a:off x="1215" y="4440"/>
              <a:ext cx="5861" cy="5236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9F7F9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rtlCol="0" anchor="ctr"/>
            <a:lstStyle/>
            <a:p>
              <a:pPr algn="ctr">
                <a:defRPr/>
              </a:pPr>
              <a:r>
                <a:rPr lang="zh-CN" altLang="en-US" sz="3600" kern="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</a:t>
              </a:r>
              <a:endParaRPr lang="en-US" sz="3600" kern="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椭圆 3"/>
            <p:cNvSpPr/>
            <p:nvPr/>
          </p:nvSpPr>
          <p:spPr>
            <a:xfrm>
              <a:off x="5547" y="5375"/>
              <a:ext cx="4402" cy="1623"/>
            </a:xfrm>
            <a:custGeom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7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7D8EC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rtlCol="0" anchor="ctr"/>
            <a:lstStyle/>
            <a:p>
              <a:pPr algn="ctr"/>
              <a:r>
                <a:rPr lang="zh-CN" altLang="en-US" sz="3600" kern="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</a:t>
              </a:r>
              <a:endParaRPr lang="zh-CN" altLang="en-US" sz="3600" kern="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空心弧 46"/>
            <p:cNvSpPr/>
            <p:nvPr/>
          </p:nvSpPr>
          <p:spPr>
            <a:xfrm>
              <a:off x="8429" y="4440"/>
              <a:ext cx="5861" cy="5236"/>
            </a:xfrm>
            <a:prstGeom prst="blockArc">
              <a:avLst>
                <a:gd name="adj1" fmla="val 13186668"/>
                <a:gd name="adj2" fmla="val 19259822"/>
                <a:gd name="adj3" fmla="val 20854"/>
              </a:avLst>
            </a:prstGeom>
            <a:solidFill>
              <a:srgbClr val="9F7F9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180000" rtlCol="0" anchor="ctr"/>
            <a:lstStyle/>
            <a:p>
              <a:pPr algn="ctr">
                <a:defRPr/>
              </a:pPr>
              <a:r>
                <a:rPr lang="zh-CN" altLang="en-US" sz="3600" kern="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</a:t>
              </a:r>
              <a:endParaRPr lang="en-US" sz="3600" kern="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8" name="椭圆 3"/>
            <p:cNvSpPr/>
            <p:nvPr/>
          </p:nvSpPr>
          <p:spPr>
            <a:xfrm>
              <a:off x="12781" y="5394"/>
              <a:ext cx="4402" cy="1623"/>
            </a:xfrm>
            <a:custGeom>
              <a:gdLst>
                <a:gd name="connsiteX0" fmla="*/ 1819599 w 2302409"/>
                <a:gd name="connsiteY0" fmla="*/ 0 h 943122"/>
                <a:gd name="connsiteX1" fmla="*/ 2302409 w 2302409"/>
                <a:gd name="connsiteY1" fmla="*/ 391014 h 943122"/>
                <a:gd name="connsiteX2" fmla="*/ 1154885 w 2302409"/>
                <a:gd name="connsiteY2" fmla="*/ 943088 h 943122"/>
                <a:gd name="connsiteX3" fmla="*/ 0 w 2302409"/>
                <a:gd name="connsiteY3" fmla="*/ 406582 h 943122"/>
                <a:gd name="connsiteX4" fmla="*/ 459006 w 2302409"/>
                <a:gd name="connsiteY4" fmla="*/ 19413 h 943122"/>
                <a:gd name="connsiteX5" fmla="*/ 1150684 w 2302409"/>
                <a:gd name="connsiteY5" fmla="*/ 321815 h 943122"/>
                <a:gd name="connsiteX6" fmla="*/ 1819599 w 2302409"/>
                <a:gd name="connsiteY6" fmla="*/ 0 h 943122"/>
                <a:gd name="connsiteX0-1" fmla="*/ 1856544 w 2302409"/>
                <a:gd name="connsiteY0-2" fmla="*/ 1264 h 923709"/>
                <a:gd name="connsiteX1-3" fmla="*/ 2302409 w 2302409"/>
                <a:gd name="connsiteY1-4" fmla="*/ 371601 h 923709"/>
                <a:gd name="connsiteX2-5" fmla="*/ 1154885 w 2302409"/>
                <a:gd name="connsiteY2-6" fmla="*/ 923675 h 923709"/>
                <a:gd name="connsiteX3-7" fmla="*/ 0 w 2302409"/>
                <a:gd name="connsiteY3-8" fmla="*/ 387169 h 923709"/>
                <a:gd name="connsiteX4-9" fmla="*/ 459006 w 2302409"/>
                <a:gd name="connsiteY4-10" fmla="*/ 0 h 923709"/>
                <a:gd name="connsiteX5-11" fmla="*/ 1150684 w 2302409"/>
                <a:gd name="connsiteY5-12" fmla="*/ 302402 h 923709"/>
                <a:gd name="connsiteX6-13" fmla="*/ 1856544 w 2302409"/>
                <a:gd name="connsiteY6-14" fmla="*/ 1264 h 923709"/>
                <a:gd name="connsiteX0-15" fmla="*/ 1828835 w 2274700"/>
                <a:gd name="connsiteY0-16" fmla="*/ 1264 h 923747"/>
                <a:gd name="connsiteX1-17" fmla="*/ 2274700 w 2274700"/>
                <a:gd name="connsiteY1-18" fmla="*/ 371601 h 923747"/>
                <a:gd name="connsiteX2-19" fmla="*/ 1127176 w 2274700"/>
                <a:gd name="connsiteY2-20" fmla="*/ 923675 h 923747"/>
                <a:gd name="connsiteX3-21" fmla="*/ 0 w 2274700"/>
                <a:gd name="connsiteY3-22" fmla="*/ 397509 h 923747"/>
                <a:gd name="connsiteX4-23" fmla="*/ 431297 w 2274700"/>
                <a:gd name="connsiteY4-24" fmla="*/ 0 h 923747"/>
                <a:gd name="connsiteX5-25" fmla="*/ 1122975 w 2274700"/>
                <a:gd name="connsiteY5-26" fmla="*/ 302402 h 923747"/>
                <a:gd name="connsiteX6-27" fmla="*/ 1828835 w 2274700"/>
                <a:gd name="connsiteY6-28" fmla="*/ 1264 h 923747"/>
                <a:gd name="connsiteX0-29" fmla="*/ 1828835 w 2237755"/>
                <a:gd name="connsiteY0-30" fmla="*/ 1264 h 923747"/>
                <a:gd name="connsiteX1-31" fmla="*/ 2237755 w 2237755"/>
                <a:gd name="connsiteY1-32" fmla="*/ 371601 h 923747"/>
                <a:gd name="connsiteX2-33" fmla="*/ 1127176 w 2237755"/>
                <a:gd name="connsiteY2-34" fmla="*/ 923675 h 923747"/>
                <a:gd name="connsiteX3-35" fmla="*/ 0 w 2237755"/>
                <a:gd name="connsiteY3-36" fmla="*/ 397509 h 923747"/>
                <a:gd name="connsiteX4-37" fmla="*/ 431297 w 2237755"/>
                <a:gd name="connsiteY4-38" fmla="*/ 0 h 923747"/>
                <a:gd name="connsiteX5-39" fmla="*/ 1122975 w 2237755"/>
                <a:gd name="connsiteY5-40" fmla="*/ 302402 h 923747"/>
                <a:gd name="connsiteX6-41" fmla="*/ 1828835 w 2237755"/>
                <a:gd name="connsiteY6-42" fmla="*/ 1264 h 923747"/>
                <a:gd name="connsiteX0-43" fmla="*/ 1828835 w 2237755"/>
                <a:gd name="connsiteY0-44" fmla="*/ 1264 h 923678"/>
                <a:gd name="connsiteX1-45" fmla="*/ 2237755 w 2237755"/>
                <a:gd name="connsiteY1-46" fmla="*/ 392279 h 923678"/>
                <a:gd name="connsiteX2-47" fmla="*/ 1127176 w 2237755"/>
                <a:gd name="connsiteY2-48" fmla="*/ 923675 h 923678"/>
                <a:gd name="connsiteX3-49" fmla="*/ 0 w 2237755"/>
                <a:gd name="connsiteY3-50" fmla="*/ 397509 h 923678"/>
                <a:gd name="connsiteX4-51" fmla="*/ 431297 w 2237755"/>
                <a:gd name="connsiteY4-52" fmla="*/ 0 h 923678"/>
                <a:gd name="connsiteX5-53" fmla="*/ 1122975 w 2237755"/>
                <a:gd name="connsiteY5-54" fmla="*/ 302402 h 923678"/>
                <a:gd name="connsiteX6-55" fmla="*/ 1828835 w 2237755"/>
                <a:gd name="connsiteY6-56" fmla="*/ 1264 h 92367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7755" h="923677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7D8EC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180000" rIns="0" bIns="0" rtlCol="0" anchor="ctr"/>
            <a:lstStyle/>
            <a:p>
              <a:pPr algn="ctr"/>
              <a:r>
                <a:rPr lang="zh-CN" altLang="en-US" sz="3600" kern="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</a:t>
              </a:r>
              <a:endParaRPr lang="zh-CN" altLang="en-US" sz="3600" kern="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5" name="Subtitle 2"/>
          <p:cNvSpPr txBox="1"/>
          <p:nvPr/>
        </p:nvSpPr>
        <p:spPr bwMode="auto">
          <a:xfrm>
            <a:off x="1433342" y="496892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826260" y="550735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50" name="Subtitle 2"/>
          <p:cNvSpPr txBox="1"/>
          <p:nvPr/>
        </p:nvSpPr>
        <p:spPr bwMode="auto">
          <a:xfrm>
            <a:off x="3705372" y="6464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98290" y="118491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52" name="Subtitle 2"/>
          <p:cNvSpPr txBox="1"/>
          <p:nvPr/>
        </p:nvSpPr>
        <p:spPr bwMode="auto">
          <a:xfrm>
            <a:off x="5981212" y="496892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74130" y="550735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54" name="Subtitle 2"/>
          <p:cNvSpPr txBox="1"/>
          <p:nvPr/>
        </p:nvSpPr>
        <p:spPr bwMode="auto">
          <a:xfrm>
            <a:off x="8464697" y="6464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857615" y="118491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5994"/>
              <a:chOff x="4410807" y="2036150"/>
              <a:chExt cx="3456843" cy="2385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04</a:t>
                </a:r>
                <a:endParaRPr 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输入标题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sp>
        <p:nvSpPr>
          <p:cNvPr id="31" name="菱形 30"/>
          <p:cNvSpPr/>
          <p:nvPr/>
        </p:nvSpPr>
        <p:spPr>
          <a:xfrm>
            <a:off x="2319020" y="-203200"/>
            <a:ext cx="7996555" cy="7259955"/>
          </a:xfrm>
          <a:prstGeom prst="diamond">
            <a:avLst/>
          </a:prstGeom>
          <a:gradFill>
            <a:gsLst>
              <a:gs pos="0">
                <a:srgbClr val="374775">
                  <a:alpha val="80000"/>
                </a:srgbClr>
              </a:gs>
              <a:gs pos="100000">
                <a:srgbClr val="9F7F9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01 3"/>
          <p:cNvSpPr txBox="1">
            <a:spLocks noChangeArrowheads="1"/>
          </p:cNvSpPr>
          <p:nvPr/>
        </p:nvSpPr>
        <p:spPr bwMode="auto">
          <a:xfrm>
            <a:off x="5190421" y="1468921"/>
            <a:ext cx="2254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spc="6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[CONTENTS]</a:t>
            </a:r>
            <a:endParaRPr lang="en-US" altLang="zh-CN" sz="2000" b="1" spc="6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9" name="01 7"/>
          <p:cNvSpPr/>
          <p:nvPr/>
        </p:nvSpPr>
        <p:spPr>
          <a:xfrm>
            <a:off x="5014021" y="2125938"/>
            <a:ext cx="34340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/>
            <a:r>
              <a:rPr lang="zh-CN" altLang="en-US" sz="32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加入你的标题描述</a:t>
            </a:r>
            <a:endParaRPr lang="zh-CN" altLang="en-US" sz="32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ea"/>
            </a:endParaRPr>
          </a:p>
        </p:txBody>
      </p:sp>
      <p:sp>
        <p:nvSpPr>
          <p:cNvPr id="10" name="01 8"/>
          <p:cNvSpPr/>
          <p:nvPr/>
        </p:nvSpPr>
        <p:spPr>
          <a:xfrm>
            <a:off x="4983541" y="2933152"/>
            <a:ext cx="34340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/>
            <a:r>
              <a:rPr lang="zh-CN" altLang="en-US" sz="32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加入你的标题描述</a:t>
            </a:r>
            <a:endParaRPr lang="zh-CN" altLang="en-US" sz="32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ea"/>
            </a:endParaRPr>
          </a:p>
        </p:txBody>
      </p:sp>
      <p:sp>
        <p:nvSpPr>
          <p:cNvPr id="11" name="01 9"/>
          <p:cNvSpPr/>
          <p:nvPr/>
        </p:nvSpPr>
        <p:spPr>
          <a:xfrm>
            <a:off x="5031801" y="3741001"/>
            <a:ext cx="34340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/>
            <a:r>
              <a:rPr lang="zh-CN" altLang="en-US" sz="32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加入你的标题描述</a:t>
            </a:r>
            <a:endParaRPr lang="zh-CN" altLang="en-US" sz="32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ea"/>
            </a:endParaRPr>
          </a:p>
        </p:txBody>
      </p:sp>
      <p:sp>
        <p:nvSpPr>
          <p:cNvPr id="12" name="01 10"/>
          <p:cNvSpPr/>
          <p:nvPr/>
        </p:nvSpPr>
        <p:spPr>
          <a:xfrm>
            <a:off x="5014021" y="4510115"/>
            <a:ext cx="34340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/>
            <a:r>
              <a:rPr lang="zh-CN" altLang="en-US" sz="32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加入你的标题描述</a:t>
            </a:r>
            <a:endParaRPr lang="zh-CN" altLang="en-US" sz="32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+mn-ea"/>
            </a:endParaRPr>
          </a:p>
        </p:txBody>
      </p:sp>
      <p:sp>
        <p:nvSpPr>
          <p:cNvPr id="13" name="01 11"/>
          <p:cNvSpPr/>
          <p:nvPr/>
        </p:nvSpPr>
        <p:spPr>
          <a:xfrm>
            <a:off x="3758344" y="2032510"/>
            <a:ext cx="184276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  <a:sym typeface="Arial" panose="020b0604020202020204" pitchFamily="34" charset="0"/>
              </a:rPr>
              <a:t>01</a:t>
            </a:r>
            <a:endParaRPr lang="en-US" altLang="zh-CN" sz="44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01 12"/>
          <p:cNvSpPr/>
          <p:nvPr/>
        </p:nvSpPr>
        <p:spPr>
          <a:xfrm>
            <a:off x="4354959" y="2801951"/>
            <a:ext cx="6495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  <a:sym typeface="Arial" panose="020b0604020202020204" pitchFamily="34" charset="0"/>
              </a:rPr>
              <a:t>02</a:t>
            </a:r>
            <a:endParaRPr lang="en-US" altLang="zh-CN" sz="44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01 13"/>
          <p:cNvSpPr/>
          <p:nvPr/>
        </p:nvSpPr>
        <p:spPr>
          <a:xfrm>
            <a:off x="4345341" y="3609452"/>
            <a:ext cx="6687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  <a:sym typeface="Arial" panose="020b0604020202020204" pitchFamily="34" charset="0"/>
              </a:rPr>
              <a:t>03</a:t>
            </a:r>
            <a:endParaRPr lang="en-US" altLang="zh-CN" sz="44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01 14"/>
          <p:cNvSpPr/>
          <p:nvPr/>
        </p:nvSpPr>
        <p:spPr>
          <a:xfrm>
            <a:off x="4356563" y="4416953"/>
            <a:ext cx="6463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+mn-ea"/>
                <a:sym typeface="Arial" panose="020b0604020202020204" pitchFamily="34" charset="0"/>
              </a:rPr>
              <a:t>04</a:t>
            </a:r>
            <a:endParaRPr lang="en-US" altLang="zh-CN" sz="4400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1669779" y="3986702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9398000" y="77406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591185" y="2125980"/>
            <a:ext cx="899795" cy="807085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3985895" y="5928360"/>
            <a:ext cx="359410" cy="387350"/>
          </a:xfrm>
          <a:prstGeom prst="diamond">
            <a:avLst/>
          </a:prstGeom>
          <a:solidFill>
            <a:srgbClr val="9F7F9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666524" y="1415415"/>
            <a:ext cx="8639810" cy="3783965"/>
            <a:chOff x="2266" y="2543"/>
            <a:chExt cx="9404" cy="4327"/>
          </a:xfrm>
        </p:grpSpPr>
        <p:sp>
          <p:nvSpPr>
            <p:cNvPr id="8" name="直接连接符 21"/>
            <p:cNvSpPr>
              <a:spLocks noChangeShapeType="1"/>
            </p:cNvSpPr>
            <p:nvPr/>
          </p:nvSpPr>
          <p:spPr bwMode="auto">
            <a:xfrm flipH="1">
              <a:off x="3645" y="4584"/>
              <a:ext cx="572" cy="542"/>
            </a:xfrm>
            <a:prstGeom prst="line">
              <a:avLst/>
            </a:prstGeom>
            <a:noFill/>
            <a:ln w="12700">
              <a:solidFill>
                <a:srgbClr val="3F3F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391" tIns="33696" rIns="67391" bIns="33696"/>
            <a:lstStyle/>
            <a:p>
              <a:endParaRPr lang="zh-CN" altLang="en-US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直接连接符 25"/>
            <p:cNvSpPr>
              <a:spLocks noChangeShapeType="1"/>
            </p:cNvSpPr>
            <p:nvPr/>
          </p:nvSpPr>
          <p:spPr bwMode="auto">
            <a:xfrm>
              <a:off x="6692" y="4437"/>
              <a:ext cx="701" cy="377"/>
            </a:xfrm>
            <a:prstGeom prst="line">
              <a:avLst/>
            </a:prstGeom>
            <a:noFill/>
            <a:ln w="12700">
              <a:solidFill>
                <a:srgbClr val="3F3F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391" tIns="33696" rIns="67391" bIns="33696"/>
            <a:lstStyle/>
            <a:p>
              <a:endParaRPr lang="zh-CN" altLang="en-US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直接连接符 27"/>
            <p:cNvSpPr>
              <a:spLocks noChangeShapeType="1"/>
            </p:cNvSpPr>
            <p:nvPr/>
          </p:nvSpPr>
          <p:spPr bwMode="auto">
            <a:xfrm flipV="1">
              <a:off x="9136" y="4942"/>
              <a:ext cx="810" cy="1297"/>
            </a:xfrm>
            <a:prstGeom prst="line">
              <a:avLst/>
            </a:prstGeom>
            <a:noFill/>
            <a:ln w="12700">
              <a:solidFill>
                <a:srgbClr val="3F3F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7391" tIns="33696" rIns="67391" bIns="33696"/>
            <a:lstStyle/>
            <a:p>
              <a:endParaRPr lang="zh-CN" altLang="en-US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28"/>
            <p:cNvSpPr>
              <a:spLocks noChangeArrowheads="1"/>
            </p:cNvSpPr>
            <p:nvPr/>
          </p:nvSpPr>
          <p:spPr bwMode="auto">
            <a:xfrm>
              <a:off x="4212" y="2543"/>
              <a:ext cx="2506" cy="2493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29"/>
            <p:cNvSpPr>
              <a:spLocks noChangeArrowheads="1"/>
            </p:cNvSpPr>
            <p:nvPr/>
          </p:nvSpPr>
          <p:spPr bwMode="auto">
            <a:xfrm>
              <a:off x="9922" y="3518"/>
              <a:ext cx="1600" cy="1593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30"/>
            <p:cNvSpPr>
              <a:spLocks noChangeAspect="1" noChangeArrowheads="1"/>
            </p:cNvSpPr>
            <p:nvPr/>
          </p:nvSpPr>
          <p:spPr bwMode="auto">
            <a:xfrm>
              <a:off x="3475" y="5038"/>
              <a:ext cx="293" cy="290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31"/>
            <p:cNvSpPr>
              <a:spLocks noChangeAspect="1" noChangeArrowheads="1"/>
            </p:cNvSpPr>
            <p:nvPr/>
          </p:nvSpPr>
          <p:spPr bwMode="auto">
            <a:xfrm>
              <a:off x="2612" y="6578"/>
              <a:ext cx="293" cy="29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33"/>
            <p:cNvSpPr>
              <a:spLocks noChangeAspect="1" noChangeArrowheads="1"/>
            </p:cNvSpPr>
            <p:nvPr/>
          </p:nvSpPr>
          <p:spPr bwMode="auto">
            <a:xfrm>
              <a:off x="4175" y="4334"/>
              <a:ext cx="292" cy="292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34"/>
            <p:cNvSpPr>
              <a:spLocks noChangeAspect="1" noChangeArrowheads="1"/>
            </p:cNvSpPr>
            <p:nvPr/>
          </p:nvSpPr>
          <p:spPr bwMode="auto">
            <a:xfrm>
              <a:off x="6517" y="4292"/>
              <a:ext cx="293" cy="292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35"/>
            <p:cNvSpPr>
              <a:spLocks noChangeAspect="1" noChangeArrowheads="1"/>
            </p:cNvSpPr>
            <p:nvPr/>
          </p:nvSpPr>
          <p:spPr bwMode="auto">
            <a:xfrm>
              <a:off x="7350" y="4773"/>
              <a:ext cx="293" cy="290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36"/>
            <p:cNvSpPr>
              <a:spLocks noChangeAspect="1" noChangeArrowheads="1"/>
            </p:cNvSpPr>
            <p:nvPr/>
          </p:nvSpPr>
          <p:spPr bwMode="auto">
            <a:xfrm>
              <a:off x="8972" y="5986"/>
              <a:ext cx="293" cy="292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37"/>
            <p:cNvSpPr>
              <a:spLocks noChangeAspect="1" noChangeArrowheads="1"/>
            </p:cNvSpPr>
            <p:nvPr/>
          </p:nvSpPr>
          <p:spPr bwMode="auto">
            <a:xfrm>
              <a:off x="9884" y="4731"/>
              <a:ext cx="293" cy="29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38"/>
            <p:cNvSpPr>
              <a:spLocks noChangeAspect="1" noChangeArrowheads="1"/>
            </p:cNvSpPr>
            <p:nvPr/>
          </p:nvSpPr>
          <p:spPr bwMode="auto">
            <a:xfrm>
              <a:off x="11377" y="3789"/>
              <a:ext cx="293" cy="29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7272" y="4584"/>
              <a:ext cx="1992" cy="1983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40"/>
            <p:cNvSpPr>
              <a:spLocks noChangeArrowheads="1"/>
            </p:cNvSpPr>
            <p:nvPr/>
          </p:nvSpPr>
          <p:spPr bwMode="auto">
            <a:xfrm>
              <a:off x="2266" y="5038"/>
              <a:ext cx="1740" cy="1733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lIns="67391" tIns="33696" rIns="67391" bIns="33696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组合 41"/>
            <p:cNvGrpSpPr/>
            <p:nvPr/>
          </p:nvGrpSpPr>
          <p:grpSpPr>
            <a:xfrm>
              <a:off x="7933" y="5247"/>
              <a:ext cx="668" cy="658"/>
              <a:chExt cx="453105" cy="448433"/>
            </a:xfrm>
          </p:grpSpPr>
          <p:sp>
            <p:nvSpPr>
              <p:cNvPr id="24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gdLst>
                  <a:gd name="T0" fmla="*/ 227658 w 205"/>
                  <a:gd name="T1" fmla="*/ 42083 h 89"/>
                  <a:gd name="T2" fmla="*/ 103883 w 205"/>
                  <a:gd name="T3" fmla="*/ 0 h 89"/>
                  <a:gd name="T4" fmla="*/ 0 w 205"/>
                  <a:gd name="T5" fmla="*/ 0 h 89"/>
                  <a:gd name="T6" fmla="*/ 0 w 205"/>
                  <a:gd name="T7" fmla="*/ 148397 h 89"/>
                  <a:gd name="T8" fmla="*/ 48626 w 205"/>
                  <a:gd name="T9" fmla="*/ 197124 h 89"/>
                  <a:gd name="T10" fmla="*/ 404479 w 205"/>
                  <a:gd name="T11" fmla="*/ 197124 h 89"/>
                  <a:gd name="T12" fmla="*/ 453105 w 205"/>
                  <a:gd name="T13" fmla="*/ 148397 h 89"/>
                  <a:gd name="T14" fmla="*/ 453105 w 205"/>
                  <a:gd name="T15" fmla="*/ 0 h 89"/>
                  <a:gd name="T16" fmla="*/ 349222 w 205"/>
                  <a:gd name="T17" fmla="*/ 0 h 89"/>
                  <a:gd name="T18" fmla="*/ 227658 w 205"/>
                  <a:gd name="T19" fmla="*/ 42083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gdLst>
                  <a:gd name="T0" fmla="*/ 404479 w 205"/>
                  <a:gd name="T1" fmla="*/ 92774 h 118"/>
                  <a:gd name="T2" fmla="*/ 397848 w 205"/>
                  <a:gd name="T3" fmla="*/ 92774 h 118"/>
                  <a:gd name="T4" fmla="*/ 340381 w 205"/>
                  <a:gd name="T5" fmla="*/ 92774 h 118"/>
                  <a:gd name="T6" fmla="*/ 340381 w 205"/>
                  <a:gd name="T7" fmla="*/ 48596 h 118"/>
                  <a:gd name="T8" fmla="*/ 291755 w 205"/>
                  <a:gd name="T9" fmla="*/ 0 h 118"/>
                  <a:gd name="T10" fmla="*/ 161350 w 205"/>
                  <a:gd name="T11" fmla="*/ 0 h 118"/>
                  <a:gd name="T12" fmla="*/ 112724 w 205"/>
                  <a:gd name="T13" fmla="*/ 48596 h 118"/>
                  <a:gd name="T14" fmla="*/ 112724 w 205"/>
                  <a:gd name="T15" fmla="*/ 92774 h 118"/>
                  <a:gd name="T16" fmla="*/ 55257 w 205"/>
                  <a:gd name="T17" fmla="*/ 92774 h 118"/>
                  <a:gd name="T18" fmla="*/ 48626 w 205"/>
                  <a:gd name="T19" fmla="*/ 92774 h 118"/>
                  <a:gd name="T20" fmla="*/ 0 w 205"/>
                  <a:gd name="T21" fmla="*/ 141371 h 118"/>
                  <a:gd name="T22" fmla="*/ 0 w 205"/>
                  <a:gd name="T23" fmla="*/ 223100 h 118"/>
                  <a:gd name="T24" fmla="*/ 119354 w 205"/>
                  <a:gd name="T25" fmla="*/ 223100 h 118"/>
                  <a:gd name="T26" fmla="*/ 227658 w 205"/>
                  <a:gd name="T27" fmla="*/ 260652 h 118"/>
                  <a:gd name="T28" fmla="*/ 333751 w 205"/>
                  <a:gd name="T29" fmla="*/ 223100 h 118"/>
                  <a:gd name="T30" fmla="*/ 453105 w 205"/>
                  <a:gd name="T31" fmla="*/ 223100 h 118"/>
                  <a:gd name="T32" fmla="*/ 453105 w 205"/>
                  <a:gd name="T33" fmla="*/ 141371 h 118"/>
                  <a:gd name="T34" fmla="*/ 404479 w 205"/>
                  <a:gd name="T35" fmla="*/ 92774 h 118"/>
                  <a:gd name="T36" fmla="*/ 148088 w 205"/>
                  <a:gd name="T37" fmla="*/ 57432 h 118"/>
                  <a:gd name="T38" fmla="*/ 148088 w 205"/>
                  <a:gd name="T39" fmla="*/ 48596 h 118"/>
                  <a:gd name="T40" fmla="*/ 161350 w 205"/>
                  <a:gd name="T41" fmla="*/ 37552 h 118"/>
                  <a:gd name="T42" fmla="*/ 291755 w 205"/>
                  <a:gd name="T43" fmla="*/ 37552 h 118"/>
                  <a:gd name="T44" fmla="*/ 305017 w 205"/>
                  <a:gd name="T45" fmla="*/ 48596 h 118"/>
                  <a:gd name="T46" fmla="*/ 305017 w 205"/>
                  <a:gd name="T47" fmla="*/ 57432 h 118"/>
                  <a:gd name="T48" fmla="*/ 305017 w 205"/>
                  <a:gd name="T49" fmla="*/ 92774 h 118"/>
                  <a:gd name="T50" fmla="*/ 148088 w 205"/>
                  <a:gd name="T51" fmla="*/ 92774 h 118"/>
                  <a:gd name="T52" fmla="*/ 148088 w 205"/>
                  <a:gd name="T53" fmla="*/ 57432 h 118"/>
                  <a:gd name="T54" fmla="*/ 223237 w 205"/>
                  <a:gd name="T55" fmla="*/ 223100 h 118"/>
                  <a:gd name="T56" fmla="*/ 187873 w 205"/>
                  <a:gd name="T57" fmla="*/ 189967 h 118"/>
                  <a:gd name="T58" fmla="*/ 223237 w 205"/>
                  <a:gd name="T59" fmla="*/ 154624 h 118"/>
                  <a:gd name="T60" fmla="*/ 258601 w 205"/>
                  <a:gd name="T61" fmla="*/ 189967 h 118"/>
                  <a:gd name="T62" fmla="*/ 223237 w 205"/>
                  <a:gd name="T63" fmla="*/ 223100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44"/>
            <p:cNvGrpSpPr/>
            <p:nvPr/>
          </p:nvGrpSpPr>
          <p:grpSpPr>
            <a:xfrm>
              <a:off x="5138" y="3368"/>
              <a:ext cx="783" cy="838"/>
              <a:chExt cx="466184" cy="501686"/>
            </a:xfrm>
          </p:grpSpPr>
          <p:sp>
            <p:nvSpPr>
              <p:cNvPr id="27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gdLst>
                  <a:gd name="T0" fmla="*/ 35095 w 23"/>
                  <a:gd name="T1" fmla="*/ 0 h 21"/>
                  <a:gd name="T2" fmla="*/ 35095 w 23"/>
                  <a:gd name="T3" fmla="*/ 8898 h 21"/>
                  <a:gd name="T4" fmla="*/ 41675 w 23"/>
                  <a:gd name="T5" fmla="*/ 24468 h 21"/>
                  <a:gd name="T6" fmla="*/ 21934 w 23"/>
                  <a:gd name="T7" fmla="*/ 37814 h 21"/>
                  <a:gd name="T8" fmla="*/ 8774 w 23"/>
                  <a:gd name="T9" fmla="*/ 20019 h 21"/>
                  <a:gd name="T10" fmla="*/ 13161 w 23"/>
                  <a:gd name="T11" fmla="*/ 11122 h 21"/>
                  <a:gd name="T12" fmla="*/ 13161 w 23"/>
                  <a:gd name="T13" fmla="*/ 0 h 21"/>
                  <a:gd name="T14" fmla="*/ 0 w 23"/>
                  <a:gd name="T15" fmla="*/ 22244 h 21"/>
                  <a:gd name="T16" fmla="*/ 24128 w 23"/>
                  <a:gd name="T17" fmla="*/ 46712 h 21"/>
                  <a:gd name="T18" fmla="*/ 50449 w 23"/>
                  <a:gd name="T19" fmla="*/ 22244 h 21"/>
                  <a:gd name="T20" fmla="*/ 35095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300">
                  <a:solidFill>
                    <a:srgbClr val="000000"/>
                  </a:solidFill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gdLst>
                  <a:gd name="T0" fmla="*/ 53014 w 118"/>
                  <a:gd name="T1" fmla="*/ 41969 h 118"/>
                  <a:gd name="T2" fmla="*/ 41969 w 118"/>
                  <a:gd name="T3" fmla="*/ 207638 h 118"/>
                  <a:gd name="T4" fmla="*/ 207638 w 118"/>
                  <a:gd name="T5" fmla="*/ 218683 h 118"/>
                  <a:gd name="T6" fmla="*/ 218683 w 118"/>
                  <a:gd name="T7" fmla="*/ 53014 h 118"/>
                  <a:gd name="T8" fmla="*/ 53014 w 118"/>
                  <a:gd name="T9" fmla="*/ 41969 h 118"/>
                  <a:gd name="T10" fmla="*/ 141371 w 118"/>
                  <a:gd name="T11" fmla="*/ 185549 h 118"/>
                  <a:gd name="T12" fmla="*/ 141371 w 118"/>
                  <a:gd name="T13" fmla="*/ 205429 h 118"/>
                  <a:gd name="T14" fmla="*/ 123699 w 118"/>
                  <a:gd name="T15" fmla="*/ 205429 h 118"/>
                  <a:gd name="T16" fmla="*/ 123699 w 118"/>
                  <a:gd name="T17" fmla="*/ 187758 h 118"/>
                  <a:gd name="T18" fmla="*/ 90566 w 118"/>
                  <a:gd name="T19" fmla="*/ 178922 h 118"/>
                  <a:gd name="T20" fmla="*/ 94983 w 118"/>
                  <a:gd name="T21" fmla="*/ 156833 h 118"/>
                  <a:gd name="T22" fmla="*/ 128117 w 118"/>
                  <a:gd name="T23" fmla="*/ 165669 h 118"/>
                  <a:gd name="T24" fmla="*/ 145788 w 118"/>
                  <a:gd name="T25" fmla="*/ 154624 h 118"/>
                  <a:gd name="T26" fmla="*/ 125908 w 118"/>
                  <a:gd name="T27" fmla="*/ 136953 h 118"/>
                  <a:gd name="T28" fmla="*/ 90566 w 118"/>
                  <a:gd name="T29" fmla="*/ 101610 h 118"/>
                  <a:gd name="T30" fmla="*/ 123699 w 118"/>
                  <a:gd name="T31" fmla="*/ 68476 h 118"/>
                  <a:gd name="T32" fmla="*/ 123699 w 118"/>
                  <a:gd name="T33" fmla="*/ 50805 h 118"/>
                  <a:gd name="T34" fmla="*/ 141371 w 118"/>
                  <a:gd name="T35" fmla="*/ 50805 h 118"/>
                  <a:gd name="T36" fmla="*/ 141371 w 118"/>
                  <a:gd name="T37" fmla="*/ 66267 h 118"/>
                  <a:gd name="T38" fmla="*/ 170086 w 118"/>
                  <a:gd name="T39" fmla="*/ 72894 h 118"/>
                  <a:gd name="T40" fmla="*/ 163460 w 118"/>
                  <a:gd name="T41" fmla="*/ 94983 h 118"/>
                  <a:gd name="T42" fmla="*/ 136953 w 118"/>
                  <a:gd name="T43" fmla="*/ 88357 h 118"/>
                  <a:gd name="T44" fmla="*/ 121490 w 118"/>
                  <a:gd name="T45" fmla="*/ 99401 h 118"/>
                  <a:gd name="T46" fmla="*/ 143579 w 118"/>
                  <a:gd name="T47" fmla="*/ 114864 h 118"/>
                  <a:gd name="T48" fmla="*/ 174504 w 118"/>
                  <a:gd name="T49" fmla="*/ 152415 h 118"/>
                  <a:gd name="T50" fmla="*/ 141371 w 118"/>
                  <a:gd name="T51" fmla="*/ 1855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gdLst>
                  <a:gd name="T0" fmla="*/ 305038 w 153"/>
                  <a:gd name="T1" fmla="*/ 391182 h 227"/>
                  <a:gd name="T2" fmla="*/ 35367 w 153"/>
                  <a:gd name="T3" fmla="*/ 391182 h 227"/>
                  <a:gd name="T4" fmla="*/ 35367 w 153"/>
                  <a:gd name="T5" fmla="*/ 35361 h 227"/>
                  <a:gd name="T6" fmla="*/ 305038 w 153"/>
                  <a:gd name="T7" fmla="*/ 35361 h 227"/>
                  <a:gd name="T8" fmla="*/ 305038 w 153"/>
                  <a:gd name="T9" fmla="*/ 227637 h 227"/>
                  <a:gd name="T10" fmla="*/ 307248 w 153"/>
                  <a:gd name="T11" fmla="*/ 225427 h 227"/>
                  <a:gd name="T12" fmla="*/ 338194 w 153"/>
                  <a:gd name="T13" fmla="*/ 207747 h 227"/>
                  <a:gd name="T14" fmla="*/ 338194 w 153"/>
                  <a:gd name="T15" fmla="*/ 28731 h 227"/>
                  <a:gd name="T16" fmla="*/ 311669 w 153"/>
                  <a:gd name="T17" fmla="*/ 0 h 227"/>
                  <a:gd name="T18" fmla="*/ 26525 w 153"/>
                  <a:gd name="T19" fmla="*/ 0 h 227"/>
                  <a:gd name="T20" fmla="*/ 0 w 153"/>
                  <a:gd name="T21" fmla="*/ 28731 h 227"/>
                  <a:gd name="T22" fmla="*/ 0 w 153"/>
                  <a:gd name="T23" fmla="*/ 475165 h 227"/>
                  <a:gd name="T24" fmla="*/ 26525 w 153"/>
                  <a:gd name="T25" fmla="*/ 501686 h 227"/>
                  <a:gd name="T26" fmla="*/ 311669 w 153"/>
                  <a:gd name="T27" fmla="*/ 501686 h 227"/>
                  <a:gd name="T28" fmla="*/ 338194 w 153"/>
                  <a:gd name="T29" fmla="*/ 475165 h 227"/>
                  <a:gd name="T30" fmla="*/ 338194 w 153"/>
                  <a:gd name="T31" fmla="*/ 388972 h 227"/>
                  <a:gd name="T32" fmla="*/ 305038 w 153"/>
                  <a:gd name="T33" fmla="*/ 366872 h 227"/>
                  <a:gd name="T34" fmla="*/ 305038 w 153"/>
                  <a:gd name="T35" fmla="*/ 391182 h 227"/>
                  <a:gd name="T36" fmla="*/ 165781 w 153"/>
                  <a:gd name="T37" fmla="*/ 488426 h 227"/>
                  <a:gd name="T38" fmla="*/ 123783 w 153"/>
                  <a:gd name="T39" fmla="*/ 444224 h 227"/>
                  <a:gd name="T40" fmla="*/ 165781 w 153"/>
                  <a:gd name="T41" fmla="*/ 402233 h 227"/>
                  <a:gd name="T42" fmla="*/ 209990 w 153"/>
                  <a:gd name="T43" fmla="*/ 444224 h 227"/>
                  <a:gd name="T44" fmla="*/ 165781 w 153"/>
                  <a:gd name="T45" fmla="*/ 488426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gdLst>
                  <a:gd name="T0" fmla="*/ 159559 w 86"/>
                  <a:gd name="T1" fmla="*/ 37674 h 86"/>
                  <a:gd name="T2" fmla="*/ 39890 w 86"/>
                  <a:gd name="T3" fmla="*/ 31025 h 86"/>
                  <a:gd name="T4" fmla="*/ 31025 w 86"/>
                  <a:gd name="T5" fmla="*/ 150694 h 86"/>
                  <a:gd name="T6" fmla="*/ 152910 w 86"/>
                  <a:gd name="T7" fmla="*/ 159559 h 86"/>
                  <a:gd name="T8" fmla="*/ 159559 w 86"/>
                  <a:gd name="T9" fmla="*/ 37674 h 86"/>
                  <a:gd name="T10" fmla="*/ 101940 w 86"/>
                  <a:gd name="T11" fmla="*/ 139614 h 86"/>
                  <a:gd name="T12" fmla="*/ 101940 w 86"/>
                  <a:gd name="T13" fmla="*/ 155127 h 86"/>
                  <a:gd name="T14" fmla="*/ 88644 w 86"/>
                  <a:gd name="T15" fmla="*/ 155127 h 86"/>
                  <a:gd name="T16" fmla="*/ 88644 w 86"/>
                  <a:gd name="T17" fmla="*/ 141830 h 86"/>
                  <a:gd name="T18" fmla="*/ 62051 w 86"/>
                  <a:gd name="T19" fmla="*/ 135182 h 86"/>
                  <a:gd name="T20" fmla="*/ 66483 w 86"/>
                  <a:gd name="T21" fmla="*/ 117453 h 86"/>
                  <a:gd name="T22" fmla="*/ 90860 w 86"/>
                  <a:gd name="T23" fmla="*/ 124101 h 86"/>
                  <a:gd name="T24" fmla="*/ 106372 w 86"/>
                  <a:gd name="T25" fmla="*/ 115237 h 86"/>
                  <a:gd name="T26" fmla="*/ 90860 w 86"/>
                  <a:gd name="T27" fmla="*/ 101940 h 86"/>
                  <a:gd name="T28" fmla="*/ 64267 w 86"/>
                  <a:gd name="T29" fmla="*/ 75347 h 86"/>
                  <a:gd name="T30" fmla="*/ 88644 w 86"/>
                  <a:gd name="T31" fmla="*/ 48754 h 86"/>
                  <a:gd name="T32" fmla="*/ 88644 w 86"/>
                  <a:gd name="T33" fmla="*/ 33241 h 86"/>
                  <a:gd name="T34" fmla="*/ 104156 w 86"/>
                  <a:gd name="T35" fmla="*/ 33241 h 86"/>
                  <a:gd name="T36" fmla="*/ 104156 w 86"/>
                  <a:gd name="T37" fmla="*/ 46538 h 86"/>
                  <a:gd name="T38" fmla="*/ 124101 w 86"/>
                  <a:gd name="T39" fmla="*/ 50970 h 86"/>
                  <a:gd name="T40" fmla="*/ 119669 w 86"/>
                  <a:gd name="T41" fmla="*/ 68699 h 86"/>
                  <a:gd name="T42" fmla="*/ 99724 w 86"/>
                  <a:gd name="T43" fmla="*/ 64267 h 86"/>
                  <a:gd name="T44" fmla="*/ 86428 w 86"/>
                  <a:gd name="T45" fmla="*/ 70915 h 86"/>
                  <a:gd name="T46" fmla="*/ 104156 w 86"/>
                  <a:gd name="T47" fmla="*/ 84212 h 86"/>
                  <a:gd name="T48" fmla="*/ 128533 w 86"/>
                  <a:gd name="T49" fmla="*/ 113021 h 86"/>
                  <a:gd name="T50" fmla="*/ 101940 w 86"/>
                  <a:gd name="T51" fmla="*/ 139614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组合 50"/>
            <p:cNvGrpSpPr/>
            <p:nvPr/>
          </p:nvGrpSpPr>
          <p:grpSpPr>
            <a:xfrm>
              <a:off x="2835" y="5613"/>
              <a:ext cx="600" cy="573"/>
              <a:chExt cx="490600" cy="471805"/>
            </a:xfrm>
          </p:grpSpPr>
          <p:sp>
            <p:nvSpPr>
              <p:cNvPr id="33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300">
                  <a:solidFill>
                    <a:srgbClr val="000000"/>
                  </a:solidFill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gdLst>
                  <a:gd name="T0" fmla="*/ 85855 w 200"/>
                  <a:gd name="T1" fmla="*/ 213338 h 87"/>
                  <a:gd name="T2" fmla="*/ 85855 w 200"/>
                  <a:gd name="T3" fmla="*/ 176556 h 87"/>
                  <a:gd name="T4" fmla="*/ 112838 w 200"/>
                  <a:gd name="T5" fmla="*/ 176556 h 87"/>
                  <a:gd name="T6" fmla="*/ 112838 w 200"/>
                  <a:gd name="T7" fmla="*/ 213338 h 87"/>
                  <a:gd name="T8" fmla="*/ 380215 w 200"/>
                  <a:gd name="T9" fmla="*/ 213338 h 87"/>
                  <a:gd name="T10" fmla="*/ 380215 w 200"/>
                  <a:gd name="T11" fmla="*/ 176556 h 87"/>
                  <a:gd name="T12" fmla="*/ 407198 w 200"/>
                  <a:gd name="T13" fmla="*/ 176556 h 87"/>
                  <a:gd name="T14" fmla="*/ 407198 w 200"/>
                  <a:gd name="T15" fmla="*/ 213338 h 87"/>
                  <a:gd name="T16" fmla="*/ 488147 w 200"/>
                  <a:gd name="T17" fmla="*/ 213338 h 87"/>
                  <a:gd name="T18" fmla="*/ 490600 w 200"/>
                  <a:gd name="T19" fmla="*/ 105443 h 87"/>
                  <a:gd name="T20" fmla="*/ 382668 w 200"/>
                  <a:gd name="T21" fmla="*/ 0 h 87"/>
                  <a:gd name="T22" fmla="*/ 382668 w 200"/>
                  <a:gd name="T23" fmla="*/ 0 h 87"/>
                  <a:gd name="T24" fmla="*/ 382668 w 200"/>
                  <a:gd name="T25" fmla="*/ 0 h 87"/>
                  <a:gd name="T26" fmla="*/ 343420 w 200"/>
                  <a:gd name="T27" fmla="*/ 0 h 87"/>
                  <a:gd name="T28" fmla="*/ 245300 w 200"/>
                  <a:gd name="T29" fmla="*/ 196173 h 87"/>
                  <a:gd name="T30" fmla="*/ 147180 w 200"/>
                  <a:gd name="T31" fmla="*/ 0 h 87"/>
                  <a:gd name="T32" fmla="*/ 110385 w 200"/>
                  <a:gd name="T33" fmla="*/ 0 h 87"/>
                  <a:gd name="T34" fmla="*/ 110385 w 200"/>
                  <a:gd name="T35" fmla="*/ 0 h 87"/>
                  <a:gd name="T36" fmla="*/ 107932 w 200"/>
                  <a:gd name="T37" fmla="*/ 0 h 87"/>
                  <a:gd name="T38" fmla="*/ 2453 w 200"/>
                  <a:gd name="T39" fmla="*/ 105443 h 87"/>
                  <a:gd name="T40" fmla="*/ 0 w 200"/>
                  <a:gd name="T41" fmla="*/ 213338 h 87"/>
                  <a:gd name="T42" fmla="*/ 85855 w 200"/>
                  <a:gd name="T43" fmla="*/ 213338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组合 53"/>
            <p:cNvGrpSpPr/>
            <p:nvPr/>
          </p:nvGrpSpPr>
          <p:grpSpPr>
            <a:xfrm>
              <a:off x="10478" y="3987"/>
              <a:ext cx="544" cy="612"/>
              <a:chExt cx="406393" cy="459645"/>
            </a:xfrm>
          </p:grpSpPr>
          <p:sp>
            <p:nvSpPr>
              <p:cNvPr id="2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gdLst>
                  <a:gd name="T0" fmla="*/ 346854 w 159"/>
                  <a:gd name="T1" fmla="*/ 408289 h 207"/>
                  <a:gd name="T2" fmla="*/ 196625 w 159"/>
                  <a:gd name="T3" fmla="*/ 174350 h 207"/>
                  <a:gd name="T4" fmla="*/ 203252 w 159"/>
                  <a:gd name="T5" fmla="*/ 52967 h 207"/>
                  <a:gd name="T6" fmla="*/ 92789 w 159"/>
                  <a:gd name="T7" fmla="*/ 8828 h 207"/>
                  <a:gd name="T8" fmla="*/ 154648 w 159"/>
                  <a:gd name="T9" fmla="*/ 105934 h 207"/>
                  <a:gd name="T10" fmla="*/ 81743 w 159"/>
                  <a:gd name="T11" fmla="*/ 152281 h 207"/>
                  <a:gd name="T12" fmla="*/ 22093 w 159"/>
                  <a:gd name="T13" fmla="*/ 59588 h 207"/>
                  <a:gd name="T14" fmla="*/ 22093 w 159"/>
                  <a:gd name="T15" fmla="*/ 169936 h 207"/>
                  <a:gd name="T16" fmla="*/ 136974 w 159"/>
                  <a:gd name="T17" fmla="*/ 211869 h 207"/>
                  <a:gd name="T18" fmla="*/ 287204 w 159"/>
                  <a:gd name="T19" fmla="*/ 445807 h 207"/>
                  <a:gd name="T20" fmla="*/ 315925 w 159"/>
                  <a:gd name="T21" fmla="*/ 452428 h 207"/>
                  <a:gd name="T22" fmla="*/ 340227 w 159"/>
                  <a:gd name="T23" fmla="*/ 434772 h 207"/>
                  <a:gd name="T24" fmla="*/ 346854 w 159"/>
                  <a:gd name="T25" fmla="*/ 408289 h 207"/>
                  <a:gd name="T26" fmla="*/ 318134 w 159"/>
                  <a:gd name="T27" fmla="*/ 425944 h 207"/>
                  <a:gd name="T28" fmla="*/ 296041 w 159"/>
                  <a:gd name="T29" fmla="*/ 421531 h 207"/>
                  <a:gd name="T30" fmla="*/ 302669 w 159"/>
                  <a:gd name="T31" fmla="*/ 401668 h 207"/>
                  <a:gd name="T32" fmla="*/ 322553 w 159"/>
                  <a:gd name="T33" fmla="*/ 406082 h 207"/>
                  <a:gd name="T34" fmla="*/ 318134 w 159"/>
                  <a:gd name="T35" fmla="*/ 42594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6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gdLst>
                  <a:gd name="T0" fmla="*/ 200799 w 105"/>
                  <a:gd name="T1" fmla="*/ 57542 h 103"/>
                  <a:gd name="T2" fmla="*/ 214038 w 105"/>
                  <a:gd name="T3" fmla="*/ 44263 h 103"/>
                  <a:gd name="T4" fmla="*/ 185353 w 105"/>
                  <a:gd name="T5" fmla="*/ 15492 h 103"/>
                  <a:gd name="T6" fmla="*/ 172113 w 105"/>
                  <a:gd name="T7" fmla="*/ 28771 h 103"/>
                  <a:gd name="T8" fmla="*/ 136808 w 105"/>
                  <a:gd name="T9" fmla="*/ 15492 h 103"/>
                  <a:gd name="T10" fmla="*/ 136808 w 105"/>
                  <a:gd name="T11" fmla="*/ 0 h 103"/>
                  <a:gd name="T12" fmla="*/ 94883 w 105"/>
                  <a:gd name="T13" fmla="*/ 0 h 103"/>
                  <a:gd name="T14" fmla="*/ 94883 w 105"/>
                  <a:gd name="T15" fmla="*/ 15492 h 103"/>
                  <a:gd name="T16" fmla="*/ 61784 w 105"/>
                  <a:gd name="T17" fmla="*/ 28771 h 103"/>
                  <a:gd name="T18" fmla="*/ 48545 w 105"/>
                  <a:gd name="T19" fmla="*/ 15492 h 103"/>
                  <a:gd name="T20" fmla="*/ 17653 w 105"/>
                  <a:gd name="T21" fmla="*/ 44263 h 103"/>
                  <a:gd name="T22" fmla="*/ 33099 w 105"/>
                  <a:gd name="T23" fmla="*/ 59755 h 103"/>
                  <a:gd name="T24" fmla="*/ 17653 w 105"/>
                  <a:gd name="T25" fmla="*/ 92952 h 103"/>
                  <a:gd name="T26" fmla="*/ 0 w 105"/>
                  <a:gd name="T27" fmla="*/ 92952 h 103"/>
                  <a:gd name="T28" fmla="*/ 0 w 105"/>
                  <a:gd name="T29" fmla="*/ 135002 h 103"/>
                  <a:gd name="T30" fmla="*/ 19859 w 105"/>
                  <a:gd name="T31" fmla="*/ 135002 h 103"/>
                  <a:gd name="T32" fmla="*/ 33099 w 105"/>
                  <a:gd name="T33" fmla="*/ 168199 h 103"/>
                  <a:gd name="T34" fmla="*/ 19859 w 105"/>
                  <a:gd name="T35" fmla="*/ 181478 h 103"/>
                  <a:gd name="T36" fmla="*/ 48545 w 105"/>
                  <a:gd name="T37" fmla="*/ 210249 h 103"/>
                  <a:gd name="T38" fmla="*/ 61784 w 105"/>
                  <a:gd name="T39" fmla="*/ 196970 h 103"/>
                  <a:gd name="T40" fmla="*/ 94883 w 105"/>
                  <a:gd name="T41" fmla="*/ 210249 h 103"/>
                  <a:gd name="T42" fmla="*/ 94883 w 105"/>
                  <a:gd name="T43" fmla="*/ 227954 h 103"/>
                  <a:gd name="T44" fmla="*/ 136808 w 105"/>
                  <a:gd name="T45" fmla="*/ 227954 h 103"/>
                  <a:gd name="T46" fmla="*/ 136808 w 105"/>
                  <a:gd name="T47" fmla="*/ 210249 h 103"/>
                  <a:gd name="T48" fmla="*/ 169907 w 105"/>
                  <a:gd name="T49" fmla="*/ 196970 h 103"/>
                  <a:gd name="T50" fmla="*/ 183146 w 105"/>
                  <a:gd name="T51" fmla="*/ 210249 h 103"/>
                  <a:gd name="T52" fmla="*/ 211832 w 105"/>
                  <a:gd name="T53" fmla="*/ 181478 h 103"/>
                  <a:gd name="T54" fmla="*/ 200799 w 105"/>
                  <a:gd name="T55" fmla="*/ 168199 h 103"/>
                  <a:gd name="T56" fmla="*/ 214038 w 105"/>
                  <a:gd name="T57" fmla="*/ 135002 h 103"/>
                  <a:gd name="T58" fmla="*/ 231691 w 105"/>
                  <a:gd name="T59" fmla="*/ 135002 h 103"/>
                  <a:gd name="T60" fmla="*/ 231691 w 105"/>
                  <a:gd name="T61" fmla="*/ 92952 h 103"/>
                  <a:gd name="T62" fmla="*/ 214038 w 105"/>
                  <a:gd name="T63" fmla="*/ 92952 h 103"/>
                  <a:gd name="T64" fmla="*/ 200799 w 105"/>
                  <a:gd name="T65" fmla="*/ 57542 h 103"/>
                  <a:gd name="T66" fmla="*/ 116949 w 105"/>
                  <a:gd name="T67" fmla="*/ 183691 h 103"/>
                  <a:gd name="T68" fmla="*/ 46338 w 105"/>
                  <a:gd name="T69" fmla="*/ 112870 h 103"/>
                  <a:gd name="T70" fmla="*/ 116949 w 105"/>
                  <a:gd name="T71" fmla="*/ 42050 h 103"/>
                  <a:gd name="T72" fmla="*/ 187559 w 105"/>
                  <a:gd name="T73" fmla="*/ 112870 h 103"/>
                  <a:gd name="T74" fmla="*/ 116949 w 105"/>
                  <a:gd name="T75" fmla="*/ 183691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300">
                  <a:solidFill>
                    <a:srgbClr val="000000"/>
                  </a:solidFill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Subtitle 2"/>
          <p:cNvSpPr txBox="1"/>
          <p:nvPr/>
        </p:nvSpPr>
        <p:spPr bwMode="auto">
          <a:xfrm>
            <a:off x="755162" y="214000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148080" y="2678430"/>
            <a:ext cx="159321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0" name="Subtitle 2"/>
          <p:cNvSpPr txBox="1"/>
          <p:nvPr/>
        </p:nvSpPr>
        <p:spPr bwMode="auto">
          <a:xfrm>
            <a:off x="3264047" y="394594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56965" y="448437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42" name="Subtitle 2"/>
          <p:cNvSpPr txBox="1"/>
          <p:nvPr/>
        </p:nvSpPr>
        <p:spPr bwMode="auto">
          <a:xfrm>
            <a:off x="5943747" y="135577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36665" y="189420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44" name="Subtitle 2"/>
          <p:cNvSpPr txBox="1"/>
          <p:nvPr/>
        </p:nvSpPr>
        <p:spPr bwMode="auto">
          <a:xfrm>
            <a:off x="8818392" y="388815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211310" y="442658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646126"/>
            <a:ext cx="12192000" cy="2866489"/>
          </a:xfrm>
          <a:prstGeom prst="rect">
            <a:avLst/>
          </a:prstGeom>
          <a:solidFill>
            <a:srgbClr val="9F7F9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Subtitle 2"/>
          <p:cNvSpPr txBox="1"/>
          <p:nvPr/>
        </p:nvSpPr>
        <p:spPr bwMode="auto">
          <a:xfrm>
            <a:off x="2327422" y="482605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20340" y="536448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5" name="Subtitle 2"/>
          <p:cNvSpPr txBox="1"/>
          <p:nvPr/>
        </p:nvSpPr>
        <p:spPr bwMode="auto">
          <a:xfrm>
            <a:off x="7207397" y="482605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0315" y="536448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" y="1085850"/>
            <a:ext cx="4988560" cy="359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563"/>
          <a:stretch>
            <a:fillRect/>
          </a:stretch>
        </p:blipFill>
        <p:spPr>
          <a:xfrm>
            <a:off x="6530340" y="1136015"/>
            <a:ext cx="4959350" cy="3546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  <p:bldP spid="3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36135" y="2100580"/>
            <a:ext cx="3169920" cy="3110865"/>
            <a:chOff x="3576640" y="1775508"/>
            <a:chExt cx="1990725" cy="1989761"/>
          </a:xfrm>
        </p:grpSpPr>
        <p:sp>
          <p:nvSpPr>
            <p:cNvPr id="6" name="Freeform: Shape 20"/>
            <p:cNvSpPr/>
            <p:nvPr/>
          </p:nvSpPr>
          <p:spPr>
            <a:xfrm rot="16200000" flipH="1">
              <a:off x="3558501" y="2788524"/>
              <a:ext cx="993382" cy="956147"/>
            </a:xfrm>
            <a:custGeom>
              <a:gdLst>
                <a:gd name="connsiteX0" fmla="*/ 0 w 1324509"/>
                <a:gd name="connsiteY0" fmla="*/ 0 h 1274862"/>
                <a:gd name="connsiteX1" fmla="*/ 0 w 1324509"/>
                <a:gd name="connsiteY1" fmla="*/ 4455 h 1274862"/>
                <a:gd name="connsiteX2" fmla="*/ 12700 w 1324509"/>
                <a:gd name="connsiteY2" fmla="*/ 3175 h 1274862"/>
                <a:gd name="connsiteX3" fmla="*/ 675235 w 1324509"/>
                <a:gd name="connsiteY3" fmla="*/ 543157 h 1274862"/>
                <a:gd name="connsiteX4" fmla="*/ 685041 w 1324509"/>
                <a:gd name="connsiteY4" fmla="*/ 640434 h 1274862"/>
                <a:gd name="connsiteX5" fmla="*/ 771873 w 1324509"/>
                <a:gd name="connsiteY5" fmla="*/ 648096 h 1274862"/>
                <a:gd name="connsiteX6" fmla="*/ 1314696 w 1324509"/>
                <a:gd name="connsiteY6" fmla="*/ 1177515 h 1274862"/>
                <a:gd name="connsiteX7" fmla="*/ 1324509 w 1324509"/>
                <a:gd name="connsiteY7" fmla="*/ 1274862 h 1274862"/>
                <a:gd name="connsiteX8" fmla="*/ 1320298 w 1324509"/>
                <a:gd name="connsiteY8" fmla="*/ 1191457 h 1274862"/>
                <a:gd name="connsiteX9" fmla="*/ 938437 w 1324509"/>
                <a:gd name="connsiteY9" fmla="*/ 388713 h 1274862"/>
                <a:gd name="connsiteX10" fmla="*/ 844477 w 1324509"/>
                <a:gd name="connsiteY10" fmla="*/ 303316 h 1274862"/>
                <a:gd name="connsiteX11" fmla="*/ 843918 w 1324509"/>
                <a:gd name="connsiteY11" fmla="*/ 302852 h 1274862"/>
                <a:gd name="connsiteX12" fmla="*/ 742776 w 1324509"/>
                <a:gd name="connsiteY12" fmla="*/ 227219 h 1274862"/>
                <a:gd name="connsiteX13" fmla="*/ 741473 w 1324509"/>
                <a:gd name="connsiteY13" fmla="*/ 226322 h 1274862"/>
                <a:gd name="connsiteX14" fmla="*/ 633212 w 1324509"/>
                <a:gd name="connsiteY14" fmla="*/ 160552 h 1274862"/>
                <a:gd name="connsiteX15" fmla="*/ 632262 w 1324509"/>
                <a:gd name="connsiteY15" fmla="*/ 160017 h 1274862"/>
                <a:gd name="connsiteX16" fmla="*/ 516587 w 1324509"/>
                <a:gd name="connsiteY16" fmla="*/ 104294 h 1274862"/>
                <a:gd name="connsiteX17" fmla="*/ 0 w 1324509"/>
                <a:gd name="connsiteY17" fmla="*/ 0 h 12748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509" h="1274862">
                  <a:moveTo>
                    <a:pt x="0" y="0"/>
                  </a:moveTo>
                  <a:lnTo>
                    <a:pt x="0" y="4455"/>
                  </a:lnTo>
                  <a:lnTo>
                    <a:pt x="12700" y="3175"/>
                  </a:lnTo>
                  <a:cubicBezTo>
                    <a:pt x="339509" y="3175"/>
                    <a:pt x="612175" y="234990"/>
                    <a:pt x="675235" y="543157"/>
                  </a:cubicBezTo>
                  <a:lnTo>
                    <a:pt x="685041" y="640434"/>
                  </a:lnTo>
                  <a:lnTo>
                    <a:pt x="771873" y="648096"/>
                  </a:lnTo>
                  <a:cubicBezTo>
                    <a:pt x="1043861" y="696679"/>
                    <a:pt x="1259519" y="907868"/>
                    <a:pt x="1314696" y="1177515"/>
                  </a:cubicBezTo>
                  <a:lnTo>
                    <a:pt x="1324509" y="1274862"/>
                  </a:lnTo>
                  <a:lnTo>
                    <a:pt x="1320298" y="1191457"/>
                  </a:lnTo>
                  <a:cubicBezTo>
                    <a:pt x="1288582" y="879152"/>
                    <a:pt x="1148583" y="598859"/>
                    <a:pt x="938437" y="388713"/>
                  </a:cubicBezTo>
                  <a:lnTo>
                    <a:pt x="844477" y="303316"/>
                  </a:lnTo>
                  <a:lnTo>
                    <a:pt x="843918" y="302852"/>
                  </a:lnTo>
                  <a:lnTo>
                    <a:pt x="742776" y="227219"/>
                  </a:lnTo>
                  <a:lnTo>
                    <a:pt x="741473" y="226322"/>
                  </a:lnTo>
                  <a:lnTo>
                    <a:pt x="633212" y="160552"/>
                  </a:lnTo>
                  <a:lnTo>
                    <a:pt x="632262" y="160017"/>
                  </a:lnTo>
                  <a:lnTo>
                    <a:pt x="516587" y="104294"/>
                  </a:lnTo>
                  <a:cubicBezTo>
                    <a:pt x="357808" y="37136"/>
                    <a:pt x="18324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" name="Freeform: Shape 6"/>
            <p:cNvSpPr/>
            <p:nvPr/>
          </p:nvSpPr>
          <p:spPr>
            <a:xfrm flipV="1">
              <a:off x="3577604" y="2769906"/>
              <a:ext cx="1989761" cy="995363"/>
            </a:xfrm>
            <a:custGeom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rgbClr val="7D8EC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 rot="5400000">
              <a:off x="4074803" y="2272707"/>
              <a:ext cx="1989761" cy="995363"/>
            </a:xfrm>
            <a:custGeom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rgbClr val="6B5165">
                <a:alpha val="86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3577604" y="1778796"/>
              <a:ext cx="1989761" cy="995363"/>
            </a:xfrm>
            <a:custGeom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rgbClr val="7D8EC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26"/>
            <p:cNvSpPr/>
            <p:nvPr/>
          </p:nvSpPr>
          <p:spPr>
            <a:xfrm rot="16200000" flipH="1">
              <a:off x="3320232" y="2031917"/>
              <a:ext cx="1508179" cy="995363"/>
            </a:xfrm>
            <a:custGeom>
              <a:gdLst>
                <a:gd name="connsiteX0" fmla="*/ 0 w 2010905"/>
                <a:gd name="connsiteY0" fmla="*/ 1327150 h 1327150"/>
                <a:gd name="connsiteX1" fmla="*/ 4455 w 2010905"/>
                <a:gd name="connsiteY1" fmla="*/ 1327150 h 1327150"/>
                <a:gd name="connsiteX2" fmla="*/ 3175 w 2010905"/>
                <a:gd name="connsiteY2" fmla="*/ 1314450 h 1327150"/>
                <a:gd name="connsiteX3" fmla="*/ 679450 w 2010905"/>
                <a:gd name="connsiteY3" fmla="*/ 638175 h 1327150"/>
                <a:gd name="connsiteX4" fmla="*/ 1302580 w 2010905"/>
                <a:gd name="connsiteY4" fmla="*/ 1051213 h 1327150"/>
                <a:gd name="connsiteX5" fmla="*/ 1328738 w 2010905"/>
                <a:gd name="connsiteY5" fmla="*/ 1135480 h 1327150"/>
                <a:gd name="connsiteX6" fmla="*/ 1354895 w 2010905"/>
                <a:gd name="connsiteY6" fmla="*/ 1051213 h 1327150"/>
                <a:gd name="connsiteX7" fmla="*/ 1978025 w 2010905"/>
                <a:gd name="connsiteY7" fmla="*/ 638175 h 1327150"/>
                <a:gd name="connsiteX8" fmla="*/ 2010905 w 2010905"/>
                <a:gd name="connsiteY8" fmla="*/ 641076 h 1327150"/>
                <a:gd name="connsiteX9" fmla="*/ 2001099 w 2010905"/>
                <a:gd name="connsiteY9" fmla="*/ 543799 h 1327150"/>
                <a:gd name="connsiteX10" fmla="*/ 1338564 w 2010905"/>
                <a:gd name="connsiteY10" fmla="*/ 3817 h 1327150"/>
                <a:gd name="connsiteX11" fmla="*/ 1325864 w 2010905"/>
                <a:gd name="connsiteY11" fmla="*/ 5097 h 1327150"/>
                <a:gd name="connsiteX12" fmla="*/ 1325864 w 2010905"/>
                <a:gd name="connsiteY12" fmla="*/ 642 h 1327150"/>
                <a:gd name="connsiteX13" fmla="*/ 1842451 w 2010905"/>
                <a:gd name="connsiteY13" fmla="*/ 104936 h 1327150"/>
                <a:gd name="connsiteX14" fmla="*/ 1958126 w 2010905"/>
                <a:gd name="connsiteY14" fmla="*/ 160659 h 1327150"/>
                <a:gd name="connsiteX15" fmla="*/ 1924171 w 2010905"/>
                <a:gd name="connsiteY15" fmla="*/ 141546 h 1327150"/>
                <a:gd name="connsiteX16" fmla="*/ 1327150 w 2010905"/>
                <a:gd name="connsiteY16" fmla="*/ 0 h 1327150"/>
                <a:gd name="connsiteX17" fmla="*/ 0 w 2010905"/>
                <a:gd name="connsiteY17" fmla="*/ 1327150 h 1327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0905" h="1327150">
                  <a:moveTo>
                    <a:pt x="0" y="1327150"/>
                  </a:moveTo>
                  <a:lnTo>
                    <a:pt x="4455" y="1327150"/>
                  </a:lnTo>
                  <a:lnTo>
                    <a:pt x="3175" y="1314450"/>
                  </a:lnTo>
                  <a:cubicBezTo>
                    <a:pt x="3175" y="940954"/>
                    <a:pt x="305954" y="638175"/>
                    <a:pt x="679450" y="638175"/>
                  </a:cubicBezTo>
                  <a:cubicBezTo>
                    <a:pt x="959572" y="638175"/>
                    <a:pt x="1199916" y="808488"/>
                    <a:pt x="1302580" y="1051213"/>
                  </a:cubicBezTo>
                  <a:lnTo>
                    <a:pt x="1328738" y="1135480"/>
                  </a:lnTo>
                  <a:lnTo>
                    <a:pt x="1354895" y="1051213"/>
                  </a:lnTo>
                  <a:cubicBezTo>
                    <a:pt x="1457560" y="808488"/>
                    <a:pt x="1697903" y="638175"/>
                    <a:pt x="1978025" y="638175"/>
                  </a:cubicBezTo>
                  <a:lnTo>
                    <a:pt x="2010905" y="641076"/>
                  </a:lnTo>
                  <a:lnTo>
                    <a:pt x="2001099" y="543799"/>
                  </a:lnTo>
                  <a:cubicBezTo>
                    <a:pt x="1938039" y="235632"/>
                    <a:pt x="1665373" y="3817"/>
                    <a:pt x="1338564" y="3817"/>
                  </a:cubicBezTo>
                  <a:lnTo>
                    <a:pt x="1325864" y="5097"/>
                  </a:lnTo>
                  <a:lnTo>
                    <a:pt x="1325864" y="642"/>
                  </a:lnTo>
                  <a:cubicBezTo>
                    <a:pt x="1509105" y="642"/>
                    <a:pt x="1683672" y="37778"/>
                    <a:pt x="1842451" y="104936"/>
                  </a:cubicBezTo>
                  <a:lnTo>
                    <a:pt x="1958126" y="160659"/>
                  </a:lnTo>
                  <a:lnTo>
                    <a:pt x="1924171" y="141546"/>
                  </a:lnTo>
                  <a:cubicBezTo>
                    <a:pt x="1744710" y="50999"/>
                    <a:pt x="1541886" y="0"/>
                    <a:pt x="1327150" y="0"/>
                  </a:cubicBezTo>
                  <a:cubicBezTo>
                    <a:pt x="594185" y="0"/>
                    <a:pt x="0" y="594185"/>
                    <a:pt x="0" y="1327150"/>
                  </a:cubicBezTo>
                  <a:close/>
                </a:path>
              </a:pathLst>
            </a:custGeom>
            <a:solidFill>
              <a:srgbClr val="6B5165">
                <a:alpha val="86000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4421932" y="3302362"/>
              <a:ext cx="301100" cy="301100"/>
            </a:xfrm>
            <a:custGeom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4431884" y="1921618"/>
              <a:ext cx="281203" cy="301100"/>
              <a:chOff x="2281238" y="1909763"/>
              <a:chExt cx="336550" cy="360363"/>
            </a:xfrm>
            <a:solidFill>
              <a:schemeClr val="bg1"/>
            </a:solidFill>
          </p:grpSpPr>
          <p:sp>
            <p:nvSpPr>
              <p:cNvPr id="17" name="Freeform: Shape 33"/>
              <p:cNvSpPr/>
              <p:nvPr/>
            </p:nvSpPr>
            <p:spPr bwMode="auto">
              <a:xfrm>
                <a:off x="2281238" y="1909763"/>
                <a:ext cx="336550" cy="360363"/>
              </a:xfrm>
              <a:custGeom>
                <a:cxnLst>
                  <a:cxn ang="0">
                    <a:pos x="99" y="0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0" y="107"/>
                  </a:cxn>
                  <a:cxn ang="0">
                    <a:pos x="15" y="123"/>
                  </a:cxn>
                  <a:cxn ang="0">
                    <a:pos x="99" y="123"/>
                  </a:cxn>
                  <a:cxn ang="0">
                    <a:pos x="115" y="107"/>
                  </a:cxn>
                  <a:cxn ang="0">
                    <a:pos x="115" y="15"/>
                  </a:cxn>
                  <a:cxn ang="0">
                    <a:pos x="99" y="0"/>
                  </a:cxn>
                  <a:cxn ang="0">
                    <a:pos x="107" y="107"/>
                  </a:cxn>
                  <a:cxn ang="0">
                    <a:pos x="99" y="115"/>
                  </a:cxn>
                  <a:cxn ang="0">
                    <a:pos x="15" y="115"/>
                  </a:cxn>
                  <a:cxn ang="0">
                    <a:pos x="7" y="107"/>
                  </a:cxn>
                  <a:cxn ang="0">
                    <a:pos x="7" y="15"/>
                  </a:cxn>
                  <a:cxn ang="0">
                    <a:pos x="15" y="8"/>
                  </a:cxn>
                  <a:cxn ang="0">
                    <a:pos x="99" y="8"/>
                  </a:cxn>
                  <a:cxn ang="0">
                    <a:pos x="107" y="15"/>
                  </a:cxn>
                  <a:cxn ang="0">
                    <a:pos x="107" y="107"/>
                  </a:cxn>
                  <a:cxn ang="0">
                    <a:pos x="107" y="107"/>
                  </a:cxn>
                  <a:cxn ang="0">
                    <a:pos x="107" y="107"/>
                  </a:cxn>
                </a:cxnLst>
                <a:rect l="0" t="0" r="r" b="b"/>
                <a:pathLst>
                  <a:path w="115" h="123">
                    <a:moveTo>
                      <a:pt x="9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8" y="123"/>
                      <a:pt x="115" y="116"/>
                      <a:pt x="115" y="107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7"/>
                      <a:pt x="108" y="0"/>
                      <a:pt x="99" y="0"/>
                    </a:cubicBezTo>
                    <a:close/>
                    <a:moveTo>
                      <a:pt x="107" y="107"/>
                    </a:moveTo>
                    <a:cubicBezTo>
                      <a:pt x="107" y="111"/>
                      <a:pt x="104" y="115"/>
                      <a:pt x="99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1" y="115"/>
                      <a:pt x="7" y="111"/>
                      <a:pt x="7" y="10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8"/>
                      <a:pt x="15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104" y="8"/>
                      <a:pt x="107" y="11"/>
                      <a:pt x="107" y="15"/>
                    </a:cubicBezTo>
                    <a:lnTo>
                      <a:pt x="107" y="107"/>
                    </a:lnTo>
                    <a:close/>
                    <a:moveTo>
                      <a:pt x="107" y="107"/>
                    </a:moveTo>
                    <a:cubicBezTo>
                      <a:pt x="107" y="107"/>
                      <a:pt x="107" y="107"/>
                      <a:pt x="107" y="10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34"/>
              <p:cNvSpPr/>
              <p:nvPr/>
            </p:nvSpPr>
            <p:spPr bwMode="auto">
              <a:xfrm>
                <a:off x="2325688" y="1952626"/>
                <a:ext cx="246063" cy="227013"/>
              </a:xfrm>
              <a:custGeom>
                <a:cxnLst>
                  <a:cxn ang="0">
                    <a:pos x="8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3"/>
                  </a:cxn>
                  <a:cxn ang="0">
                    <a:pos x="4" y="77"/>
                  </a:cxn>
                  <a:cxn ang="0">
                    <a:pos x="81" y="77"/>
                  </a:cxn>
                  <a:cxn ang="0">
                    <a:pos x="84" y="73"/>
                  </a:cxn>
                  <a:cxn ang="0">
                    <a:pos x="84" y="4"/>
                  </a:cxn>
                  <a:cxn ang="0">
                    <a:pos x="81" y="0"/>
                  </a:cxn>
                  <a:cxn ang="0">
                    <a:pos x="81" y="4"/>
                  </a:cxn>
                  <a:cxn ang="0">
                    <a:pos x="81" y="57"/>
                  </a:cxn>
                  <a:cxn ang="0">
                    <a:pos x="68" y="44"/>
                  </a:cxn>
                  <a:cxn ang="0">
                    <a:pos x="65" y="42"/>
                  </a:cxn>
                  <a:cxn ang="0">
                    <a:pos x="62" y="44"/>
                  </a:cxn>
                  <a:cxn ang="0">
                    <a:pos x="52" y="55"/>
                  </a:cxn>
                  <a:cxn ang="0">
                    <a:pos x="22" y="21"/>
                  </a:cxn>
                  <a:cxn ang="0">
                    <a:pos x="19" y="19"/>
                  </a:cxn>
                  <a:cxn ang="0">
                    <a:pos x="16" y="21"/>
                  </a:cxn>
                  <a:cxn ang="0">
                    <a:pos x="4" y="35"/>
                  </a:cxn>
                  <a:cxn ang="0">
                    <a:pos x="4" y="4"/>
                  </a:cxn>
                  <a:cxn ang="0">
                    <a:pos x="81" y="4"/>
                  </a:cxn>
                  <a:cxn ang="0">
                    <a:pos x="4" y="41"/>
                  </a:cxn>
                  <a:cxn ang="0">
                    <a:pos x="19" y="23"/>
                  </a:cxn>
                  <a:cxn ang="0">
                    <a:pos x="50" y="58"/>
                  </a:cxn>
                  <a:cxn ang="0">
                    <a:pos x="52" y="61"/>
                  </a:cxn>
                  <a:cxn ang="0">
                    <a:pos x="63" y="73"/>
                  </a:cxn>
                  <a:cxn ang="0">
                    <a:pos x="4" y="73"/>
                  </a:cxn>
                  <a:cxn ang="0">
                    <a:pos x="4" y="41"/>
                  </a:cxn>
                  <a:cxn ang="0">
                    <a:pos x="68" y="73"/>
                  </a:cxn>
                  <a:cxn ang="0">
                    <a:pos x="55" y="58"/>
                  </a:cxn>
                  <a:cxn ang="0">
                    <a:pos x="65" y="46"/>
                  </a:cxn>
                  <a:cxn ang="0">
                    <a:pos x="81" y="63"/>
                  </a:cxn>
                  <a:cxn ang="0">
                    <a:pos x="81" y="73"/>
                  </a:cxn>
                  <a:cxn ang="0">
                    <a:pos x="68" y="73"/>
                  </a:cxn>
                  <a:cxn ang="0">
                    <a:pos x="68" y="73"/>
                  </a:cxn>
                  <a:cxn ang="0">
                    <a:pos x="68" y="73"/>
                  </a:cxn>
                </a:cxnLst>
                <a:rect l="0" t="0" r="r" b="b"/>
                <a:pathLst>
                  <a:path w="84" h="77">
                    <a:moveTo>
                      <a:pt x="8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3" y="77"/>
                      <a:pt x="84" y="75"/>
                      <a:pt x="84" y="73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2"/>
                      <a:pt x="83" y="0"/>
                      <a:pt x="81" y="0"/>
                    </a:cubicBezTo>
                    <a:close/>
                    <a:moveTo>
                      <a:pt x="81" y="4"/>
                    </a:moveTo>
                    <a:cubicBezTo>
                      <a:pt x="81" y="57"/>
                      <a:pt x="81" y="57"/>
                      <a:pt x="81" y="57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43"/>
                      <a:pt x="66" y="42"/>
                      <a:pt x="65" y="42"/>
                    </a:cubicBezTo>
                    <a:cubicBezTo>
                      <a:pt x="64" y="42"/>
                      <a:pt x="63" y="43"/>
                      <a:pt x="62" y="4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8" y="19"/>
                      <a:pt x="17" y="20"/>
                      <a:pt x="16" y="21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1" y="4"/>
                    </a:lnTo>
                    <a:close/>
                    <a:moveTo>
                      <a:pt x="4" y="41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4" y="73"/>
                      <a:pt x="4" y="73"/>
                      <a:pt x="4" y="73"/>
                    </a:cubicBezTo>
                    <a:lnTo>
                      <a:pt x="4" y="41"/>
                    </a:lnTo>
                    <a:close/>
                    <a:moveTo>
                      <a:pt x="68" y="73"/>
                    </a:moveTo>
                    <a:cubicBezTo>
                      <a:pt x="55" y="58"/>
                      <a:pt x="55" y="58"/>
                      <a:pt x="55" y="58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73"/>
                      <a:pt x="81" y="73"/>
                      <a:pt x="81" y="73"/>
                    </a:cubicBezTo>
                    <a:lnTo>
                      <a:pt x="68" y="73"/>
                    </a:lnTo>
                    <a:close/>
                    <a:moveTo>
                      <a:pt x="68" y="73"/>
                    </a:moveTo>
                    <a:cubicBezTo>
                      <a:pt x="68" y="73"/>
                      <a:pt x="68" y="73"/>
                      <a:pt x="68" y="7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35"/>
              <p:cNvSpPr/>
              <p:nvPr/>
            </p:nvSpPr>
            <p:spPr bwMode="auto">
              <a:xfrm>
                <a:off x="2460625" y="1989138"/>
                <a:ext cx="66675" cy="66675"/>
              </a:xfrm>
              <a:custGeom>
                <a:cxnLst>
                  <a:cxn ang="0">
                    <a:pos x="12" y="23"/>
                  </a:cxn>
                  <a:cxn ang="0">
                    <a:pos x="23" y="11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3"/>
                  </a:cxn>
                  <a:cxn ang="0">
                    <a:pos x="12" y="4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4" y="11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19" y="7"/>
                      <a:pt x="19" y="11"/>
                    </a:cubicBezTo>
                    <a:cubicBezTo>
                      <a:pt x="19" y="15"/>
                      <a:pt x="16" y="19"/>
                      <a:pt x="12" y="19"/>
                    </a:cubicBezTo>
                    <a:cubicBezTo>
                      <a:pt x="7" y="19"/>
                      <a:pt x="4" y="15"/>
                      <a:pt x="4" y="11"/>
                    </a:cubicBezTo>
                    <a:cubicBezTo>
                      <a:pt x="4" y="7"/>
                      <a:pt x="7" y="4"/>
                      <a:pt x="12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36"/>
            <p:cNvGrpSpPr/>
            <p:nvPr/>
          </p:nvGrpSpPr>
          <p:grpSpPr>
            <a:xfrm>
              <a:off x="5153512" y="2624475"/>
              <a:ext cx="310385" cy="291815"/>
              <a:chOff x="2266950" y="2713038"/>
              <a:chExt cx="371475" cy="349250"/>
            </a:xfrm>
            <a:solidFill>
              <a:schemeClr val="bg1"/>
            </a:solidFill>
          </p:grpSpPr>
          <p:sp>
            <p:nvSpPr>
              <p:cNvPr id="15" name="Freeform: Shape 37"/>
              <p:cNvSpPr/>
              <p:nvPr/>
            </p:nvSpPr>
            <p:spPr bwMode="auto">
              <a:xfrm>
                <a:off x="2447925" y="2903538"/>
                <a:ext cx="44450" cy="44450"/>
              </a:xfrm>
              <a:custGeom>
                <a:cxnLst>
                  <a:cxn ang="0">
                    <a:pos x="15" y="7"/>
                  </a:cxn>
                  <a:cxn ang="0">
                    <a:pos x="7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38"/>
              <p:cNvSpPr/>
              <p:nvPr/>
            </p:nvSpPr>
            <p:spPr bwMode="auto">
              <a:xfrm>
                <a:off x="2266950" y="2713038"/>
                <a:ext cx="371475" cy="349250"/>
              </a:xfrm>
              <a:custGeom>
                <a:cxnLst>
                  <a:cxn ang="0">
                    <a:pos x="111" y="46"/>
                  </a:cxn>
                  <a:cxn ang="0">
                    <a:pos x="100" y="0"/>
                  </a:cxn>
                  <a:cxn ang="0">
                    <a:pos x="0" y="21"/>
                  </a:cxn>
                  <a:cxn ang="0">
                    <a:pos x="21" y="119"/>
                  </a:cxn>
                  <a:cxn ang="0">
                    <a:pos x="111" y="97"/>
                  </a:cxn>
                  <a:cxn ang="0">
                    <a:pos x="111" y="46"/>
                  </a:cxn>
                  <a:cxn ang="0">
                    <a:pos x="100" y="7"/>
                  </a:cxn>
                  <a:cxn ang="0">
                    <a:pos x="104" y="35"/>
                  </a:cxn>
                  <a:cxn ang="0">
                    <a:pos x="100" y="15"/>
                  </a:cxn>
                  <a:cxn ang="0">
                    <a:pos x="16" y="11"/>
                  </a:cxn>
                  <a:cxn ang="0">
                    <a:pos x="12" y="30"/>
                  </a:cxn>
                  <a:cxn ang="0">
                    <a:pos x="21" y="7"/>
                  </a:cxn>
                  <a:cxn ang="0">
                    <a:pos x="16" y="19"/>
                  </a:cxn>
                  <a:cxn ang="0">
                    <a:pos x="96" y="15"/>
                  </a:cxn>
                  <a:cxn ang="0">
                    <a:pos x="96" y="23"/>
                  </a:cxn>
                  <a:cxn ang="0">
                    <a:pos x="16" y="26"/>
                  </a:cxn>
                  <a:cxn ang="0">
                    <a:pos x="96" y="23"/>
                  </a:cxn>
                  <a:cxn ang="0">
                    <a:pos x="96" y="34"/>
                  </a:cxn>
                  <a:cxn ang="0">
                    <a:pos x="16" y="33"/>
                  </a:cxn>
                  <a:cxn ang="0">
                    <a:pos x="96" y="30"/>
                  </a:cxn>
                  <a:cxn ang="0">
                    <a:pos x="90" y="111"/>
                  </a:cxn>
                  <a:cxn ang="0">
                    <a:pos x="8" y="97"/>
                  </a:cxn>
                  <a:cxn ang="0">
                    <a:pos x="21" y="42"/>
                  </a:cxn>
                  <a:cxn ang="0">
                    <a:pos x="104" y="46"/>
                  </a:cxn>
                  <a:cxn ang="0">
                    <a:pos x="69" y="53"/>
                  </a:cxn>
                  <a:cxn ang="0">
                    <a:pos x="69" y="92"/>
                  </a:cxn>
                  <a:cxn ang="0">
                    <a:pos x="104" y="97"/>
                  </a:cxn>
                  <a:cxn ang="0">
                    <a:pos x="69" y="84"/>
                  </a:cxn>
                  <a:cxn ang="0">
                    <a:pos x="69" y="61"/>
                  </a:cxn>
                  <a:cxn ang="0">
                    <a:pos x="110" y="58"/>
                  </a:cxn>
                  <a:cxn ang="0">
                    <a:pos x="111" y="56"/>
                  </a:cxn>
                  <a:cxn ang="0">
                    <a:pos x="109" y="84"/>
                  </a:cxn>
                  <a:cxn ang="0">
                    <a:pos x="109" y="84"/>
                  </a:cxn>
                </a:cxnLst>
                <a:rect l="0" t="0" r="r" b="b"/>
                <a:pathLst>
                  <a:path w="127" h="119">
                    <a:moveTo>
                      <a:pt x="111" y="46"/>
                    </a:moveTo>
                    <a:cubicBezTo>
                      <a:pt x="111" y="46"/>
                      <a:pt x="111" y="46"/>
                      <a:pt x="111" y="4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5"/>
                      <a:pt x="106" y="0"/>
                      <a:pt x="10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10" y="119"/>
                      <a:pt x="21" y="119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102" y="119"/>
                      <a:pt x="111" y="109"/>
                      <a:pt x="111" y="97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27" y="80"/>
                      <a:pt x="127" y="57"/>
                      <a:pt x="111" y="46"/>
                    </a:cubicBezTo>
                    <a:close/>
                    <a:moveTo>
                      <a:pt x="21" y="7"/>
                    </a:moveTo>
                    <a:cubicBezTo>
                      <a:pt x="100" y="7"/>
                      <a:pt x="100" y="7"/>
                      <a:pt x="100" y="7"/>
                    </a:cubicBezTo>
                    <a:cubicBezTo>
                      <a:pt x="102" y="7"/>
                      <a:pt x="104" y="9"/>
                      <a:pt x="104" y="11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3" y="34"/>
                      <a:pt x="101" y="34"/>
                      <a:pt x="100" y="3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3"/>
                      <a:pt x="98" y="11"/>
                      <a:pt x="9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9" y="28"/>
                      <a:pt x="8" y="24"/>
                      <a:pt x="8" y="21"/>
                    </a:cubicBezTo>
                    <a:cubicBezTo>
                      <a:pt x="8" y="13"/>
                      <a:pt x="14" y="7"/>
                      <a:pt x="21" y="7"/>
                    </a:cubicBezTo>
                    <a:close/>
                    <a:moveTo>
                      <a:pt x="96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96" y="19"/>
                    </a:lnTo>
                    <a:close/>
                    <a:moveTo>
                      <a:pt x="96" y="23"/>
                    </a:moveTo>
                    <a:cubicBezTo>
                      <a:pt x="96" y="26"/>
                      <a:pt x="96" y="26"/>
                      <a:pt x="9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96" y="23"/>
                    </a:lnTo>
                    <a:close/>
                    <a:moveTo>
                      <a:pt x="96" y="30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4"/>
                      <a:pt x="17" y="34"/>
                      <a:pt x="16" y="33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96" y="30"/>
                    </a:lnTo>
                    <a:close/>
                    <a:moveTo>
                      <a:pt x="104" y="97"/>
                    </a:moveTo>
                    <a:cubicBezTo>
                      <a:pt x="104" y="105"/>
                      <a:pt x="98" y="111"/>
                      <a:pt x="9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14" y="111"/>
                      <a:pt x="8" y="105"/>
                      <a:pt x="8" y="9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1" y="40"/>
                      <a:pt x="16" y="42"/>
                      <a:pt x="2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2" y="42"/>
                      <a:pt x="104" y="44"/>
                      <a:pt x="104" y="4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59" y="53"/>
                      <a:pt x="50" y="62"/>
                      <a:pt x="50" y="72"/>
                    </a:cubicBezTo>
                    <a:cubicBezTo>
                      <a:pt x="50" y="83"/>
                      <a:pt x="59" y="92"/>
                      <a:pt x="69" y="92"/>
                    </a:cubicBezTo>
                    <a:cubicBezTo>
                      <a:pt x="104" y="92"/>
                      <a:pt x="104" y="92"/>
                      <a:pt x="104" y="92"/>
                    </a:cubicBezTo>
                    <a:lnTo>
                      <a:pt x="104" y="97"/>
                    </a:lnTo>
                    <a:close/>
                    <a:moveTo>
                      <a:pt x="109" y="84"/>
                    </a:moveTo>
                    <a:cubicBezTo>
                      <a:pt x="69" y="84"/>
                      <a:pt x="69" y="84"/>
                      <a:pt x="69" y="84"/>
                    </a:cubicBezTo>
                    <a:cubicBezTo>
                      <a:pt x="63" y="84"/>
                      <a:pt x="58" y="79"/>
                      <a:pt x="58" y="72"/>
                    </a:cubicBezTo>
                    <a:cubicBezTo>
                      <a:pt x="58" y="66"/>
                      <a:pt x="63" y="61"/>
                      <a:pt x="69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6" y="61"/>
                      <a:pt x="108" y="60"/>
                      <a:pt x="110" y="58"/>
                    </a:cubicBezTo>
                    <a:cubicBezTo>
                      <a:pt x="110" y="57"/>
                      <a:pt x="111" y="57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4" y="59"/>
                      <a:pt x="115" y="64"/>
                      <a:pt x="115" y="69"/>
                    </a:cubicBezTo>
                    <a:cubicBezTo>
                      <a:pt x="115" y="75"/>
                      <a:pt x="113" y="80"/>
                      <a:pt x="109" y="84"/>
                    </a:cubicBezTo>
                    <a:close/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: Shape 39"/>
            <p:cNvSpPr/>
            <p:nvPr/>
          </p:nvSpPr>
          <p:spPr bwMode="auto">
            <a:xfrm>
              <a:off x="3753392" y="2657642"/>
              <a:ext cx="299773" cy="225493"/>
            </a:xfrm>
            <a:custGeom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1" name="Subtitle 2"/>
          <p:cNvSpPr txBox="1"/>
          <p:nvPr/>
        </p:nvSpPr>
        <p:spPr bwMode="auto">
          <a:xfrm>
            <a:off x="1310152" y="20199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654810" y="25584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Subtitle 2"/>
          <p:cNvSpPr txBox="1"/>
          <p:nvPr/>
        </p:nvSpPr>
        <p:spPr bwMode="auto">
          <a:xfrm>
            <a:off x="8199902" y="20815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44560" y="262001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Subtitle 2"/>
          <p:cNvSpPr txBox="1"/>
          <p:nvPr/>
        </p:nvSpPr>
        <p:spPr bwMode="auto">
          <a:xfrm>
            <a:off x="1391432" y="443933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36090" y="497776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" name="Subtitle 2"/>
          <p:cNvSpPr txBox="1"/>
          <p:nvPr/>
        </p:nvSpPr>
        <p:spPr bwMode="auto">
          <a:xfrm>
            <a:off x="8199902" y="439361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58530" y="493204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7" grpId="0"/>
      <p:bldP spid="38" grpId="0"/>
      <p:bldP spid="39" grpId="0"/>
      <p:bldP spid="40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3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Freeform 2"/>
          <p:cNvSpPr/>
          <p:nvPr/>
        </p:nvSpPr>
        <p:spPr bwMode="auto">
          <a:xfrm>
            <a:off x="1174772" y="1404188"/>
            <a:ext cx="1321290" cy="1400020"/>
          </a:xfrm>
          <a:custGeom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9" name="Freeform 3"/>
          <p:cNvSpPr/>
          <p:nvPr/>
        </p:nvSpPr>
        <p:spPr bwMode="auto">
          <a:xfrm>
            <a:off x="2249604" y="1316901"/>
            <a:ext cx="1622517" cy="800990"/>
          </a:xfrm>
          <a:custGeom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rgbClr val="9F7F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0" name="Freeform 4"/>
          <p:cNvSpPr/>
          <p:nvPr/>
        </p:nvSpPr>
        <p:spPr bwMode="auto">
          <a:xfrm>
            <a:off x="3368936" y="1563359"/>
            <a:ext cx="1208330" cy="1574595"/>
          </a:xfrm>
          <a:custGeom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2954749" y="2882938"/>
            <a:ext cx="1516403" cy="1091947"/>
          </a:xfrm>
          <a:custGeom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rgbClr val="9F7F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34448" y="5196907"/>
            <a:ext cx="855758" cy="818105"/>
          </a:xfrm>
          <a:prstGeom prst="rect">
            <a:avLst/>
          </a:prstGeom>
          <a:solidFill>
            <a:srgbClr val="9F7F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2434448" y="3569256"/>
            <a:ext cx="1225446" cy="1311021"/>
          </a:xfrm>
          <a:custGeom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rgbClr val="7D8E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2" name="Freeform 71"/>
          <p:cNvSpPr/>
          <p:nvPr/>
        </p:nvSpPr>
        <p:spPr bwMode="auto">
          <a:xfrm>
            <a:off x="1572257" y="1991207"/>
            <a:ext cx="390525" cy="342900"/>
          </a:xfrm>
          <a:custGeom>
            <a:gdLst>
              <a:gd name="T0" fmla="*/ 1 w 104"/>
              <a:gd name="T1" fmla="*/ 91 h 91"/>
              <a:gd name="T2" fmla="*/ 1 w 104"/>
              <a:gd name="T3" fmla="*/ 82 h 91"/>
              <a:gd name="T4" fmla="*/ 36 w 104"/>
              <a:gd name="T5" fmla="*/ 71 h 91"/>
              <a:gd name="T6" fmla="*/ 36 w 104"/>
              <a:gd name="T7" fmla="*/ 66 h 91"/>
              <a:gd name="T8" fmla="*/ 39 w 104"/>
              <a:gd name="T9" fmla="*/ 65 h 91"/>
              <a:gd name="T10" fmla="*/ 39 w 104"/>
              <a:gd name="T11" fmla="*/ 56 h 91"/>
              <a:gd name="T12" fmla="*/ 35 w 104"/>
              <a:gd name="T13" fmla="*/ 46 h 91"/>
              <a:gd name="T14" fmla="*/ 32 w 104"/>
              <a:gd name="T15" fmla="*/ 43 h 91"/>
              <a:gd name="T16" fmla="*/ 32 w 104"/>
              <a:gd name="T17" fmla="*/ 36 h 91"/>
              <a:gd name="T18" fmla="*/ 34 w 104"/>
              <a:gd name="T19" fmla="*/ 32 h 91"/>
              <a:gd name="T20" fmla="*/ 34 w 104"/>
              <a:gd name="T21" fmla="*/ 14 h 91"/>
              <a:gd name="T22" fmla="*/ 57 w 104"/>
              <a:gd name="T23" fmla="*/ 1 h 91"/>
              <a:gd name="T24" fmla="*/ 62 w 104"/>
              <a:gd name="T25" fmla="*/ 1 h 91"/>
              <a:gd name="T26" fmla="*/ 61 w 104"/>
              <a:gd name="T27" fmla="*/ 3 h 91"/>
              <a:gd name="T28" fmla="*/ 70 w 104"/>
              <a:gd name="T29" fmla="*/ 15 h 91"/>
              <a:gd name="T30" fmla="*/ 70 w 104"/>
              <a:gd name="T31" fmla="*/ 32 h 91"/>
              <a:gd name="T32" fmla="*/ 72 w 104"/>
              <a:gd name="T33" fmla="*/ 35 h 91"/>
              <a:gd name="T34" fmla="*/ 69 w 104"/>
              <a:gd name="T35" fmla="*/ 46 h 91"/>
              <a:gd name="T36" fmla="*/ 66 w 104"/>
              <a:gd name="T37" fmla="*/ 57 h 91"/>
              <a:gd name="T38" fmla="*/ 66 w 104"/>
              <a:gd name="T39" fmla="*/ 64 h 91"/>
              <a:gd name="T40" fmla="*/ 68 w 104"/>
              <a:gd name="T41" fmla="*/ 64 h 91"/>
              <a:gd name="T42" fmla="*/ 70 w 104"/>
              <a:gd name="T43" fmla="*/ 72 h 91"/>
              <a:gd name="T44" fmla="*/ 104 w 104"/>
              <a:gd name="T45" fmla="*/ 83 h 91"/>
              <a:gd name="T46" fmla="*/ 104 w 104"/>
              <a:gd name="T47" fmla="*/ 91 h 91"/>
              <a:gd name="T48" fmla="*/ 1 w 104"/>
              <a:gd name="T49" fmla="*/ 91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91">
                <a:moveTo>
                  <a:pt x="1" y="91"/>
                </a:moveTo>
                <a:cubicBezTo>
                  <a:pt x="1" y="91"/>
                  <a:pt x="0" y="89"/>
                  <a:pt x="1" y="82"/>
                </a:cubicBezTo>
                <a:cubicBezTo>
                  <a:pt x="7" y="79"/>
                  <a:pt x="35" y="72"/>
                  <a:pt x="36" y="71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5"/>
                  <a:pt x="39" y="57"/>
                  <a:pt x="39" y="56"/>
                </a:cubicBezTo>
                <a:cubicBezTo>
                  <a:pt x="39" y="56"/>
                  <a:pt x="36" y="50"/>
                  <a:pt x="35" y="46"/>
                </a:cubicBezTo>
                <a:cubicBezTo>
                  <a:pt x="35" y="46"/>
                  <a:pt x="33" y="46"/>
                  <a:pt x="32" y="43"/>
                </a:cubicBezTo>
                <a:cubicBezTo>
                  <a:pt x="32" y="40"/>
                  <a:pt x="32" y="38"/>
                  <a:pt x="32" y="36"/>
                </a:cubicBezTo>
                <a:cubicBezTo>
                  <a:pt x="31" y="34"/>
                  <a:pt x="33" y="32"/>
                  <a:pt x="34" y="32"/>
                </a:cubicBezTo>
                <a:cubicBezTo>
                  <a:pt x="34" y="32"/>
                  <a:pt x="31" y="18"/>
                  <a:pt x="34" y="14"/>
                </a:cubicBezTo>
                <a:cubicBezTo>
                  <a:pt x="36" y="11"/>
                  <a:pt x="42" y="3"/>
                  <a:pt x="57" y="1"/>
                </a:cubicBezTo>
                <a:cubicBezTo>
                  <a:pt x="57" y="1"/>
                  <a:pt x="60" y="0"/>
                  <a:pt x="62" y="1"/>
                </a:cubicBezTo>
                <a:cubicBezTo>
                  <a:pt x="62" y="1"/>
                  <a:pt x="62" y="1"/>
                  <a:pt x="61" y="3"/>
                </a:cubicBezTo>
                <a:cubicBezTo>
                  <a:pt x="61" y="3"/>
                  <a:pt x="68" y="8"/>
                  <a:pt x="70" y="15"/>
                </a:cubicBezTo>
                <a:cubicBezTo>
                  <a:pt x="72" y="20"/>
                  <a:pt x="71" y="30"/>
                  <a:pt x="70" y="32"/>
                </a:cubicBezTo>
                <a:cubicBezTo>
                  <a:pt x="70" y="32"/>
                  <a:pt x="73" y="32"/>
                  <a:pt x="72" y="35"/>
                </a:cubicBezTo>
                <a:cubicBezTo>
                  <a:pt x="72" y="39"/>
                  <a:pt x="72" y="47"/>
                  <a:pt x="69" y="46"/>
                </a:cubicBezTo>
                <a:cubicBezTo>
                  <a:pt x="69" y="46"/>
                  <a:pt x="68" y="55"/>
                  <a:pt x="66" y="57"/>
                </a:cubicBezTo>
                <a:cubicBezTo>
                  <a:pt x="66" y="57"/>
                  <a:pt x="65" y="64"/>
                  <a:pt x="66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68" y="64"/>
                  <a:pt x="69" y="70"/>
                  <a:pt x="70" y="72"/>
                </a:cubicBezTo>
                <a:cubicBezTo>
                  <a:pt x="70" y="72"/>
                  <a:pt x="101" y="80"/>
                  <a:pt x="104" y="83"/>
                </a:cubicBezTo>
                <a:cubicBezTo>
                  <a:pt x="104" y="87"/>
                  <a:pt x="104" y="91"/>
                  <a:pt x="104" y="91"/>
                </a:cubicBezTo>
                <a:lnTo>
                  <a:pt x="1" y="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3" name="Freeform 8"/>
          <p:cNvSpPr>
            <a:spLocks noEditPoints="1"/>
          </p:cNvSpPr>
          <p:nvPr/>
        </p:nvSpPr>
        <p:spPr bwMode="auto">
          <a:xfrm>
            <a:off x="2801538" y="1494856"/>
            <a:ext cx="404813" cy="365125"/>
          </a:xfrm>
          <a:custGeom>
            <a:gdLst>
              <a:gd name="T0" fmla="*/ 48 w 108"/>
              <a:gd name="T1" fmla="*/ 2 h 97"/>
              <a:gd name="T2" fmla="*/ 48 w 108"/>
              <a:gd name="T3" fmla="*/ 95 h 97"/>
              <a:gd name="T4" fmla="*/ 46 w 108"/>
              <a:gd name="T5" fmla="*/ 97 h 97"/>
              <a:gd name="T6" fmla="*/ 41 w 108"/>
              <a:gd name="T7" fmla="*/ 97 h 97"/>
              <a:gd name="T8" fmla="*/ 39 w 108"/>
              <a:gd name="T9" fmla="*/ 95 h 97"/>
              <a:gd name="T10" fmla="*/ 39 w 108"/>
              <a:gd name="T11" fmla="*/ 48 h 97"/>
              <a:gd name="T12" fmla="*/ 20 w 108"/>
              <a:gd name="T13" fmla="*/ 48 h 97"/>
              <a:gd name="T14" fmla="*/ 17 w 108"/>
              <a:gd name="T15" fmla="*/ 47 h 97"/>
              <a:gd name="T16" fmla="*/ 14 w 108"/>
              <a:gd name="T17" fmla="*/ 46 h 97"/>
              <a:gd name="T18" fmla="*/ 1 w 108"/>
              <a:gd name="T19" fmla="*/ 37 h 97"/>
              <a:gd name="T20" fmla="*/ 0 w 108"/>
              <a:gd name="T21" fmla="*/ 35 h 97"/>
              <a:gd name="T22" fmla="*/ 1 w 108"/>
              <a:gd name="T23" fmla="*/ 34 h 97"/>
              <a:gd name="T24" fmla="*/ 14 w 108"/>
              <a:gd name="T25" fmla="*/ 25 h 97"/>
              <a:gd name="T26" fmla="*/ 17 w 108"/>
              <a:gd name="T27" fmla="*/ 24 h 97"/>
              <a:gd name="T28" fmla="*/ 20 w 108"/>
              <a:gd name="T29" fmla="*/ 23 h 97"/>
              <a:gd name="T30" fmla="*/ 39 w 108"/>
              <a:gd name="T31" fmla="*/ 23 h 97"/>
              <a:gd name="T32" fmla="*/ 39 w 108"/>
              <a:gd name="T33" fmla="*/ 2 h 97"/>
              <a:gd name="T34" fmla="*/ 41 w 108"/>
              <a:gd name="T35" fmla="*/ 0 h 97"/>
              <a:gd name="T36" fmla="*/ 46 w 108"/>
              <a:gd name="T37" fmla="*/ 0 h 97"/>
              <a:gd name="T38" fmla="*/ 48 w 108"/>
              <a:gd name="T39" fmla="*/ 2 h 97"/>
              <a:gd name="T40" fmla="*/ 108 w 108"/>
              <a:gd name="T41" fmla="*/ 25 h 97"/>
              <a:gd name="T42" fmla="*/ 107 w 108"/>
              <a:gd name="T43" fmla="*/ 26 h 97"/>
              <a:gd name="T44" fmla="*/ 94 w 108"/>
              <a:gd name="T45" fmla="*/ 35 h 97"/>
              <a:gd name="T46" fmla="*/ 92 w 108"/>
              <a:gd name="T47" fmla="*/ 37 h 97"/>
              <a:gd name="T48" fmla="*/ 88 w 108"/>
              <a:gd name="T49" fmla="*/ 37 h 97"/>
              <a:gd name="T50" fmla="*/ 56 w 108"/>
              <a:gd name="T51" fmla="*/ 37 h 97"/>
              <a:gd name="T52" fmla="*/ 52 w 108"/>
              <a:gd name="T53" fmla="*/ 12 h 97"/>
              <a:gd name="T54" fmla="*/ 88 w 108"/>
              <a:gd name="T55" fmla="*/ 12 h 97"/>
              <a:gd name="T56" fmla="*/ 92 w 108"/>
              <a:gd name="T57" fmla="*/ 13 h 97"/>
              <a:gd name="T58" fmla="*/ 94 w 108"/>
              <a:gd name="T59" fmla="*/ 14 h 97"/>
              <a:gd name="T60" fmla="*/ 107 w 108"/>
              <a:gd name="T61" fmla="*/ 23 h 97"/>
              <a:gd name="T62" fmla="*/ 108 w 108"/>
              <a:gd name="T63" fmla="*/ 25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" h="97">
                <a:moveTo>
                  <a:pt x="48" y="2"/>
                </a:moveTo>
                <a:cubicBezTo>
                  <a:pt x="48" y="95"/>
                  <a:pt x="48" y="95"/>
                  <a:pt x="48" y="95"/>
                </a:cubicBezTo>
                <a:cubicBezTo>
                  <a:pt x="48" y="97"/>
                  <a:pt x="47" y="97"/>
                  <a:pt x="46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97"/>
                  <a:pt x="39" y="97"/>
                  <a:pt x="39" y="95"/>
                </a:cubicBezTo>
                <a:cubicBezTo>
                  <a:pt x="39" y="48"/>
                  <a:pt x="39" y="48"/>
                  <a:pt x="39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9" y="48"/>
                  <a:pt x="18" y="48"/>
                  <a:pt x="17" y="47"/>
                </a:cubicBezTo>
                <a:cubicBezTo>
                  <a:pt x="16" y="47"/>
                  <a:pt x="15" y="46"/>
                  <a:pt x="14" y="4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1" y="34"/>
                  <a:pt x="1" y="3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4"/>
                  <a:pt x="16" y="24"/>
                  <a:pt x="17" y="24"/>
                </a:cubicBezTo>
                <a:cubicBezTo>
                  <a:pt x="18" y="23"/>
                  <a:pt x="19" y="23"/>
                  <a:pt x="20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1"/>
                  <a:pt x="40" y="0"/>
                  <a:pt x="4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lose/>
                <a:moveTo>
                  <a:pt x="108" y="25"/>
                </a:moveTo>
                <a:cubicBezTo>
                  <a:pt x="108" y="25"/>
                  <a:pt x="108" y="26"/>
                  <a:pt x="107" y="26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36"/>
                  <a:pt x="93" y="36"/>
                  <a:pt x="92" y="37"/>
                </a:cubicBezTo>
                <a:cubicBezTo>
                  <a:pt x="90" y="37"/>
                  <a:pt x="89" y="37"/>
                  <a:pt x="88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2" y="12"/>
                  <a:pt x="52" y="12"/>
                  <a:pt x="52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9" y="12"/>
                  <a:pt x="90" y="12"/>
                  <a:pt x="92" y="13"/>
                </a:cubicBezTo>
                <a:cubicBezTo>
                  <a:pt x="93" y="13"/>
                  <a:pt x="94" y="13"/>
                  <a:pt x="94" y="14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8" y="23"/>
                  <a:pt x="108" y="24"/>
                  <a:pt x="108" y="2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4" name="Freeform 102"/>
          <p:cNvSpPr>
            <a:spLocks noEditPoints="1"/>
          </p:cNvSpPr>
          <p:nvPr/>
        </p:nvSpPr>
        <p:spPr bwMode="auto">
          <a:xfrm>
            <a:off x="3973101" y="2228381"/>
            <a:ext cx="241300" cy="361950"/>
          </a:xfrm>
          <a:custGeom>
            <a:gdLst>
              <a:gd name="T0" fmla="*/ 61 w 64"/>
              <a:gd name="T1" fmla="*/ 43 h 96"/>
              <a:gd name="T2" fmla="*/ 39 w 64"/>
              <a:gd name="T3" fmla="*/ 92 h 96"/>
              <a:gd name="T4" fmla="*/ 32 w 64"/>
              <a:gd name="T5" fmla="*/ 96 h 96"/>
              <a:gd name="T6" fmla="*/ 24 w 64"/>
              <a:gd name="T7" fmla="*/ 92 h 96"/>
              <a:gd name="T8" fmla="*/ 2 w 64"/>
              <a:gd name="T9" fmla="*/ 43 h 96"/>
              <a:gd name="T10" fmla="*/ 0 w 64"/>
              <a:gd name="T11" fmla="*/ 32 h 96"/>
              <a:gd name="T12" fmla="*/ 32 w 64"/>
              <a:gd name="T13" fmla="*/ 0 h 96"/>
              <a:gd name="T14" fmla="*/ 64 w 64"/>
              <a:gd name="T15" fmla="*/ 32 h 96"/>
              <a:gd name="T16" fmla="*/ 61 w 64"/>
              <a:gd name="T17" fmla="*/ 43 h 96"/>
              <a:gd name="T18" fmla="*/ 32 w 64"/>
              <a:gd name="T19" fmla="*/ 16 h 96"/>
              <a:gd name="T20" fmla="*/ 16 w 64"/>
              <a:gd name="T21" fmla="*/ 32 h 96"/>
              <a:gd name="T22" fmla="*/ 32 w 64"/>
              <a:gd name="T23" fmla="*/ 48 h 96"/>
              <a:gd name="T24" fmla="*/ 48 w 64"/>
              <a:gd name="T25" fmla="*/ 32 h 96"/>
              <a:gd name="T26" fmla="*/ 32 w 64"/>
              <a:gd name="T27" fmla="*/ 16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96">
                <a:moveTo>
                  <a:pt x="61" y="43"/>
                </a:moveTo>
                <a:cubicBezTo>
                  <a:pt x="39" y="92"/>
                  <a:pt x="39" y="92"/>
                  <a:pt x="39" y="92"/>
                </a:cubicBezTo>
                <a:cubicBezTo>
                  <a:pt x="37" y="94"/>
                  <a:pt x="35" y="96"/>
                  <a:pt x="32" y="96"/>
                </a:cubicBezTo>
                <a:cubicBezTo>
                  <a:pt x="29" y="96"/>
                  <a:pt x="26" y="94"/>
                  <a:pt x="24" y="92"/>
                </a:cubicBezTo>
                <a:cubicBezTo>
                  <a:pt x="2" y="43"/>
                  <a:pt x="2" y="43"/>
                  <a:pt x="2" y="43"/>
                </a:cubicBezTo>
                <a:cubicBezTo>
                  <a:pt x="0" y="40"/>
                  <a:pt x="0" y="36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ubicBezTo>
                  <a:pt x="64" y="36"/>
                  <a:pt x="63" y="40"/>
                  <a:pt x="61" y="43"/>
                </a:cubicBez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0" y="48"/>
                  <a:pt x="48" y="41"/>
                  <a:pt x="48" y="32"/>
                </a:cubicBezTo>
                <a:cubicBezTo>
                  <a:pt x="48" y="23"/>
                  <a:pt x="40" y="16"/>
                  <a:pt x="32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3478125" y="3272634"/>
            <a:ext cx="363538" cy="365125"/>
          </a:xfrm>
          <a:custGeom>
            <a:gdLst>
              <a:gd name="T0" fmla="*/ 97 w 97"/>
              <a:gd name="T1" fmla="*/ 22 h 97"/>
              <a:gd name="T2" fmla="*/ 97 w 97"/>
              <a:gd name="T3" fmla="*/ 86 h 97"/>
              <a:gd name="T4" fmla="*/ 86 w 97"/>
              <a:gd name="T5" fmla="*/ 97 h 97"/>
              <a:gd name="T6" fmla="*/ 11 w 97"/>
              <a:gd name="T7" fmla="*/ 97 h 97"/>
              <a:gd name="T8" fmla="*/ 0 w 97"/>
              <a:gd name="T9" fmla="*/ 86 h 97"/>
              <a:gd name="T10" fmla="*/ 0 w 97"/>
              <a:gd name="T11" fmla="*/ 22 h 97"/>
              <a:gd name="T12" fmla="*/ 11 w 97"/>
              <a:gd name="T13" fmla="*/ 11 h 97"/>
              <a:gd name="T14" fmla="*/ 15 w 97"/>
              <a:gd name="T15" fmla="*/ 11 h 97"/>
              <a:gd name="T16" fmla="*/ 15 w 97"/>
              <a:gd name="T17" fmla="*/ 22 h 97"/>
              <a:gd name="T18" fmla="*/ 33 w 97"/>
              <a:gd name="T19" fmla="*/ 22 h 97"/>
              <a:gd name="T20" fmla="*/ 33 w 97"/>
              <a:gd name="T21" fmla="*/ 11 h 97"/>
              <a:gd name="T22" fmla="*/ 64 w 97"/>
              <a:gd name="T23" fmla="*/ 11 h 97"/>
              <a:gd name="T24" fmla="*/ 64 w 97"/>
              <a:gd name="T25" fmla="*/ 22 h 97"/>
              <a:gd name="T26" fmla="*/ 81 w 97"/>
              <a:gd name="T27" fmla="*/ 22 h 97"/>
              <a:gd name="T28" fmla="*/ 81 w 97"/>
              <a:gd name="T29" fmla="*/ 11 h 97"/>
              <a:gd name="T30" fmla="*/ 86 w 97"/>
              <a:gd name="T31" fmla="*/ 11 h 97"/>
              <a:gd name="T32" fmla="*/ 97 w 97"/>
              <a:gd name="T33" fmla="*/ 22 h 97"/>
              <a:gd name="T34" fmla="*/ 86 w 97"/>
              <a:gd name="T35" fmla="*/ 43 h 97"/>
              <a:gd name="T36" fmla="*/ 11 w 97"/>
              <a:gd name="T37" fmla="*/ 43 h 97"/>
              <a:gd name="T38" fmla="*/ 11 w 97"/>
              <a:gd name="T39" fmla="*/ 86 h 97"/>
              <a:gd name="T40" fmla="*/ 86 w 97"/>
              <a:gd name="T41" fmla="*/ 86 h 97"/>
              <a:gd name="T42" fmla="*/ 86 w 97"/>
              <a:gd name="T43" fmla="*/ 43 h 97"/>
              <a:gd name="T44" fmla="*/ 28 w 97"/>
              <a:gd name="T45" fmla="*/ 18 h 97"/>
              <a:gd name="T46" fmla="*/ 20 w 97"/>
              <a:gd name="T47" fmla="*/ 18 h 97"/>
              <a:gd name="T48" fmla="*/ 20 w 97"/>
              <a:gd name="T49" fmla="*/ 0 h 97"/>
              <a:gd name="T50" fmla="*/ 28 w 97"/>
              <a:gd name="T51" fmla="*/ 0 h 97"/>
              <a:gd name="T52" fmla="*/ 28 w 97"/>
              <a:gd name="T53" fmla="*/ 18 h 97"/>
              <a:gd name="T54" fmla="*/ 76 w 97"/>
              <a:gd name="T55" fmla="*/ 18 h 97"/>
              <a:gd name="T56" fmla="*/ 69 w 97"/>
              <a:gd name="T57" fmla="*/ 18 h 97"/>
              <a:gd name="T58" fmla="*/ 69 w 97"/>
              <a:gd name="T59" fmla="*/ 0 h 97"/>
              <a:gd name="T60" fmla="*/ 76 w 97"/>
              <a:gd name="T61" fmla="*/ 0 h 97"/>
              <a:gd name="T62" fmla="*/ 76 w 97"/>
              <a:gd name="T63" fmla="*/ 18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97">
                <a:moveTo>
                  <a:pt x="97" y="22"/>
                </a:moveTo>
                <a:cubicBezTo>
                  <a:pt x="97" y="86"/>
                  <a:pt x="97" y="86"/>
                  <a:pt x="97" y="86"/>
                </a:cubicBezTo>
                <a:cubicBezTo>
                  <a:pt x="97" y="92"/>
                  <a:pt x="92" y="97"/>
                  <a:pt x="86" y="97"/>
                </a:cubicBezTo>
                <a:cubicBezTo>
                  <a:pt x="11" y="97"/>
                  <a:pt x="11" y="97"/>
                  <a:pt x="11" y="97"/>
                </a:cubicBezTo>
                <a:cubicBezTo>
                  <a:pt x="5" y="97"/>
                  <a:pt x="0" y="92"/>
                  <a:pt x="0" y="8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6"/>
                  <a:pt x="5" y="11"/>
                  <a:pt x="11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22"/>
                  <a:pt x="15" y="22"/>
                  <a:pt x="15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11"/>
                  <a:pt x="33" y="11"/>
                  <a:pt x="33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22"/>
                  <a:pt x="64" y="22"/>
                  <a:pt x="64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11"/>
                  <a:pt x="81" y="11"/>
                  <a:pt x="81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92" y="11"/>
                  <a:pt x="97" y="16"/>
                  <a:pt x="97" y="22"/>
                </a:cubicBezTo>
                <a:close/>
                <a:moveTo>
                  <a:pt x="86" y="43"/>
                </a:moveTo>
                <a:cubicBezTo>
                  <a:pt x="11" y="43"/>
                  <a:pt x="11" y="43"/>
                  <a:pt x="11" y="43"/>
                </a:cubicBezTo>
                <a:cubicBezTo>
                  <a:pt x="11" y="86"/>
                  <a:pt x="11" y="86"/>
                  <a:pt x="11" y="86"/>
                </a:cubicBezTo>
                <a:cubicBezTo>
                  <a:pt x="86" y="86"/>
                  <a:pt x="86" y="86"/>
                  <a:pt x="86" y="86"/>
                </a:cubicBezTo>
                <a:lnTo>
                  <a:pt x="86" y="43"/>
                </a:lnTo>
                <a:close/>
                <a:moveTo>
                  <a:pt x="28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0"/>
                  <a:pt x="20" y="0"/>
                  <a:pt x="20" y="0"/>
                </a:cubicBezTo>
                <a:cubicBezTo>
                  <a:pt x="28" y="0"/>
                  <a:pt x="28" y="0"/>
                  <a:pt x="28" y="0"/>
                </a:cubicBezTo>
                <a:lnTo>
                  <a:pt x="28" y="18"/>
                </a:lnTo>
                <a:close/>
                <a:moveTo>
                  <a:pt x="76" y="18"/>
                </a:moveTo>
                <a:cubicBezTo>
                  <a:pt x="69" y="18"/>
                  <a:pt x="69" y="18"/>
                  <a:pt x="69" y="18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76" y="0"/>
                  <a:pt x="76" y="0"/>
                </a:cubicBezTo>
                <a:lnTo>
                  <a:pt x="7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" name="Freeform 22"/>
          <p:cNvSpPr>
            <a:spLocks noEditPoints="1"/>
          </p:cNvSpPr>
          <p:nvPr/>
        </p:nvSpPr>
        <p:spPr bwMode="auto">
          <a:xfrm>
            <a:off x="2670337" y="5408315"/>
            <a:ext cx="390525" cy="395288"/>
          </a:xfrm>
          <a:custGeom>
            <a:gdLst>
              <a:gd name="T0" fmla="*/ 104 w 104"/>
              <a:gd name="T1" fmla="*/ 52 h 105"/>
              <a:gd name="T2" fmla="*/ 53 w 104"/>
              <a:gd name="T3" fmla="*/ 104 h 105"/>
              <a:gd name="T4" fmla="*/ 1 w 104"/>
              <a:gd name="T5" fmla="*/ 53 h 105"/>
              <a:gd name="T6" fmla="*/ 52 w 104"/>
              <a:gd name="T7" fmla="*/ 1 h 105"/>
              <a:gd name="T8" fmla="*/ 104 w 104"/>
              <a:gd name="T9" fmla="*/ 52 h 105"/>
              <a:gd name="T10" fmla="*/ 93 w 104"/>
              <a:gd name="T11" fmla="*/ 52 h 105"/>
              <a:gd name="T12" fmla="*/ 52 w 104"/>
              <a:gd name="T13" fmla="*/ 12 h 105"/>
              <a:gd name="T14" fmla="*/ 11 w 104"/>
              <a:gd name="T15" fmla="*/ 53 h 105"/>
              <a:gd name="T16" fmla="*/ 53 w 104"/>
              <a:gd name="T17" fmla="*/ 94 h 105"/>
              <a:gd name="T18" fmla="*/ 93 w 104"/>
              <a:gd name="T19" fmla="*/ 52 h 105"/>
              <a:gd name="T20" fmla="*/ 42 w 104"/>
              <a:gd name="T21" fmla="*/ 42 h 105"/>
              <a:gd name="T22" fmla="*/ 77 w 104"/>
              <a:gd name="T23" fmla="*/ 28 h 105"/>
              <a:gd name="T24" fmla="*/ 63 w 104"/>
              <a:gd name="T25" fmla="*/ 63 h 105"/>
              <a:gd name="T26" fmla="*/ 28 w 104"/>
              <a:gd name="T27" fmla="*/ 77 h 105"/>
              <a:gd name="T28" fmla="*/ 42 w 104"/>
              <a:gd name="T29" fmla="*/ 42 h 105"/>
              <a:gd name="T30" fmla="*/ 47 w 104"/>
              <a:gd name="T31" fmla="*/ 58 h 105"/>
              <a:gd name="T32" fmla="*/ 58 w 104"/>
              <a:gd name="T33" fmla="*/ 58 h 105"/>
              <a:gd name="T34" fmla="*/ 67 w 104"/>
              <a:gd name="T35" fmla="*/ 37 h 105"/>
              <a:gd name="T36" fmla="*/ 47 w 104"/>
              <a:gd name="T37" fmla="*/ 47 h 105"/>
              <a:gd name="T38" fmla="*/ 47 w 104"/>
              <a:gd name="T39" fmla="*/ 58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105">
                <a:moveTo>
                  <a:pt x="104" y="52"/>
                </a:moveTo>
                <a:cubicBezTo>
                  <a:pt x="104" y="80"/>
                  <a:pt x="82" y="104"/>
                  <a:pt x="53" y="104"/>
                </a:cubicBezTo>
                <a:cubicBezTo>
                  <a:pt x="24" y="105"/>
                  <a:pt x="1" y="82"/>
                  <a:pt x="1" y="53"/>
                </a:cubicBezTo>
                <a:cubicBezTo>
                  <a:pt x="0" y="25"/>
                  <a:pt x="23" y="1"/>
                  <a:pt x="52" y="1"/>
                </a:cubicBezTo>
                <a:cubicBezTo>
                  <a:pt x="80" y="0"/>
                  <a:pt x="104" y="23"/>
                  <a:pt x="104" y="52"/>
                </a:cubicBezTo>
                <a:close/>
                <a:moveTo>
                  <a:pt x="93" y="52"/>
                </a:moveTo>
                <a:cubicBezTo>
                  <a:pt x="93" y="29"/>
                  <a:pt x="74" y="11"/>
                  <a:pt x="52" y="12"/>
                </a:cubicBezTo>
                <a:cubicBezTo>
                  <a:pt x="29" y="12"/>
                  <a:pt x="11" y="31"/>
                  <a:pt x="11" y="53"/>
                </a:cubicBezTo>
                <a:cubicBezTo>
                  <a:pt x="12" y="76"/>
                  <a:pt x="30" y="94"/>
                  <a:pt x="53" y="94"/>
                </a:cubicBezTo>
                <a:cubicBezTo>
                  <a:pt x="76" y="93"/>
                  <a:pt x="93" y="75"/>
                  <a:pt x="93" y="52"/>
                </a:cubicBezTo>
                <a:close/>
                <a:moveTo>
                  <a:pt x="42" y="42"/>
                </a:moveTo>
                <a:cubicBezTo>
                  <a:pt x="52" y="31"/>
                  <a:pt x="77" y="28"/>
                  <a:pt x="77" y="28"/>
                </a:cubicBezTo>
                <a:cubicBezTo>
                  <a:pt x="77" y="28"/>
                  <a:pt x="74" y="53"/>
                  <a:pt x="63" y="63"/>
                </a:cubicBezTo>
                <a:cubicBezTo>
                  <a:pt x="52" y="74"/>
                  <a:pt x="28" y="77"/>
                  <a:pt x="28" y="77"/>
                </a:cubicBezTo>
                <a:cubicBezTo>
                  <a:pt x="28" y="77"/>
                  <a:pt x="31" y="52"/>
                  <a:pt x="42" y="42"/>
                </a:cubicBezTo>
                <a:close/>
                <a:moveTo>
                  <a:pt x="47" y="58"/>
                </a:moveTo>
                <a:cubicBezTo>
                  <a:pt x="50" y="61"/>
                  <a:pt x="55" y="61"/>
                  <a:pt x="58" y="58"/>
                </a:cubicBezTo>
                <a:cubicBezTo>
                  <a:pt x="62" y="53"/>
                  <a:pt x="65" y="45"/>
                  <a:pt x="67" y="37"/>
                </a:cubicBezTo>
                <a:cubicBezTo>
                  <a:pt x="60" y="39"/>
                  <a:pt x="51" y="43"/>
                  <a:pt x="47" y="47"/>
                </a:cubicBezTo>
                <a:cubicBezTo>
                  <a:pt x="44" y="50"/>
                  <a:pt x="44" y="55"/>
                  <a:pt x="47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7" name="Freeform 49"/>
          <p:cNvSpPr>
            <a:spLocks noEditPoints="1"/>
          </p:cNvSpPr>
          <p:nvPr/>
        </p:nvSpPr>
        <p:spPr bwMode="auto">
          <a:xfrm>
            <a:off x="2712210" y="4207040"/>
            <a:ext cx="404813" cy="228600"/>
          </a:xfrm>
          <a:custGeom>
            <a:gdLst>
              <a:gd name="T0" fmla="*/ 108 w 108"/>
              <a:gd name="T1" fmla="*/ 31 h 61"/>
              <a:gd name="T2" fmla="*/ 54 w 108"/>
              <a:gd name="T3" fmla="*/ 61 h 61"/>
              <a:gd name="T4" fmla="*/ 0 w 108"/>
              <a:gd name="T5" fmla="*/ 31 h 61"/>
              <a:gd name="T6" fmla="*/ 54 w 108"/>
              <a:gd name="T7" fmla="*/ 0 h 61"/>
              <a:gd name="T8" fmla="*/ 108 w 108"/>
              <a:gd name="T9" fmla="*/ 31 h 61"/>
              <a:gd name="T10" fmla="*/ 78 w 108"/>
              <a:gd name="T11" fmla="*/ 31 h 61"/>
              <a:gd name="T12" fmla="*/ 54 w 108"/>
              <a:gd name="T13" fmla="*/ 7 h 61"/>
              <a:gd name="T14" fmla="*/ 30 w 108"/>
              <a:gd name="T15" fmla="*/ 31 h 61"/>
              <a:gd name="T16" fmla="*/ 54 w 108"/>
              <a:gd name="T17" fmla="*/ 54 h 61"/>
              <a:gd name="T18" fmla="*/ 78 w 108"/>
              <a:gd name="T19" fmla="*/ 31 h 61"/>
              <a:gd name="T20" fmla="*/ 66 w 108"/>
              <a:gd name="T21" fmla="*/ 31 h 61"/>
              <a:gd name="T22" fmla="*/ 54 w 108"/>
              <a:gd name="T23" fmla="*/ 42 h 61"/>
              <a:gd name="T24" fmla="*/ 42 w 108"/>
              <a:gd name="T25" fmla="*/ 31 h 61"/>
              <a:gd name="T26" fmla="*/ 54 w 108"/>
              <a:gd name="T27" fmla="*/ 19 h 61"/>
              <a:gd name="T28" fmla="*/ 54 w 108"/>
              <a:gd name="T29" fmla="*/ 31 h 61"/>
              <a:gd name="T30" fmla="*/ 66 w 108"/>
              <a:gd name="T31" fmla="*/ 31 h 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61">
                <a:moveTo>
                  <a:pt x="108" y="31"/>
                </a:moveTo>
                <a:cubicBezTo>
                  <a:pt x="108" y="35"/>
                  <a:pt x="89" y="61"/>
                  <a:pt x="54" y="61"/>
                </a:cubicBezTo>
                <a:cubicBezTo>
                  <a:pt x="18" y="61"/>
                  <a:pt x="0" y="35"/>
                  <a:pt x="0" y="31"/>
                </a:cubicBezTo>
                <a:cubicBezTo>
                  <a:pt x="0" y="26"/>
                  <a:pt x="18" y="0"/>
                  <a:pt x="54" y="0"/>
                </a:cubicBezTo>
                <a:cubicBezTo>
                  <a:pt x="89" y="0"/>
                  <a:pt x="108" y="26"/>
                  <a:pt x="108" y="31"/>
                </a:cubicBezTo>
                <a:close/>
                <a:moveTo>
                  <a:pt x="78" y="31"/>
                </a:moveTo>
                <a:cubicBezTo>
                  <a:pt x="78" y="18"/>
                  <a:pt x="67" y="7"/>
                  <a:pt x="54" y="7"/>
                </a:cubicBezTo>
                <a:cubicBezTo>
                  <a:pt x="40" y="7"/>
                  <a:pt x="30" y="18"/>
                  <a:pt x="30" y="31"/>
                </a:cubicBezTo>
                <a:cubicBezTo>
                  <a:pt x="30" y="43"/>
                  <a:pt x="40" y="54"/>
                  <a:pt x="54" y="54"/>
                </a:cubicBezTo>
                <a:cubicBezTo>
                  <a:pt x="67" y="54"/>
                  <a:pt x="78" y="43"/>
                  <a:pt x="78" y="31"/>
                </a:cubicBezTo>
                <a:close/>
                <a:moveTo>
                  <a:pt x="66" y="31"/>
                </a:moveTo>
                <a:cubicBezTo>
                  <a:pt x="66" y="37"/>
                  <a:pt x="60" y="42"/>
                  <a:pt x="54" y="42"/>
                </a:cubicBezTo>
                <a:cubicBezTo>
                  <a:pt x="47" y="42"/>
                  <a:pt x="42" y="37"/>
                  <a:pt x="42" y="31"/>
                </a:cubicBezTo>
                <a:cubicBezTo>
                  <a:pt x="42" y="24"/>
                  <a:pt x="47" y="19"/>
                  <a:pt x="54" y="19"/>
                </a:cubicBezTo>
                <a:cubicBezTo>
                  <a:pt x="57" y="19"/>
                  <a:pt x="51" y="28"/>
                  <a:pt x="54" y="31"/>
                </a:cubicBezTo>
                <a:cubicBezTo>
                  <a:pt x="55" y="33"/>
                  <a:pt x="66" y="27"/>
                  <a:pt x="66" y="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225" y="2117725"/>
            <a:ext cx="6109335" cy="4080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5994"/>
              <a:chOff x="4410807" y="2036150"/>
              <a:chExt cx="3456843" cy="2385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感谢观看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5994"/>
              <a:chOff x="4410807" y="2036150"/>
              <a:chExt cx="3456843" cy="2385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01</a:t>
                </a:r>
                <a:endParaRPr 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输入标题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90871" y="1111251"/>
            <a:ext cx="4384876" cy="4084707"/>
            <a:chOff x="6129" y="1594"/>
            <a:chExt cx="7283" cy="7057"/>
          </a:xfrm>
        </p:grpSpPr>
        <p:sp>
          <p:nvSpPr>
            <p:cNvPr id="7" name="Freeform 2"/>
            <p:cNvSpPr/>
            <p:nvPr/>
          </p:nvSpPr>
          <p:spPr bwMode="auto">
            <a:xfrm>
              <a:off x="9743" y="1697"/>
              <a:ext cx="2627" cy="2307"/>
            </a:xfrm>
            <a:custGeom>
              <a:gdLst>
                <a:gd name="T0" fmla="*/ 503 w 644"/>
                <a:gd name="T1" fmla="*/ 292 h 566"/>
                <a:gd name="T2" fmla="*/ 464 w 644"/>
                <a:gd name="T3" fmla="*/ 219 h 566"/>
                <a:gd name="T4" fmla="*/ 389 w 644"/>
                <a:gd name="T5" fmla="*/ 79 h 566"/>
                <a:gd name="T6" fmla="*/ 366 w 644"/>
                <a:gd name="T7" fmla="*/ 47 h 566"/>
                <a:gd name="T8" fmla="*/ 221 w 644"/>
                <a:gd name="T9" fmla="*/ 10 h 566"/>
                <a:gd name="T10" fmla="*/ 20 w 644"/>
                <a:gd name="T11" fmla="*/ 207 h 566"/>
                <a:gd name="T12" fmla="*/ 2 w 644"/>
                <a:gd name="T13" fmla="*/ 239 h 566"/>
                <a:gd name="T14" fmla="*/ 140 w 644"/>
                <a:gd name="T15" fmla="*/ 496 h 566"/>
                <a:gd name="T16" fmla="*/ 21 w 644"/>
                <a:gd name="T17" fmla="*/ 563 h 566"/>
                <a:gd name="T18" fmla="*/ 443 w 644"/>
                <a:gd name="T19" fmla="*/ 566 h 566"/>
                <a:gd name="T20" fmla="*/ 644 w 644"/>
                <a:gd name="T21" fmla="*/ 213 h 566"/>
                <a:gd name="T22" fmla="*/ 503 w 644"/>
                <a:gd name="T23" fmla="*/ 292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4" h="566">
                  <a:moveTo>
                    <a:pt x="503" y="292"/>
                  </a:moveTo>
                  <a:cubicBezTo>
                    <a:pt x="490" y="268"/>
                    <a:pt x="477" y="243"/>
                    <a:pt x="464" y="219"/>
                  </a:cubicBezTo>
                  <a:cubicBezTo>
                    <a:pt x="439" y="173"/>
                    <a:pt x="413" y="126"/>
                    <a:pt x="389" y="79"/>
                  </a:cubicBezTo>
                  <a:cubicBezTo>
                    <a:pt x="383" y="66"/>
                    <a:pt x="375" y="56"/>
                    <a:pt x="366" y="47"/>
                  </a:cubicBezTo>
                  <a:cubicBezTo>
                    <a:pt x="330" y="8"/>
                    <a:pt x="277" y="0"/>
                    <a:pt x="221" y="10"/>
                  </a:cubicBezTo>
                  <a:cubicBezTo>
                    <a:pt x="111" y="29"/>
                    <a:pt x="69" y="120"/>
                    <a:pt x="20" y="207"/>
                  </a:cubicBezTo>
                  <a:cubicBezTo>
                    <a:pt x="19" y="210"/>
                    <a:pt x="0" y="236"/>
                    <a:pt x="2" y="239"/>
                  </a:cubicBezTo>
                  <a:cubicBezTo>
                    <a:pt x="2" y="239"/>
                    <a:pt x="140" y="496"/>
                    <a:pt x="140" y="496"/>
                  </a:cubicBezTo>
                  <a:cubicBezTo>
                    <a:pt x="21" y="563"/>
                    <a:pt x="21" y="563"/>
                    <a:pt x="21" y="563"/>
                  </a:cubicBezTo>
                  <a:cubicBezTo>
                    <a:pt x="443" y="566"/>
                    <a:pt x="443" y="566"/>
                    <a:pt x="443" y="566"/>
                  </a:cubicBezTo>
                  <a:cubicBezTo>
                    <a:pt x="644" y="213"/>
                    <a:pt x="644" y="213"/>
                    <a:pt x="644" y="213"/>
                  </a:cubicBezTo>
                  <a:lnTo>
                    <a:pt x="503" y="292"/>
                  </a:ln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8" name="Freeform 3"/>
            <p:cNvSpPr/>
            <p:nvPr/>
          </p:nvSpPr>
          <p:spPr bwMode="auto">
            <a:xfrm>
              <a:off x="7249" y="1594"/>
              <a:ext cx="3293" cy="2510"/>
            </a:xfrm>
            <a:custGeom>
              <a:gdLst>
                <a:gd name="T0" fmla="*/ 667 w 808"/>
                <a:gd name="T1" fmla="*/ 109 h 616"/>
                <a:gd name="T2" fmla="*/ 688 w 808"/>
                <a:gd name="T3" fmla="*/ 83 h 616"/>
                <a:gd name="T4" fmla="*/ 808 w 808"/>
                <a:gd name="T5" fmla="*/ 9 h 616"/>
                <a:gd name="T6" fmla="*/ 752 w 808"/>
                <a:gd name="T7" fmla="*/ 7 h 616"/>
                <a:gd name="T8" fmla="*/ 395 w 808"/>
                <a:gd name="T9" fmla="*/ 2 h 616"/>
                <a:gd name="T10" fmla="*/ 165 w 808"/>
                <a:gd name="T11" fmla="*/ 108 h 616"/>
                <a:gd name="T12" fmla="*/ 0 w 808"/>
                <a:gd name="T13" fmla="*/ 408 h 616"/>
                <a:gd name="T14" fmla="*/ 379 w 808"/>
                <a:gd name="T15" fmla="*/ 616 h 616"/>
                <a:gd name="T16" fmla="*/ 463 w 808"/>
                <a:gd name="T17" fmla="*/ 468 h 616"/>
                <a:gd name="T18" fmla="*/ 608 w 808"/>
                <a:gd name="T19" fmla="*/ 211 h 616"/>
                <a:gd name="T20" fmla="*/ 667 w 808"/>
                <a:gd name="T21" fmla="*/ 109 h 6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7" h="616">
                  <a:moveTo>
                    <a:pt x="667" y="109"/>
                  </a:moveTo>
                  <a:cubicBezTo>
                    <a:pt x="673" y="100"/>
                    <a:pt x="680" y="91"/>
                    <a:pt x="688" y="83"/>
                  </a:cubicBezTo>
                  <a:cubicBezTo>
                    <a:pt x="715" y="55"/>
                    <a:pt x="767" y="9"/>
                    <a:pt x="808" y="9"/>
                  </a:cubicBezTo>
                  <a:cubicBezTo>
                    <a:pt x="777" y="9"/>
                    <a:pt x="752" y="7"/>
                    <a:pt x="752" y="7"/>
                  </a:cubicBezTo>
                  <a:cubicBezTo>
                    <a:pt x="752" y="7"/>
                    <a:pt x="534" y="5"/>
                    <a:pt x="395" y="2"/>
                  </a:cubicBezTo>
                  <a:cubicBezTo>
                    <a:pt x="286" y="0"/>
                    <a:pt x="206" y="49"/>
                    <a:pt x="165" y="1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379" y="616"/>
                    <a:pt x="379" y="616"/>
                    <a:pt x="379" y="616"/>
                  </a:cubicBezTo>
                  <a:cubicBezTo>
                    <a:pt x="407" y="566"/>
                    <a:pt x="435" y="517"/>
                    <a:pt x="463" y="468"/>
                  </a:cubicBezTo>
                  <a:cubicBezTo>
                    <a:pt x="511" y="383"/>
                    <a:pt x="560" y="297"/>
                    <a:pt x="608" y="211"/>
                  </a:cubicBezTo>
                  <a:cubicBezTo>
                    <a:pt x="628" y="177"/>
                    <a:pt x="644" y="141"/>
                    <a:pt x="667" y="109"/>
                  </a:cubicBez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9" name="Freeform 4"/>
            <p:cNvSpPr/>
            <p:nvPr/>
          </p:nvSpPr>
          <p:spPr bwMode="auto">
            <a:xfrm>
              <a:off x="9806" y="5744"/>
              <a:ext cx="2563" cy="2907"/>
            </a:xfrm>
            <a:custGeom>
              <a:gdLst>
                <a:gd name="T0" fmla="*/ 210 w 629"/>
                <a:gd name="T1" fmla="*/ 552 h 714"/>
                <a:gd name="T2" fmla="*/ 292 w 629"/>
                <a:gd name="T3" fmla="*/ 554 h 714"/>
                <a:gd name="T4" fmla="*/ 451 w 629"/>
                <a:gd name="T5" fmla="*/ 557 h 714"/>
                <a:gd name="T6" fmla="*/ 491 w 629"/>
                <a:gd name="T7" fmla="*/ 552 h 714"/>
                <a:gd name="T8" fmla="*/ 593 w 629"/>
                <a:gd name="T9" fmla="*/ 444 h 714"/>
                <a:gd name="T10" fmla="*/ 519 w 629"/>
                <a:gd name="T11" fmla="*/ 172 h 714"/>
                <a:gd name="T12" fmla="*/ 500 w 629"/>
                <a:gd name="T13" fmla="*/ 140 h 714"/>
                <a:gd name="T14" fmla="*/ 208 w 629"/>
                <a:gd name="T15" fmla="*/ 136 h 714"/>
                <a:gd name="T16" fmla="*/ 208 w 629"/>
                <a:gd name="T17" fmla="*/ 0 h 714"/>
                <a:gd name="T18" fmla="*/ 0 w 629"/>
                <a:gd name="T19" fmla="*/ 366 h 714"/>
                <a:gd name="T20" fmla="*/ 210 w 629"/>
                <a:gd name="T21" fmla="*/ 714 h 714"/>
                <a:gd name="T22" fmla="*/ 210 w 629"/>
                <a:gd name="T23" fmla="*/ 552 h 7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714">
                  <a:moveTo>
                    <a:pt x="210" y="552"/>
                  </a:moveTo>
                  <a:cubicBezTo>
                    <a:pt x="237" y="553"/>
                    <a:pt x="265" y="553"/>
                    <a:pt x="292" y="554"/>
                  </a:cubicBezTo>
                  <a:cubicBezTo>
                    <a:pt x="345" y="554"/>
                    <a:pt x="398" y="555"/>
                    <a:pt x="451" y="557"/>
                  </a:cubicBezTo>
                  <a:cubicBezTo>
                    <a:pt x="465" y="557"/>
                    <a:pt x="478" y="556"/>
                    <a:pt x="491" y="552"/>
                  </a:cubicBezTo>
                  <a:cubicBezTo>
                    <a:pt x="541" y="539"/>
                    <a:pt x="575" y="497"/>
                    <a:pt x="593" y="444"/>
                  </a:cubicBezTo>
                  <a:cubicBezTo>
                    <a:pt x="629" y="340"/>
                    <a:pt x="570" y="257"/>
                    <a:pt x="519" y="172"/>
                  </a:cubicBezTo>
                  <a:cubicBezTo>
                    <a:pt x="513" y="162"/>
                    <a:pt x="506" y="151"/>
                    <a:pt x="500" y="140"/>
                  </a:cubicBezTo>
                  <a:cubicBezTo>
                    <a:pt x="208" y="136"/>
                    <a:pt x="208" y="136"/>
                    <a:pt x="208" y="13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210" y="714"/>
                    <a:pt x="210" y="714"/>
                    <a:pt x="210" y="714"/>
                  </a:cubicBezTo>
                  <a:lnTo>
                    <a:pt x="210" y="552"/>
                  </a:ln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1036" y="3795"/>
              <a:ext cx="2377" cy="3670"/>
            </a:xfrm>
            <a:custGeom>
              <a:gdLst>
                <a:gd name="T0" fmla="*/ 302 w 583"/>
                <a:gd name="T1" fmla="*/ 729 h 901"/>
                <a:gd name="T2" fmla="*/ 318 w 583"/>
                <a:gd name="T3" fmla="*/ 770 h 901"/>
                <a:gd name="T4" fmla="*/ 321 w 583"/>
                <a:gd name="T5" fmla="*/ 901 h 901"/>
                <a:gd name="T6" fmla="*/ 350 w 583"/>
                <a:gd name="T7" fmla="*/ 852 h 901"/>
                <a:gd name="T8" fmla="*/ 528 w 583"/>
                <a:gd name="T9" fmla="*/ 542 h 901"/>
                <a:gd name="T10" fmla="*/ 548 w 583"/>
                <a:gd name="T11" fmla="*/ 290 h 901"/>
                <a:gd name="T12" fmla="*/ 366 w 583"/>
                <a:gd name="T13" fmla="*/ 0 h 901"/>
                <a:gd name="T14" fmla="*/ 0 w 583"/>
                <a:gd name="T15" fmla="*/ 230 h 901"/>
                <a:gd name="T16" fmla="*/ 95 w 583"/>
                <a:gd name="T17" fmla="*/ 387 h 901"/>
                <a:gd name="T18" fmla="*/ 254 w 583"/>
                <a:gd name="T19" fmla="*/ 647 h 901"/>
                <a:gd name="T20" fmla="*/ 302 w 583"/>
                <a:gd name="T21" fmla="*/ 729 h 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3" h="901">
                  <a:moveTo>
                    <a:pt x="302" y="729"/>
                  </a:moveTo>
                  <a:cubicBezTo>
                    <a:pt x="308" y="742"/>
                    <a:pt x="314" y="756"/>
                    <a:pt x="318" y="770"/>
                  </a:cubicBezTo>
                  <a:cubicBezTo>
                    <a:pt x="327" y="804"/>
                    <a:pt x="339" y="868"/>
                    <a:pt x="321" y="901"/>
                  </a:cubicBezTo>
                  <a:cubicBezTo>
                    <a:pt x="337" y="873"/>
                    <a:pt x="350" y="852"/>
                    <a:pt x="350" y="852"/>
                  </a:cubicBezTo>
                  <a:cubicBezTo>
                    <a:pt x="350" y="852"/>
                    <a:pt x="458" y="663"/>
                    <a:pt x="528" y="542"/>
                  </a:cubicBezTo>
                  <a:cubicBezTo>
                    <a:pt x="583" y="449"/>
                    <a:pt x="580" y="355"/>
                    <a:pt x="548" y="29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2" y="282"/>
                    <a:pt x="64" y="334"/>
                    <a:pt x="95" y="387"/>
                  </a:cubicBezTo>
                  <a:cubicBezTo>
                    <a:pt x="148" y="474"/>
                    <a:pt x="201" y="561"/>
                    <a:pt x="254" y="647"/>
                  </a:cubicBezTo>
                  <a:cubicBezTo>
                    <a:pt x="271" y="674"/>
                    <a:pt x="288" y="700"/>
                    <a:pt x="302" y="729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129" y="3957"/>
              <a:ext cx="2587" cy="2263"/>
            </a:xfrm>
            <a:custGeom>
              <a:gdLst>
                <a:gd name="T0" fmla="*/ 164 w 635"/>
                <a:gd name="T1" fmla="*/ 85 h 555"/>
                <a:gd name="T2" fmla="*/ 119 w 635"/>
                <a:gd name="T3" fmla="*/ 154 h 555"/>
                <a:gd name="T4" fmla="*/ 33 w 635"/>
                <a:gd name="T5" fmla="*/ 288 h 555"/>
                <a:gd name="T6" fmla="*/ 16 w 635"/>
                <a:gd name="T7" fmla="*/ 324 h 555"/>
                <a:gd name="T8" fmla="*/ 55 w 635"/>
                <a:gd name="T9" fmla="*/ 468 h 555"/>
                <a:gd name="T10" fmla="*/ 169 w 635"/>
                <a:gd name="T11" fmla="*/ 540 h 555"/>
                <a:gd name="T12" fmla="*/ 361 w 635"/>
                <a:gd name="T13" fmla="*/ 550 h 555"/>
                <a:gd name="T14" fmla="*/ 519 w 635"/>
                <a:gd name="T15" fmla="*/ 302 h 555"/>
                <a:gd name="T16" fmla="*/ 635 w 635"/>
                <a:gd name="T17" fmla="*/ 373 h 555"/>
                <a:gd name="T18" fmla="*/ 432 w 635"/>
                <a:gd name="T19" fmla="*/ 4 h 555"/>
                <a:gd name="T20" fmla="*/ 26 w 635"/>
                <a:gd name="T21" fmla="*/ 0 h 555"/>
                <a:gd name="T22" fmla="*/ 164 w 635"/>
                <a:gd name="T23" fmla="*/ 85 h 5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5" h="555">
                  <a:moveTo>
                    <a:pt x="164" y="85"/>
                  </a:moveTo>
                  <a:cubicBezTo>
                    <a:pt x="149" y="108"/>
                    <a:pt x="134" y="131"/>
                    <a:pt x="119" y="154"/>
                  </a:cubicBezTo>
                  <a:cubicBezTo>
                    <a:pt x="91" y="199"/>
                    <a:pt x="63" y="244"/>
                    <a:pt x="33" y="288"/>
                  </a:cubicBezTo>
                  <a:cubicBezTo>
                    <a:pt x="25" y="300"/>
                    <a:pt x="20" y="312"/>
                    <a:pt x="16" y="324"/>
                  </a:cubicBezTo>
                  <a:cubicBezTo>
                    <a:pt x="0" y="374"/>
                    <a:pt x="19" y="424"/>
                    <a:pt x="55" y="468"/>
                  </a:cubicBezTo>
                  <a:cubicBezTo>
                    <a:pt x="84" y="504"/>
                    <a:pt x="124" y="528"/>
                    <a:pt x="169" y="540"/>
                  </a:cubicBezTo>
                  <a:cubicBezTo>
                    <a:pt x="223" y="555"/>
                    <a:pt x="355" y="550"/>
                    <a:pt x="361" y="550"/>
                  </a:cubicBezTo>
                  <a:cubicBezTo>
                    <a:pt x="519" y="302"/>
                    <a:pt x="519" y="302"/>
                    <a:pt x="519" y="302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432" y="4"/>
                    <a:pt x="432" y="4"/>
                    <a:pt x="432" y="4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164" y="85"/>
                  </a:ln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309" y="6007"/>
              <a:ext cx="3027" cy="2090"/>
            </a:xfrm>
            <a:custGeom>
              <a:gdLst>
                <a:gd name="T0" fmla="*/ 0 w 743"/>
                <a:gd name="T1" fmla="*/ 0 h 513"/>
                <a:gd name="T2" fmla="*/ 26 w 743"/>
                <a:gd name="T3" fmla="*/ 49 h 513"/>
                <a:gd name="T4" fmla="*/ 196 w 743"/>
                <a:gd name="T5" fmla="*/ 364 h 513"/>
                <a:gd name="T6" fmla="*/ 400 w 743"/>
                <a:gd name="T7" fmla="*/ 513 h 513"/>
                <a:gd name="T8" fmla="*/ 743 w 743"/>
                <a:gd name="T9" fmla="*/ 511 h 513"/>
                <a:gd name="T10" fmla="*/ 739 w 743"/>
                <a:gd name="T11" fmla="*/ 78 h 513"/>
                <a:gd name="T12" fmla="*/ 689 w 743"/>
                <a:gd name="T13" fmla="*/ 78 h 513"/>
                <a:gd name="T14" fmla="*/ 565 w 743"/>
                <a:gd name="T15" fmla="*/ 78 h 513"/>
                <a:gd name="T16" fmla="*/ 412 w 743"/>
                <a:gd name="T17" fmla="*/ 77 h 513"/>
                <a:gd name="T18" fmla="*/ 268 w 743"/>
                <a:gd name="T19" fmla="*/ 76 h 513"/>
                <a:gd name="T20" fmla="*/ 89 w 743"/>
                <a:gd name="T21" fmla="*/ 56 h 513"/>
                <a:gd name="T22" fmla="*/ 43 w 743"/>
                <a:gd name="T23" fmla="*/ 34 h 513"/>
                <a:gd name="T24" fmla="*/ 0 w 743"/>
                <a:gd name="T25" fmla="*/ 0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3" h="513">
                  <a:moveTo>
                    <a:pt x="0" y="0"/>
                  </a:moveTo>
                  <a:cubicBezTo>
                    <a:pt x="15" y="27"/>
                    <a:pt x="26" y="49"/>
                    <a:pt x="26" y="49"/>
                  </a:cubicBezTo>
                  <a:cubicBezTo>
                    <a:pt x="26" y="49"/>
                    <a:pt x="131" y="241"/>
                    <a:pt x="196" y="364"/>
                  </a:cubicBezTo>
                  <a:cubicBezTo>
                    <a:pt x="247" y="460"/>
                    <a:pt x="329" y="506"/>
                    <a:pt x="400" y="513"/>
                  </a:cubicBezTo>
                  <a:cubicBezTo>
                    <a:pt x="743" y="511"/>
                    <a:pt x="743" y="511"/>
                    <a:pt x="743" y="511"/>
                  </a:cubicBezTo>
                  <a:cubicBezTo>
                    <a:pt x="739" y="78"/>
                    <a:pt x="739" y="78"/>
                    <a:pt x="739" y="78"/>
                  </a:cubicBezTo>
                  <a:cubicBezTo>
                    <a:pt x="723" y="78"/>
                    <a:pt x="706" y="78"/>
                    <a:pt x="689" y="78"/>
                  </a:cubicBezTo>
                  <a:cubicBezTo>
                    <a:pt x="648" y="78"/>
                    <a:pt x="607" y="78"/>
                    <a:pt x="565" y="78"/>
                  </a:cubicBezTo>
                  <a:cubicBezTo>
                    <a:pt x="514" y="77"/>
                    <a:pt x="463" y="77"/>
                    <a:pt x="412" y="77"/>
                  </a:cubicBezTo>
                  <a:cubicBezTo>
                    <a:pt x="364" y="77"/>
                    <a:pt x="316" y="76"/>
                    <a:pt x="268" y="76"/>
                  </a:cubicBezTo>
                  <a:cubicBezTo>
                    <a:pt x="207" y="76"/>
                    <a:pt x="147" y="79"/>
                    <a:pt x="89" y="56"/>
                  </a:cubicBezTo>
                  <a:cubicBezTo>
                    <a:pt x="73" y="50"/>
                    <a:pt x="58" y="42"/>
                    <a:pt x="43" y="34"/>
                  </a:cubicBezTo>
                  <a:cubicBezTo>
                    <a:pt x="30" y="26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 rot="17954848">
              <a:off x="7951" y="2397"/>
              <a:ext cx="1154" cy="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bg2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标题</a:t>
              </a:r>
              <a:endParaRPr lang="id-ID" sz="2135">
                <a:solidFill>
                  <a:schemeClr val="bg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 rot="3424795">
              <a:off x="11896" y="5016"/>
              <a:ext cx="1043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>
                  <a:solidFill>
                    <a:schemeClr val="bg2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标题</a:t>
              </a:r>
              <a:endParaRPr lang="id-ID" sz="1865">
                <a:solidFill>
                  <a:schemeClr val="bg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602" y="6803"/>
              <a:ext cx="1154" cy="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bg2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标题</a:t>
              </a:r>
              <a:endParaRPr lang="id-ID" sz="2135">
                <a:solidFill>
                  <a:schemeClr val="bg2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grpSp>
          <p:nvGrpSpPr>
            <p:cNvPr id="19" name="Group 17"/>
            <p:cNvGrpSpPr/>
            <p:nvPr/>
          </p:nvGrpSpPr>
          <p:grpSpPr>
            <a:xfrm>
              <a:off x="10642" y="6622"/>
              <a:ext cx="997" cy="1010"/>
              <a:chOff x="8091488" y="1544638"/>
              <a:chExt cx="474662" cy="481012"/>
            </a:xfrm>
            <a:solidFill>
              <a:schemeClr val="bg2"/>
            </a:solidFill>
          </p:grpSpPr>
          <p:sp>
            <p:nvSpPr>
              <p:cNvPr id="20" name="Freeform 18"/>
              <p:cNvSpPr>
                <a:spLocks noEditPoints="1"/>
              </p:cNvSpPr>
              <p:nvPr/>
            </p:nvSpPr>
            <p:spPr bwMode="auto">
              <a:xfrm>
                <a:off x="8253413" y="1709738"/>
                <a:ext cx="150812" cy="150812"/>
              </a:xfrm>
              <a:custGeom>
                <a:gdLst>
                  <a:gd name="T0" fmla="*/ 20 w 40"/>
                  <a:gd name="T1" fmla="*/ 40 h 40"/>
                  <a:gd name="T2" fmla="*/ 20 w 40"/>
                  <a:gd name="T3" fmla="*/ 40 h 40"/>
                  <a:gd name="T4" fmla="*/ 6 w 40"/>
                  <a:gd name="T5" fmla="*/ 34 h 40"/>
                  <a:gd name="T6" fmla="*/ 0 w 40"/>
                  <a:gd name="T7" fmla="*/ 20 h 40"/>
                  <a:gd name="T8" fmla="*/ 20 w 40"/>
                  <a:gd name="T9" fmla="*/ 0 h 40"/>
                  <a:gd name="T10" fmla="*/ 34 w 40"/>
                  <a:gd name="T11" fmla="*/ 6 h 40"/>
                  <a:gd name="T12" fmla="*/ 40 w 40"/>
                  <a:gd name="T13" fmla="*/ 20 h 40"/>
                  <a:gd name="T14" fmla="*/ 20 w 40"/>
                  <a:gd name="T15" fmla="*/ 40 h 40"/>
                  <a:gd name="T16" fmla="*/ 20 w 40"/>
                  <a:gd name="T17" fmla="*/ 8 h 40"/>
                  <a:gd name="T18" fmla="*/ 8 w 40"/>
                  <a:gd name="T19" fmla="*/ 20 h 40"/>
                  <a:gd name="T20" fmla="*/ 11 w 40"/>
                  <a:gd name="T21" fmla="*/ 28 h 40"/>
                  <a:gd name="T22" fmla="*/ 20 w 40"/>
                  <a:gd name="T23" fmla="*/ 32 h 40"/>
                  <a:gd name="T24" fmla="*/ 20 w 40"/>
                  <a:gd name="T25" fmla="*/ 36 h 40"/>
                  <a:gd name="T26" fmla="*/ 20 w 40"/>
                  <a:gd name="T27" fmla="*/ 32 h 40"/>
                  <a:gd name="T28" fmla="*/ 32 w 40"/>
                  <a:gd name="T29" fmla="*/ 20 h 40"/>
                  <a:gd name="T30" fmla="*/ 28 w 40"/>
                  <a:gd name="T31" fmla="*/ 12 h 40"/>
                  <a:gd name="T32" fmla="*/ 20 w 40"/>
                  <a:gd name="T33" fmla="*/ 8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15" y="40"/>
                      <a:pt x="9" y="38"/>
                      <a:pt x="6" y="34"/>
                    </a:cubicBezTo>
                    <a:cubicBezTo>
                      <a:pt x="2" y="30"/>
                      <a:pt x="0" y="25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5" y="0"/>
                      <a:pt x="30" y="2"/>
                      <a:pt x="34" y="6"/>
                    </a:cubicBezTo>
                    <a:cubicBezTo>
                      <a:pt x="38" y="10"/>
                      <a:pt x="40" y="15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13" y="8"/>
                      <a:pt x="8" y="13"/>
                      <a:pt x="8" y="20"/>
                    </a:cubicBezTo>
                    <a:cubicBezTo>
                      <a:pt x="8" y="23"/>
                      <a:pt x="9" y="26"/>
                      <a:pt x="11" y="28"/>
                    </a:cubicBezTo>
                    <a:cubicBezTo>
                      <a:pt x="14" y="31"/>
                      <a:pt x="17" y="32"/>
                      <a:pt x="20" y="3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7"/>
                      <a:pt x="31" y="14"/>
                      <a:pt x="28" y="12"/>
                    </a:cubicBezTo>
                    <a:cubicBezTo>
                      <a:pt x="26" y="9"/>
                      <a:pt x="23" y="8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8247063" y="1905000"/>
                <a:ext cx="0" cy="0"/>
              </a:xfrm>
              <a:prstGeom prst="line">
                <a:avLst/>
              </a:prstGeom>
              <a:grpFill/>
              <a:ln w="30163" cap="flat">
                <a:solidFill>
                  <a:srgbClr val="4DFFBA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8091488" y="1544638"/>
                <a:ext cx="474662" cy="481012"/>
              </a:xfrm>
              <a:custGeom>
                <a:gdLst>
                  <a:gd name="T0" fmla="*/ 51 w 126"/>
                  <a:gd name="T1" fmla="*/ 128 h 128"/>
                  <a:gd name="T2" fmla="*/ 33 w 126"/>
                  <a:gd name="T3" fmla="*/ 102 h 128"/>
                  <a:gd name="T4" fmla="*/ 2 w 126"/>
                  <a:gd name="T5" fmla="*/ 85 h 128"/>
                  <a:gd name="T6" fmla="*/ 14 w 126"/>
                  <a:gd name="T7" fmla="*/ 64 h 128"/>
                  <a:gd name="T8" fmla="*/ 0 w 126"/>
                  <a:gd name="T9" fmla="*/ 43 h 128"/>
                  <a:gd name="T10" fmla="*/ 32 w 126"/>
                  <a:gd name="T11" fmla="*/ 26 h 128"/>
                  <a:gd name="T12" fmla="*/ 46 w 126"/>
                  <a:gd name="T13" fmla="*/ 15 h 128"/>
                  <a:gd name="T14" fmla="*/ 53 w 126"/>
                  <a:gd name="T15" fmla="*/ 25 h 128"/>
                  <a:gd name="T16" fmla="*/ 36 w 126"/>
                  <a:gd name="T17" fmla="*/ 34 h 128"/>
                  <a:gd name="T18" fmla="*/ 17 w 126"/>
                  <a:gd name="T19" fmla="*/ 30 h 128"/>
                  <a:gd name="T20" fmla="*/ 23 w 126"/>
                  <a:gd name="T21" fmla="*/ 54 h 128"/>
                  <a:gd name="T22" fmla="*/ 22 w 126"/>
                  <a:gd name="T23" fmla="*/ 64 h 128"/>
                  <a:gd name="T24" fmla="*/ 23 w 126"/>
                  <a:gd name="T25" fmla="*/ 75 h 128"/>
                  <a:gd name="T26" fmla="*/ 19 w 126"/>
                  <a:gd name="T27" fmla="*/ 97 h 128"/>
                  <a:gd name="T28" fmla="*/ 36 w 126"/>
                  <a:gd name="T29" fmla="*/ 95 h 128"/>
                  <a:gd name="T30" fmla="*/ 53 w 126"/>
                  <a:gd name="T31" fmla="*/ 103 h 128"/>
                  <a:gd name="T32" fmla="*/ 70 w 126"/>
                  <a:gd name="T33" fmla="*/ 120 h 128"/>
                  <a:gd name="T34" fmla="*/ 77 w 126"/>
                  <a:gd name="T35" fmla="*/ 101 h 128"/>
                  <a:gd name="T36" fmla="*/ 89 w 126"/>
                  <a:gd name="T37" fmla="*/ 93 h 128"/>
                  <a:gd name="T38" fmla="*/ 114 w 126"/>
                  <a:gd name="T39" fmla="*/ 87 h 128"/>
                  <a:gd name="T40" fmla="*/ 101 w 126"/>
                  <a:gd name="T41" fmla="*/ 72 h 128"/>
                  <a:gd name="T42" fmla="*/ 101 w 126"/>
                  <a:gd name="T43" fmla="*/ 58 h 128"/>
                  <a:gd name="T44" fmla="*/ 116 w 126"/>
                  <a:gd name="T45" fmla="*/ 42 h 128"/>
                  <a:gd name="T46" fmla="*/ 90 w 126"/>
                  <a:gd name="T47" fmla="*/ 36 h 128"/>
                  <a:gd name="T48" fmla="*/ 77 w 126"/>
                  <a:gd name="T49" fmla="*/ 27 h 128"/>
                  <a:gd name="T50" fmla="*/ 71 w 126"/>
                  <a:gd name="T51" fmla="*/ 8 h 128"/>
                  <a:gd name="T52" fmla="*/ 50 w 126"/>
                  <a:gd name="T53" fmla="*/ 0 h 128"/>
                  <a:gd name="T54" fmla="*/ 82 w 126"/>
                  <a:gd name="T55" fmla="*/ 20 h 128"/>
                  <a:gd name="T56" fmla="*/ 113 w 126"/>
                  <a:gd name="T57" fmla="*/ 21 h 128"/>
                  <a:gd name="T58" fmla="*/ 110 w 126"/>
                  <a:gd name="T59" fmla="*/ 59 h 128"/>
                  <a:gd name="T60" fmla="*/ 109 w 126"/>
                  <a:gd name="T61" fmla="*/ 71 h 128"/>
                  <a:gd name="T62" fmla="*/ 111 w 126"/>
                  <a:gd name="T63" fmla="*/ 107 h 128"/>
                  <a:gd name="T64" fmla="*/ 82 w 126"/>
                  <a:gd name="T65" fmla="*/ 108 h 1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128">
                    <a:moveTo>
                      <a:pt x="76" y="128"/>
                    </a:moveTo>
                    <a:cubicBezTo>
                      <a:pt x="51" y="128"/>
                      <a:pt x="51" y="128"/>
                      <a:pt x="51" y="128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1" y="108"/>
                      <a:pt x="37" y="105"/>
                      <a:pt x="33" y="102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4" y="69"/>
                      <a:pt x="14" y="67"/>
                      <a:pt x="14" y="64"/>
                    </a:cubicBezTo>
                    <a:cubicBezTo>
                      <a:pt x="14" y="62"/>
                      <a:pt x="14" y="59"/>
                      <a:pt x="14" y="5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7" y="23"/>
                      <a:pt x="41" y="20"/>
                      <a:pt x="46" y="19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45" y="27"/>
                      <a:pt x="40" y="30"/>
                      <a:pt x="36" y="34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9"/>
                      <a:pt x="22" y="61"/>
                      <a:pt x="22" y="64"/>
                    </a:cubicBezTo>
                    <a:cubicBezTo>
                      <a:pt x="22" y="67"/>
                      <a:pt x="22" y="70"/>
                      <a:pt x="23" y="73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40" y="98"/>
                      <a:pt x="45" y="101"/>
                      <a:pt x="51" y="102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81" y="99"/>
                      <a:pt x="85" y="97"/>
                      <a:pt x="88" y="94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2" y="69"/>
                      <a:pt x="102" y="67"/>
                      <a:pt x="102" y="64"/>
                    </a:cubicBezTo>
                    <a:cubicBezTo>
                      <a:pt x="102" y="62"/>
                      <a:pt x="102" y="61"/>
                      <a:pt x="101" y="58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5" y="31"/>
                      <a:pt x="81" y="29"/>
                      <a:pt x="77" y="27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6" y="22"/>
                      <a:pt x="89" y="24"/>
                      <a:pt x="92" y="27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0" y="61"/>
                      <a:pt x="110" y="63"/>
                      <a:pt x="110" y="64"/>
                    </a:cubicBezTo>
                    <a:cubicBezTo>
                      <a:pt x="110" y="66"/>
                      <a:pt x="110" y="69"/>
                      <a:pt x="109" y="7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88" y="104"/>
                      <a:pt x="85" y="106"/>
                      <a:pt x="82" y="108"/>
                    </a:cubicBezTo>
                    <a:lnTo>
                      <a:pt x="76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6813" y="4737"/>
              <a:ext cx="1010" cy="830"/>
              <a:chOff x="10558463" y="4059238"/>
              <a:chExt cx="481012" cy="395287"/>
            </a:xfrm>
            <a:solidFill>
              <a:schemeClr val="bg2"/>
            </a:solidFill>
          </p:grpSpPr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10663238" y="4376738"/>
                <a:ext cx="0" cy="0"/>
              </a:xfrm>
              <a:prstGeom prst="line">
                <a:avLst/>
              </a:prstGeom>
              <a:grpFill/>
              <a:ln w="30163" cap="flat">
                <a:solidFill>
                  <a:srgbClr val="4DFFBA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10709275" y="4059238"/>
                <a:ext cx="330200" cy="331787"/>
              </a:xfrm>
              <a:custGeom>
                <a:gdLst>
                  <a:gd name="T0" fmla="*/ 44 w 88"/>
                  <a:gd name="T1" fmla="*/ 88 h 88"/>
                  <a:gd name="T2" fmla="*/ 44 w 88"/>
                  <a:gd name="T3" fmla="*/ 80 h 88"/>
                  <a:gd name="T4" fmla="*/ 80 w 88"/>
                  <a:gd name="T5" fmla="*/ 44 h 88"/>
                  <a:gd name="T6" fmla="*/ 44 w 88"/>
                  <a:gd name="T7" fmla="*/ 8 h 88"/>
                  <a:gd name="T8" fmla="*/ 8 w 88"/>
                  <a:gd name="T9" fmla="*/ 41 h 88"/>
                  <a:gd name="T10" fmla="*/ 8 w 88"/>
                  <a:gd name="T11" fmla="*/ 43 h 88"/>
                  <a:gd name="T12" fmla="*/ 8 w 88"/>
                  <a:gd name="T13" fmla="*/ 44 h 88"/>
                  <a:gd name="T14" fmla="*/ 0 w 88"/>
                  <a:gd name="T15" fmla="*/ 44 h 88"/>
                  <a:gd name="T16" fmla="*/ 0 w 88"/>
                  <a:gd name="T17" fmla="*/ 43 h 88"/>
                  <a:gd name="T18" fmla="*/ 0 w 88"/>
                  <a:gd name="T19" fmla="*/ 40 h 88"/>
                  <a:gd name="T20" fmla="*/ 44 w 88"/>
                  <a:gd name="T21" fmla="*/ 0 h 88"/>
                  <a:gd name="T22" fmla="*/ 44 w 88"/>
                  <a:gd name="T23" fmla="*/ 0 h 88"/>
                  <a:gd name="T24" fmla="*/ 45 w 88"/>
                  <a:gd name="T25" fmla="*/ 0 h 88"/>
                  <a:gd name="T26" fmla="*/ 88 w 88"/>
                  <a:gd name="T27" fmla="*/ 44 h 88"/>
                  <a:gd name="T28" fmla="*/ 44 w 88"/>
                  <a:gd name="T29" fmla="*/ 88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44" y="80"/>
                      <a:pt x="44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26" y="8"/>
                      <a:pt x="10" y="22"/>
                      <a:pt x="8" y="41"/>
                    </a:cubicBezTo>
                    <a:cubicBezTo>
                      <a:pt x="8" y="41"/>
                      <a:pt x="8" y="42"/>
                      <a:pt x="8" y="43"/>
                    </a:cubicBezTo>
                    <a:cubicBezTo>
                      <a:pt x="8" y="43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9" y="0"/>
                      <a:pt x="88" y="20"/>
                      <a:pt x="88" y="44"/>
                    </a:cubicBezTo>
                    <a:cubicBezTo>
                      <a:pt x="88" y="68"/>
                      <a:pt x="68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0769600" y="4119563"/>
                <a:ext cx="104775" cy="106362"/>
              </a:xfrm>
              <a:custGeom>
                <a:gdLst>
                  <a:gd name="T0" fmla="*/ 8 w 28"/>
                  <a:gd name="T1" fmla="*/ 28 h 28"/>
                  <a:gd name="T2" fmla="*/ 0 w 28"/>
                  <a:gd name="T3" fmla="*/ 28 h 28"/>
                  <a:gd name="T4" fmla="*/ 0 w 28"/>
                  <a:gd name="T5" fmla="*/ 26 h 28"/>
                  <a:gd name="T6" fmla="*/ 0 w 28"/>
                  <a:gd name="T7" fmla="*/ 26 h 28"/>
                  <a:gd name="T8" fmla="*/ 0 w 28"/>
                  <a:gd name="T9" fmla="*/ 25 h 28"/>
                  <a:gd name="T10" fmla="*/ 28 w 28"/>
                  <a:gd name="T11" fmla="*/ 0 h 28"/>
                  <a:gd name="T12" fmla="*/ 28 w 28"/>
                  <a:gd name="T13" fmla="*/ 8 h 28"/>
                  <a:gd name="T14" fmla="*/ 8 w 28"/>
                  <a:gd name="T15" fmla="*/ 26 h 28"/>
                  <a:gd name="T16" fmla="*/ 8 w 28"/>
                  <a:gd name="T17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8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2"/>
                      <a:pt x="14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8" y="8"/>
                      <a:pt x="9" y="16"/>
                      <a:pt x="8" y="26"/>
                    </a:cubicBezTo>
                    <a:cubicBezTo>
                      <a:pt x="8" y="27"/>
                      <a:pt x="8" y="27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10558463" y="4149725"/>
                <a:ext cx="165100" cy="241300"/>
              </a:xfrm>
              <a:custGeom>
                <a:gdLst>
                  <a:gd name="T0" fmla="*/ 44 w 44"/>
                  <a:gd name="T1" fmla="*/ 64 h 64"/>
                  <a:gd name="T2" fmla="*/ 32 w 44"/>
                  <a:gd name="T3" fmla="*/ 64 h 64"/>
                  <a:gd name="T4" fmla="*/ 0 w 44"/>
                  <a:gd name="T5" fmla="*/ 32 h 64"/>
                  <a:gd name="T6" fmla="*/ 32 w 44"/>
                  <a:gd name="T7" fmla="*/ 0 h 64"/>
                  <a:gd name="T8" fmla="*/ 32 w 44"/>
                  <a:gd name="T9" fmla="*/ 8 h 64"/>
                  <a:gd name="T10" fmla="*/ 8 w 44"/>
                  <a:gd name="T11" fmla="*/ 32 h 64"/>
                  <a:gd name="T12" fmla="*/ 32 w 44"/>
                  <a:gd name="T13" fmla="*/ 56 h 64"/>
                  <a:gd name="T14" fmla="*/ 44 w 44"/>
                  <a:gd name="T15" fmla="*/ 56 h 64"/>
                  <a:gd name="T16" fmla="*/ 44 w 44"/>
                  <a:gd name="T17" fmla="*/ 6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4">
                    <a:moveTo>
                      <a:pt x="44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4" y="56"/>
                      <a:pt x="44" y="56"/>
                      <a:pt x="44" y="56"/>
                    </a:cubicBezTo>
                    <a:lnTo>
                      <a:pt x="4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0783888" y="4316413"/>
                <a:ext cx="30162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10742613" y="4379913"/>
                <a:ext cx="112712" cy="74612"/>
              </a:xfrm>
              <a:custGeom>
                <a:gdLst>
                  <a:gd name="T0" fmla="*/ 36 w 71"/>
                  <a:gd name="T1" fmla="*/ 47 h 47"/>
                  <a:gd name="T2" fmla="*/ 0 w 71"/>
                  <a:gd name="T3" fmla="*/ 14 h 47"/>
                  <a:gd name="T4" fmla="*/ 14 w 71"/>
                  <a:gd name="T5" fmla="*/ 0 h 47"/>
                  <a:gd name="T6" fmla="*/ 36 w 71"/>
                  <a:gd name="T7" fmla="*/ 21 h 47"/>
                  <a:gd name="T8" fmla="*/ 57 w 71"/>
                  <a:gd name="T9" fmla="*/ 0 h 47"/>
                  <a:gd name="T10" fmla="*/ 71 w 71"/>
                  <a:gd name="T11" fmla="*/ 14 h 47"/>
                  <a:gd name="T12" fmla="*/ 36 w 71"/>
                  <a:gd name="T13" fmla="*/ 47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7">
                    <a:moveTo>
                      <a:pt x="36" y="47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36" y="21"/>
                    </a:lnTo>
                    <a:lnTo>
                      <a:pt x="57" y="0"/>
                    </a:lnTo>
                    <a:lnTo>
                      <a:pt x="71" y="14"/>
                    </a:lnTo>
                    <a:lnTo>
                      <a:pt x="3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0" name="Group 28"/>
            <p:cNvGrpSpPr/>
            <p:nvPr/>
          </p:nvGrpSpPr>
          <p:grpSpPr>
            <a:xfrm>
              <a:off x="10295" y="2459"/>
              <a:ext cx="1013" cy="793"/>
              <a:chOff x="9323388" y="4059238"/>
              <a:chExt cx="482599" cy="377825"/>
            </a:xfrm>
            <a:solidFill>
              <a:schemeClr val="bg2"/>
            </a:solidFill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H="1">
                <a:off x="9428163" y="4376738"/>
                <a:ext cx="0" cy="0"/>
              </a:xfrm>
              <a:prstGeom prst="line">
                <a:avLst/>
              </a:prstGeom>
              <a:grpFill/>
              <a:ln w="30163" cap="flat">
                <a:solidFill>
                  <a:srgbClr val="4DFFBA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9474200" y="4059238"/>
                <a:ext cx="331787" cy="331787"/>
              </a:xfrm>
              <a:custGeom>
                <a:gdLst>
                  <a:gd name="T0" fmla="*/ 44 w 88"/>
                  <a:gd name="T1" fmla="*/ 88 h 88"/>
                  <a:gd name="T2" fmla="*/ 44 w 88"/>
                  <a:gd name="T3" fmla="*/ 80 h 88"/>
                  <a:gd name="T4" fmla="*/ 80 w 88"/>
                  <a:gd name="T5" fmla="*/ 44 h 88"/>
                  <a:gd name="T6" fmla="*/ 44 w 88"/>
                  <a:gd name="T7" fmla="*/ 8 h 88"/>
                  <a:gd name="T8" fmla="*/ 8 w 88"/>
                  <a:gd name="T9" fmla="*/ 41 h 88"/>
                  <a:gd name="T10" fmla="*/ 8 w 88"/>
                  <a:gd name="T11" fmla="*/ 43 h 88"/>
                  <a:gd name="T12" fmla="*/ 8 w 88"/>
                  <a:gd name="T13" fmla="*/ 44 h 88"/>
                  <a:gd name="T14" fmla="*/ 0 w 88"/>
                  <a:gd name="T15" fmla="*/ 44 h 88"/>
                  <a:gd name="T16" fmla="*/ 0 w 88"/>
                  <a:gd name="T17" fmla="*/ 43 h 88"/>
                  <a:gd name="T18" fmla="*/ 0 w 88"/>
                  <a:gd name="T19" fmla="*/ 40 h 88"/>
                  <a:gd name="T20" fmla="*/ 44 w 88"/>
                  <a:gd name="T21" fmla="*/ 0 h 88"/>
                  <a:gd name="T22" fmla="*/ 44 w 88"/>
                  <a:gd name="T23" fmla="*/ 0 h 88"/>
                  <a:gd name="T24" fmla="*/ 45 w 88"/>
                  <a:gd name="T25" fmla="*/ 0 h 88"/>
                  <a:gd name="T26" fmla="*/ 88 w 88"/>
                  <a:gd name="T27" fmla="*/ 44 h 88"/>
                  <a:gd name="T28" fmla="*/ 44 w 88"/>
                  <a:gd name="T29" fmla="*/ 88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44" y="80"/>
                      <a:pt x="44" y="80"/>
                      <a:pt x="44" y="80"/>
                    </a:cubicBezTo>
                    <a:cubicBezTo>
                      <a:pt x="64" y="80"/>
                      <a:pt x="80" y="64"/>
                      <a:pt x="80" y="44"/>
                    </a:cubicBezTo>
                    <a:cubicBezTo>
                      <a:pt x="80" y="24"/>
                      <a:pt x="64" y="8"/>
                      <a:pt x="44" y="8"/>
                    </a:cubicBezTo>
                    <a:cubicBezTo>
                      <a:pt x="26" y="8"/>
                      <a:pt x="10" y="22"/>
                      <a:pt x="8" y="41"/>
                    </a:cubicBezTo>
                    <a:cubicBezTo>
                      <a:pt x="8" y="41"/>
                      <a:pt x="8" y="42"/>
                      <a:pt x="8" y="43"/>
                    </a:cubicBezTo>
                    <a:cubicBezTo>
                      <a:pt x="8" y="43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9" y="0"/>
                      <a:pt x="88" y="20"/>
                      <a:pt x="88" y="44"/>
                    </a:cubicBezTo>
                    <a:cubicBezTo>
                      <a:pt x="88" y="68"/>
                      <a:pt x="68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9534525" y="4119563"/>
                <a:ext cx="104775" cy="106362"/>
              </a:xfrm>
              <a:custGeom>
                <a:gdLst>
                  <a:gd name="T0" fmla="*/ 8 w 28"/>
                  <a:gd name="T1" fmla="*/ 28 h 28"/>
                  <a:gd name="T2" fmla="*/ 0 w 28"/>
                  <a:gd name="T3" fmla="*/ 28 h 28"/>
                  <a:gd name="T4" fmla="*/ 0 w 28"/>
                  <a:gd name="T5" fmla="*/ 26 h 28"/>
                  <a:gd name="T6" fmla="*/ 0 w 28"/>
                  <a:gd name="T7" fmla="*/ 26 h 28"/>
                  <a:gd name="T8" fmla="*/ 0 w 28"/>
                  <a:gd name="T9" fmla="*/ 25 h 28"/>
                  <a:gd name="T10" fmla="*/ 28 w 28"/>
                  <a:gd name="T11" fmla="*/ 0 h 28"/>
                  <a:gd name="T12" fmla="*/ 28 w 28"/>
                  <a:gd name="T13" fmla="*/ 8 h 28"/>
                  <a:gd name="T14" fmla="*/ 8 w 28"/>
                  <a:gd name="T15" fmla="*/ 26 h 28"/>
                  <a:gd name="T16" fmla="*/ 8 w 28"/>
                  <a:gd name="T17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8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2"/>
                      <a:pt x="14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8" y="8"/>
                      <a:pt x="9" y="16"/>
                      <a:pt x="8" y="26"/>
                    </a:cubicBezTo>
                    <a:cubicBezTo>
                      <a:pt x="8" y="27"/>
                      <a:pt x="8" y="27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9323388" y="4149725"/>
                <a:ext cx="165100" cy="241300"/>
              </a:xfrm>
              <a:custGeom>
                <a:gdLst>
                  <a:gd name="T0" fmla="*/ 44 w 44"/>
                  <a:gd name="T1" fmla="*/ 64 h 64"/>
                  <a:gd name="T2" fmla="*/ 32 w 44"/>
                  <a:gd name="T3" fmla="*/ 64 h 64"/>
                  <a:gd name="T4" fmla="*/ 0 w 44"/>
                  <a:gd name="T5" fmla="*/ 32 h 64"/>
                  <a:gd name="T6" fmla="*/ 32 w 44"/>
                  <a:gd name="T7" fmla="*/ 0 h 64"/>
                  <a:gd name="T8" fmla="*/ 32 w 44"/>
                  <a:gd name="T9" fmla="*/ 8 h 64"/>
                  <a:gd name="T10" fmla="*/ 8 w 44"/>
                  <a:gd name="T11" fmla="*/ 32 h 64"/>
                  <a:gd name="T12" fmla="*/ 32 w 44"/>
                  <a:gd name="T13" fmla="*/ 56 h 64"/>
                  <a:gd name="T14" fmla="*/ 44 w 44"/>
                  <a:gd name="T15" fmla="*/ 56 h 64"/>
                  <a:gd name="T16" fmla="*/ 44 w 44"/>
                  <a:gd name="T17" fmla="*/ 6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4">
                    <a:moveTo>
                      <a:pt x="44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4" y="56"/>
                      <a:pt x="44" y="56"/>
                      <a:pt x="44" y="56"/>
                    </a:cubicBezTo>
                    <a:lnTo>
                      <a:pt x="4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9548813" y="4316413"/>
                <a:ext cx="30162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6" name="Freeform 34"/>
              <p:cNvSpPr/>
              <p:nvPr/>
            </p:nvSpPr>
            <p:spPr bwMode="auto">
              <a:xfrm>
                <a:off x="9507538" y="4297363"/>
                <a:ext cx="112712" cy="74612"/>
              </a:xfrm>
              <a:custGeom>
                <a:gdLst>
                  <a:gd name="T0" fmla="*/ 57 w 71"/>
                  <a:gd name="T1" fmla="*/ 47 h 47"/>
                  <a:gd name="T2" fmla="*/ 36 w 71"/>
                  <a:gd name="T3" fmla="*/ 26 h 47"/>
                  <a:gd name="T4" fmla="*/ 14 w 71"/>
                  <a:gd name="T5" fmla="*/ 47 h 47"/>
                  <a:gd name="T6" fmla="*/ 0 w 71"/>
                  <a:gd name="T7" fmla="*/ 33 h 47"/>
                  <a:gd name="T8" fmla="*/ 36 w 71"/>
                  <a:gd name="T9" fmla="*/ 0 h 47"/>
                  <a:gd name="T10" fmla="*/ 71 w 71"/>
                  <a:gd name="T11" fmla="*/ 33 h 47"/>
                  <a:gd name="T12" fmla="*/ 57 w 71"/>
                  <a:gd name="T13" fmla="*/ 47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7">
                    <a:moveTo>
                      <a:pt x="57" y="47"/>
                    </a:moveTo>
                    <a:lnTo>
                      <a:pt x="36" y="26"/>
                    </a:lnTo>
                    <a:lnTo>
                      <a:pt x="14" y="47"/>
                    </a:lnTo>
                    <a:lnTo>
                      <a:pt x="0" y="33"/>
                    </a:lnTo>
                    <a:lnTo>
                      <a:pt x="36" y="0"/>
                    </a:lnTo>
                    <a:lnTo>
                      <a:pt x="71" y="33"/>
                    </a:lnTo>
                    <a:lnTo>
                      <a:pt x="5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7" name="Subtitle 2"/>
          <p:cNvSpPr txBox="1"/>
          <p:nvPr/>
        </p:nvSpPr>
        <p:spPr bwMode="auto">
          <a:xfrm>
            <a:off x="694202" y="1824409"/>
            <a:ext cx="2750331" cy="11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87120" y="236283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Subtitle 2"/>
          <p:cNvSpPr txBox="1"/>
          <p:nvPr/>
        </p:nvSpPr>
        <p:spPr bwMode="auto">
          <a:xfrm>
            <a:off x="8814582" y="2004114"/>
            <a:ext cx="2750331" cy="11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07500" y="254254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Subtitle 2"/>
          <p:cNvSpPr txBox="1"/>
          <p:nvPr/>
        </p:nvSpPr>
        <p:spPr bwMode="auto">
          <a:xfrm>
            <a:off x="5097292" y="5010839"/>
            <a:ext cx="2750331" cy="11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90210" y="554926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7" grpId="0"/>
      <p:bldP spid="18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15" y="2406015"/>
            <a:ext cx="5380990" cy="336613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H="1">
            <a:off x="6592570" y="2178050"/>
            <a:ext cx="0" cy="3637915"/>
          </a:xfrm>
          <a:prstGeom prst="line">
            <a:avLst/>
          </a:prstGeom>
          <a:ln w="28575" cmpd="sng">
            <a:solidFill>
              <a:srgbClr val="9E8085"/>
            </a:solidFill>
            <a:prstDash val="lg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489825" y="2538730"/>
            <a:ext cx="442023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89825" y="3710940"/>
            <a:ext cx="442023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489825" y="4970145"/>
            <a:ext cx="442023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8653" y="1983423"/>
            <a:ext cx="8971280" cy="3598862"/>
            <a:chOff x="1281113" y="1690688"/>
            <a:chExt cx="8971280" cy="3598862"/>
          </a:xfrm>
        </p:grpSpPr>
        <p:sp>
          <p:nvSpPr>
            <p:cNvPr id="11271" name="Oval 2"/>
            <p:cNvSpPr>
              <a:spLocks noChangeArrowheads="1"/>
            </p:cNvSpPr>
            <p:nvPr/>
          </p:nvSpPr>
          <p:spPr bwMode="auto">
            <a:xfrm>
              <a:off x="1281113" y="3222308"/>
              <a:ext cx="531812" cy="531812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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72" name="Straight Connector 6"/>
            <p:cNvSpPr>
              <a:spLocks noChangeShapeType="1"/>
            </p:cNvSpPr>
            <p:nvPr/>
          </p:nvSpPr>
          <p:spPr bwMode="auto">
            <a:xfrm>
              <a:off x="1812925" y="3489325"/>
              <a:ext cx="695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Straight Connector 20"/>
            <p:cNvSpPr>
              <a:spLocks noChangeShapeType="1"/>
            </p:cNvSpPr>
            <p:nvPr/>
          </p:nvSpPr>
          <p:spPr bwMode="auto">
            <a:xfrm flipH="1">
              <a:off x="2974975" y="2314575"/>
              <a:ext cx="0" cy="731838"/>
            </a:xfrm>
            <a:prstGeom prst="line">
              <a:avLst/>
            </a:prstGeom>
            <a:noFill/>
            <a:ln w="38100">
              <a:solidFill>
                <a:srgbClr val="7D8EC2"/>
              </a:solidFill>
              <a:bevel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Oval 21"/>
            <p:cNvSpPr>
              <a:spLocks noChangeArrowheads="1"/>
            </p:cNvSpPr>
            <p:nvPr/>
          </p:nvSpPr>
          <p:spPr bwMode="auto">
            <a:xfrm>
              <a:off x="2709863" y="1690688"/>
              <a:ext cx="531812" cy="53181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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75" name="Straight Connector 22"/>
            <p:cNvSpPr>
              <a:spLocks noChangeShapeType="1"/>
            </p:cNvSpPr>
            <p:nvPr/>
          </p:nvSpPr>
          <p:spPr bwMode="auto">
            <a:xfrm>
              <a:off x="3392488" y="3489325"/>
              <a:ext cx="695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Oval 23"/>
            <p:cNvSpPr>
              <a:spLocks noChangeArrowheads="1"/>
            </p:cNvSpPr>
            <p:nvPr/>
          </p:nvSpPr>
          <p:spPr bwMode="auto">
            <a:xfrm>
              <a:off x="4095750" y="3227070"/>
              <a:ext cx="530225" cy="531813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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77" name="Straight Connector 24"/>
            <p:cNvSpPr>
              <a:spLocks noChangeShapeType="1"/>
            </p:cNvSpPr>
            <p:nvPr/>
          </p:nvSpPr>
          <p:spPr bwMode="auto">
            <a:xfrm>
              <a:off x="4616450" y="3489325"/>
              <a:ext cx="695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Straight Connector 26"/>
            <p:cNvSpPr>
              <a:spLocks noChangeShapeType="1"/>
            </p:cNvSpPr>
            <p:nvPr/>
          </p:nvSpPr>
          <p:spPr bwMode="auto">
            <a:xfrm flipH="1">
              <a:off x="5761038" y="3937000"/>
              <a:ext cx="0" cy="731838"/>
            </a:xfrm>
            <a:prstGeom prst="line">
              <a:avLst/>
            </a:prstGeom>
            <a:noFill/>
            <a:ln w="38100">
              <a:solidFill>
                <a:srgbClr val="7D8EC2"/>
              </a:solidFill>
              <a:bevel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Oval 27"/>
            <p:cNvSpPr>
              <a:spLocks noChangeArrowheads="1"/>
            </p:cNvSpPr>
            <p:nvPr/>
          </p:nvSpPr>
          <p:spPr bwMode="auto">
            <a:xfrm>
              <a:off x="5491163" y="4757738"/>
              <a:ext cx="531812" cy="53181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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80" name="Straight Connector 31"/>
            <p:cNvSpPr>
              <a:spLocks noChangeShapeType="1"/>
            </p:cNvSpPr>
            <p:nvPr/>
          </p:nvSpPr>
          <p:spPr bwMode="auto">
            <a:xfrm>
              <a:off x="6196013" y="3489325"/>
              <a:ext cx="695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Oval 32"/>
            <p:cNvSpPr>
              <a:spLocks noChangeArrowheads="1"/>
            </p:cNvSpPr>
            <p:nvPr/>
          </p:nvSpPr>
          <p:spPr bwMode="auto">
            <a:xfrm>
              <a:off x="6904355" y="3230245"/>
              <a:ext cx="530225" cy="531813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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82" name="Straight Connector 33"/>
            <p:cNvSpPr>
              <a:spLocks noChangeShapeType="1"/>
            </p:cNvSpPr>
            <p:nvPr/>
          </p:nvSpPr>
          <p:spPr bwMode="auto">
            <a:xfrm>
              <a:off x="7434263" y="3489325"/>
              <a:ext cx="693737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Straight Connector 38"/>
            <p:cNvSpPr>
              <a:spLocks noChangeShapeType="1"/>
            </p:cNvSpPr>
            <p:nvPr/>
          </p:nvSpPr>
          <p:spPr bwMode="auto">
            <a:xfrm flipH="1">
              <a:off x="8596313" y="2314575"/>
              <a:ext cx="0" cy="731838"/>
            </a:xfrm>
            <a:prstGeom prst="line">
              <a:avLst/>
            </a:prstGeom>
            <a:noFill/>
            <a:ln w="38100">
              <a:solidFill>
                <a:srgbClr val="7D8EC2"/>
              </a:solidFill>
              <a:bevel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Oval 39"/>
            <p:cNvSpPr>
              <a:spLocks noChangeArrowheads="1"/>
            </p:cNvSpPr>
            <p:nvPr/>
          </p:nvSpPr>
          <p:spPr bwMode="auto">
            <a:xfrm>
              <a:off x="8331200" y="1690688"/>
              <a:ext cx="530225" cy="531812"/>
            </a:xfrm>
            <a:prstGeom prst="ellipse">
              <a:avLst/>
            </a:prstGeom>
            <a:solidFill>
              <a:srgbClr val="7D8EC2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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85" name="Straight Connector 40"/>
            <p:cNvSpPr>
              <a:spLocks noChangeShapeType="1"/>
            </p:cNvSpPr>
            <p:nvPr/>
          </p:nvSpPr>
          <p:spPr bwMode="auto">
            <a:xfrm>
              <a:off x="9013825" y="3489325"/>
              <a:ext cx="695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Oval 41"/>
            <p:cNvSpPr>
              <a:spLocks noChangeArrowheads="1"/>
            </p:cNvSpPr>
            <p:nvPr/>
          </p:nvSpPr>
          <p:spPr bwMode="auto">
            <a:xfrm>
              <a:off x="9720580" y="3230245"/>
              <a:ext cx="531813" cy="531813"/>
            </a:xfrm>
            <a:prstGeom prst="ellipse">
              <a:avLst/>
            </a:prstGeom>
            <a:solidFill>
              <a:srgbClr val="9F7F97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2F2F2"/>
                  </a:solidFill>
                  <a:latin typeface="FontAwesome" pitchFamily="2" charset="0"/>
                  <a:sym typeface="FontAwesome" pitchFamily="2" charset="0"/>
                </a:rPr>
                <a:t></a:t>
              </a:r>
              <a:endParaRPr lang="en-US" altLang="zh-CN" sz="1800">
                <a:solidFill>
                  <a:srgbClr val="F2F2F2"/>
                </a:solidFill>
              </a:endParaRPr>
            </a:p>
          </p:txBody>
        </p:sp>
        <p:sp>
          <p:nvSpPr>
            <p:cNvPr id="11287" name="TextBox 42"/>
            <p:cNvSpPr>
              <a:spLocks noChangeArrowheads="1"/>
            </p:cNvSpPr>
            <p:nvPr/>
          </p:nvSpPr>
          <p:spPr bwMode="auto">
            <a:xfrm>
              <a:off x="2536825" y="3232150"/>
              <a:ext cx="8470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3F3F3F"/>
                  </a:solidFill>
                  <a:latin typeface="GeosansLight" pitchFamily="2" charset="0"/>
                  <a:sym typeface="GeosansLight" pitchFamily="2" charset="0"/>
                </a:rPr>
                <a:t>2017</a:t>
              </a:r>
              <a:endParaRPr lang="en-US" altLang="zh-CN">
                <a:solidFill>
                  <a:srgbClr val="3F3F3F"/>
                </a:solidFill>
                <a:latin typeface="GeosansLight" pitchFamily="2" charset="0"/>
                <a:sym typeface="GeosansLight" pitchFamily="2" charset="0"/>
              </a:endParaRPr>
            </a:p>
          </p:txBody>
        </p:sp>
        <p:sp>
          <p:nvSpPr>
            <p:cNvPr id="11288" name="TextBox 43"/>
            <p:cNvSpPr>
              <a:spLocks noChangeArrowheads="1"/>
            </p:cNvSpPr>
            <p:nvPr/>
          </p:nvSpPr>
          <p:spPr bwMode="auto">
            <a:xfrm>
              <a:off x="5351463" y="3232150"/>
              <a:ext cx="8470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3F3F3F"/>
                  </a:solidFill>
                  <a:latin typeface="GeosansLight" pitchFamily="2" charset="0"/>
                  <a:sym typeface="GeosansLight" pitchFamily="2" charset="0"/>
                </a:rPr>
                <a:t>2018</a:t>
              </a:r>
              <a:endParaRPr lang="en-US" altLang="zh-CN">
                <a:solidFill>
                  <a:srgbClr val="3F3F3F"/>
                </a:solidFill>
                <a:latin typeface="GeosansLight" pitchFamily="2" charset="0"/>
                <a:sym typeface="GeosansLight" pitchFamily="2" charset="0"/>
              </a:endParaRPr>
            </a:p>
          </p:txBody>
        </p:sp>
        <p:sp>
          <p:nvSpPr>
            <p:cNvPr id="11289" name="TextBox 44"/>
            <p:cNvSpPr>
              <a:spLocks noChangeArrowheads="1"/>
            </p:cNvSpPr>
            <p:nvPr/>
          </p:nvSpPr>
          <p:spPr bwMode="auto">
            <a:xfrm>
              <a:off x="8153400" y="3232150"/>
              <a:ext cx="8470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  <a:sym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3F3F3F"/>
                  </a:solidFill>
                  <a:latin typeface="GeosansLight" pitchFamily="2" charset="0"/>
                  <a:sym typeface="GeosansLight" pitchFamily="2" charset="0"/>
                </a:rPr>
                <a:t>2019</a:t>
              </a:r>
              <a:endParaRPr lang="en-US" altLang="zh-CN">
                <a:solidFill>
                  <a:srgbClr val="3F3F3F"/>
                </a:solidFill>
                <a:latin typeface="GeosansLight" pitchFamily="2" charset="0"/>
                <a:sym typeface="GeosansLight" pitchFamily="2" charset="0"/>
              </a:endParaRPr>
            </a:p>
          </p:txBody>
        </p:sp>
      </p:grpSp>
      <p:sp>
        <p:nvSpPr>
          <p:cNvPr id="28" name="Subtitle 2"/>
          <p:cNvSpPr txBox="1"/>
          <p:nvPr/>
        </p:nvSpPr>
        <p:spPr bwMode="auto">
          <a:xfrm>
            <a:off x="2330597" y="404944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23515" y="458787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Subtitle 2"/>
          <p:cNvSpPr txBox="1"/>
          <p:nvPr/>
        </p:nvSpPr>
        <p:spPr bwMode="auto">
          <a:xfrm>
            <a:off x="5265567" y="17132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58485" y="225171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Subtitle 2"/>
          <p:cNvSpPr txBox="1"/>
          <p:nvPr/>
        </p:nvSpPr>
        <p:spPr bwMode="auto">
          <a:xfrm>
            <a:off x="7805567" y="404944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98485" y="458787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3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421322" y="1735649"/>
            <a:ext cx="3440390" cy="3283971"/>
            <a:chOff x="4378142" y="2160464"/>
            <a:chExt cx="3440390" cy="3283971"/>
          </a:xfrm>
        </p:grpSpPr>
        <p:sp>
          <p:nvSpPr>
            <p:cNvPr id="2" name="îŝḷîḓé-AutoShape 6"/>
            <p:cNvSpPr/>
            <p:nvPr/>
          </p:nvSpPr>
          <p:spPr bwMode="auto">
            <a:xfrm rot="18900000">
              <a:off x="4477787" y="3247829"/>
              <a:ext cx="3244839" cy="1083067"/>
            </a:xfrm>
            <a:custGeom>
              <a:gdLst>
                <a:gd name="T0" fmla="*/ 4132846 w 19679"/>
                <a:gd name="T1" fmla="*/ 1514203 h 19679"/>
                <a:gd name="T2" fmla="*/ 4132846 w 19679"/>
                <a:gd name="T3" fmla="*/ 1514203 h 19679"/>
                <a:gd name="T4" fmla="*/ 4132846 w 19679"/>
                <a:gd name="T5" fmla="*/ 1514203 h 19679"/>
                <a:gd name="T6" fmla="*/ 4132846 w 19679"/>
                <a:gd name="T7" fmla="*/ 151420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dash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3" name="îŝḷîḓé-AutoShape 7"/>
            <p:cNvSpPr/>
            <p:nvPr/>
          </p:nvSpPr>
          <p:spPr bwMode="auto">
            <a:xfrm rot="13500000">
              <a:off x="4478099" y="3248141"/>
              <a:ext cx="3244216" cy="1082444"/>
            </a:xfrm>
            <a:custGeom>
              <a:gdLst>
                <a:gd name="T0" fmla="*/ 4132053 w 19679"/>
                <a:gd name="T1" fmla="*/ 1513332 h 19679"/>
                <a:gd name="T2" fmla="*/ 4132053 w 19679"/>
                <a:gd name="T3" fmla="*/ 1513332 h 19679"/>
                <a:gd name="T4" fmla="*/ 4132053 w 19679"/>
                <a:gd name="T5" fmla="*/ 1513332 h 19679"/>
                <a:gd name="T6" fmla="*/ 4132053 w 19679"/>
                <a:gd name="T7" fmla="*/ 151333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2">
                  <a:lumMod val="75000"/>
                </a:schemeClr>
              </a:solidFill>
              <a:prstDash val="dash"/>
              <a:miter lim="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6" name="îŝḷîḓé-AutoShape 13"/>
            <p:cNvSpPr/>
            <p:nvPr/>
          </p:nvSpPr>
          <p:spPr bwMode="auto">
            <a:xfrm>
              <a:off x="5206894" y="3607397"/>
              <a:ext cx="126503" cy="126503"/>
            </a:xfrm>
            <a:custGeom>
              <a:gdLst>
                <a:gd name="T0" fmla="*/ 161123 w 19679"/>
                <a:gd name="T1" fmla="*/ 176861 h 19679"/>
                <a:gd name="T2" fmla="*/ 161123 w 19679"/>
                <a:gd name="T3" fmla="*/ 176861 h 19679"/>
                <a:gd name="T4" fmla="*/ 161123 w 19679"/>
                <a:gd name="T5" fmla="*/ 176861 h 19679"/>
                <a:gd name="T6" fmla="*/ 161123 w 19679"/>
                <a:gd name="T7" fmla="*/ 17686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7" name="îŝḷîḓé-AutoShape 14"/>
            <p:cNvSpPr/>
            <p:nvPr/>
          </p:nvSpPr>
          <p:spPr bwMode="auto">
            <a:xfrm>
              <a:off x="6867015" y="3868505"/>
              <a:ext cx="126503" cy="126503"/>
            </a:xfrm>
            <a:custGeom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8" name="îŝḷîḓé-AutoShape 15"/>
            <p:cNvSpPr/>
            <p:nvPr/>
          </p:nvSpPr>
          <p:spPr bwMode="auto">
            <a:xfrm>
              <a:off x="5884901" y="4572686"/>
              <a:ext cx="126503" cy="126503"/>
            </a:xfrm>
            <a:custGeom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9" name="îŝḷîḓé-AutoShape 16"/>
            <p:cNvSpPr/>
            <p:nvPr/>
          </p:nvSpPr>
          <p:spPr bwMode="auto">
            <a:xfrm>
              <a:off x="6188385" y="2912565"/>
              <a:ext cx="126503" cy="125880"/>
            </a:xfrm>
            <a:custGeom>
              <a:gdLst>
                <a:gd name="T0" fmla="*/ 161123 w 19679"/>
                <a:gd name="T1" fmla="*/ 175989 h 19679"/>
                <a:gd name="T2" fmla="*/ 161123 w 19679"/>
                <a:gd name="T3" fmla="*/ 175989 h 19679"/>
                <a:gd name="T4" fmla="*/ 161123 w 19679"/>
                <a:gd name="T5" fmla="*/ 175989 h 19679"/>
                <a:gd name="T6" fmla="*/ 161123 w 19679"/>
                <a:gd name="T7" fmla="*/ 17598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1" name="îŝḷîḓé-AutoShape 8"/>
            <p:cNvSpPr/>
            <p:nvPr/>
          </p:nvSpPr>
          <p:spPr bwMode="auto">
            <a:xfrm>
              <a:off x="4378142" y="2160464"/>
              <a:ext cx="999438" cy="999434"/>
            </a:xfrm>
            <a:custGeom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30" name="îŝḷîḓé-AutoShape 18"/>
            <p:cNvSpPr/>
            <p:nvPr/>
          </p:nvSpPr>
          <p:spPr bwMode="auto">
            <a:xfrm>
              <a:off x="4681337" y="2481916"/>
              <a:ext cx="393048" cy="356530"/>
            </a:xfrm>
            <a:custGeom>
              <a:gdLst>
                <a:gd name="T0" fmla="*/ 324644 w 20518"/>
                <a:gd name="T1" fmla="*/ 294482 h 21600"/>
                <a:gd name="T2" fmla="*/ 324644 w 20518"/>
                <a:gd name="T3" fmla="*/ 294482 h 21600"/>
                <a:gd name="T4" fmla="*/ 324644 w 20518"/>
                <a:gd name="T5" fmla="*/ 294482 h 21600"/>
                <a:gd name="T6" fmla="*/ 324644 w 20518"/>
                <a:gd name="T7" fmla="*/ 2944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18" h="21600">
                  <a:moveTo>
                    <a:pt x="8387" y="7104"/>
                  </a:moveTo>
                  <a:lnTo>
                    <a:pt x="6117" y="8734"/>
                  </a:lnTo>
                  <a:cubicBezTo>
                    <a:pt x="5879" y="8892"/>
                    <a:pt x="5575" y="8894"/>
                    <a:pt x="5439" y="8618"/>
                  </a:cubicBezTo>
                  <a:cubicBezTo>
                    <a:pt x="5303" y="8344"/>
                    <a:pt x="5384" y="8089"/>
                    <a:pt x="5620" y="7929"/>
                  </a:cubicBezTo>
                  <a:lnTo>
                    <a:pt x="7891" y="6205"/>
                  </a:lnTo>
                  <a:cubicBezTo>
                    <a:pt x="8127" y="6046"/>
                    <a:pt x="8431" y="6140"/>
                    <a:pt x="8569" y="6415"/>
                  </a:cubicBezTo>
                  <a:cubicBezTo>
                    <a:pt x="8705" y="6690"/>
                    <a:pt x="8624" y="6946"/>
                    <a:pt x="8387" y="7104"/>
                  </a:cubicBezTo>
                  <a:cubicBezTo>
                    <a:pt x="8387" y="7104"/>
                    <a:pt x="8387" y="7104"/>
                    <a:pt x="8387" y="7104"/>
                  </a:cubicBezTo>
                  <a:close/>
                  <a:moveTo>
                    <a:pt x="8869" y="2876"/>
                  </a:moveTo>
                  <a:lnTo>
                    <a:pt x="4627" y="7716"/>
                  </a:lnTo>
                  <a:cubicBezTo>
                    <a:pt x="4627" y="7721"/>
                    <a:pt x="4628" y="7726"/>
                    <a:pt x="4628" y="7734"/>
                  </a:cubicBezTo>
                  <a:lnTo>
                    <a:pt x="4628" y="13865"/>
                  </a:lnTo>
                  <a:cubicBezTo>
                    <a:pt x="4628" y="13886"/>
                    <a:pt x="4622" y="13906"/>
                    <a:pt x="4622" y="13927"/>
                  </a:cubicBezTo>
                  <a:lnTo>
                    <a:pt x="8759" y="18723"/>
                  </a:lnTo>
                  <a:cubicBezTo>
                    <a:pt x="9999" y="16491"/>
                    <a:pt x="9913" y="13651"/>
                    <a:pt x="9913" y="10799"/>
                  </a:cubicBezTo>
                  <a:cubicBezTo>
                    <a:pt x="9913" y="7948"/>
                    <a:pt x="10109" y="5106"/>
                    <a:pt x="8869" y="2876"/>
                  </a:cubicBezTo>
                  <a:cubicBezTo>
                    <a:pt x="8869" y="2876"/>
                    <a:pt x="8869" y="2876"/>
                    <a:pt x="8869" y="2876"/>
                  </a:cubicBezTo>
                  <a:close/>
                  <a:moveTo>
                    <a:pt x="3966" y="8499"/>
                  </a:moveTo>
                  <a:cubicBezTo>
                    <a:pt x="3966" y="8076"/>
                    <a:pt x="3671" y="7734"/>
                    <a:pt x="3305" y="7734"/>
                  </a:cubicBezTo>
                  <a:lnTo>
                    <a:pt x="2726" y="7734"/>
                  </a:lnTo>
                  <a:lnTo>
                    <a:pt x="1983" y="7734"/>
                  </a:lnTo>
                  <a:cubicBezTo>
                    <a:pt x="1618" y="7734"/>
                    <a:pt x="1322" y="8076"/>
                    <a:pt x="1322" y="8499"/>
                  </a:cubicBezTo>
                  <a:lnTo>
                    <a:pt x="1322" y="13097"/>
                  </a:lnTo>
                  <a:cubicBezTo>
                    <a:pt x="1322" y="13523"/>
                    <a:pt x="1618" y="13865"/>
                    <a:pt x="1983" y="13865"/>
                  </a:cubicBezTo>
                  <a:lnTo>
                    <a:pt x="2726" y="13865"/>
                  </a:lnTo>
                  <a:lnTo>
                    <a:pt x="3305" y="13865"/>
                  </a:lnTo>
                  <a:cubicBezTo>
                    <a:pt x="3671" y="13865"/>
                    <a:pt x="3966" y="13523"/>
                    <a:pt x="3966" y="13097"/>
                  </a:cubicBezTo>
                  <a:lnTo>
                    <a:pt x="3966" y="8499"/>
                  </a:lnTo>
                  <a:cubicBezTo>
                    <a:pt x="3966" y="8499"/>
                    <a:pt x="3966" y="8499"/>
                    <a:pt x="3966" y="8499"/>
                  </a:cubicBezTo>
                  <a:close/>
                  <a:moveTo>
                    <a:pt x="4084" y="15397"/>
                  </a:moveTo>
                  <a:lnTo>
                    <a:pt x="3305" y="15397"/>
                  </a:lnTo>
                  <a:lnTo>
                    <a:pt x="2726" y="15397"/>
                  </a:lnTo>
                  <a:lnTo>
                    <a:pt x="1322" y="15397"/>
                  </a:lnTo>
                  <a:cubicBezTo>
                    <a:pt x="591" y="15397"/>
                    <a:pt x="0" y="14711"/>
                    <a:pt x="0" y="13865"/>
                  </a:cubicBezTo>
                  <a:lnTo>
                    <a:pt x="0" y="7734"/>
                  </a:lnTo>
                  <a:cubicBezTo>
                    <a:pt x="0" y="6886"/>
                    <a:pt x="591" y="6200"/>
                    <a:pt x="1322" y="6200"/>
                  </a:cubicBezTo>
                  <a:lnTo>
                    <a:pt x="2726" y="6200"/>
                  </a:lnTo>
                  <a:lnTo>
                    <a:pt x="3305" y="6200"/>
                  </a:lnTo>
                  <a:lnTo>
                    <a:pt x="4084" y="6200"/>
                  </a:lnTo>
                  <a:lnTo>
                    <a:pt x="9335" y="0"/>
                  </a:lnTo>
                  <a:cubicBezTo>
                    <a:pt x="10572" y="3311"/>
                    <a:pt x="11239" y="6960"/>
                    <a:pt x="11239" y="10799"/>
                  </a:cubicBezTo>
                  <a:cubicBezTo>
                    <a:pt x="11239" y="14636"/>
                    <a:pt x="10572" y="18287"/>
                    <a:pt x="9335" y="21600"/>
                  </a:cubicBezTo>
                  <a:lnTo>
                    <a:pt x="4084" y="15397"/>
                  </a:lnTo>
                  <a:cubicBezTo>
                    <a:pt x="4084" y="15397"/>
                    <a:pt x="4084" y="15397"/>
                    <a:pt x="4084" y="15397"/>
                  </a:cubicBezTo>
                  <a:close/>
                  <a:moveTo>
                    <a:pt x="13502" y="16488"/>
                  </a:moveTo>
                  <a:lnTo>
                    <a:pt x="12972" y="15875"/>
                  </a:lnTo>
                  <a:cubicBezTo>
                    <a:pt x="14956" y="12888"/>
                    <a:pt x="14954" y="8710"/>
                    <a:pt x="12971" y="5725"/>
                  </a:cubicBezTo>
                  <a:lnTo>
                    <a:pt x="13501" y="5111"/>
                  </a:lnTo>
                  <a:cubicBezTo>
                    <a:pt x="15768" y="8439"/>
                    <a:pt x="15769" y="13159"/>
                    <a:pt x="13502" y="16488"/>
                  </a:cubicBezTo>
                  <a:cubicBezTo>
                    <a:pt x="13502" y="16488"/>
                    <a:pt x="13502" y="16488"/>
                    <a:pt x="13502" y="16488"/>
                  </a:cubicBezTo>
                  <a:close/>
                  <a:moveTo>
                    <a:pt x="15404" y="18692"/>
                  </a:moveTo>
                  <a:lnTo>
                    <a:pt x="14825" y="18023"/>
                  </a:lnTo>
                  <a:cubicBezTo>
                    <a:pt x="17837" y="13847"/>
                    <a:pt x="17840" y="7746"/>
                    <a:pt x="14832" y="3568"/>
                  </a:cubicBezTo>
                  <a:lnTo>
                    <a:pt x="15411" y="2897"/>
                  </a:lnTo>
                  <a:cubicBezTo>
                    <a:pt x="18682" y="7419"/>
                    <a:pt x="18679" y="14171"/>
                    <a:pt x="15404" y="18692"/>
                  </a:cubicBezTo>
                  <a:cubicBezTo>
                    <a:pt x="15404" y="18692"/>
                    <a:pt x="15404" y="18692"/>
                    <a:pt x="15404" y="18692"/>
                  </a:cubicBezTo>
                  <a:close/>
                  <a:moveTo>
                    <a:pt x="17273" y="20861"/>
                  </a:moveTo>
                  <a:lnTo>
                    <a:pt x="16726" y="20225"/>
                  </a:lnTo>
                  <a:cubicBezTo>
                    <a:pt x="20777" y="14823"/>
                    <a:pt x="20778" y="6770"/>
                    <a:pt x="16731" y="1367"/>
                  </a:cubicBezTo>
                  <a:lnTo>
                    <a:pt x="17281" y="729"/>
                  </a:lnTo>
                  <a:cubicBezTo>
                    <a:pt x="21599" y="6497"/>
                    <a:pt x="21597" y="15093"/>
                    <a:pt x="17273" y="20861"/>
                  </a:cubicBezTo>
                  <a:cubicBezTo>
                    <a:pt x="17273" y="20861"/>
                    <a:pt x="17273" y="20861"/>
                    <a:pt x="17273" y="208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5" name="îŝḷîḓé-AutoShape 12"/>
            <p:cNvSpPr/>
            <p:nvPr/>
          </p:nvSpPr>
          <p:spPr bwMode="auto">
            <a:xfrm>
              <a:off x="6819094" y="2160464"/>
              <a:ext cx="999438" cy="999434"/>
            </a:xfrm>
            <a:custGeom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31" name="îŝḷîḓé-AutoShape 19"/>
            <p:cNvSpPr/>
            <p:nvPr/>
          </p:nvSpPr>
          <p:spPr bwMode="auto">
            <a:xfrm>
              <a:off x="7166976" y="2439152"/>
              <a:ext cx="303675" cy="442058"/>
            </a:xfrm>
            <a:custGeom>
              <a:gdLst>
                <a:gd name="T0" fmla="*/ 250825 w 21600"/>
                <a:gd name="T1" fmla="*/ 365125 h 21600"/>
                <a:gd name="T2" fmla="*/ 250825 w 21600"/>
                <a:gd name="T3" fmla="*/ 365125 h 21600"/>
                <a:gd name="T4" fmla="*/ 250825 w 21600"/>
                <a:gd name="T5" fmla="*/ 365125 h 21600"/>
                <a:gd name="T6" fmla="*/ 250825 w 21600"/>
                <a:gd name="T7" fmla="*/ 3651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712" y="7438"/>
                  </a:moveTo>
                  <a:cubicBezTo>
                    <a:pt x="15705" y="5571"/>
                    <a:pt x="13513" y="4060"/>
                    <a:pt x="10803" y="4052"/>
                  </a:cubicBezTo>
                  <a:lnTo>
                    <a:pt x="10803" y="3317"/>
                  </a:lnTo>
                  <a:cubicBezTo>
                    <a:pt x="14101" y="3325"/>
                    <a:pt x="16772" y="5166"/>
                    <a:pt x="16777" y="7438"/>
                  </a:cubicBezTo>
                  <a:lnTo>
                    <a:pt x="15712" y="7438"/>
                  </a:lnTo>
                  <a:cubicBezTo>
                    <a:pt x="15712" y="7438"/>
                    <a:pt x="15712" y="7438"/>
                    <a:pt x="15712" y="7438"/>
                  </a:cubicBezTo>
                  <a:close/>
                  <a:moveTo>
                    <a:pt x="10799" y="1441"/>
                  </a:moveTo>
                  <a:cubicBezTo>
                    <a:pt x="5973" y="1441"/>
                    <a:pt x="2060" y="4136"/>
                    <a:pt x="2060" y="7460"/>
                  </a:cubicBezTo>
                  <a:cubicBezTo>
                    <a:pt x="2060" y="9178"/>
                    <a:pt x="3116" y="10719"/>
                    <a:pt x="4791" y="11813"/>
                  </a:cubicBezTo>
                  <a:cubicBezTo>
                    <a:pt x="4630" y="11707"/>
                    <a:pt x="4466" y="11599"/>
                    <a:pt x="4316" y="11485"/>
                  </a:cubicBezTo>
                  <a:lnTo>
                    <a:pt x="4224" y="11485"/>
                  </a:lnTo>
                  <a:cubicBezTo>
                    <a:pt x="5161" y="12281"/>
                    <a:pt x="5887" y="13197"/>
                    <a:pt x="6332" y="14205"/>
                  </a:cubicBezTo>
                  <a:cubicBezTo>
                    <a:pt x="6529" y="14268"/>
                    <a:pt x="6734" y="14319"/>
                    <a:pt x="6938" y="14372"/>
                  </a:cubicBezTo>
                  <a:cubicBezTo>
                    <a:pt x="6978" y="14459"/>
                    <a:pt x="7038" y="14540"/>
                    <a:pt x="7122" y="14609"/>
                  </a:cubicBezTo>
                  <a:cubicBezTo>
                    <a:pt x="6958" y="14685"/>
                    <a:pt x="6858" y="14770"/>
                    <a:pt x="6858" y="14857"/>
                  </a:cubicBezTo>
                  <a:cubicBezTo>
                    <a:pt x="6858" y="15248"/>
                    <a:pt x="8624" y="15565"/>
                    <a:pt x="10799" y="15565"/>
                  </a:cubicBezTo>
                  <a:cubicBezTo>
                    <a:pt x="12975" y="15565"/>
                    <a:pt x="14741" y="15248"/>
                    <a:pt x="14741" y="14857"/>
                  </a:cubicBezTo>
                  <a:cubicBezTo>
                    <a:pt x="14741" y="14770"/>
                    <a:pt x="14639" y="14685"/>
                    <a:pt x="14478" y="14609"/>
                  </a:cubicBezTo>
                  <a:cubicBezTo>
                    <a:pt x="14561" y="14540"/>
                    <a:pt x="14621" y="14459"/>
                    <a:pt x="14661" y="14372"/>
                  </a:cubicBezTo>
                  <a:cubicBezTo>
                    <a:pt x="14866" y="14319"/>
                    <a:pt x="15070" y="14268"/>
                    <a:pt x="15267" y="14205"/>
                  </a:cubicBezTo>
                  <a:cubicBezTo>
                    <a:pt x="15712" y="13197"/>
                    <a:pt x="16439" y="12281"/>
                    <a:pt x="17375" y="11485"/>
                  </a:cubicBezTo>
                  <a:lnTo>
                    <a:pt x="17283" y="11485"/>
                  </a:lnTo>
                  <a:cubicBezTo>
                    <a:pt x="17133" y="11599"/>
                    <a:pt x="16969" y="11707"/>
                    <a:pt x="16806" y="11813"/>
                  </a:cubicBezTo>
                  <a:cubicBezTo>
                    <a:pt x="18483" y="10719"/>
                    <a:pt x="19539" y="9178"/>
                    <a:pt x="19539" y="7460"/>
                  </a:cubicBezTo>
                  <a:cubicBezTo>
                    <a:pt x="19539" y="4136"/>
                    <a:pt x="15626" y="1441"/>
                    <a:pt x="10799" y="1441"/>
                  </a:cubicBezTo>
                  <a:cubicBezTo>
                    <a:pt x="10799" y="1441"/>
                    <a:pt x="10799" y="1441"/>
                    <a:pt x="10799" y="1441"/>
                  </a:cubicBezTo>
                  <a:close/>
                  <a:moveTo>
                    <a:pt x="7861" y="17073"/>
                  </a:moveTo>
                  <a:lnTo>
                    <a:pt x="12562" y="16205"/>
                  </a:lnTo>
                  <a:lnTo>
                    <a:pt x="8842" y="16205"/>
                  </a:lnTo>
                  <a:cubicBezTo>
                    <a:pt x="8299" y="16205"/>
                    <a:pt x="7861" y="16506"/>
                    <a:pt x="7861" y="16880"/>
                  </a:cubicBezTo>
                  <a:lnTo>
                    <a:pt x="7861" y="17073"/>
                  </a:lnTo>
                  <a:cubicBezTo>
                    <a:pt x="7861" y="17073"/>
                    <a:pt x="7861" y="17073"/>
                    <a:pt x="7861" y="17073"/>
                  </a:cubicBezTo>
                  <a:close/>
                  <a:moveTo>
                    <a:pt x="7861" y="18759"/>
                  </a:moveTo>
                  <a:lnTo>
                    <a:pt x="13738" y="17675"/>
                  </a:lnTo>
                  <a:lnTo>
                    <a:pt x="13738" y="16985"/>
                  </a:lnTo>
                  <a:lnTo>
                    <a:pt x="7861" y="18068"/>
                  </a:lnTo>
                  <a:lnTo>
                    <a:pt x="7861" y="18759"/>
                  </a:lnTo>
                  <a:cubicBezTo>
                    <a:pt x="7861" y="18759"/>
                    <a:pt x="7861" y="18759"/>
                    <a:pt x="7861" y="18759"/>
                  </a:cubicBezTo>
                  <a:close/>
                  <a:moveTo>
                    <a:pt x="8842" y="19577"/>
                  </a:moveTo>
                  <a:lnTo>
                    <a:pt x="12757" y="19577"/>
                  </a:lnTo>
                  <a:cubicBezTo>
                    <a:pt x="13297" y="19577"/>
                    <a:pt x="13738" y="19275"/>
                    <a:pt x="13738" y="18903"/>
                  </a:cubicBezTo>
                  <a:lnTo>
                    <a:pt x="13738" y="18670"/>
                  </a:lnTo>
                  <a:lnTo>
                    <a:pt x="8833" y="19575"/>
                  </a:lnTo>
                  <a:cubicBezTo>
                    <a:pt x="8835" y="19575"/>
                    <a:pt x="8838" y="19577"/>
                    <a:pt x="8842" y="19577"/>
                  </a:cubicBezTo>
                  <a:cubicBezTo>
                    <a:pt x="8842" y="19577"/>
                    <a:pt x="8842" y="19577"/>
                    <a:pt x="8842" y="19577"/>
                  </a:cubicBezTo>
                  <a:close/>
                  <a:moveTo>
                    <a:pt x="19625" y="11693"/>
                  </a:moveTo>
                  <a:cubicBezTo>
                    <a:pt x="18120" y="12700"/>
                    <a:pt x="17092" y="14035"/>
                    <a:pt x="16765" y="15531"/>
                  </a:cubicBezTo>
                  <a:lnTo>
                    <a:pt x="16674" y="15531"/>
                  </a:lnTo>
                  <a:cubicBezTo>
                    <a:pt x="16674" y="15806"/>
                    <a:pt x="16311" y="16061"/>
                    <a:pt x="15694" y="16275"/>
                  </a:cubicBezTo>
                  <a:lnTo>
                    <a:pt x="15694" y="19577"/>
                  </a:lnTo>
                  <a:cubicBezTo>
                    <a:pt x="15694" y="20323"/>
                    <a:pt x="14818" y="20926"/>
                    <a:pt x="13738" y="20926"/>
                  </a:cubicBezTo>
                  <a:lnTo>
                    <a:pt x="12757" y="20926"/>
                  </a:lnTo>
                  <a:cubicBezTo>
                    <a:pt x="12757" y="21298"/>
                    <a:pt x="12319" y="21599"/>
                    <a:pt x="11779" y="21599"/>
                  </a:cubicBezTo>
                  <a:lnTo>
                    <a:pt x="9820" y="21599"/>
                  </a:lnTo>
                  <a:cubicBezTo>
                    <a:pt x="9280" y="21599"/>
                    <a:pt x="8842" y="21298"/>
                    <a:pt x="8842" y="20926"/>
                  </a:cubicBezTo>
                  <a:lnTo>
                    <a:pt x="7861" y="20926"/>
                  </a:lnTo>
                  <a:cubicBezTo>
                    <a:pt x="6781" y="20926"/>
                    <a:pt x="5905" y="20323"/>
                    <a:pt x="5905" y="19577"/>
                  </a:cubicBezTo>
                  <a:lnTo>
                    <a:pt x="5905" y="16275"/>
                  </a:lnTo>
                  <a:cubicBezTo>
                    <a:pt x="5288" y="16061"/>
                    <a:pt x="4925" y="15806"/>
                    <a:pt x="4925" y="15531"/>
                  </a:cubicBezTo>
                  <a:lnTo>
                    <a:pt x="4834" y="15531"/>
                  </a:lnTo>
                  <a:cubicBezTo>
                    <a:pt x="4507" y="14035"/>
                    <a:pt x="3479" y="12700"/>
                    <a:pt x="1974" y="11693"/>
                  </a:cubicBezTo>
                  <a:cubicBezTo>
                    <a:pt x="740" y="10488"/>
                    <a:pt x="0" y="9026"/>
                    <a:pt x="0" y="7438"/>
                  </a:cubicBezTo>
                  <a:cubicBezTo>
                    <a:pt x="0" y="3329"/>
                    <a:pt x="4834" y="0"/>
                    <a:pt x="10799" y="0"/>
                  </a:cubicBezTo>
                  <a:cubicBezTo>
                    <a:pt x="16765" y="0"/>
                    <a:pt x="21600" y="3329"/>
                    <a:pt x="21600" y="7438"/>
                  </a:cubicBezTo>
                  <a:cubicBezTo>
                    <a:pt x="21600" y="9026"/>
                    <a:pt x="20859" y="10488"/>
                    <a:pt x="19625" y="11693"/>
                  </a:cubicBezTo>
                  <a:cubicBezTo>
                    <a:pt x="19625" y="11693"/>
                    <a:pt x="19625" y="11693"/>
                    <a:pt x="19625" y="11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6" name="îŝḷîḓé-AutoShape 9"/>
            <p:cNvSpPr/>
            <p:nvPr/>
          </p:nvSpPr>
          <p:spPr bwMode="auto">
            <a:xfrm>
              <a:off x="6819094" y="4430044"/>
              <a:ext cx="999438" cy="999434"/>
            </a:xfrm>
            <a:custGeom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F7F97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32" name="îŝḷîḓé-AutoShape 20"/>
            <p:cNvSpPr/>
            <p:nvPr/>
          </p:nvSpPr>
          <p:spPr bwMode="auto">
            <a:xfrm>
              <a:off x="7124692" y="4735160"/>
              <a:ext cx="388243" cy="389202"/>
            </a:xfrm>
            <a:custGeom>
              <a:gdLst>
                <a:gd name="T0" fmla="*/ 320675 w 21430"/>
                <a:gd name="T1" fmla="*/ 321469 h 21430"/>
                <a:gd name="T2" fmla="*/ 320675 w 21430"/>
                <a:gd name="T3" fmla="*/ 321469 h 21430"/>
                <a:gd name="T4" fmla="*/ 320675 w 21430"/>
                <a:gd name="T5" fmla="*/ 321469 h 21430"/>
                <a:gd name="T6" fmla="*/ 320675 w 21430"/>
                <a:gd name="T7" fmla="*/ 321469 h 214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0" h="21430">
                  <a:moveTo>
                    <a:pt x="16377" y="4093"/>
                  </a:moveTo>
                  <a:cubicBezTo>
                    <a:pt x="15846" y="4093"/>
                    <a:pt x="15415" y="4522"/>
                    <a:pt x="15415" y="5054"/>
                  </a:cubicBezTo>
                  <a:cubicBezTo>
                    <a:pt x="15415" y="5583"/>
                    <a:pt x="15846" y="6014"/>
                    <a:pt x="16377" y="6014"/>
                  </a:cubicBezTo>
                  <a:cubicBezTo>
                    <a:pt x="16907" y="6014"/>
                    <a:pt x="17337" y="5583"/>
                    <a:pt x="17337" y="5054"/>
                  </a:cubicBezTo>
                  <a:cubicBezTo>
                    <a:pt x="17337" y="4522"/>
                    <a:pt x="16907" y="4093"/>
                    <a:pt x="16377" y="4093"/>
                  </a:cubicBezTo>
                  <a:cubicBezTo>
                    <a:pt x="16377" y="4093"/>
                    <a:pt x="16377" y="4093"/>
                    <a:pt x="16377" y="4093"/>
                  </a:cubicBezTo>
                  <a:close/>
                  <a:moveTo>
                    <a:pt x="16377" y="6745"/>
                  </a:moveTo>
                  <a:cubicBezTo>
                    <a:pt x="15441" y="6745"/>
                    <a:pt x="14685" y="5988"/>
                    <a:pt x="14685" y="5054"/>
                  </a:cubicBezTo>
                  <a:cubicBezTo>
                    <a:pt x="14685" y="4120"/>
                    <a:pt x="15441" y="3362"/>
                    <a:pt x="16377" y="3362"/>
                  </a:cubicBezTo>
                  <a:cubicBezTo>
                    <a:pt x="17311" y="3362"/>
                    <a:pt x="18067" y="4120"/>
                    <a:pt x="18067" y="5054"/>
                  </a:cubicBezTo>
                  <a:cubicBezTo>
                    <a:pt x="18067" y="5988"/>
                    <a:pt x="17311" y="6745"/>
                    <a:pt x="16377" y="6745"/>
                  </a:cubicBezTo>
                  <a:cubicBezTo>
                    <a:pt x="16377" y="6745"/>
                    <a:pt x="16377" y="6745"/>
                    <a:pt x="16377" y="6745"/>
                  </a:cubicBezTo>
                  <a:close/>
                  <a:moveTo>
                    <a:pt x="15333" y="1442"/>
                  </a:moveTo>
                  <a:cubicBezTo>
                    <a:pt x="12760" y="1442"/>
                    <a:pt x="10675" y="3525"/>
                    <a:pt x="10675" y="6098"/>
                  </a:cubicBezTo>
                  <a:cubicBezTo>
                    <a:pt x="10675" y="6795"/>
                    <a:pt x="10841" y="7451"/>
                    <a:pt x="11115" y="8046"/>
                  </a:cubicBezTo>
                  <a:lnTo>
                    <a:pt x="1710" y="17452"/>
                  </a:lnTo>
                  <a:cubicBezTo>
                    <a:pt x="1571" y="17590"/>
                    <a:pt x="1515" y="17705"/>
                    <a:pt x="1431" y="17957"/>
                  </a:cubicBezTo>
                  <a:cubicBezTo>
                    <a:pt x="1431" y="17957"/>
                    <a:pt x="1338" y="18447"/>
                    <a:pt x="1346" y="18943"/>
                  </a:cubicBezTo>
                  <a:lnTo>
                    <a:pt x="11129" y="9160"/>
                  </a:lnTo>
                  <a:cubicBezTo>
                    <a:pt x="11259" y="9030"/>
                    <a:pt x="11470" y="9030"/>
                    <a:pt x="11601" y="9160"/>
                  </a:cubicBezTo>
                  <a:cubicBezTo>
                    <a:pt x="11732" y="9290"/>
                    <a:pt x="11732" y="9502"/>
                    <a:pt x="11601" y="9632"/>
                  </a:cubicBezTo>
                  <a:lnTo>
                    <a:pt x="1565" y="19669"/>
                  </a:lnTo>
                  <a:cubicBezTo>
                    <a:pt x="1546" y="19688"/>
                    <a:pt x="1519" y="19683"/>
                    <a:pt x="1498" y="19697"/>
                  </a:cubicBezTo>
                  <a:cubicBezTo>
                    <a:pt x="1526" y="19748"/>
                    <a:pt x="1552" y="19801"/>
                    <a:pt x="1589" y="19840"/>
                  </a:cubicBezTo>
                  <a:cubicBezTo>
                    <a:pt x="2031" y="20281"/>
                    <a:pt x="3474" y="19998"/>
                    <a:pt x="3474" y="19998"/>
                  </a:cubicBezTo>
                  <a:cubicBezTo>
                    <a:pt x="3614" y="19859"/>
                    <a:pt x="3838" y="19859"/>
                    <a:pt x="3977" y="19719"/>
                  </a:cubicBezTo>
                  <a:lnTo>
                    <a:pt x="4947" y="18751"/>
                  </a:lnTo>
                  <a:lnTo>
                    <a:pt x="6019" y="18751"/>
                  </a:lnTo>
                  <a:lnTo>
                    <a:pt x="6019" y="17677"/>
                  </a:lnTo>
                  <a:lnTo>
                    <a:pt x="6952" y="16747"/>
                  </a:lnTo>
                  <a:lnTo>
                    <a:pt x="8023" y="16747"/>
                  </a:lnTo>
                  <a:lnTo>
                    <a:pt x="8023" y="15673"/>
                  </a:lnTo>
                  <a:lnTo>
                    <a:pt x="8956" y="14742"/>
                  </a:lnTo>
                  <a:lnTo>
                    <a:pt x="10028" y="14742"/>
                  </a:lnTo>
                  <a:lnTo>
                    <a:pt x="10028" y="13669"/>
                  </a:lnTo>
                  <a:lnTo>
                    <a:pt x="13384" y="10314"/>
                  </a:lnTo>
                  <a:cubicBezTo>
                    <a:pt x="13978" y="10590"/>
                    <a:pt x="14634" y="10753"/>
                    <a:pt x="15333" y="10753"/>
                  </a:cubicBezTo>
                  <a:cubicBezTo>
                    <a:pt x="17904" y="10753"/>
                    <a:pt x="19989" y="8669"/>
                    <a:pt x="19989" y="6098"/>
                  </a:cubicBezTo>
                  <a:cubicBezTo>
                    <a:pt x="19989" y="3525"/>
                    <a:pt x="17904" y="1442"/>
                    <a:pt x="15333" y="1442"/>
                  </a:cubicBezTo>
                  <a:cubicBezTo>
                    <a:pt x="15333" y="1442"/>
                    <a:pt x="15333" y="1442"/>
                    <a:pt x="15333" y="1442"/>
                  </a:cubicBezTo>
                  <a:close/>
                  <a:moveTo>
                    <a:pt x="15373" y="12111"/>
                  </a:moveTo>
                  <a:cubicBezTo>
                    <a:pt x="14825" y="12111"/>
                    <a:pt x="14293" y="12032"/>
                    <a:pt x="13789" y="11893"/>
                  </a:cubicBezTo>
                  <a:lnTo>
                    <a:pt x="11357" y="14324"/>
                  </a:lnTo>
                  <a:lnTo>
                    <a:pt x="11365" y="14324"/>
                  </a:lnTo>
                  <a:lnTo>
                    <a:pt x="11365" y="16077"/>
                  </a:lnTo>
                  <a:lnTo>
                    <a:pt x="9611" y="16077"/>
                  </a:lnTo>
                  <a:lnTo>
                    <a:pt x="9611" y="16071"/>
                  </a:lnTo>
                  <a:lnTo>
                    <a:pt x="9353" y="16329"/>
                  </a:lnTo>
                  <a:lnTo>
                    <a:pt x="9360" y="16329"/>
                  </a:lnTo>
                  <a:lnTo>
                    <a:pt x="9360" y="18082"/>
                  </a:lnTo>
                  <a:lnTo>
                    <a:pt x="7607" y="18082"/>
                  </a:lnTo>
                  <a:lnTo>
                    <a:pt x="7607" y="18075"/>
                  </a:lnTo>
                  <a:lnTo>
                    <a:pt x="7348" y="18332"/>
                  </a:lnTo>
                  <a:lnTo>
                    <a:pt x="7356" y="18332"/>
                  </a:lnTo>
                  <a:lnTo>
                    <a:pt x="7356" y="20088"/>
                  </a:lnTo>
                  <a:lnTo>
                    <a:pt x="5603" y="20088"/>
                  </a:lnTo>
                  <a:lnTo>
                    <a:pt x="5603" y="20080"/>
                  </a:lnTo>
                  <a:lnTo>
                    <a:pt x="4507" y="21173"/>
                  </a:lnTo>
                  <a:cubicBezTo>
                    <a:pt x="4247" y="21435"/>
                    <a:pt x="3601" y="21397"/>
                    <a:pt x="3339" y="21397"/>
                  </a:cubicBezTo>
                  <a:cubicBezTo>
                    <a:pt x="3339" y="21397"/>
                    <a:pt x="1038" y="21600"/>
                    <a:pt x="434" y="20995"/>
                  </a:cubicBezTo>
                  <a:cubicBezTo>
                    <a:pt x="-170" y="20391"/>
                    <a:pt x="32" y="18090"/>
                    <a:pt x="32" y="18090"/>
                  </a:cubicBezTo>
                  <a:cubicBezTo>
                    <a:pt x="32" y="17718"/>
                    <a:pt x="-6" y="17183"/>
                    <a:pt x="256" y="16922"/>
                  </a:cubicBezTo>
                  <a:lnTo>
                    <a:pt x="9535" y="7642"/>
                  </a:lnTo>
                  <a:cubicBezTo>
                    <a:pt x="9399" y="7135"/>
                    <a:pt x="9318" y="6606"/>
                    <a:pt x="9318" y="6056"/>
                  </a:cubicBezTo>
                  <a:cubicBezTo>
                    <a:pt x="9318" y="2712"/>
                    <a:pt x="12029" y="0"/>
                    <a:pt x="15373" y="0"/>
                  </a:cubicBezTo>
                  <a:cubicBezTo>
                    <a:pt x="18719" y="0"/>
                    <a:pt x="21430" y="2712"/>
                    <a:pt x="21430" y="6056"/>
                  </a:cubicBezTo>
                  <a:cubicBezTo>
                    <a:pt x="21430" y="9400"/>
                    <a:pt x="18719" y="12111"/>
                    <a:pt x="15373" y="12111"/>
                  </a:cubicBezTo>
                  <a:cubicBezTo>
                    <a:pt x="15373" y="12111"/>
                    <a:pt x="15373" y="12111"/>
                    <a:pt x="15373" y="12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1954" tIns="51954" rIns="51954" bIns="51954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24" name="îŝḷîḓé-AutoShape 11"/>
            <p:cNvSpPr/>
            <p:nvPr/>
          </p:nvSpPr>
          <p:spPr bwMode="auto">
            <a:xfrm>
              <a:off x="4378142" y="4445001"/>
              <a:ext cx="999438" cy="999434"/>
            </a:xfrm>
            <a:custGeom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D8EC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33" name="îŝḷîḓé-AutoShape 21"/>
            <p:cNvSpPr/>
            <p:nvPr/>
          </p:nvSpPr>
          <p:spPr bwMode="auto">
            <a:xfrm>
              <a:off x="4660676" y="4770298"/>
              <a:ext cx="434371" cy="348841"/>
            </a:xfrm>
            <a:custGeom>
              <a:gdLst>
                <a:gd name="T0" fmla="*/ 358758 w 21335"/>
                <a:gd name="T1" fmla="*/ 292570 h 21422"/>
                <a:gd name="T2" fmla="*/ 358758 w 21335"/>
                <a:gd name="T3" fmla="*/ 292570 h 21422"/>
                <a:gd name="T4" fmla="*/ 358758 w 21335"/>
                <a:gd name="T5" fmla="*/ 292570 h 21422"/>
                <a:gd name="T6" fmla="*/ 358758 w 21335"/>
                <a:gd name="T7" fmla="*/ 292570 h 21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5" h="21422">
                  <a:moveTo>
                    <a:pt x="19499" y="4188"/>
                  </a:moveTo>
                  <a:lnTo>
                    <a:pt x="17977" y="2290"/>
                  </a:lnTo>
                  <a:cubicBezTo>
                    <a:pt x="17713" y="1961"/>
                    <a:pt x="17284" y="1961"/>
                    <a:pt x="17018" y="2290"/>
                  </a:cubicBezTo>
                  <a:lnTo>
                    <a:pt x="8914" y="12399"/>
                  </a:lnTo>
                  <a:cubicBezTo>
                    <a:pt x="8384" y="13060"/>
                    <a:pt x="7524" y="13060"/>
                    <a:pt x="6996" y="12399"/>
                  </a:cubicBezTo>
                  <a:lnTo>
                    <a:pt x="4317" y="9058"/>
                  </a:lnTo>
                  <a:cubicBezTo>
                    <a:pt x="4051" y="8728"/>
                    <a:pt x="3622" y="8728"/>
                    <a:pt x="3358" y="9058"/>
                  </a:cubicBezTo>
                  <a:lnTo>
                    <a:pt x="1836" y="10956"/>
                  </a:lnTo>
                  <a:cubicBezTo>
                    <a:pt x="1572" y="11286"/>
                    <a:pt x="1572" y="11821"/>
                    <a:pt x="1836" y="12152"/>
                  </a:cubicBezTo>
                  <a:lnTo>
                    <a:pt x="7523" y="19246"/>
                  </a:lnTo>
                  <a:cubicBezTo>
                    <a:pt x="7788" y="19575"/>
                    <a:pt x="8218" y="19575"/>
                    <a:pt x="8482" y="19246"/>
                  </a:cubicBezTo>
                  <a:lnTo>
                    <a:pt x="10004" y="17348"/>
                  </a:lnTo>
                  <a:cubicBezTo>
                    <a:pt x="10076" y="17257"/>
                    <a:pt x="10125" y="17149"/>
                    <a:pt x="10158" y="17036"/>
                  </a:cubicBezTo>
                  <a:lnTo>
                    <a:pt x="19499" y="5385"/>
                  </a:lnTo>
                  <a:cubicBezTo>
                    <a:pt x="19763" y="5053"/>
                    <a:pt x="19763" y="4518"/>
                    <a:pt x="19499" y="4188"/>
                  </a:cubicBezTo>
                  <a:cubicBezTo>
                    <a:pt x="19499" y="4188"/>
                    <a:pt x="19499" y="4188"/>
                    <a:pt x="19499" y="4188"/>
                  </a:cubicBezTo>
                  <a:close/>
                  <a:moveTo>
                    <a:pt x="20938" y="5983"/>
                  </a:moveTo>
                  <a:lnTo>
                    <a:pt x="8951" y="20934"/>
                  </a:lnTo>
                  <a:cubicBezTo>
                    <a:pt x="8675" y="21278"/>
                    <a:pt x="8314" y="21434"/>
                    <a:pt x="7955" y="21420"/>
                  </a:cubicBezTo>
                  <a:cubicBezTo>
                    <a:pt x="7597" y="21434"/>
                    <a:pt x="7233" y="21278"/>
                    <a:pt x="6958" y="20934"/>
                  </a:cubicBezTo>
                  <a:lnTo>
                    <a:pt x="397" y="12750"/>
                  </a:lnTo>
                  <a:cubicBezTo>
                    <a:pt x="-132" y="12090"/>
                    <a:pt x="-132" y="11019"/>
                    <a:pt x="397" y="10358"/>
                  </a:cubicBezTo>
                  <a:lnTo>
                    <a:pt x="2878" y="7263"/>
                  </a:lnTo>
                  <a:cubicBezTo>
                    <a:pt x="3408" y="6602"/>
                    <a:pt x="4267" y="6602"/>
                    <a:pt x="4797" y="7263"/>
                  </a:cubicBezTo>
                  <a:lnTo>
                    <a:pt x="7955" y="11203"/>
                  </a:lnTo>
                  <a:lnTo>
                    <a:pt x="16538" y="495"/>
                  </a:lnTo>
                  <a:cubicBezTo>
                    <a:pt x="17068" y="-165"/>
                    <a:pt x="17928" y="-165"/>
                    <a:pt x="18458" y="495"/>
                  </a:cubicBezTo>
                  <a:lnTo>
                    <a:pt x="20938" y="3590"/>
                  </a:lnTo>
                  <a:cubicBezTo>
                    <a:pt x="21467" y="4251"/>
                    <a:pt x="21467" y="5322"/>
                    <a:pt x="20938" y="5983"/>
                  </a:cubicBezTo>
                  <a:cubicBezTo>
                    <a:pt x="20938" y="5983"/>
                    <a:pt x="20938" y="5983"/>
                    <a:pt x="20938" y="59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1954" tIns="51954" rIns="51954" bIns="51954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</p:grpSp>
      <p:sp>
        <p:nvSpPr>
          <p:cNvPr id="102" name="Subtitle 2"/>
          <p:cNvSpPr txBox="1"/>
          <p:nvPr/>
        </p:nvSpPr>
        <p:spPr bwMode="auto">
          <a:xfrm>
            <a:off x="985667" y="16497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378585" y="218821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7" name="Subtitle 2"/>
          <p:cNvSpPr txBox="1"/>
          <p:nvPr/>
        </p:nvSpPr>
        <p:spPr bwMode="auto">
          <a:xfrm>
            <a:off x="8410722" y="173550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3640" y="227393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9" name="Subtitle 2"/>
          <p:cNvSpPr txBox="1"/>
          <p:nvPr/>
        </p:nvSpPr>
        <p:spPr bwMode="auto">
          <a:xfrm>
            <a:off x="894862" y="395102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7780" y="448945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1" name="Subtitle 2"/>
          <p:cNvSpPr txBox="1"/>
          <p:nvPr/>
        </p:nvSpPr>
        <p:spPr bwMode="auto">
          <a:xfrm>
            <a:off x="8410722" y="395292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03640" y="449135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635"/>
            <a:ext cx="12238355" cy="685482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874249" y="395624"/>
            <a:ext cx="7495697" cy="5956992"/>
            <a:chOff x="1917429" y="466744"/>
            <a:chExt cx="7495697" cy="5956992"/>
          </a:xfrm>
        </p:grpSpPr>
        <p:grpSp>
          <p:nvGrpSpPr>
            <p:cNvPr id="32" name="组合 31"/>
            <p:cNvGrpSpPr/>
            <p:nvPr/>
          </p:nvGrpSpPr>
          <p:grpSpPr>
            <a:xfrm>
              <a:off x="1917429" y="466744"/>
              <a:ext cx="7495697" cy="5956992"/>
              <a:chOff x="1957890" y="499583"/>
              <a:chExt cx="7422999" cy="5899217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8710329" y="2060560"/>
                <a:ext cx="670560" cy="670560"/>
              </a:xfrm>
              <a:prstGeom prst="diamond">
                <a:avLst/>
              </a:prstGeom>
              <a:solidFill>
                <a:srgbClr val="7D8EC2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菱形 4"/>
              <p:cNvSpPr/>
              <p:nvPr/>
            </p:nvSpPr>
            <p:spPr>
              <a:xfrm rot="16200000" flipH="1">
                <a:off x="3146401" y="499583"/>
                <a:ext cx="5899217" cy="5899217"/>
              </a:xfrm>
              <a:prstGeom prst="diamond">
                <a:avLst/>
              </a:prstGeom>
              <a:noFill/>
              <a:ln w="482600">
                <a:gradFill>
                  <a:gsLst>
                    <a:gs pos="0">
                      <a:srgbClr val="374775"/>
                    </a:gs>
                    <a:gs pos="100000">
                      <a:srgbClr val="9F7F97">
                        <a:alpha val="80000"/>
                      </a:srgbClr>
                    </a:gs>
                  </a:gsLst>
                  <a:lin ang="1356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957890" y="3903024"/>
                <a:ext cx="1188720" cy="1188720"/>
              </a:xfrm>
              <a:prstGeom prst="diamond">
                <a:avLst/>
              </a:prstGeom>
              <a:solidFill>
                <a:srgbClr val="9F7F9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992880" y="1342486"/>
                <a:ext cx="4206240" cy="4206240"/>
              </a:xfrm>
              <a:prstGeom prst="diamond">
                <a:avLst/>
              </a:prstGeom>
              <a:gradFill>
                <a:gsLst>
                  <a:gs pos="0">
                    <a:srgbClr val="374775">
                      <a:alpha val="80000"/>
                    </a:srgbClr>
                  </a:gs>
                  <a:gs pos="100000">
                    <a:srgbClr val="9F7F97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10807" y="2361270"/>
              <a:ext cx="3456843" cy="2385994"/>
              <a:chOff x="4410807" y="2036150"/>
              <a:chExt cx="3456843" cy="2385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004287" y="2036150"/>
                <a:ext cx="21839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02</a:t>
                </a:r>
                <a:endParaRPr lang="en-US" sz="3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410807" y="3500124"/>
                <a:ext cx="3456843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b="1" spc="6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33997" y="2731475"/>
                <a:ext cx="3124835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[</a:t>
                </a:r>
                <a:r>
                  <a:rPr lang="zh-CN" altLang="en-US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输入标题</a:t>
                </a:r>
                <a:r>
                  <a:rPr lang="en-US" altLang="zh-CN" sz="4400" b="1" spc="3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]</a:t>
                </a:r>
                <a:endParaRPr lang="en-US" altLang="zh-CN" sz="4400" b="1" spc="3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6" name="菱形 5"/>
          <p:cNvSpPr/>
          <p:nvPr/>
        </p:nvSpPr>
        <p:spPr>
          <a:xfrm>
            <a:off x="7113574" y="617749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6851379" y="-136988"/>
            <a:ext cx="1200362" cy="1200362"/>
          </a:xfrm>
          <a:prstGeom prst="diamond">
            <a:avLst/>
          </a:prstGeom>
          <a:solidFill>
            <a:srgbClr val="9F7F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197914" y="904454"/>
            <a:ext cx="677127" cy="677127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864215" y="3938905"/>
            <a:ext cx="1078865" cy="1093470"/>
          </a:xfrm>
          <a:prstGeom prst="diamond">
            <a:avLst/>
          </a:prstGeom>
          <a:solidFill>
            <a:srgbClr val="7D8EC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268691"/>
          <p:cNvPicPr>
            <a:picLocks noChangeAspect="1"/>
          </p:cNvPicPr>
          <p:nvPr/>
        </p:nvPicPr>
        <p:blipFill>
          <a:blip r:embed="rId2"/>
          <a:srcRect b="88819"/>
          <a:stretch>
            <a:fillRect/>
          </a:stretch>
        </p:blipFill>
        <p:spPr>
          <a:xfrm>
            <a:off x="-23495" y="-635"/>
            <a:ext cx="12238355" cy="76644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00427" y="59395"/>
            <a:ext cx="3124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[</a:t>
            </a:r>
            <a:r>
              <a:rPr lang="zh-CN" altLang="en-US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输入标题</a:t>
            </a:r>
            <a:r>
              <a:rPr lang="en-US" altLang="zh-CN" sz="3600" b="1" spc="30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]</a:t>
            </a:r>
            <a:endParaRPr lang="en-US" altLang="zh-CN" sz="3600" b="1" spc="300">
              <a:solidFill>
                <a:schemeClr val="bg1"/>
              </a:solidFill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1413510" y="1952625"/>
            <a:ext cx="8094980" cy="3850640"/>
            <a:chOff x="2226" y="3075"/>
            <a:chExt cx="12748" cy="6064"/>
          </a:xfrm>
        </p:grpSpPr>
        <p:sp>
          <p:nvSpPr>
            <p:cNvPr id="3" name="iS1ide-Freeform: Shape 16"/>
            <p:cNvSpPr/>
            <p:nvPr/>
          </p:nvSpPr>
          <p:spPr>
            <a:xfrm>
              <a:off x="6497" y="3373"/>
              <a:ext cx="4523" cy="1759"/>
            </a:xfrm>
            <a:custGeom>
              <a:gdLst>
                <a:gd name="connsiteX0" fmla="*/ 727078 w 4604385"/>
                <a:gd name="connsiteY0" fmla="*/ 0 h 1790700"/>
                <a:gd name="connsiteX1" fmla="*/ 4604385 w 4604385"/>
                <a:gd name="connsiteY1" fmla="*/ 0 h 1790700"/>
                <a:gd name="connsiteX2" fmla="*/ 4604385 w 4604385"/>
                <a:gd name="connsiteY2" fmla="*/ 438150 h 1790700"/>
                <a:gd name="connsiteX3" fmla="*/ 864672 w 4604385"/>
                <a:gd name="connsiteY3" fmla="*/ 438150 h 1790700"/>
                <a:gd name="connsiteX4" fmla="*/ 495300 w 4604385"/>
                <a:gd name="connsiteY4" fmla="*/ 807522 h 1790700"/>
                <a:gd name="connsiteX5" fmla="*/ 495300 w 4604385"/>
                <a:gd name="connsiteY5" fmla="*/ 983178 h 1790700"/>
                <a:gd name="connsiteX6" fmla="*/ 864672 w 4604385"/>
                <a:gd name="connsiteY6" fmla="*/ 1352550 h 1790700"/>
                <a:gd name="connsiteX7" fmla="*/ 4604385 w 4604385"/>
                <a:gd name="connsiteY7" fmla="*/ 1352550 h 1790700"/>
                <a:gd name="connsiteX8" fmla="*/ 4604385 w 4604385"/>
                <a:gd name="connsiteY8" fmla="*/ 1790700 h 1790700"/>
                <a:gd name="connsiteX9" fmla="*/ 727078 w 4604385"/>
                <a:gd name="connsiteY9" fmla="*/ 1790700 h 1790700"/>
                <a:gd name="connsiteX10" fmla="*/ 0 w 4604385"/>
                <a:gd name="connsiteY10" fmla="*/ 1063622 h 1790700"/>
                <a:gd name="connsiteX11" fmla="*/ 0 w 4604385"/>
                <a:gd name="connsiteY11" fmla="*/ 727078 h 1790700"/>
                <a:gd name="connsiteX12" fmla="*/ 727078 w 4604385"/>
                <a:gd name="connsiteY12" fmla="*/ 0 h 1790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4385" h="1790700">
                  <a:moveTo>
                    <a:pt x="727078" y="0"/>
                  </a:moveTo>
                  <a:lnTo>
                    <a:pt x="4604385" y="0"/>
                  </a:lnTo>
                  <a:lnTo>
                    <a:pt x="4604385" y="438150"/>
                  </a:lnTo>
                  <a:lnTo>
                    <a:pt x="864672" y="438150"/>
                  </a:lnTo>
                  <a:cubicBezTo>
                    <a:pt x="660673" y="438150"/>
                    <a:pt x="495300" y="603523"/>
                    <a:pt x="495300" y="807522"/>
                  </a:cubicBezTo>
                  <a:lnTo>
                    <a:pt x="495300" y="983178"/>
                  </a:lnTo>
                  <a:cubicBezTo>
                    <a:pt x="495300" y="1187177"/>
                    <a:pt x="660673" y="1352550"/>
                    <a:pt x="864672" y="1352550"/>
                  </a:cubicBezTo>
                  <a:lnTo>
                    <a:pt x="4604385" y="1352550"/>
                  </a:lnTo>
                  <a:lnTo>
                    <a:pt x="4604385" y="1790700"/>
                  </a:lnTo>
                  <a:lnTo>
                    <a:pt x="727078" y="1790700"/>
                  </a:lnTo>
                  <a:cubicBezTo>
                    <a:pt x="325524" y="1790700"/>
                    <a:pt x="0" y="1465176"/>
                    <a:pt x="0" y="1063622"/>
                  </a:cubicBezTo>
                  <a:lnTo>
                    <a:pt x="0" y="727078"/>
                  </a:lnTo>
                  <a:cubicBezTo>
                    <a:pt x="0" y="325524"/>
                    <a:pt x="325524" y="0"/>
                    <a:pt x="727078" y="0"/>
                  </a:cubicBezTo>
                  <a:close/>
                </a:path>
              </a:pathLst>
            </a:custGeom>
            <a:solidFill>
              <a:srgbClr val="7D8EC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9" name="iS1ide-Freeform: Shape 22"/>
            <p:cNvSpPr/>
            <p:nvPr/>
          </p:nvSpPr>
          <p:spPr>
            <a:xfrm flipH="1">
              <a:off x="8350" y="4702"/>
              <a:ext cx="4523" cy="1759"/>
            </a:xfrm>
            <a:custGeom>
              <a:gdLst>
                <a:gd name="connsiteX0" fmla="*/ 727078 w 4604385"/>
                <a:gd name="connsiteY0" fmla="*/ 0 h 1790700"/>
                <a:gd name="connsiteX1" fmla="*/ 4604385 w 4604385"/>
                <a:gd name="connsiteY1" fmla="*/ 0 h 1790700"/>
                <a:gd name="connsiteX2" fmla="*/ 4604385 w 4604385"/>
                <a:gd name="connsiteY2" fmla="*/ 438150 h 1790700"/>
                <a:gd name="connsiteX3" fmla="*/ 864672 w 4604385"/>
                <a:gd name="connsiteY3" fmla="*/ 438150 h 1790700"/>
                <a:gd name="connsiteX4" fmla="*/ 495300 w 4604385"/>
                <a:gd name="connsiteY4" fmla="*/ 807522 h 1790700"/>
                <a:gd name="connsiteX5" fmla="*/ 495300 w 4604385"/>
                <a:gd name="connsiteY5" fmla="*/ 983178 h 1790700"/>
                <a:gd name="connsiteX6" fmla="*/ 864672 w 4604385"/>
                <a:gd name="connsiteY6" fmla="*/ 1352550 h 1790700"/>
                <a:gd name="connsiteX7" fmla="*/ 4604385 w 4604385"/>
                <a:gd name="connsiteY7" fmla="*/ 1352550 h 1790700"/>
                <a:gd name="connsiteX8" fmla="*/ 4604385 w 4604385"/>
                <a:gd name="connsiteY8" fmla="*/ 1790700 h 1790700"/>
                <a:gd name="connsiteX9" fmla="*/ 727078 w 4604385"/>
                <a:gd name="connsiteY9" fmla="*/ 1790700 h 1790700"/>
                <a:gd name="connsiteX10" fmla="*/ 0 w 4604385"/>
                <a:gd name="connsiteY10" fmla="*/ 1063622 h 1790700"/>
                <a:gd name="connsiteX11" fmla="*/ 0 w 4604385"/>
                <a:gd name="connsiteY11" fmla="*/ 727078 h 1790700"/>
                <a:gd name="connsiteX12" fmla="*/ 727078 w 4604385"/>
                <a:gd name="connsiteY12" fmla="*/ 0 h 1790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4385" h="1790700">
                  <a:moveTo>
                    <a:pt x="727078" y="0"/>
                  </a:moveTo>
                  <a:lnTo>
                    <a:pt x="4604385" y="0"/>
                  </a:lnTo>
                  <a:lnTo>
                    <a:pt x="4604385" y="438150"/>
                  </a:lnTo>
                  <a:lnTo>
                    <a:pt x="864672" y="438150"/>
                  </a:lnTo>
                  <a:cubicBezTo>
                    <a:pt x="660673" y="438150"/>
                    <a:pt x="495300" y="603523"/>
                    <a:pt x="495300" y="807522"/>
                  </a:cubicBezTo>
                  <a:lnTo>
                    <a:pt x="495300" y="983178"/>
                  </a:lnTo>
                  <a:cubicBezTo>
                    <a:pt x="495300" y="1187177"/>
                    <a:pt x="660673" y="1352550"/>
                    <a:pt x="864672" y="1352550"/>
                  </a:cubicBezTo>
                  <a:lnTo>
                    <a:pt x="4604385" y="1352550"/>
                  </a:lnTo>
                  <a:lnTo>
                    <a:pt x="4604385" y="1790700"/>
                  </a:lnTo>
                  <a:lnTo>
                    <a:pt x="727078" y="1790700"/>
                  </a:lnTo>
                  <a:cubicBezTo>
                    <a:pt x="325524" y="1790700"/>
                    <a:pt x="0" y="1465176"/>
                    <a:pt x="0" y="1063622"/>
                  </a:cubicBezTo>
                  <a:lnTo>
                    <a:pt x="0" y="727078"/>
                  </a:lnTo>
                  <a:cubicBezTo>
                    <a:pt x="0" y="325524"/>
                    <a:pt x="325524" y="0"/>
                    <a:pt x="727078" y="0"/>
                  </a:cubicBezTo>
                  <a:close/>
                </a:path>
              </a:pathLst>
            </a:custGeom>
            <a:solidFill>
              <a:srgbClr val="9F7F9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0" name="iS1ide-Freeform: Shape 21"/>
            <p:cNvSpPr/>
            <p:nvPr/>
          </p:nvSpPr>
          <p:spPr>
            <a:xfrm>
              <a:off x="6497" y="6030"/>
              <a:ext cx="4523" cy="1759"/>
            </a:xfrm>
            <a:custGeom>
              <a:gdLst>
                <a:gd name="connsiteX0" fmla="*/ 727078 w 4604385"/>
                <a:gd name="connsiteY0" fmla="*/ 0 h 1790700"/>
                <a:gd name="connsiteX1" fmla="*/ 4604385 w 4604385"/>
                <a:gd name="connsiteY1" fmla="*/ 0 h 1790700"/>
                <a:gd name="connsiteX2" fmla="*/ 4604385 w 4604385"/>
                <a:gd name="connsiteY2" fmla="*/ 438150 h 1790700"/>
                <a:gd name="connsiteX3" fmla="*/ 864672 w 4604385"/>
                <a:gd name="connsiteY3" fmla="*/ 438150 h 1790700"/>
                <a:gd name="connsiteX4" fmla="*/ 495300 w 4604385"/>
                <a:gd name="connsiteY4" fmla="*/ 807522 h 1790700"/>
                <a:gd name="connsiteX5" fmla="*/ 495300 w 4604385"/>
                <a:gd name="connsiteY5" fmla="*/ 983178 h 1790700"/>
                <a:gd name="connsiteX6" fmla="*/ 864672 w 4604385"/>
                <a:gd name="connsiteY6" fmla="*/ 1352550 h 1790700"/>
                <a:gd name="connsiteX7" fmla="*/ 4604385 w 4604385"/>
                <a:gd name="connsiteY7" fmla="*/ 1352550 h 1790700"/>
                <a:gd name="connsiteX8" fmla="*/ 4604385 w 4604385"/>
                <a:gd name="connsiteY8" fmla="*/ 1790700 h 1790700"/>
                <a:gd name="connsiteX9" fmla="*/ 727078 w 4604385"/>
                <a:gd name="connsiteY9" fmla="*/ 1790700 h 1790700"/>
                <a:gd name="connsiteX10" fmla="*/ 0 w 4604385"/>
                <a:gd name="connsiteY10" fmla="*/ 1063622 h 1790700"/>
                <a:gd name="connsiteX11" fmla="*/ 0 w 4604385"/>
                <a:gd name="connsiteY11" fmla="*/ 727078 h 1790700"/>
                <a:gd name="connsiteX12" fmla="*/ 727078 w 4604385"/>
                <a:gd name="connsiteY12" fmla="*/ 0 h 1790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4385" h="1790700">
                  <a:moveTo>
                    <a:pt x="727078" y="0"/>
                  </a:moveTo>
                  <a:lnTo>
                    <a:pt x="4604385" y="0"/>
                  </a:lnTo>
                  <a:lnTo>
                    <a:pt x="4604385" y="438150"/>
                  </a:lnTo>
                  <a:lnTo>
                    <a:pt x="864672" y="438150"/>
                  </a:lnTo>
                  <a:cubicBezTo>
                    <a:pt x="660673" y="438150"/>
                    <a:pt x="495300" y="603523"/>
                    <a:pt x="495300" y="807522"/>
                  </a:cubicBezTo>
                  <a:lnTo>
                    <a:pt x="495300" y="983178"/>
                  </a:lnTo>
                  <a:cubicBezTo>
                    <a:pt x="495300" y="1187177"/>
                    <a:pt x="660673" y="1352550"/>
                    <a:pt x="864672" y="1352550"/>
                  </a:cubicBezTo>
                  <a:lnTo>
                    <a:pt x="4604385" y="1352550"/>
                  </a:lnTo>
                  <a:lnTo>
                    <a:pt x="4604385" y="1790700"/>
                  </a:lnTo>
                  <a:lnTo>
                    <a:pt x="727078" y="1790700"/>
                  </a:lnTo>
                  <a:cubicBezTo>
                    <a:pt x="325524" y="1790700"/>
                    <a:pt x="0" y="1465176"/>
                    <a:pt x="0" y="1063622"/>
                  </a:cubicBezTo>
                  <a:lnTo>
                    <a:pt x="0" y="727078"/>
                  </a:lnTo>
                  <a:cubicBezTo>
                    <a:pt x="0" y="325524"/>
                    <a:pt x="325524" y="0"/>
                    <a:pt x="727078" y="0"/>
                  </a:cubicBezTo>
                  <a:close/>
                </a:path>
              </a:pathLst>
            </a:custGeom>
            <a:solidFill>
              <a:srgbClr val="7D8EC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1" name="iS1ide-Freeform: Shape 23"/>
            <p:cNvSpPr/>
            <p:nvPr/>
          </p:nvSpPr>
          <p:spPr>
            <a:xfrm flipH="1">
              <a:off x="8350" y="7381"/>
              <a:ext cx="4523" cy="1759"/>
            </a:xfrm>
            <a:custGeom>
              <a:gdLst>
                <a:gd name="connsiteX0" fmla="*/ 727078 w 4604385"/>
                <a:gd name="connsiteY0" fmla="*/ 0 h 1790700"/>
                <a:gd name="connsiteX1" fmla="*/ 4604385 w 4604385"/>
                <a:gd name="connsiteY1" fmla="*/ 0 h 1790700"/>
                <a:gd name="connsiteX2" fmla="*/ 4604385 w 4604385"/>
                <a:gd name="connsiteY2" fmla="*/ 438150 h 1790700"/>
                <a:gd name="connsiteX3" fmla="*/ 864672 w 4604385"/>
                <a:gd name="connsiteY3" fmla="*/ 438150 h 1790700"/>
                <a:gd name="connsiteX4" fmla="*/ 495300 w 4604385"/>
                <a:gd name="connsiteY4" fmla="*/ 807522 h 1790700"/>
                <a:gd name="connsiteX5" fmla="*/ 495300 w 4604385"/>
                <a:gd name="connsiteY5" fmla="*/ 983178 h 1790700"/>
                <a:gd name="connsiteX6" fmla="*/ 864672 w 4604385"/>
                <a:gd name="connsiteY6" fmla="*/ 1352550 h 1790700"/>
                <a:gd name="connsiteX7" fmla="*/ 4604385 w 4604385"/>
                <a:gd name="connsiteY7" fmla="*/ 1352550 h 1790700"/>
                <a:gd name="connsiteX8" fmla="*/ 4604385 w 4604385"/>
                <a:gd name="connsiteY8" fmla="*/ 1790700 h 1790700"/>
                <a:gd name="connsiteX9" fmla="*/ 727078 w 4604385"/>
                <a:gd name="connsiteY9" fmla="*/ 1790700 h 1790700"/>
                <a:gd name="connsiteX10" fmla="*/ 0 w 4604385"/>
                <a:gd name="connsiteY10" fmla="*/ 1063622 h 1790700"/>
                <a:gd name="connsiteX11" fmla="*/ 0 w 4604385"/>
                <a:gd name="connsiteY11" fmla="*/ 727078 h 1790700"/>
                <a:gd name="connsiteX12" fmla="*/ 727078 w 4604385"/>
                <a:gd name="connsiteY12" fmla="*/ 0 h 1790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4385" h="1790700">
                  <a:moveTo>
                    <a:pt x="727078" y="0"/>
                  </a:moveTo>
                  <a:lnTo>
                    <a:pt x="4604385" y="0"/>
                  </a:lnTo>
                  <a:lnTo>
                    <a:pt x="4604385" y="438150"/>
                  </a:lnTo>
                  <a:lnTo>
                    <a:pt x="864672" y="438150"/>
                  </a:lnTo>
                  <a:cubicBezTo>
                    <a:pt x="660673" y="438150"/>
                    <a:pt x="495300" y="603523"/>
                    <a:pt x="495300" y="807522"/>
                  </a:cubicBezTo>
                  <a:lnTo>
                    <a:pt x="495300" y="983178"/>
                  </a:lnTo>
                  <a:cubicBezTo>
                    <a:pt x="495300" y="1187177"/>
                    <a:pt x="660673" y="1352550"/>
                    <a:pt x="864672" y="1352550"/>
                  </a:cubicBezTo>
                  <a:lnTo>
                    <a:pt x="4604385" y="1352550"/>
                  </a:lnTo>
                  <a:lnTo>
                    <a:pt x="4604385" y="1790700"/>
                  </a:lnTo>
                  <a:lnTo>
                    <a:pt x="727078" y="1790700"/>
                  </a:lnTo>
                  <a:cubicBezTo>
                    <a:pt x="325524" y="1790700"/>
                    <a:pt x="0" y="1465176"/>
                    <a:pt x="0" y="1063622"/>
                  </a:cubicBezTo>
                  <a:lnTo>
                    <a:pt x="0" y="727078"/>
                  </a:lnTo>
                  <a:cubicBezTo>
                    <a:pt x="0" y="325524"/>
                    <a:pt x="325524" y="0"/>
                    <a:pt x="727078" y="0"/>
                  </a:cubicBezTo>
                  <a:close/>
                </a:path>
              </a:pathLst>
            </a:custGeom>
            <a:solidFill>
              <a:srgbClr val="9F7F9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2" name="iS1ide-Rectangle 26"/>
            <p:cNvSpPr/>
            <p:nvPr/>
          </p:nvSpPr>
          <p:spPr>
            <a:xfrm>
              <a:off x="2226" y="8709"/>
              <a:ext cx="6690" cy="430"/>
            </a:xfrm>
            <a:prstGeom prst="rect">
              <a:avLst/>
            </a:prstGeom>
            <a:solidFill>
              <a:srgbClr val="9F7F9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3" name="iS1ide-Rectangle 27"/>
            <p:cNvSpPr/>
            <p:nvPr/>
          </p:nvSpPr>
          <p:spPr>
            <a:xfrm>
              <a:off x="10932" y="3373"/>
              <a:ext cx="3760" cy="430"/>
            </a:xfrm>
            <a:prstGeom prst="rect">
              <a:avLst/>
            </a:prstGeom>
            <a:solidFill>
              <a:srgbClr val="7D8EC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4" name="iS1ide-Isosceles Triangle 25"/>
            <p:cNvSpPr/>
            <p:nvPr/>
          </p:nvSpPr>
          <p:spPr>
            <a:xfrm rot="5400000">
              <a:off x="14179" y="3329"/>
              <a:ext cx="1026" cy="564"/>
            </a:xfrm>
            <a:prstGeom prst="triangle">
              <a:avLst/>
            </a:prstGeom>
            <a:solidFill>
              <a:srgbClr val="7D8EC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5" name="iS1ide-Isosceles Triangle 28"/>
            <p:cNvSpPr/>
            <p:nvPr/>
          </p:nvSpPr>
          <p:spPr>
            <a:xfrm rot="5400000" flipH="1" flipV="1">
              <a:off x="7836" y="4658"/>
              <a:ext cx="1026" cy="564"/>
            </a:xfrm>
            <a:prstGeom prst="triangle">
              <a:avLst/>
            </a:prstGeom>
            <a:solidFill>
              <a:srgbClr val="9F7F9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6" name="iS1ide-Isosceles Triangle 29"/>
            <p:cNvSpPr/>
            <p:nvPr/>
          </p:nvSpPr>
          <p:spPr>
            <a:xfrm rot="5400000">
              <a:off x="10701" y="5963"/>
              <a:ext cx="1026" cy="564"/>
            </a:xfrm>
            <a:prstGeom prst="triangle">
              <a:avLst/>
            </a:prstGeom>
            <a:solidFill>
              <a:srgbClr val="7D8EC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7" name="iS1ide-Isosceles Triangle 30"/>
            <p:cNvSpPr/>
            <p:nvPr/>
          </p:nvSpPr>
          <p:spPr>
            <a:xfrm rot="5400000" flipH="1" flipV="1">
              <a:off x="7836" y="7314"/>
              <a:ext cx="1026" cy="564"/>
            </a:xfrm>
            <a:prstGeom prst="triangle">
              <a:avLst/>
            </a:prstGeom>
            <a:solidFill>
              <a:srgbClr val="9F7F9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grpSp>
          <p:nvGrpSpPr>
            <p:cNvPr id="28" name="Group 1"/>
            <p:cNvGrpSpPr/>
            <p:nvPr/>
          </p:nvGrpSpPr>
          <p:grpSpPr>
            <a:xfrm>
              <a:off x="11972" y="3075"/>
              <a:ext cx="1026" cy="1026"/>
              <a:chOff x="7965417" y="838027"/>
              <a:chExt cx="838858" cy="838858"/>
            </a:xfrm>
          </p:grpSpPr>
          <p:sp>
            <p:nvSpPr>
              <p:cNvPr id="29" name="iS1ide-Oval 31"/>
              <p:cNvSpPr/>
              <p:nvPr/>
            </p:nvSpPr>
            <p:spPr>
              <a:xfrm>
                <a:off x="7965417" y="838027"/>
                <a:ext cx="838858" cy="838858"/>
              </a:xfrm>
              <a:prstGeom prst="ellipse">
                <a:avLst/>
              </a:prstGeom>
              <a:solidFill>
                <a:srgbClr val="7D8EC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iS1ide-Oval 32"/>
              <p:cNvSpPr/>
              <p:nvPr/>
            </p:nvSpPr>
            <p:spPr>
              <a:xfrm>
                <a:off x="8067502" y="940112"/>
                <a:ext cx="634688" cy="634688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21" name="iS1ide-Freeform: Shape 37"/>
              <p:cNvSpPr/>
              <p:nvPr/>
            </p:nvSpPr>
            <p:spPr bwMode="auto">
              <a:xfrm>
                <a:off x="8185673" y="1081592"/>
                <a:ext cx="427937" cy="351729"/>
              </a:xfrm>
              <a:custGeom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7D8EC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23" name="Subtitle 2"/>
          <p:cNvSpPr txBox="1"/>
          <p:nvPr/>
        </p:nvSpPr>
        <p:spPr bwMode="auto">
          <a:xfrm>
            <a:off x="1192677" y="163263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585595" y="217106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25" name="Subtitle 2"/>
          <p:cNvSpPr txBox="1"/>
          <p:nvPr/>
        </p:nvSpPr>
        <p:spPr bwMode="auto">
          <a:xfrm>
            <a:off x="1192677" y="347350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585595" y="401193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27" name="Subtitle 2"/>
          <p:cNvSpPr txBox="1"/>
          <p:nvPr/>
        </p:nvSpPr>
        <p:spPr bwMode="auto">
          <a:xfrm>
            <a:off x="8201807" y="293502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594725" y="3473450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  <p:sp>
        <p:nvSpPr>
          <p:cNvPr id="129" name="Subtitle 2"/>
          <p:cNvSpPr txBox="1"/>
          <p:nvPr/>
        </p:nvSpPr>
        <p:spPr bwMode="auto">
          <a:xfrm>
            <a:off x="8201807" y="4775889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altLang="zh-CN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8594725" y="5314315"/>
            <a:ext cx="25400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此处填写内容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269</Paragraphs>
  <Slides>26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9">
      <vt:lpstr>Arial</vt:lpstr>
      <vt:lpstr>Calibri Light</vt:lpstr>
      <vt:lpstr>Calibri</vt:lpstr>
      <vt:lpstr>等线 Light</vt:lpstr>
      <vt:lpstr>等线</vt:lpstr>
      <vt:lpstr>Agency FB</vt:lpstr>
      <vt:lpstr>微软雅黑 Light</vt:lpstr>
      <vt:lpstr>方正姚体</vt:lpstr>
      <vt:lpstr>锐字工房云字库细圆GBK</vt:lpstr>
      <vt:lpstr>宋体</vt:lpstr>
      <vt:lpstr>微软雅黑</vt:lpstr>
      <vt:lpstr>Lantinghei SC Demibold</vt:lpstr>
      <vt:lpstr>时尚中黑简体</vt:lpstr>
      <vt:lpstr>FontAwesome</vt:lpstr>
      <vt:lpstr>GeosansLight</vt:lpstr>
      <vt:lpstr>Open Sans Light</vt:lpstr>
      <vt:lpstr>汉仪南宫体简</vt:lpstr>
      <vt:lpstr>Gill Sans</vt:lpstr>
      <vt:lpstr>Arial Rounded MT Bold</vt:lpstr>
      <vt:lpstr>Times New Roman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6</cp:revision>
  <dcterms:created xsi:type="dcterms:W3CDTF">2017-11-26T11:59:00Z</dcterms:created>
  <dcterms:modified xsi:type="dcterms:W3CDTF">2023-05-08T06:56:27Z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