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7" r:id="rId2"/>
  </p:sldMasterIdLst>
  <p:notesMasterIdLst>
    <p:notesMasterId r:id="rId3"/>
  </p:notesMasterIdLst>
  <p:sldIdLst>
    <p:sldId id="1199" r:id="rId4"/>
    <p:sldId id="1201" r:id="rId5"/>
    <p:sldId id="1205" r:id="rId6"/>
    <p:sldId id="1210" r:id="rId7"/>
    <p:sldId id="1216" r:id="rId8"/>
    <p:sldId id="1219" r:id="rId9"/>
    <p:sldId id="1217" r:id="rId10"/>
    <p:sldId id="1204" r:id="rId11"/>
    <p:sldId id="1208" r:id="rId12"/>
    <p:sldId id="1209" r:id="rId13"/>
    <p:sldId id="1213" r:id="rId14"/>
    <p:sldId id="1214" r:id="rId15"/>
    <p:sldId id="1206" r:id="rId16"/>
    <p:sldId id="1223" r:id="rId17"/>
    <p:sldId id="1211" r:id="rId18"/>
    <p:sldId id="1222" r:id="rId19"/>
    <p:sldId id="1215" r:id="rId20"/>
    <p:sldId id="1221" r:id="rId21"/>
    <p:sldId id="1207" r:id="rId22"/>
    <p:sldId id="1218" r:id="rId23"/>
    <p:sldId id="1220" r:id="rId24"/>
    <p:sldId id="1224" r:id="rId25"/>
    <p:sldId id="1212" r:id="rId26"/>
    <p:sldId id="1200" r:id="rId27"/>
    <p:sldId id="1238" r:id="rId28"/>
    <p:sldId id="1260" r:id="rId29"/>
  </p:sldIdLst>
  <p:sldSz cx="9144000" cy="5143500" type="screen16x9"/>
  <p:notesSz cx="6858000" cy="9144000"/>
  <p:custDataLst>
    <p:tags r:id="rId3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6" autoAdjust="0"/>
    <p:restoredTop sz="93354" autoAdjust="0"/>
  </p:normalViewPr>
  <p:slideViewPr>
    <p:cSldViewPr>
      <p:cViewPr varScale="1">
        <p:scale>
          <a:sx n="141" d="100"/>
          <a:sy n="141" d="100"/>
        </p:scale>
        <p:origin x="792" y="1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r>
              <a:rPr lang="en-US" altLang="zh-CN"/>
              <a:t>TITLE HERE</a:t>
            </a:r>
            <a:endParaRPr lang="zh-CN" altLang="en-US"/>
          </a:p>
        </c:rich>
      </c:tx>
      <c:layout>
        <c:manualLayout>
          <c:xMode val="edge"/>
          <c:yMode val="edge"/>
          <c:x val="0.16358208656311035"/>
          <c:y val="0.061761666089296341"/>
        </c:manualLayout>
      </c:layout>
      <c:overlay val="0"/>
      <c:spPr>
        <a:noFill/>
        <a:ln>
          <a:noFill/>
        </a:ln>
        <a:effectLst/>
      </c:spPr>
      <c:txPr>
        <a:bodyPr/>
        <a:p>
          <a:pPr>
            <a:defRPr/>
          </a:pPr>
        </a:p>
      </c:txPr>
    </c:title>
    <c:autoTitleDeleted val="0"/>
    <c:plotArea>
      <c:barChart>
        <c:barDir val="bar"/>
        <c:grouping val="clustered"/>
        <c:varyColors val="0"/>
        <c:ser>
          <c:idx val="0"/>
          <c:order val="0"/>
          <c:tx>
            <c:strRef>
              <c:f>Sheet1!$B$1</c:f>
              <c:strCache>
                <c:ptCount val="1"/>
                <c:pt idx="0">
                  <c:v>TEXT1</c:v>
                </c:pt>
              </c:strCache>
            </c:strRef>
          </c:tx>
          <c:spPr>
            <a:solidFill>
              <a:schemeClr val="accent2"/>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TEXT3</c:v>
                </c:pt>
              </c:strCache>
            </c:strRef>
          </c:tx>
          <c:spPr>
            <a:solidFill>
              <a:schemeClr val="accent3"/>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val="79"/>
        <c:overlap val="10"/>
        <c:axId val="676695424"/>
        <c:axId val="676771328"/>
      </c:barChart>
      <c:catAx>
        <c:axId val="676695424"/>
        <c:scaling>
          <c:orientation/>
        </c:scaling>
        <c:delete val="0"/>
        <c:axPos val="l"/>
        <c:title>
          <c:overlay val="0"/>
          <c:spPr>
            <a:noFill/>
            <a:ln>
              <a:noFill/>
            </a:ln>
            <a:effectLst/>
          </c:spPr>
          <c:txPr>
            <a:bodyPr rot="-5400000" spcFirstLastPara="1" vertOverflow="ellipsis" vert="horz" wrap="square" anchor="ctr" anchorCtr="1"/>
            <a:p>
              <a:pPr>
                <a:defRPr lang="zh-CN" sz="1330" b="0" i="0" u="none" strike="noStrike" kern="1200" baseline="0" smtId="4294967295">
                  <a:solidFill>
                    <a:srgbClr val="3A3A3A"/>
                  </a:solidFill>
                  <a:latin typeface="+mn-lt"/>
                  <a:ea typeface="+mn-ea"/>
                  <a:cs typeface="+mn-cs"/>
                </a:defRPr>
              </a:pPr>
              <a:endParaRPr lang="zh-CN" sz="1330" b="0" i="0" u="none" strike="noStrike" kern="1200" baseline="0" smtId="4294967295">
                <a:solidFill>
                  <a:srgbClr val="3A3A3A"/>
                </a:solidFill>
                <a:latin typeface="+mn-lt"/>
                <a:ea typeface="+mn-ea"/>
                <a:cs typeface="+mn-cs"/>
              </a:endParaRPr>
            </a:p>
          </c:txPr>
        </c:title>
        <c:numFmt formatCode="General" sourceLinked="1"/>
        <c:majorTickMark val="none"/>
        <c:minorTickMark val="none"/>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p>
            <a:pPr>
              <a:defRPr lang="zh-CN" sz="1195" b="0" i="0" u="none" strike="noStrike" kern="1200" baseline="0" smtId="4294967295">
                <a:solidFill>
                  <a:srgbClr val="3A3A3A"/>
                </a:solidFill>
                <a:latin typeface="+mn-lt"/>
                <a:ea typeface="+mn-ea"/>
                <a:cs typeface="+mn-cs"/>
              </a:defRPr>
            </a:pPr>
            <a:endParaRPr lang="zh-CN" sz="1195" b="0" i="0" u="none" strike="noStrike" kern="1200" baseline="0" smtId="4294967295">
              <a:solidFill>
                <a:srgbClr val="3A3A3A"/>
              </a:solidFill>
              <a:latin typeface="+mn-lt"/>
              <a:ea typeface="+mn-ea"/>
              <a:cs typeface="+mn-cs"/>
            </a:endParaRPr>
          </a:p>
        </c:txPr>
        <c:crossAx val="676771328"/>
        <c:crosses val="autoZero"/>
        <c:auto val="0"/>
        <c:lblAlgn val="ctr"/>
        <c:lblOffset/>
        <c:noMultiLvlLbl val="0"/>
      </c:catAx>
      <c:valAx>
        <c:axId val="676771328"/>
        <c:scaling>
          <c:orientation/>
        </c:scaling>
        <c:delete val="1"/>
        <c:axPos val="b"/>
        <c:title>
          <c:overlay val="0"/>
          <c:spPr>
            <a:noFill/>
            <a:ln>
              <a:noFill/>
            </a:ln>
            <a:effectLst/>
          </c:spPr>
          <c:txPr>
            <a:bodyPr rot="0" spcFirstLastPara="1" vertOverflow="ellipsis" vert="horz" wrap="square" anchor="ctr" anchorCtr="1"/>
            <a:p>
              <a:pPr>
                <a:defRPr lang="zh-CN" sz="1330" b="0" i="0" u="none" strike="noStrike" kern="1200" baseline="0" smtId="4294967295">
                  <a:solidFill>
                    <a:srgbClr val="3A3A3A"/>
                  </a:solidFill>
                  <a:latin typeface="+mn-lt"/>
                  <a:ea typeface="+mn-ea"/>
                  <a:cs typeface="+mn-cs"/>
                </a:defRPr>
              </a:pPr>
              <a:endParaRPr lang="zh-CN" sz="1330" b="0" i="0" u="none" strike="noStrike" kern="1200" baseline="0" smtId="4294967295">
                <a:solidFill>
                  <a:srgbClr val="3A3A3A"/>
                </a:solidFill>
                <a:latin typeface="+mn-lt"/>
                <a:ea typeface="+mn-ea"/>
                <a:cs typeface="+mn-cs"/>
              </a:endParaRPr>
            </a:p>
          </c:txPr>
        </c:title>
        <c:numFmt formatCode="General" sourceLinked="1"/>
        <c:majorTickMark val="none"/>
        <c:minorTickMark val="none"/>
        <c:tickLblPos val="none"/>
        <c:txPr>
          <a:bodyPr rot="-60000000" spcFirstLastPara="0" vertOverflow="ellipsis" vert="horz" wrap="square" anchor="ctr" anchorCtr="1"/>
          <a:p>
            <a:pPr>
              <a:defRPr lang="zh-CN" sz="1000" b="0" i="0" u="none" strike="noStrike" kern="1200" baseline="0" smtId="4294967295">
                <a:solidFill>
                  <a:srgbClr val="3A3A3A"/>
                </a:solidFill>
                <a:latin typeface="+mn-lt"/>
                <a:ea typeface="+mn-ea"/>
                <a:cs typeface="+mn-cs"/>
              </a:defRPr>
            </a:pPr>
            <a:endParaRPr lang="zh-CN" sz="1000" b="0" i="0" u="none" strike="noStrike" kern="1200" baseline="0" smtId="4294967295">
              <a:solidFill>
                <a:srgbClr val="3A3A3A"/>
              </a:solidFill>
              <a:latin typeface="+mn-lt"/>
              <a:ea typeface="+mn-ea"/>
              <a:cs typeface="+mn-cs"/>
            </a:endParaRPr>
          </a:p>
        </c:txPr>
        <c:crossAx val="676695424"/>
        <c:crossBetween val="between"/>
      </c:valAx>
      <c:spPr>
        <a:noFill/>
        <a:ln>
          <a:noFill/>
        </a:ln>
        <a:effectLst/>
      </c:spPr>
    </c:plotArea>
    <c:plotVisOnly val="1"/>
    <c:dispBlanksAs val="gap"/>
    <c:showDLblsOverMax val="0"/>
  </c:chart>
  <c:spPr>
    <a:noFill/>
    <a:ln>
      <a:noFill/>
    </a:ln>
    <a:effectLst/>
  </c:spPr>
  <c:txPr>
    <a:bodyPr/>
    <a:p>
      <a:pPr>
        <a:defRPr lang="zh-CN" smtId="4294967295">
          <a:solidFill>
            <a:srgbClr val="3A3A3A"/>
          </a:solidFill>
        </a:defRPr>
      </a:pPr>
      <a:endParaRPr lang="zh-CN" smtId="4294967295">
        <a:solidFill>
          <a:srgbClr val="3A3A3A"/>
        </a:solidFill>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1986" name="Slide Image Placeholder 1"/>
          <p:cNvSpPr>
            <a:spLocks noGrp="1" noRot="1" noChangeAspect="1" noChangeArrowheads="1" noTextEdit="1"/>
          </p:cNvSpPr>
          <p:nvPr>
            <p:ph type="sldImg" idx="4294967295"/>
          </p:nvPr>
        </p:nvSpPr>
        <p:spPr>
          <a:xfrm>
            <a:off x="2286000" y="514350"/>
            <a:ext cx="4572000" cy="2571750"/>
          </a:xfrm>
          <a:ln>
            <a:miter lim="800000"/>
          </a:ln>
        </p:spPr>
      </p:sp>
      <p:sp>
        <p:nvSpPr>
          <p:cNvPr id="41987" name="Notes Placeholder 2"/>
          <p:cNvSpPr>
            <a:spLocks noGrp="1" noChangeArrowheads="1"/>
          </p:cNvSpPr>
          <p:nvPr>
            <p:ph type="body" idx="1"/>
          </p:nvPr>
        </p:nvSpPr>
        <p:spPr/>
        <p:txBody>
          <a:bodyPr/>
          <a:lstStyle/>
          <a:p>
            <a:endParaRPr lang="en-US" altLang="en-US">
              <a:ea typeface="宋体" panose="02010600030101010101" pitchFamily="2" charset="-122"/>
            </a:endParaRPr>
          </a:p>
        </p:txBody>
      </p:sp>
      <p:sp>
        <p:nvSpPr>
          <p:cNvPr id="41988"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a:t>My First Template</a:t>
            </a: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150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1507" name="备注占位符 2"/>
          <p:cNvSpPr>
            <a:spLocks noGrp="1" noChangeArrowheads="1"/>
          </p:cNvSpPr>
          <p:nvPr>
            <p:ph type="body" idx="6"/>
          </p:nvPr>
        </p:nvSpPr>
        <p:spPr/>
        <p:txBody>
          <a:bodyPr/>
          <a:lstStyle/>
          <a:p>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345D3C-23C6-432D-BC9E-8B62E4F27DC8}"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a:t>单击此处编辑母版标题样式</a:t>
            </a:r>
            <a:endParaRPr lang="en-US"/>
          </a:p>
        </p:txBody>
      </p:sp>
      <p:sp>
        <p:nvSpPr>
          <p:cNvPr id="3" name="KSO_BC1"/>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KSO_BT1"/>
          <p:cNvSpPr>
            <a:spLocks noGrp="1"/>
          </p:cNvSpPr>
          <p:nvPr>
            <p:ph type="title" orient="vert"/>
          </p:nvPr>
        </p:nvSpPr>
        <p:spPr>
          <a:xfrm>
            <a:off x="7628469" y="273844"/>
            <a:ext cx="886883" cy="4358879"/>
          </a:xfrm>
        </p:spPr>
        <p:txBody>
          <a:bodyPr vert="eaVert"/>
          <a:lstStyle/>
          <a:p>
            <a:r>
              <a:rPr lang="zh-CN" altLang="en-US"/>
              <a:t>单击此处编辑母版标题样式</a:t>
            </a:r>
            <a:endParaRPr lang="en-US"/>
          </a:p>
        </p:txBody>
      </p:sp>
      <p:sp>
        <p:nvSpPr>
          <p:cNvPr id="3" name="KSO_BC1"/>
          <p:cNvSpPr>
            <a:spLocks noGrp="1"/>
          </p:cNvSpPr>
          <p:nvPr>
            <p:ph type="body" orient="vert" idx="1" hasCustomPrompt="1"/>
          </p:nvPr>
        </p:nvSpPr>
        <p:spPr>
          <a:xfrm>
            <a:off x="1585383" y="273844"/>
            <a:ext cx="5949952" cy="4358879"/>
          </a:xfrm>
        </p:spPr>
        <p:txBody>
          <a:bodyPr vert="eaVert"/>
          <a:lstStyle/>
          <a:p>
            <a:pPr lvl="0"/>
            <a:r>
              <a:rPr lang="zh-CN" altLang="en-US"/>
              <a:t>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grpSp>
        <p:nvGrpSpPr>
          <p:cNvPr id="5" name="组合 4"/>
          <p:cNvGrpSpPr/>
          <p:nvPr userDrawn="1"/>
        </p:nvGrpSpPr>
        <p:grpSpPr>
          <a:xfrm flipH="1">
            <a:off x="0" y="0"/>
            <a:ext cx="9144000" cy="468086"/>
            <a:chExt cx="12192000" cy="518983"/>
          </a:xfrm>
        </p:grpSpPr>
        <p:sp>
          <p:nvSpPr>
            <p:cNvPr id="6" name="矩形 5"/>
            <p:cNvSpPr/>
            <p:nvPr/>
          </p:nvSpPr>
          <p:spPr>
            <a:xfrm>
              <a:off x="0" y="0"/>
              <a:ext cx="2497541" cy="518615"/>
            </a:xfrm>
            <a:prstGeom prst="rect">
              <a:avLst/>
            </a:prstGeom>
            <a:solidFill>
              <a:srgbClr val="66C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2620371" y="368"/>
              <a:ext cx="9571629" cy="518615"/>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 name="文本框 12"/>
          <p:cNvSpPr txBox="1">
            <a:spLocks noChangeArrowheads="1"/>
          </p:cNvSpPr>
          <p:nvPr userDrawn="1"/>
        </p:nvSpPr>
        <p:spPr bwMode="auto">
          <a:xfrm>
            <a:off x="179512" y="123478"/>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0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
            </a:fld>
            <a:endParaRPr lang="en-US" sz="1000"/>
          </a:p>
        </p:txBody>
      </p:sp>
      <p:grpSp>
        <p:nvGrpSpPr>
          <p:cNvPr id="2" name="Group 5"/>
          <p:cNvGrpSpPr/>
          <p:nvPr userDrawn="1"/>
        </p:nvGrpSpPr>
        <p:grpSpPr>
          <a:xfrm>
            <a:off x="347419" y="4731991"/>
            <a:ext cx="224082" cy="221156"/>
            <a:chOff x="4328868" y="5502988"/>
            <a:chExt cx="500307" cy="493774"/>
          </a:xfrm>
        </p:grpSpPr>
        <p:sp>
          <p:nvSpPr>
            <p:cNvPr id="9" name="Freeform 7">
              <a:hlinkClick action="ppaction://hlinkshowjump?jump=previousslide"/>
            </p:cNvPr>
            <p:cNvSpPr/>
            <p:nvPr userDrawn="1"/>
          </p:nvSpPr>
          <p:spPr bwMode="auto">
            <a:xfrm>
              <a:off x="4520555" y="5649754"/>
              <a:ext cx="116933" cy="200242"/>
            </a:xfrm>
            <a:custGeom>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action="ppaction://hlinkshowjump?jump=previousslide"/>
            </p:cNvPr>
            <p:cNvSpPr>
              <a:spLocks noEditPoints="1"/>
            </p:cNvSpPr>
            <p:nvPr userDrawn="1"/>
          </p:nvSpPr>
          <p:spPr bwMode="auto">
            <a:xfrm>
              <a:off x="4328868" y="5502988"/>
              <a:ext cx="500307" cy="493774"/>
            </a:xfrm>
            <a:custGeom>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12" name="Freeform 10">
              <a:hlinkClick action="ppaction://hlinkshowjump?jump=nextslide"/>
            </p:cNvPr>
            <p:cNvSpPr/>
            <p:nvPr userDrawn="1"/>
          </p:nvSpPr>
          <p:spPr bwMode="auto">
            <a:xfrm>
              <a:off x="4520556" y="5649754"/>
              <a:ext cx="116933" cy="200242"/>
            </a:xfrm>
            <a:custGeom>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action="ppaction://hlinkshowjump?jump=nextslide"/>
            </p:cNvPr>
            <p:cNvSpPr>
              <a:spLocks noEditPoints="1"/>
            </p:cNvSpPr>
            <p:nvPr userDrawn="1"/>
          </p:nvSpPr>
          <p:spPr bwMode="auto">
            <a:xfrm>
              <a:off x="4328868" y="5502988"/>
              <a:ext cx="500307" cy="493774"/>
            </a:xfrm>
            <a:custGeom>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7" name="组合 3"/>
          <p:cNvGrpSpPr/>
          <p:nvPr userDrawn="1"/>
        </p:nvGrpSpPr>
        <p:grpSpPr>
          <a:xfrm flipH="1">
            <a:off x="-1" y="248018"/>
            <a:ext cx="179513" cy="507206"/>
            <a:chOff x="2370576" y="533400"/>
            <a:chExt cx="2417494" cy="675969"/>
          </a:xfrm>
          <a:solidFill>
            <a:srgbClr val="EE1C39"/>
          </a:solidFill>
        </p:grpSpPr>
        <p:sp>
          <p:nvSpPr>
            <p:cNvPr id="8" name="矩形 7"/>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9" name="椭圆 8"/>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grpSp>
      <p:sp>
        <p:nvSpPr>
          <p:cNvPr id="10" name="文本框 12"/>
          <p:cNvSpPr txBox="1">
            <a:spLocks noChangeArrowheads="1"/>
          </p:cNvSpPr>
          <p:nvPr userDrawn="1"/>
        </p:nvSpPr>
        <p:spPr bwMode="auto">
          <a:xfrm>
            <a:off x="255630"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0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KSO_BT1"/>
          <p:cNvSpPr>
            <a:spLocks noGrp="1"/>
          </p:cNvSpPr>
          <p:nvPr>
            <p:ph type="title"/>
          </p:nvPr>
        </p:nvSpPr>
        <p:spPr>
          <a:xfrm>
            <a:off x="423946" y="57150"/>
            <a:ext cx="6785120" cy="400051"/>
          </a:xfrm>
        </p:spPr>
        <p:txBody>
          <a:bodyPr>
            <a:normAutofit/>
          </a:bodyPr>
          <a:lstStyle>
            <a:lvl1pPr>
              <a:defRPr sz="2400">
                <a:solidFill>
                  <a:schemeClr val="bg1"/>
                </a:solidFill>
              </a:defRPr>
            </a:lvl1pPr>
          </a:lstStyle>
          <a:p>
            <a:r>
              <a:rPr lang="zh-CN" altLang="en-US"/>
              <a:t>单击此处编辑母版标题样式</a:t>
            </a:r>
            <a:endParaRPr lang="en-US"/>
          </a:p>
        </p:txBody>
      </p:sp>
      <p:sp>
        <p:nvSpPr>
          <p:cNvPr id="3" name="KSO_BC1"/>
          <p:cNvSpPr>
            <a:spLocks noGrp="1"/>
          </p:cNvSpPr>
          <p:nvPr>
            <p:ph idx="1" hasCustomPrompt="1"/>
          </p:nvPr>
        </p:nvSpPr>
        <p:spPr/>
        <p:txBody>
          <a:bodyPr>
            <a:normAutofit/>
          </a:bodyPr>
          <a:lstStyle>
            <a:lvl1pPr>
              <a:defRPr sz="2100">
                <a:solidFill>
                  <a:schemeClr val="accent1"/>
                </a:solidFill>
              </a:defRPr>
            </a:lvl1pPr>
            <a:lvl2pPr>
              <a:defRPr sz="1350"/>
            </a:lvl2pPr>
          </a:lstStyle>
          <a:p>
            <a:pPr lvl="0"/>
            <a:r>
              <a:rPr lang="zh-CN" altLang="en-US"/>
              <a:t>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KSO_ST1"/>
          <p:cNvSpPr>
            <a:spLocks noGrp="1"/>
          </p:cNvSpPr>
          <p:nvPr>
            <p:ph type="title" hasCustomPrompt="1"/>
          </p:nvPr>
        </p:nvSpPr>
        <p:spPr>
          <a:xfrm>
            <a:off x="1574008" y="1581152"/>
            <a:ext cx="5995988" cy="926306"/>
          </a:xfrm>
        </p:spPr>
        <p:txBody>
          <a:bodyPr anchor="b">
            <a:normAutofit/>
          </a:bodyPr>
          <a:lstStyle>
            <a:lvl1pPr algn="ctr">
              <a:defRPr sz="2025">
                <a:solidFill>
                  <a:schemeClr val="tx2"/>
                </a:solidFill>
                <a:effectLst/>
              </a:defRPr>
            </a:lvl1pPr>
          </a:lstStyle>
          <a:p>
            <a:r>
              <a:rPr lang="zh-CN" altLang="en-US"/>
              <a:t>此处添加您的标题</a:t>
            </a:r>
            <a:endParaRPr lang="en-US"/>
          </a:p>
        </p:txBody>
      </p:sp>
      <p:sp>
        <p:nvSpPr>
          <p:cNvPr id="3" name="KSO_ST2"/>
          <p:cNvSpPr>
            <a:spLocks noGrp="1"/>
          </p:cNvSpPr>
          <p:nvPr>
            <p:ph type="body" idx="1" hasCustomPrompt="1"/>
          </p:nvPr>
        </p:nvSpPr>
        <p:spPr>
          <a:xfrm>
            <a:off x="3038171" y="2550318"/>
            <a:ext cx="3067663" cy="268109"/>
          </a:xfrm>
          <a:prstGeom prst="roundRect">
            <a:avLst>
              <a:gd name="adj" fmla="val 50000"/>
            </a:avLst>
          </a:prstGeom>
          <a:solidFill>
            <a:schemeClr val="tx2">
              <a:lumMod val="40000"/>
              <a:lumOff val="60000"/>
            </a:schemeClr>
          </a:solidFill>
        </p:spPr>
        <p:txBody>
          <a:bodyPr anchor="ctr">
            <a:normAutofit/>
          </a:bodyPr>
          <a:lstStyle>
            <a:lvl1pPr marL="0" indent="0" algn="ctr">
              <a:buNone/>
              <a:defRPr sz="900">
                <a:solidFill>
                  <a:schemeClr val="bg1"/>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zh-CN" altLang="en-US"/>
              <a:t>单击此处添加您的副标题</a:t>
            </a:r>
            <a:endParaRPr lang="en-US" altLang="zh-CN"/>
          </a:p>
        </p:txBody>
      </p:sp>
      <p:sp>
        <p:nvSpPr>
          <p:cNvPr id="4"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a:t>单击此处编辑母版标题样式</a:t>
            </a:r>
            <a:endParaRPr lang="en-US"/>
          </a:p>
        </p:txBody>
      </p:sp>
      <p:sp>
        <p:nvSpPr>
          <p:cNvPr id="3" name="KSO_BC1"/>
          <p:cNvSpPr>
            <a:spLocks noGrp="1"/>
          </p:cNvSpPr>
          <p:nvPr>
            <p:ph sz="half" idx="1" hasCustomPrompt="1"/>
          </p:nvPr>
        </p:nvSpPr>
        <p:spPr>
          <a:xfrm>
            <a:off x="1049867" y="933453"/>
            <a:ext cx="3810000" cy="3699272"/>
          </a:xfrm>
        </p:spPr>
        <p:txBody>
          <a:bodyPr/>
          <a:lstStyle/>
          <a:p>
            <a:pPr lvl="0"/>
            <a:r>
              <a:rPr lang="zh-CN" altLang="en-US"/>
              <a:t>编辑母版文本样式</a:t>
            </a:r>
            <a:endParaRPr lang="zh-CN" altLang="en-US"/>
          </a:p>
          <a:p>
            <a:pPr lvl="1"/>
            <a:r>
              <a:rPr lang="zh-CN" altLang="en-US"/>
              <a:t>第二级</a:t>
            </a:r>
            <a:endParaRPr lang="zh-CN" altLang="en-US"/>
          </a:p>
        </p:txBody>
      </p:sp>
      <p:sp>
        <p:nvSpPr>
          <p:cNvPr id="4" name="KSO_BC2"/>
          <p:cNvSpPr>
            <a:spLocks noGrp="1"/>
          </p:cNvSpPr>
          <p:nvPr>
            <p:ph sz="half" idx="2" hasCustomPrompt="1"/>
          </p:nvPr>
        </p:nvSpPr>
        <p:spPr>
          <a:xfrm>
            <a:off x="4889501" y="933453"/>
            <a:ext cx="3820587" cy="3699272"/>
          </a:xfrm>
        </p:spPr>
        <p:txBody>
          <a:bodyPr/>
          <a:lstStyle/>
          <a:p>
            <a:pPr lvl="0"/>
            <a:r>
              <a:rPr lang="zh-CN" altLang="en-US"/>
              <a:t>编辑母版文本样式</a:t>
            </a:r>
            <a:endParaRPr lang="zh-CN" altLang="en-US"/>
          </a:p>
          <a:p>
            <a:pPr lvl="1"/>
            <a:r>
              <a:rPr lang="zh-CN" altLang="en-US"/>
              <a:t>第二级</a:t>
            </a:r>
            <a:endParaRPr lang="zh-CN" altLang="en-US"/>
          </a:p>
        </p:txBody>
      </p:sp>
      <p:sp>
        <p:nvSpPr>
          <p:cNvPr id="5"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KSO_BT1"/>
          <p:cNvSpPr>
            <a:spLocks noGrp="1"/>
          </p:cNvSpPr>
          <p:nvPr>
            <p:ph type="title"/>
          </p:nvPr>
        </p:nvSpPr>
        <p:spPr>
          <a:xfrm>
            <a:off x="1727199" y="88899"/>
            <a:ext cx="6984076" cy="537767"/>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24578" y="1032272"/>
            <a:ext cx="3868340"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endParaRPr lang="zh-CN" altLang="en-US"/>
          </a:p>
        </p:txBody>
      </p:sp>
      <p:sp>
        <p:nvSpPr>
          <p:cNvPr id="4" name="KSO_BC1"/>
          <p:cNvSpPr>
            <a:spLocks noGrp="1"/>
          </p:cNvSpPr>
          <p:nvPr>
            <p:ph sz="half" idx="2" hasCustomPrompt="1"/>
          </p:nvPr>
        </p:nvSpPr>
        <p:spPr>
          <a:xfrm>
            <a:off x="824578" y="1650206"/>
            <a:ext cx="3868340" cy="2763441"/>
          </a:xfrm>
        </p:spPr>
        <p:txBody>
          <a:bodyPr/>
          <a:lstStyle/>
          <a:p>
            <a:pPr lvl="0"/>
            <a:r>
              <a:rPr lang="zh-CN" altLang="en-US"/>
              <a:t>编辑母版文本样式</a:t>
            </a:r>
            <a:endParaRPr lang="zh-CN" altLang="en-US"/>
          </a:p>
          <a:p>
            <a:pPr lvl="1"/>
            <a:r>
              <a:rPr lang="zh-CN" altLang="en-US"/>
              <a:t>第二级</a:t>
            </a:r>
            <a:endParaRPr lang="zh-CN" altLang="en-US"/>
          </a:p>
        </p:txBody>
      </p:sp>
      <p:sp>
        <p:nvSpPr>
          <p:cNvPr id="5" name="Text Placeholder 4"/>
          <p:cNvSpPr>
            <a:spLocks noGrp="1"/>
          </p:cNvSpPr>
          <p:nvPr>
            <p:ph type="body" sz="quarter" idx="3" hasCustomPrompt="1"/>
          </p:nvPr>
        </p:nvSpPr>
        <p:spPr>
          <a:xfrm>
            <a:off x="4823885" y="1032272"/>
            <a:ext cx="3887391"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endParaRPr lang="zh-CN" altLang="en-US"/>
          </a:p>
        </p:txBody>
      </p:sp>
      <p:sp>
        <p:nvSpPr>
          <p:cNvPr id="6" name="KSO_BC2"/>
          <p:cNvSpPr>
            <a:spLocks noGrp="1"/>
          </p:cNvSpPr>
          <p:nvPr>
            <p:ph sz="quarter" idx="4" hasCustomPrompt="1"/>
          </p:nvPr>
        </p:nvSpPr>
        <p:spPr>
          <a:xfrm>
            <a:off x="4823885" y="1650206"/>
            <a:ext cx="3887391" cy="2763441"/>
          </a:xfrm>
        </p:spPr>
        <p:txBody>
          <a:bodyPr/>
          <a:lstStyle/>
          <a:p>
            <a:pPr lvl="0"/>
            <a:r>
              <a:rPr lang="zh-CN" altLang="en-US"/>
              <a:t>编辑母版文本样式</a:t>
            </a:r>
            <a:endParaRPr lang="zh-CN" altLang="en-US"/>
          </a:p>
          <a:p>
            <a:pPr lvl="1"/>
            <a:r>
              <a:rPr lang="zh-CN" altLang="en-US"/>
              <a:t>第二级</a:t>
            </a:r>
            <a:endParaRPr lang="zh-CN" altLang="en-US"/>
          </a:p>
        </p:txBody>
      </p:sp>
      <p:sp>
        <p:nvSpPr>
          <p:cNvPr id="7"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KSO_BT1"/>
          <p:cNvSpPr>
            <a:spLocks noGrp="1"/>
          </p:cNvSpPr>
          <p:nvPr>
            <p:ph type="title"/>
          </p:nvPr>
        </p:nvSpPr>
        <p:spPr/>
        <p:txBody>
          <a:bodyPr/>
          <a:lstStyle/>
          <a:p>
            <a:r>
              <a:rPr lang="zh-CN" altLang="en-US"/>
              <a:t>单击此处编辑母版标题样式</a:t>
            </a:r>
            <a:endParaRPr lang="en-US"/>
          </a:p>
        </p:txBody>
      </p:sp>
      <p:sp>
        <p:nvSpPr>
          <p:cNvPr id="3" name="KSO_FD"/>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5" name="文本框 12"/>
          <p:cNvSpPr txBox="1">
            <a:spLocks noChangeArrowheads="1"/>
          </p:cNvSpPr>
          <p:nvPr userDrawn="1"/>
        </p:nvSpPr>
        <p:spPr bwMode="auto">
          <a:xfrm>
            <a:off x="1157536"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0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 name="矩形 3"/>
          <p:cNvSpPr>
            <a:spLocks noChangeArrowheads="1"/>
          </p:cNvSpPr>
          <p:nvPr userDrawn="1"/>
        </p:nvSpPr>
        <p:spPr bwMode="auto">
          <a:xfrm>
            <a:off x="1115616"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KSO_BT1"/>
          <p:cNvSpPr>
            <a:spLocks noGrp="1"/>
          </p:cNvSpPr>
          <p:nvPr>
            <p:ph type="title"/>
          </p:nvPr>
        </p:nvSpPr>
        <p:spPr>
          <a:xfrm>
            <a:off x="858444" y="400052"/>
            <a:ext cx="2949178" cy="1200150"/>
          </a:xfrm>
        </p:spPr>
        <p:txBody>
          <a:bodyPr anchor="b"/>
          <a:lstStyle>
            <a:lvl1pPr>
              <a:defRPr sz="1800"/>
            </a:lvl1pPr>
          </a:lstStyle>
          <a:p>
            <a:r>
              <a:rPr lang="zh-CN" altLang="en-US"/>
              <a:t>单击此处编辑母版标题样式</a:t>
            </a:r>
            <a:endParaRPr lang="en-US"/>
          </a:p>
        </p:txBody>
      </p:sp>
      <p:sp>
        <p:nvSpPr>
          <p:cNvPr id="3" name="KSO_BC1"/>
          <p:cNvSpPr>
            <a:spLocks noGrp="1"/>
          </p:cNvSpPr>
          <p:nvPr>
            <p:ph idx="1" hasCustomPrompt="1"/>
          </p:nvPr>
        </p:nvSpPr>
        <p:spPr>
          <a:xfrm>
            <a:off x="4115992" y="797724"/>
            <a:ext cx="4629150" cy="3655219"/>
          </a:xfrm>
        </p:spPr>
        <p:txBody>
          <a:bodyPr>
            <a:normAutofit/>
          </a:bodyPr>
          <a:lstStyle>
            <a:lvl1pPr>
              <a:defRPr sz="1125"/>
            </a:lvl1pPr>
            <a:lvl2pPr>
              <a:defRPr sz="1015"/>
            </a:lvl2pPr>
            <a:lvl3pPr>
              <a:defRPr sz="900"/>
            </a:lvl3pPr>
            <a:lvl4pPr>
              <a:defRPr sz="790"/>
            </a:lvl4pPr>
            <a:lvl5pPr>
              <a:defRPr sz="790"/>
            </a:lvl5pPr>
            <a:lvl6pPr>
              <a:defRPr sz="1125"/>
            </a:lvl6pPr>
            <a:lvl7pPr>
              <a:defRPr sz="1125"/>
            </a:lvl7pPr>
            <a:lvl8pPr>
              <a:defRPr sz="1125"/>
            </a:lvl8pPr>
            <a:lvl9pPr>
              <a:defRPr sz="1125"/>
            </a:lvl9pPr>
          </a:lstStyle>
          <a:p>
            <a:pPr lvl="0"/>
            <a:r>
              <a:rPr lang="zh-CN" altLang="en-US"/>
              <a:t>编辑母版文本样式</a:t>
            </a:r>
            <a:endParaRPr lang="zh-CN" altLang="en-US"/>
          </a:p>
          <a:p>
            <a:pPr lvl="1"/>
            <a:r>
              <a:rPr lang="zh-CN" altLang="en-US"/>
              <a:t>第二级</a:t>
            </a:r>
            <a:endParaRPr lang="zh-CN" altLang="en-US"/>
          </a:p>
        </p:txBody>
      </p:sp>
      <p:sp>
        <p:nvSpPr>
          <p:cNvPr id="4" name="KSO_BC2"/>
          <p:cNvSpPr>
            <a:spLocks noGrp="1"/>
          </p:cNvSpPr>
          <p:nvPr>
            <p:ph type="body" sz="half" idx="2" hasCustomPrompt="1"/>
          </p:nvPr>
        </p:nvSpPr>
        <p:spPr>
          <a:xfrm>
            <a:off x="858444" y="1600202"/>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编辑母版文本样式</a:t>
            </a:r>
            <a:endParaRPr lang="zh-CN" altLang="en-US"/>
          </a:p>
        </p:txBody>
      </p:sp>
      <p:sp>
        <p:nvSpPr>
          <p:cNvPr id="5"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KSO_BT1"/>
          <p:cNvSpPr>
            <a:spLocks noGrp="1"/>
          </p:cNvSpPr>
          <p:nvPr>
            <p:ph type="title"/>
          </p:nvPr>
        </p:nvSpPr>
        <p:spPr>
          <a:xfrm>
            <a:off x="934644" y="342900"/>
            <a:ext cx="2949178" cy="1200150"/>
          </a:xfrm>
        </p:spPr>
        <p:txBody>
          <a:bodyPr anchor="b"/>
          <a:lstStyle>
            <a:lvl1pPr>
              <a:defRPr sz="1800"/>
            </a:lvl1pPr>
          </a:lstStyle>
          <a:p>
            <a:r>
              <a:rPr lang="zh-CN" altLang="en-US"/>
              <a:t>单击此处编辑母版标题样式</a:t>
            </a:r>
            <a:endParaRPr lang="en-US"/>
          </a:p>
        </p:txBody>
      </p:sp>
      <p:sp>
        <p:nvSpPr>
          <p:cNvPr id="3" name="KSO_BC1"/>
          <p:cNvSpPr>
            <a:spLocks noGrp="1" noChangeAspect="1"/>
          </p:cNvSpPr>
          <p:nvPr>
            <p:ph type="pic" idx="1"/>
          </p:nvPr>
        </p:nvSpPr>
        <p:spPr>
          <a:xfrm>
            <a:off x="4082125" y="740572"/>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en-US"/>
          </a:p>
        </p:txBody>
      </p:sp>
      <p:sp>
        <p:nvSpPr>
          <p:cNvPr id="4" name="KSO_BC2"/>
          <p:cNvSpPr>
            <a:spLocks noGrp="1"/>
          </p:cNvSpPr>
          <p:nvPr>
            <p:ph type="body" sz="half" idx="2" hasCustomPrompt="1"/>
          </p:nvPr>
        </p:nvSpPr>
        <p:spPr>
          <a:xfrm>
            <a:off x="934644"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编辑母版文本样式</a:t>
            </a:r>
            <a:endParaRPr lang="zh-CN" altLang="en-US"/>
          </a:p>
        </p:txBody>
      </p:sp>
      <p:sp>
        <p:nvSpPr>
          <p:cNvPr id="5" name="KSO_FD"/>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4" name="KSO_FD"/>
          <p:cNvSpPr>
            <a:spLocks noGrp="1"/>
          </p:cNvSpPr>
          <p:nvPr>
            <p:ph type="dt" sz="half" idx="2"/>
          </p:nvPr>
        </p:nvSpPr>
        <p:spPr>
          <a:xfrm>
            <a:off x="628650" y="4814891"/>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2854A03-91AF-448A-9954-517C0577E5F0}" type="datetimeFigureOut">
              <a:rPr lang="zh-CN" altLang="en-US" smtClean="0"/>
              <a:t/>
            </a:fld>
            <a:endParaRPr lang="zh-CN" altLang="en-US"/>
          </a:p>
        </p:txBody>
      </p:sp>
      <p:sp>
        <p:nvSpPr>
          <p:cNvPr id="5" name="KSO_FT"/>
          <p:cNvSpPr>
            <a:spLocks noGrp="1"/>
          </p:cNvSpPr>
          <p:nvPr>
            <p:ph type="ftr" sz="quarter" idx="3"/>
          </p:nvPr>
        </p:nvSpPr>
        <p:spPr>
          <a:xfrm>
            <a:off x="3028950" y="4814891"/>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4814891"/>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EFC946-6D13-4F8C-9740-992A906A613E}" type="slidenum">
              <a:rPr lang="zh-CN" altLang="en-US" smtClean="0"/>
              <a:t/>
            </a:fld>
            <a:endParaRPr lang="zh-CN" altLang="en-US"/>
          </a:p>
        </p:txBody>
      </p:sp>
      <p:sp>
        <p:nvSpPr>
          <p:cNvPr id="3" name="KSO_BC1"/>
          <p:cNvSpPr>
            <a:spLocks noGrp="1"/>
          </p:cNvSpPr>
          <p:nvPr>
            <p:ph type="body" idx="1"/>
          </p:nvPr>
        </p:nvSpPr>
        <p:spPr>
          <a:xfrm>
            <a:off x="423945" y="740228"/>
            <a:ext cx="8230198" cy="401989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p:txBody>
      </p:sp>
      <p:sp>
        <p:nvSpPr>
          <p:cNvPr id="2" name="KSO_BT1"/>
          <p:cNvSpPr>
            <a:spLocks noGrp="1"/>
          </p:cNvSpPr>
          <p:nvPr>
            <p:ph type="title"/>
          </p:nvPr>
        </p:nvSpPr>
        <p:spPr>
          <a:xfrm>
            <a:off x="423945" y="1"/>
            <a:ext cx="6754777" cy="467753"/>
          </a:xfrm>
          <a:prstGeom prst="rect">
            <a:avLst/>
          </a:prstGeom>
        </p:spPr>
        <p:txBody>
          <a:bodyPr vert="horz" lIns="91440" tIns="45720" rIns="91440" bIns="45720" rtlCol="0" anchor="ctr">
            <a:normAutofit/>
          </a:bodyPr>
          <a:lstStyle/>
          <a:p>
            <a:r>
              <a:rPr lang="zh-CN" altLang="en-US"/>
              <a:t>单击此处编辑母版标题样式</a:t>
            </a:r>
            <a:endParaRPr lang="en-US"/>
          </a:p>
        </p:txBody>
      </p:sp>
      <p:grpSp>
        <p:nvGrpSpPr>
          <p:cNvPr id="24" name="组合 23"/>
          <p:cNvGrpSpPr/>
          <p:nvPr/>
        </p:nvGrpSpPr>
        <p:grpSpPr>
          <a:xfrm>
            <a:off x="0" y="5110844"/>
            <a:ext cx="9144000" cy="36912"/>
            <a:chExt cx="12192000" cy="518983"/>
          </a:xfrm>
        </p:grpSpPr>
        <p:sp>
          <p:nvSpPr>
            <p:cNvPr id="25" name="矩形 24"/>
            <p:cNvSpPr/>
            <p:nvPr/>
          </p:nvSpPr>
          <p:spPr>
            <a:xfrm>
              <a:off x="0" y="0"/>
              <a:ext cx="2497541" cy="518615"/>
            </a:xfrm>
            <a:prstGeom prst="rect">
              <a:avLst/>
            </a:prstGeom>
            <a:solidFill>
              <a:srgbClr val="66C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p:cNvSpPr/>
            <p:nvPr/>
          </p:nvSpPr>
          <p:spPr>
            <a:xfrm>
              <a:off x="2620371" y="368"/>
              <a:ext cx="9571629" cy="518615"/>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xStyles>
    <p:titleStyle>
      <a:lvl1pPr algn="l" defTabSz="514350" rtl="0" eaLnBrk="1" latinLnBrk="0" hangingPunct="1">
        <a:lnSpc>
          <a:spcPct val="90000"/>
        </a:lnSpc>
        <a:spcBef>
          <a:spcPct val="0"/>
        </a:spcBef>
        <a:buNone/>
        <a:defRPr sz="2400" b="1" i="0" kern="1200" baseline="0">
          <a:solidFill>
            <a:schemeClr val="bg1"/>
          </a:solidFill>
          <a:effectLst/>
          <a:latin typeface="+mj-ea"/>
          <a:ea typeface="+mj-ea"/>
          <a:cs typeface="+mj-cs"/>
        </a:defRPr>
      </a:lvl1pPr>
    </p:titleStyle>
    <p:bodyStyle>
      <a:lvl1pPr marL="271780" indent="-271780" algn="just" defTabSz="514350" rtl="0" eaLnBrk="1" latinLnBrk="0" hangingPunct="1">
        <a:lnSpc>
          <a:spcPct val="110000"/>
        </a:lnSpc>
        <a:spcBef>
          <a:spcPts val="900"/>
        </a:spcBef>
        <a:spcAft>
          <a:spcPct val="0"/>
        </a:spcAft>
        <a:buClr>
          <a:schemeClr val="accent1"/>
        </a:buClr>
        <a:buSzPct val="60000"/>
        <a:buFont typeface="Wingdings 2" panose="05020102010507070707" pitchFamily="18" charset="2"/>
        <a:buChar char="³"/>
        <a:defRPr lang="zh-CN" altLang="en-US" sz="2100" kern="1200" baseline="0" smtClean="0">
          <a:solidFill>
            <a:schemeClr val="accent1"/>
          </a:solidFill>
          <a:latin typeface="+mn-ea"/>
          <a:ea typeface="+mn-ea"/>
          <a:cs typeface="+mn-cs"/>
        </a:defRPr>
      </a:lvl1pPr>
      <a:lvl2pPr marL="271780" indent="-271780" algn="just" defTabSz="514350" rtl="0" eaLnBrk="1" latinLnBrk="0" hangingPunct="1">
        <a:lnSpc>
          <a:spcPct val="120000"/>
        </a:lnSpc>
        <a:spcBef>
          <a:spcPct val="0"/>
        </a:spcBef>
        <a:spcAft>
          <a:spcPts val="900"/>
        </a:spcAft>
        <a:buClr>
          <a:schemeClr val="accent2">
            <a:lumMod val="60000"/>
            <a:lumOff val="40000"/>
          </a:schemeClr>
        </a:buClr>
        <a:buFont typeface="幼圆" panose="02010509060101010101" pitchFamily="49" charset="-122"/>
        <a:buChar char=" "/>
        <a:defRPr sz="135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4.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5.emf" /><Relationship Id="rId7" Type="http://schemas.openxmlformats.org/officeDocument/2006/relationships/image" Target="../media/image6.emf" /><Relationship Id="rId8"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 Id="rId6" Type="http://schemas.openxmlformats.org/officeDocument/2006/relationships/image" Target="../media/image15.png" /><Relationship Id="rId7" Type="http://schemas.openxmlformats.org/officeDocument/2006/relationships/image" Target="../media/image16.png" /><Relationship Id="rId8" Type="http://schemas.openxmlformats.org/officeDocument/2006/relationships/image" Target="../media/image17.png" /><Relationship Id="rId9" Type="http://schemas.openxmlformats.org/officeDocument/2006/relationships/image" Target="../media/image1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tags" Target="../tags/tag64.xml" /><Relationship Id="rId4" Type="http://schemas.openxmlformats.org/officeDocument/2006/relationships/image" Target="../media/image5.em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 Id="rId6" Type="http://schemas.openxmlformats.org/officeDocument/2006/relationships/image" Target="../media/image2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8.xml" /><Relationship Id="rId3" Type="http://schemas.openxmlformats.org/officeDocument/2006/relationships/image" Target="../media/image2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9.xml" /><Relationship Id="rId3" Type="http://schemas.openxmlformats.org/officeDocument/2006/relationships/tags" Target="../tags/tag65.xml" /><Relationship Id="rId4" Type="http://schemas.openxmlformats.org/officeDocument/2006/relationships/image" Target="../media/image5.em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1.xml" /><Relationship Id="rId3" Type="http://schemas.openxmlformats.org/officeDocument/2006/relationships/tags" Target="../tags/tag66.xml"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 Id="rId7" Type="http://schemas.microsoft.com/office/2007/relationships/hdphoto" Target="../media/image27.wdp"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2.xml" /><Relationship Id="rId3" Type="http://schemas.openxmlformats.org/officeDocument/2006/relationships/chart" Target="../charts/char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3.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 Id="rId3" Type="http://schemas.openxmlformats.org/officeDocument/2006/relationships/image" Target="../media/image5.emf" /><Relationship Id="rId4" Type="http://schemas.openxmlformats.org/officeDocument/2006/relationships/image" Target="../media/image6.emf" /><Relationship Id="rId5" Type="http://schemas.openxmlformats.org/officeDocument/2006/relationships/tags" Target="../tags/tag6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image" Target="../media/image3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 Id="rId3" Type="http://schemas.openxmlformats.org/officeDocument/2006/relationships/tags" Target="../tags/tag62.xml" /><Relationship Id="rId4" Type="http://schemas.openxmlformats.org/officeDocument/2006/relationships/image" Target="../media/image5.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5.xml" /><Relationship Id="rId3" Type="http://schemas.openxmlformats.org/officeDocument/2006/relationships/image" Target="../media/image7.emf" /><Relationship Id="rId4" Type="http://schemas.openxmlformats.org/officeDocument/2006/relationships/image" Target="../media/image8.emf" /><Relationship Id="rId5" Type="http://schemas.openxmlformats.org/officeDocument/2006/relationships/image" Target="../media/image9.em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 Id="rId3" Type="http://schemas.openxmlformats.org/officeDocument/2006/relationships/image" Target="../media/image10.jpeg" /><Relationship Id="rId4"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tags" Target="../tags/tag63.xml" /><Relationship Id="rId4" Type="http://schemas.openxmlformats.org/officeDocument/2006/relationships/image" Target="../media/image5.e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致爱丽丝 for elfse">
            <a:hlinkClick action="ppaction://media"/>
          </p:cNvPr>
          <p:cNvPicPr>
            <a:picLocks noChangeAspect="1"/>
          </p:cNvPicPr>
          <p:nvPr>
            <a:audioFile r:link="rId4"/>
            <p:extLst>
              <p:ext uri="{DAA4B4D4-6D71-4841-9C94-3DE7FCFB9230}">
                <p14:media xmlns:p14="http://schemas.microsoft.com/office/powerpoint/2010/main" r:embed="rId5">
                  <p14:fade in="5000.000000" out="5000.000000"/>
                </p14:media>
              </p:ext>
            </p:extLst>
          </p:nvPr>
        </p:nvPicPr>
        <p:blipFill>
          <a:blip r:embed="rId3"/>
          <a:stretch>
            <a:fillRect/>
          </a:stretch>
        </p:blipFill>
        <p:spPr>
          <a:xfrm>
            <a:off x="-486595" y="124233"/>
            <a:ext cx="487212" cy="487212"/>
          </a:xfrm>
          <a:prstGeom prst="rect">
            <a:avLst/>
          </a:prstGeom>
        </p:spPr>
      </p:pic>
      <p:grpSp>
        <p:nvGrpSpPr>
          <p:cNvPr id="25" name="组合 24"/>
          <p:cNvGrpSpPr/>
          <p:nvPr/>
        </p:nvGrpSpPr>
        <p:grpSpPr>
          <a:xfrm>
            <a:off x="0" y="0"/>
            <a:ext cx="9144000" cy="5144783"/>
            <a:chExt cx="12192000" cy="6859710"/>
          </a:xfrm>
        </p:grpSpPr>
        <p:sp>
          <p:nvSpPr>
            <p:cNvPr id="26" name="矩形 25"/>
            <p:cNvSpPr/>
            <p:nvPr/>
          </p:nvSpPr>
          <p:spPr>
            <a:xfrm>
              <a:off x="0" y="0"/>
              <a:ext cx="12192000" cy="4361431"/>
            </a:xfrm>
            <a:prstGeom prst="rect">
              <a:avLst/>
            </a:prstGeom>
            <a:solidFill>
              <a:srgbClr val="66C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矩形 26"/>
            <p:cNvSpPr/>
            <p:nvPr/>
          </p:nvSpPr>
          <p:spPr>
            <a:xfrm>
              <a:off x="0" y="4348627"/>
              <a:ext cx="12192000" cy="2511083"/>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8" name="图片 27"/>
            <p:cNvPicPr>
              <a:picLocks noChangeAspect="1"/>
            </p:cNvPicPr>
            <p:nvPr/>
          </p:nvPicPr>
          <p:blipFill>
            <a:blip r:embed="rId6"/>
            <a:stretch>
              <a:fillRect/>
            </a:stretch>
          </p:blipFill>
          <p:spPr>
            <a:xfrm>
              <a:off x="5485668" y="223013"/>
              <a:ext cx="6457539" cy="6484862"/>
            </a:xfrm>
            <a:prstGeom prst="rect">
              <a:avLst/>
            </a:prstGeom>
          </p:spPr>
        </p:pic>
      </p:grpSp>
      <p:sp>
        <p:nvSpPr>
          <p:cNvPr id="31" name="KSO_FN"/>
          <p:cNvSpPr>
            <a:spLocks noGrp="1"/>
          </p:cNvSpPr>
          <p:nvPr>
            <p:ph type="sldNum" sz="quarter" idx="12"/>
          </p:nvPr>
        </p:nvSpPr>
        <p:spPr/>
        <p:txBody>
          <a:bodyPr/>
          <a:lstStyle>
            <a:lvl1pPr>
              <a:defRPr>
                <a:solidFill>
                  <a:schemeClr val="bg1"/>
                </a:solidFill>
              </a:defRPr>
            </a:lvl1pPr>
          </a:lstStyle>
          <a:p>
            <a:fld id="{2EEFC946-6D13-4F8C-9740-992A906A613E}" type="slidenum">
              <a:rPr lang="zh-CN" altLang="en-US" smtClean="0"/>
              <a:t>1</a:t>
            </a:fld>
            <a:endParaRPr lang="zh-CN" altLang="en-US"/>
          </a:p>
        </p:txBody>
      </p:sp>
      <p:sp>
        <p:nvSpPr>
          <p:cNvPr id="32" name="KSO_CT2"/>
          <p:cNvSpPr txBox="1"/>
          <p:nvPr/>
        </p:nvSpPr>
        <p:spPr>
          <a:xfrm>
            <a:off x="335743" y="3394792"/>
            <a:ext cx="3678998" cy="443474"/>
          </a:xfrm>
          <a:prstGeom prst="rect">
            <a:avLst/>
          </a:prstGeom>
          <a:noFill/>
        </p:spPr>
        <p:txBody>
          <a:bodyPr>
            <a:noAutofit/>
          </a:bodyPr>
          <a:lstStyle>
            <a:lvl1pPr marL="0" indent="0" algn="l" defTabSz="514350" rtl="0" eaLnBrk="1" latinLnBrk="0" hangingPunct="1">
              <a:lnSpc>
                <a:spcPct val="110000"/>
              </a:lnSpc>
              <a:spcBef>
                <a:spcPts val="900"/>
              </a:spcBef>
              <a:spcAft>
                <a:spcPct val="0"/>
              </a:spcAft>
              <a:buClr>
                <a:schemeClr val="accent1"/>
              </a:buClr>
              <a:buSzPct val="60000"/>
              <a:buFont typeface="Wingdings 2" panose="05020102010507070707" pitchFamily="18" charset="2"/>
              <a:buNone/>
              <a:defRPr lang="zh-CN" altLang="en-US" sz="1800" b="0" kern="1200" baseline="0">
                <a:solidFill>
                  <a:schemeClr val="bg1"/>
                </a:solidFill>
                <a:effectLst/>
                <a:latin typeface="+mn-ea"/>
                <a:ea typeface="+mn-ea"/>
                <a:cs typeface="+mn-cs"/>
              </a:defRPr>
            </a:lvl1pPr>
            <a:lvl2pPr marL="257175" indent="0" algn="ctr" defTabSz="514350" rtl="0" eaLnBrk="1" latinLnBrk="0" hangingPunct="1">
              <a:lnSpc>
                <a:spcPct val="120000"/>
              </a:lnSpc>
              <a:spcBef>
                <a:spcPct val="0"/>
              </a:spcBef>
              <a:spcAft>
                <a:spcPts val="900"/>
              </a:spcAft>
              <a:buClr>
                <a:schemeClr val="accent2">
                  <a:lumMod val="60000"/>
                  <a:lumOff val="40000"/>
                </a:schemeClr>
              </a:buClr>
              <a:buFont typeface="幼圆" panose="02010509060101010101" pitchFamily="49" charset="-122"/>
              <a:buNone/>
              <a:defRPr sz="1125" kern="1200" baseline="0">
                <a:solidFill>
                  <a:schemeClr val="tx1"/>
                </a:solidFill>
                <a:latin typeface="+mn-ea"/>
                <a:ea typeface="+mn-ea"/>
                <a:cs typeface="+mn-cs"/>
              </a:defRPr>
            </a:lvl2pPr>
            <a:lvl3pPr marL="514350" indent="0" algn="ctr" defTabSz="514350" rtl="0" eaLnBrk="1" latinLnBrk="0" hangingPunct="1">
              <a:lnSpc>
                <a:spcPct val="90000"/>
              </a:lnSpc>
              <a:spcBef>
                <a:spcPts val="280"/>
              </a:spcBef>
              <a:buFont typeface="Arial" panose="020b0604020202020204" pitchFamily="34" charset="0"/>
              <a:buNone/>
              <a:defRPr sz="1015" kern="1200">
                <a:solidFill>
                  <a:schemeClr val="tx1"/>
                </a:solidFill>
                <a:latin typeface="+mn-lt"/>
                <a:ea typeface="+mn-ea"/>
                <a:cs typeface="+mn-cs"/>
              </a:defRPr>
            </a:lvl3pPr>
            <a:lvl4pPr marL="771525"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r>
              <a:rPr lang="zh-CN" altLang="en-US"/>
              <a:t>适用于工作总结</a:t>
            </a:r>
            <a:r>
              <a:rPr lang="en-US" altLang="zh-CN"/>
              <a:t>/</a:t>
            </a:r>
            <a:r>
              <a:rPr lang="zh-CN" altLang="en-US"/>
              <a:t>业绩统计</a:t>
            </a:r>
            <a:endParaRPr lang="zh-CN" altLang="en-US"/>
          </a:p>
        </p:txBody>
      </p:sp>
      <p:sp>
        <p:nvSpPr>
          <p:cNvPr id="33" name="KSO_CT1"/>
          <p:cNvSpPr txBox="1"/>
          <p:nvPr/>
        </p:nvSpPr>
        <p:spPr>
          <a:xfrm>
            <a:off x="326572" y="2152914"/>
            <a:ext cx="4752958" cy="1001194"/>
          </a:xfrm>
          <a:prstGeom prst="rect">
            <a:avLst/>
          </a:prstGeom>
        </p:spPr>
        <p:txBody>
          <a:bodyPr anchor="b">
            <a:noAutofit/>
          </a:bodyPr>
          <a:lstStyle>
            <a:lvl1pPr algn="l" defTabSz="514350" rtl="0" eaLnBrk="1" latinLnBrk="0" hangingPunct="1">
              <a:lnSpc>
                <a:spcPct val="100000"/>
              </a:lnSpc>
              <a:spcBef>
                <a:spcPct val="0"/>
              </a:spcBef>
              <a:buNone/>
              <a:defRPr sz="2700" b="1" i="0" kern="1000" baseline="0">
                <a:solidFill>
                  <a:schemeClr val="bg1"/>
                </a:solidFill>
                <a:effectLst/>
                <a:latin typeface="+mj-ea"/>
                <a:ea typeface="+mj-ea"/>
                <a:cs typeface="+mj-cs"/>
              </a:defRPr>
            </a:lvl1pPr>
          </a:lstStyle>
          <a:p>
            <a:r>
              <a:rPr lang="zh-CN" altLang="en-US" sz="3200"/>
              <a:t>淘宝天猫购物狂欢节</a:t>
            </a:r>
            <a:endParaRPr lang="zh-CN" altLang="en-US" sz="3200"/>
          </a:p>
        </p:txBody>
      </p:sp>
      <p:pic>
        <p:nvPicPr>
          <p:cNvPr id="34" name="图片 3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32197" y="324190"/>
            <a:ext cx="1773827" cy="6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PA_文本框 454"/>
          <p:cNvSpPr txBox="1"/>
          <p:nvPr>
            <p:custDataLst>
              <p:tags r:id="rId8"/>
            </p:custDataLst>
          </p:nvPr>
        </p:nvSpPr>
        <p:spPr>
          <a:xfrm>
            <a:off x="304068" y="1711749"/>
            <a:ext cx="2225843" cy="1014730"/>
          </a:xfrm>
          <a:prstGeom prst="rect">
            <a:avLst/>
          </a:prstGeom>
          <a:noFill/>
        </p:spPr>
        <p:txBody>
          <a:bodyPr wrap="square" rtlCol="0">
            <a:spAutoFit/>
          </a:bodyPr>
          <a:lstStyle/>
          <a:p>
            <a:pPr algn="ctr" defTabSz="685800">
              <a:defRPr/>
            </a:pPr>
            <a:r>
              <a:rPr lang="en-US" altLang="zh-CN" sz="6000" b="1">
                <a:solidFill>
                  <a:schemeClr val="bg1"/>
                </a:solidFill>
                <a:latin typeface="造字工房悦黑演示版常规体" pitchFamily="50" charset="-122"/>
                <a:ea typeface="造字工房悦黑演示版常规体" pitchFamily="50" charset="-122"/>
                <a:cs typeface="+mn-ea"/>
                <a:sym typeface="+mn-lt"/>
              </a:rPr>
              <a:t>202X</a:t>
            </a:r>
            <a:endParaRPr lang="zh-CN" altLang="en-US" sz="5400" b="1">
              <a:solidFill>
                <a:schemeClr val="bg1"/>
              </a:solidFill>
              <a:latin typeface="造字工房悦黑演示版常规体" pitchFamily="50" charset="-122"/>
              <a:ea typeface="造字工房悦黑演示版常规体" pitchFamily="50" charset="-122"/>
              <a:cs typeface="+mn-ea"/>
              <a:sym typeface="+mn-lt"/>
            </a:endParaRPr>
          </a:p>
        </p:txBody>
      </p:sp>
      <p:sp>
        <p:nvSpPr>
          <p:cNvPr id="2" name="矩形 1"/>
          <p:cNvSpPr/>
          <p:nvPr/>
        </p:nvSpPr>
        <p:spPr>
          <a:xfrm>
            <a:off x="343116" y="3830625"/>
            <a:ext cx="4798907" cy="368300"/>
          </a:xfrm>
          <a:prstGeom prst="rect">
            <a:avLst/>
          </a:prstGeom>
        </p:spPr>
        <p:txBody>
          <a:bodyPr wrap="square">
            <a:spAutoFit/>
          </a:bodyPr>
          <a:lstStyle/>
          <a:p>
            <a:r>
              <a:rPr lang="zh-CN" altLang="en-US" sz="1800">
                <a:solidFill>
                  <a:schemeClr val="bg1"/>
                </a:solidFill>
              </a:rPr>
              <a:t>汇报人：</a:t>
            </a:r>
            <a:r>
              <a:rPr lang="en-US" altLang="zh-CN" sz="1800">
                <a:solidFill>
                  <a:schemeClr val="bg1"/>
                </a:solidFill>
              </a:rPr>
              <a:t>PPT</a:t>
            </a:r>
            <a:r>
              <a:rPr lang="zh-CN" altLang="en-US" sz="1800">
                <a:solidFill>
                  <a:schemeClr val="bg1"/>
                </a:solidFill>
              </a:rPr>
              <a:t>汇</a:t>
            </a:r>
            <a:r>
              <a:rPr lang="en-US" altLang="zh-CN" sz="1800">
                <a:solidFill>
                  <a:schemeClr val="bg1"/>
                </a:solidFill>
              </a:rPr>
              <a:t>    </a:t>
            </a:r>
            <a:r>
              <a:rPr lang="zh-CN" altLang="en-US" sz="1800">
                <a:solidFill>
                  <a:schemeClr val="bg1"/>
                </a:solidFill>
              </a:rPr>
              <a:t>汇报时间：xx年xx月</a:t>
            </a:r>
            <a:endParaRPr lang="zh-CN" altLang="en-US" sz="1800">
              <a:solidFill>
                <a:schemeClr val="bg1"/>
              </a:solidFill>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strVal val="#ppt_w*0.70"/>
                                          </p:val>
                                        </p:tav>
                                        <p:tav tm="100000">
                                          <p:val>
                                            <p:strVal val="#ppt_w"/>
                                          </p:val>
                                        </p:tav>
                                      </p:tavLst>
                                    </p:anim>
                                    <p:anim calcmode="lin" valueType="num">
                                      <p:cBhvr>
                                        <p:cTn id="29" dur="1000" fill="hold"/>
                                        <p:tgtEl>
                                          <p:spTgt spid="33"/>
                                        </p:tgtEl>
                                        <p:attrNameLst>
                                          <p:attrName>ppt_h</p:attrName>
                                        </p:attrNameLst>
                                      </p:cBhvr>
                                      <p:tavLst>
                                        <p:tav tm="0">
                                          <p:val>
                                            <p:strVal val="#ppt_h"/>
                                          </p:val>
                                        </p:tav>
                                        <p:tav tm="100000">
                                          <p:val>
                                            <p:strVal val="#ppt_h"/>
                                          </p:val>
                                        </p:tav>
                                      </p:tavLst>
                                    </p:anim>
                                    <p:animEffect transition="in" filter="fade">
                                      <p:cBhvr>
                                        <p:cTn id="30" dur="1000"/>
                                        <p:tgtEl>
                                          <p:spTgt spid="33"/>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bldLst>
      <p:bldP spid="32" grpId="0"/>
      <p:bldP spid="33" grpId="0"/>
      <p:bldP spid="3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c32f01c0-0bab-4df7-85e4-f5191be2ec92"/>
          <p:cNvGrpSpPr>
            <a:grpSpLocks noChangeAspect="1"/>
          </p:cNvGrpSpPr>
          <p:nvPr/>
        </p:nvGrpSpPr>
        <p:grpSpPr>
          <a:xfrm>
            <a:off x="533632" y="1221601"/>
            <a:ext cx="8071016" cy="3365878"/>
            <a:chOff x="711509" y="1628801"/>
            <a:chExt cx="10761354" cy="4487837"/>
          </a:xfrm>
        </p:grpSpPr>
        <p:grpSp>
          <p:nvGrpSpPr>
            <p:cNvPr id="3" name="Group 1"/>
            <p:cNvGrpSpPr/>
            <p:nvPr/>
          </p:nvGrpSpPr>
          <p:grpSpPr>
            <a:xfrm>
              <a:off x="5443060" y="2476778"/>
              <a:ext cx="1339983" cy="2581532"/>
              <a:chOff x="5443060" y="2476778"/>
              <a:chExt cx="1339983" cy="2581532"/>
            </a:xfrm>
          </p:grpSpPr>
          <p:sp>
            <p:nvSpPr>
              <p:cNvPr id="29" name="Freeform: Shape 25"/>
              <p:cNvSpPr/>
              <p:nvPr/>
            </p:nvSpPr>
            <p:spPr bwMode="auto">
              <a:xfrm>
                <a:off x="5682067" y="4136136"/>
                <a:ext cx="863218" cy="373339"/>
              </a:xfrm>
              <a:custGeom>
                <a:gdLst>
                  <a:gd name="T0" fmla="*/ 63 w 537"/>
                  <a:gd name="T1" fmla="*/ 120 h 233"/>
                  <a:gd name="T2" fmla="*/ 448 w 537"/>
                  <a:gd name="T3" fmla="*/ 17 h 233"/>
                  <a:gd name="T4" fmla="*/ 473 w 537"/>
                  <a:gd name="T5" fmla="*/ 113 h 233"/>
                  <a:gd name="T6" fmla="*/ 89 w 537"/>
                  <a:gd name="T7" fmla="*/ 216 h 233"/>
                  <a:gd name="T8" fmla="*/ 63 w 537"/>
                  <a:gd name="T9" fmla="*/ 120 h 233"/>
                </a:gdLst>
                <a:cxnLst>
                  <a:cxn ang="0">
                    <a:pos x="T0" y="T1"/>
                  </a:cxn>
                  <a:cxn ang="0">
                    <a:pos x="T2" y="T3"/>
                  </a:cxn>
                  <a:cxn ang="0">
                    <a:pos x="T4" y="T5"/>
                  </a:cxn>
                  <a:cxn ang="0">
                    <a:pos x="T6" y="T7"/>
                  </a:cxn>
                  <a:cxn ang="0">
                    <a:pos x="T8" y="T9"/>
                  </a:cxn>
                </a:cxnLst>
                <a:rect l="0" t="0" r="r" b="b"/>
                <a:pathLst>
                  <a:path w="537" h="233">
                    <a:moveTo>
                      <a:pt x="63" y="120"/>
                    </a:moveTo>
                    <a:cubicBezTo>
                      <a:pt x="448" y="17"/>
                      <a:pt x="448" y="17"/>
                      <a:pt x="448" y="17"/>
                    </a:cubicBezTo>
                    <a:cubicBezTo>
                      <a:pt x="511" y="0"/>
                      <a:pt x="537" y="96"/>
                      <a:pt x="473" y="113"/>
                    </a:cubicBezTo>
                    <a:cubicBezTo>
                      <a:pt x="89" y="216"/>
                      <a:pt x="89" y="216"/>
                      <a:pt x="89" y="216"/>
                    </a:cubicBezTo>
                    <a:cubicBezTo>
                      <a:pt x="25" y="233"/>
                      <a:pt x="0" y="137"/>
                      <a:pt x="63" y="120"/>
                    </a:cubicBezTo>
                    <a:close/>
                  </a:path>
                </a:pathLst>
              </a:custGeom>
              <a:solidFill>
                <a:schemeClr val="accent6"/>
              </a:solidFill>
              <a:ln>
                <a:noFill/>
              </a:ln>
            </p:spPr>
            <p:txBody>
              <a:bodyPr anchor="ctr"/>
              <a:lstStyle/>
              <a:p>
                <a:pPr algn="ctr"/>
                <a:endParaRPr>
                  <a:solidFill>
                    <a:schemeClr val="bg1">
                      <a:lumMod val="50000"/>
                    </a:schemeClr>
                  </a:solidFill>
                  <a:latin typeface="+mj-ea"/>
                  <a:ea typeface="+mj-ea"/>
                </a:endParaRPr>
              </a:p>
            </p:txBody>
          </p:sp>
          <p:sp>
            <p:nvSpPr>
              <p:cNvPr id="30" name="Freeform: Shape 26"/>
              <p:cNvSpPr/>
              <p:nvPr/>
            </p:nvSpPr>
            <p:spPr bwMode="auto">
              <a:xfrm>
                <a:off x="5682067" y="4340083"/>
                <a:ext cx="863218" cy="373339"/>
              </a:xfrm>
              <a:custGeom>
                <a:gdLst>
                  <a:gd name="T0" fmla="*/ 63 w 537"/>
                  <a:gd name="T1" fmla="*/ 120 h 233"/>
                  <a:gd name="T2" fmla="*/ 89 w 537"/>
                  <a:gd name="T3" fmla="*/ 216 h 233"/>
                  <a:gd name="T4" fmla="*/ 473 w 537"/>
                  <a:gd name="T5" fmla="*/ 113 h 233"/>
                  <a:gd name="T6" fmla="*/ 448 w 537"/>
                  <a:gd name="T7" fmla="*/ 17 h 233"/>
                  <a:gd name="T8" fmla="*/ 63 w 537"/>
                  <a:gd name="T9" fmla="*/ 120 h 233"/>
                </a:gdLst>
                <a:cxnLst>
                  <a:cxn ang="0">
                    <a:pos x="T0" y="T1"/>
                  </a:cxn>
                  <a:cxn ang="0">
                    <a:pos x="T2" y="T3"/>
                  </a:cxn>
                  <a:cxn ang="0">
                    <a:pos x="T4" y="T5"/>
                  </a:cxn>
                  <a:cxn ang="0">
                    <a:pos x="T6" y="T7"/>
                  </a:cxn>
                  <a:cxn ang="0">
                    <a:pos x="T8" y="T9"/>
                  </a:cxn>
                </a:cxnLst>
                <a:rect l="0" t="0" r="r" b="b"/>
                <a:pathLst>
                  <a:path w="537" h="233">
                    <a:moveTo>
                      <a:pt x="63" y="120"/>
                    </a:moveTo>
                    <a:cubicBezTo>
                      <a:pt x="0" y="137"/>
                      <a:pt x="25" y="233"/>
                      <a:pt x="89" y="216"/>
                    </a:cubicBezTo>
                    <a:cubicBezTo>
                      <a:pt x="473" y="113"/>
                      <a:pt x="473" y="113"/>
                      <a:pt x="473" y="113"/>
                    </a:cubicBezTo>
                    <a:cubicBezTo>
                      <a:pt x="537" y="96"/>
                      <a:pt x="511" y="0"/>
                      <a:pt x="448" y="17"/>
                    </a:cubicBezTo>
                    <a:cubicBezTo>
                      <a:pt x="63" y="120"/>
                      <a:pt x="63" y="120"/>
                      <a:pt x="63" y="120"/>
                    </a:cubicBezTo>
                    <a:close/>
                  </a:path>
                </a:pathLst>
              </a:custGeom>
              <a:solidFill>
                <a:schemeClr val="accent2"/>
              </a:solidFill>
              <a:ln>
                <a:noFill/>
              </a:ln>
            </p:spPr>
            <p:txBody>
              <a:bodyPr anchor="ctr"/>
              <a:lstStyle/>
              <a:p>
                <a:pPr algn="ctr"/>
                <a:endParaRPr>
                  <a:solidFill>
                    <a:schemeClr val="bg1">
                      <a:lumMod val="50000"/>
                    </a:schemeClr>
                  </a:solidFill>
                  <a:latin typeface="+mj-ea"/>
                  <a:ea typeface="+mj-ea"/>
                </a:endParaRPr>
              </a:p>
            </p:txBody>
          </p:sp>
          <p:sp>
            <p:nvSpPr>
              <p:cNvPr id="31" name="Freeform: Shape 27"/>
              <p:cNvSpPr/>
              <p:nvPr/>
            </p:nvSpPr>
            <p:spPr bwMode="auto">
              <a:xfrm>
                <a:off x="5682067" y="3935576"/>
                <a:ext cx="863218" cy="374016"/>
              </a:xfrm>
              <a:custGeom>
                <a:gdLst>
                  <a:gd name="T0" fmla="*/ 63 w 537"/>
                  <a:gd name="T1" fmla="*/ 120 h 233"/>
                  <a:gd name="T2" fmla="*/ 89 w 537"/>
                  <a:gd name="T3" fmla="*/ 216 h 233"/>
                  <a:gd name="T4" fmla="*/ 473 w 537"/>
                  <a:gd name="T5" fmla="*/ 113 h 233"/>
                  <a:gd name="T6" fmla="*/ 448 w 537"/>
                  <a:gd name="T7" fmla="*/ 17 h 233"/>
                  <a:gd name="T8" fmla="*/ 63 w 537"/>
                  <a:gd name="T9" fmla="*/ 120 h 233"/>
                </a:gdLst>
                <a:cxnLst>
                  <a:cxn ang="0">
                    <a:pos x="T0" y="T1"/>
                  </a:cxn>
                  <a:cxn ang="0">
                    <a:pos x="T2" y="T3"/>
                  </a:cxn>
                  <a:cxn ang="0">
                    <a:pos x="T4" y="T5"/>
                  </a:cxn>
                  <a:cxn ang="0">
                    <a:pos x="T6" y="T7"/>
                  </a:cxn>
                  <a:cxn ang="0">
                    <a:pos x="T8" y="T9"/>
                  </a:cxn>
                </a:cxnLst>
                <a:rect l="0" t="0" r="r" b="b"/>
                <a:pathLst>
                  <a:path w="537" h="233">
                    <a:moveTo>
                      <a:pt x="63" y="120"/>
                    </a:moveTo>
                    <a:cubicBezTo>
                      <a:pt x="0" y="137"/>
                      <a:pt x="25" y="233"/>
                      <a:pt x="89" y="216"/>
                    </a:cubicBezTo>
                    <a:cubicBezTo>
                      <a:pt x="473" y="113"/>
                      <a:pt x="473" y="113"/>
                      <a:pt x="473" y="113"/>
                    </a:cubicBezTo>
                    <a:cubicBezTo>
                      <a:pt x="537" y="96"/>
                      <a:pt x="511" y="0"/>
                      <a:pt x="448" y="17"/>
                    </a:cubicBezTo>
                    <a:cubicBezTo>
                      <a:pt x="63" y="120"/>
                      <a:pt x="63" y="120"/>
                      <a:pt x="63" y="120"/>
                    </a:cubicBezTo>
                    <a:close/>
                  </a:path>
                </a:pathLst>
              </a:custGeom>
              <a:solidFill>
                <a:schemeClr val="accent1"/>
              </a:solidFill>
              <a:ln>
                <a:noFill/>
              </a:ln>
            </p:spPr>
            <p:txBody>
              <a:bodyPr anchor="ctr"/>
              <a:lstStyle/>
              <a:p>
                <a:pPr algn="ctr"/>
                <a:endParaRPr>
                  <a:solidFill>
                    <a:schemeClr val="bg1">
                      <a:lumMod val="50000"/>
                    </a:schemeClr>
                  </a:solidFill>
                  <a:latin typeface="+mj-ea"/>
                  <a:ea typeface="+mj-ea"/>
                </a:endParaRPr>
              </a:p>
            </p:txBody>
          </p:sp>
          <p:sp>
            <p:nvSpPr>
              <p:cNvPr id="32" name="Freeform: Shape 28"/>
              <p:cNvSpPr/>
              <p:nvPr/>
            </p:nvSpPr>
            <p:spPr bwMode="auto">
              <a:xfrm>
                <a:off x="5688843" y="3698428"/>
                <a:ext cx="602356" cy="328620"/>
              </a:xfrm>
              <a:custGeom>
                <a:gdLst>
                  <a:gd name="T0" fmla="*/ 166 w 375"/>
                  <a:gd name="T1" fmla="*/ 36 h 205"/>
                  <a:gd name="T2" fmla="*/ 375 w 375"/>
                  <a:gd name="T3" fmla="*/ 160 h 205"/>
                  <a:gd name="T4" fmla="*/ 202 w 375"/>
                  <a:gd name="T5" fmla="*/ 205 h 205"/>
                  <a:gd name="T6" fmla="*/ 0 w 375"/>
                  <a:gd name="T7" fmla="*/ 81 h 205"/>
                  <a:gd name="T8" fmla="*/ 166 w 375"/>
                  <a:gd name="T9" fmla="*/ 36 h 205"/>
                </a:gdLst>
                <a:cxnLst>
                  <a:cxn ang="0">
                    <a:pos x="T0" y="T1"/>
                  </a:cxn>
                  <a:cxn ang="0">
                    <a:pos x="T2" y="T3"/>
                  </a:cxn>
                  <a:cxn ang="0">
                    <a:pos x="T4" y="T5"/>
                  </a:cxn>
                  <a:cxn ang="0">
                    <a:pos x="T6" y="T7"/>
                  </a:cxn>
                  <a:cxn ang="0">
                    <a:pos x="T8" y="T9"/>
                  </a:cxn>
                </a:cxnLst>
                <a:rect l="0" t="0" r="r" b="b"/>
                <a:pathLst>
                  <a:path w="375" h="205">
                    <a:moveTo>
                      <a:pt x="166" y="36"/>
                    </a:moveTo>
                    <a:cubicBezTo>
                      <a:pt x="287" y="0"/>
                      <a:pt x="334" y="75"/>
                      <a:pt x="375" y="160"/>
                    </a:cubicBezTo>
                    <a:cubicBezTo>
                      <a:pt x="318" y="175"/>
                      <a:pt x="260" y="190"/>
                      <a:pt x="202" y="205"/>
                    </a:cubicBezTo>
                    <a:cubicBezTo>
                      <a:pt x="156" y="56"/>
                      <a:pt x="61" y="73"/>
                      <a:pt x="0" y="81"/>
                    </a:cubicBezTo>
                    <a:cubicBezTo>
                      <a:pt x="56" y="66"/>
                      <a:pt x="111" y="51"/>
                      <a:pt x="166" y="36"/>
                    </a:cubicBezTo>
                    <a:close/>
                  </a:path>
                </a:pathLst>
              </a:custGeom>
              <a:solidFill>
                <a:schemeClr val="tx2">
                  <a:lumMod val="40000"/>
                  <a:lumOff val="60000"/>
                </a:schemeClr>
              </a:solidFill>
              <a:ln>
                <a:noFill/>
              </a:ln>
            </p:spPr>
            <p:txBody>
              <a:bodyPr anchor="ctr"/>
              <a:lstStyle/>
              <a:p>
                <a:pPr algn="ctr"/>
                <a:endParaRPr>
                  <a:solidFill>
                    <a:schemeClr val="bg1">
                      <a:lumMod val="50000"/>
                    </a:schemeClr>
                  </a:solidFill>
                  <a:latin typeface="+mj-ea"/>
                  <a:ea typeface="+mj-ea"/>
                </a:endParaRPr>
              </a:p>
            </p:txBody>
          </p:sp>
          <p:grpSp>
            <p:nvGrpSpPr>
              <p:cNvPr id="4" name="Group 29"/>
              <p:cNvGrpSpPr/>
              <p:nvPr/>
            </p:nvGrpSpPr>
            <p:grpSpPr>
              <a:xfrm>
                <a:off x="5856201" y="4567752"/>
                <a:ext cx="550861" cy="490558"/>
                <a:chOff x="5708371" y="5136354"/>
                <a:chExt cx="831509" cy="740482"/>
              </a:xfrm>
              <a:solidFill>
                <a:schemeClr val="tx1">
                  <a:lumMod val="65000"/>
                  <a:lumOff val="35000"/>
                </a:schemeClr>
              </a:solidFill>
            </p:grpSpPr>
            <p:sp>
              <p:nvSpPr>
                <p:cNvPr id="38" name="Freeform: Shape 34"/>
                <p:cNvSpPr/>
                <p:nvPr/>
              </p:nvSpPr>
              <p:spPr bwMode="auto">
                <a:xfrm>
                  <a:off x="5708371" y="5136354"/>
                  <a:ext cx="831509" cy="563544"/>
                </a:xfrm>
                <a:custGeom>
                  <a:gdLst>
                    <a:gd name="T0" fmla="*/ 813 w 813"/>
                    <a:gd name="T1" fmla="*/ 0 h 551"/>
                    <a:gd name="T2" fmla="*/ 524 w 813"/>
                    <a:gd name="T3" fmla="*/ 551 h 551"/>
                    <a:gd name="T4" fmla="*/ 256 w 813"/>
                    <a:gd name="T5" fmla="*/ 551 h 551"/>
                    <a:gd name="T6" fmla="*/ 0 w 813"/>
                    <a:gd name="T7" fmla="*/ 215 h 551"/>
                    <a:gd name="T8" fmla="*/ 0 w 813"/>
                    <a:gd name="T9" fmla="*/ 215 h 551"/>
                    <a:gd name="T10" fmla="*/ 813 w 813"/>
                    <a:gd name="T11" fmla="*/ 0 h 551"/>
                  </a:gdLst>
                  <a:cxnLst>
                    <a:cxn ang="0">
                      <a:pos x="T0" y="T1"/>
                    </a:cxn>
                    <a:cxn ang="0">
                      <a:pos x="T2" y="T3"/>
                    </a:cxn>
                    <a:cxn ang="0">
                      <a:pos x="T4" y="T5"/>
                    </a:cxn>
                    <a:cxn ang="0">
                      <a:pos x="T6" y="T7"/>
                    </a:cxn>
                    <a:cxn ang="0">
                      <a:pos x="T8" y="T9"/>
                    </a:cxn>
                    <a:cxn ang="0">
                      <a:pos x="T10" y="T11"/>
                    </a:cxn>
                  </a:cxnLst>
                  <a:rect l="0" t="0" r="r" b="b"/>
                  <a:pathLst>
                    <a:path w="813" h="551">
                      <a:moveTo>
                        <a:pt x="813" y="0"/>
                      </a:moveTo>
                      <a:lnTo>
                        <a:pt x="524" y="551"/>
                      </a:lnTo>
                      <a:lnTo>
                        <a:pt x="256" y="551"/>
                      </a:lnTo>
                      <a:lnTo>
                        <a:pt x="0" y="215"/>
                      </a:lnTo>
                      <a:lnTo>
                        <a:pt x="0" y="215"/>
                      </a:lnTo>
                      <a:lnTo>
                        <a:pt x="813" y="0"/>
                      </a:lnTo>
                      <a:close/>
                    </a:path>
                  </a:pathLst>
                </a:custGeom>
                <a:grpFill/>
                <a:ln>
                  <a:noFill/>
                </a:ln>
              </p:spPr>
              <p:txBody>
                <a:bodyPr anchor="ctr"/>
                <a:lstStyle/>
                <a:p>
                  <a:pPr algn="ctr"/>
                  <a:endParaRPr>
                    <a:solidFill>
                      <a:schemeClr val="bg1">
                        <a:lumMod val="50000"/>
                      </a:schemeClr>
                    </a:solidFill>
                    <a:latin typeface="+mj-ea"/>
                    <a:ea typeface="+mj-ea"/>
                  </a:endParaRPr>
                </a:p>
              </p:txBody>
            </p:sp>
            <p:grpSp>
              <p:nvGrpSpPr>
                <p:cNvPr id="33" name="Group 35"/>
                <p:cNvGrpSpPr/>
                <p:nvPr/>
              </p:nvGrpSpPr>
              <p:grpSpPr>
                <a:xfrm>
                  <a:off x="5708371" y="5136354"/>
                  <a:ext cx="831509" cy="740482"/>
                  <a:chOff x="5708371" y="5136354"/>
                  <a:chExt cx="831509" cy="740482"/>
                </a:xfrm>
                <a:grpFill/>
              </p:grpSpPr>
              <p:sp>
                <p:nvSpPr>
                  <p:cNvPr id="40" name="Freeform: Shape 36"/>
                  <p:cNvSpPr/>
                  <p:nvPr/>
                </p:nvSpPr>
                <p:spPr bwMode="auto">
                  <a:xfrm>
                    <a:off x="5708371" y="5136354"/>
                    <a:ext cx="831509" cy="563544"/>
                  </a:xfrm>
                  <a:custGeom>
                    <a:gdLst>
                      <a:gd name="T0" fmla="*/ 813 w 813"/>
                      <a:gd name="T1" fmla="*/ 0 h 551"/>
                      <a:gd name="T2" fmla="*/ 524 w 813"/>
                      <a:gd name="T3" fmla="*/ 551 h 551"/>
                      <a:gd name="T4" fmla="*/ 256 w 813"/>
                      <a:gd name="T5" fmla="*/ 551 h 551"/>
                      <a:gd name="T6" fmla="*/ 0 w 813"/>
                      <a:gd name="T7" fmla="*/ 215 h 551"/>
                      <a:gd name="T8" fmla="*/ 0 w 813"/>
                      <a:gd name="T9" fmla="*/ 215 h 551"/>
                      <a:gd name="T10" fmla="*/ 813 w 813"/>
                      <a:gd name="T11" fmla="*/ 0 h 551"/>
                    </a:gdLst>
                    <a:cxnLst>
                      <a:cxn ang="0">
                        <a:pos x="T0" y="T1"/>
                      </a:cxn>
                      <a:cxn ang="0">
                        <a:pos x="T2" y="T3"/>
                      </a:cxn>
                      <a:cxn ang="0">
                        <a:pos x="T4" y="T5"/>
                      </a:cxn>
                      <a:cxn ang="0">
                        <a:pos x="T6" y="T7"/>
                      </a:cxn>
                      <a:cxn ang="0">
                        <a:pos x="T8" y="T9"/>
                      </a:cxn>
                      <a:cxn ang="0">
                        <a:pos x="T10" y="T11"/>
                      </a:cxn>
                    </a:cxnLst>
                    <a:rect l="0" t="0" r="r" b="b"/>
                    <a:pathLst>
                      <a:path w="813" h="551">
                        <a:moveTo>
                          <a:pt x="813" y="0"/>
                        </a:moveTo>
                        <a:lnTo>
                          <a:pt x="524" y="551"/>
                        </a:lnTo>
                        <a:lnTo>
                          <a:pt x="256" y="551"/>
                        </a:lnTo>
                        <a:lnTo>
                          <a:pt x="0" y="215"/>
                        </a:lnTo>
                        <a:lnTo>
                          <a:pt x="0" y="215"/>
                        </a:lnTo>
                        <a:lnTo>
                          <a:pt x="813" y="0"/>
                        </a:lnTo>
                      </a:path>
                    </a:pathLst>
                  </a:custGeom>
                  <a:solidFill>
                    <a:schemeClr val="tx2">
                      <a:lumMod val="40000"/>
                      <a:lumOff val="60000"/>
                    </a:schemeClr>
                  </a:solidFill>
                  <a:ln>
                    <a:noFill/>
                  </a:ln>
                </p:spPr>
                <p:txBody>
                  <a:bodyPr anchor="ctr"/>
                  <a:lstStyle/>
                  <a:p>
                    <a:pPr algn="ctr"/>
                    <a:endParaRPr>
                      <a:solidFill>
                        <a:schemeClr val="bg1">
                          <a:lumMod val="50000"/>
                        </a:schemeClr>
                      </a:solidFill>
                      <a:latin typeface="+mj-ea"/>
                      <a:ea typeface="+mj-ea"/>
                    </a:endParaRPr>
                  </a:p>
                </p:txBody>
              </p:sp>
              <p:sp>
                <p:nvSpPr>
                  <p:cNvPr id="41" name="Freeform: Shape 37"/>
                  <p:cNvSpPr/>
                  <p:nvPr/>
                </p:nvSpPr>
                <p:spPr bwMode="auto">
                  <a:xfrm>
                    <a:off x="5967131" y="5733649"/>
                    <a:ext cx="279215" cy="143187"/>
                  </a:xfrm>
                  <a:custGeom>
                    <a:gdLst>
                      <a:gd name="T0" fmla="*/ 115 w 115"/>
                      <a:gd name="T1" fmla="*/ 0 h 59"/>
                      <a:gd name="T2" fmla="*/ 115 w 115"/>
                      <a:gd name="T3" fmla="*/ 2 h 59"/>
                      <a:gd name="T4" fmla="*/ 57 w 115"/>
                      <a:gd name="T5" fmla="*/ 59 h 59"/>
                      <a:gd name="T6" fmla="*/ 0 w 115"/>
                      <a:gd name="T7" fmla="*/ 2 h 59"/>
                      <a:gd name="T8" fmla="*/ 0 w 115"/>
                      <a:gd name="T9" fmla="*/ 0 h 59"/>
                      <a:gd name="T10" fmla="*/ 1 w 115"/>
                      <a:gd name="T11" fmla="*/ 2 h 59"/>
                      <a:gd name="T12" fmla="*/ 114 w 115"/>
                      <a:gd name="T13" fmla="*/ 2 h 59"/>
                      <a:gd name="T14" fmla="*/ 115 w 115"/>
                      <a:gd name="T15" fmla="*/ 0 h 5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9">
                        <a:moveTo>
                          <a:pt x="115" y="0"/>
                        </a:moveTo>
                        <a:cubicBezTo>
                          <a:pt x="115" y="0"/>
                          <a:pt x="115" y="1"/>
                          <a:pt x="115" y="2"/>
                        </a:cubicBezTo>
                        <a:cubicBezTo>
                          <a:pt x="115" y="33"/>
                          <a:pt x="89" y="59"/>
                          <a:pt x="57" y="59"/>
                        </a:cubicBezTo>
                        <a:cubicBezTo>
                          <a:pt x="26" y="59"/>
                          <a:pt x="0" y="33"/>
                          <a:pt x="0" y="2"/>
                        </a:cubicBezTo>
                        <a:cubicBezTo>
                          <a:pt x="0" y="1"/>
                          <a:pt x="0" y="1"/>
                          <a:pt x="0" y="0"/>
                        </a:cubicBezTo>
                        <a:cubicBezTo>
                          <a:pt x="1" y="2"/>
                          <a:pt x="1" y="2"/>
                          <a:pt x="1" y="2"/>
                        </a:cubicBezTo>
                        <a:cubicBezTo>
                          <a:pt x="114" y="2"/>
                          <a:pt x="114" y="2"/>
                          <a:pt x="114" y="2"/>
                        </a:cubicBezTo>
                        <a:cubicBezTo>
                          <a:pt x="115" y="0"/>
                          <a:pt x="115" y="0"/>
                          <a:pt x="115" y="0"/>
                        </a:cubicBezTo>
                        <a:close/>
                      </a:path>
                    </a:pathLst>
                  </a:custGeom>
                  <a:solidFill>
                    <a:schemeClr val="tx2">
                      <a:lumMod val="40000"/>
                      <a:lumOff val="60000"/>
                    </a:schemeClr>
                  </a:solidFill>
                  <a:ln>
                    <a:noFill/>
                  </a:ln>
                </p:spPr>
                <p:txBody>
                  <a:bodyPr anchor="ctr"/>
                  <a:lstStyle/>
                  <a:p>
                    <a:pPr algn="ctr"/>
                    <a:endParaRPr>
                      <a:solidFill>
                        <a:schemeClr val="bg1">
                          <a:lumMod val="50000"/>
                        </a:schemeClr>
                      </a:solidFill>
                      <a:latin typeface="+mj-ea"/>
                      <a:ea typeface="+mj-ea"/>
                    </a:endParaRPr>
                  </a:p>
                </p:txBody>
              </p:sp>
            </p:grpSp>
          </p:grpSp>
          <p:sp>
            <p:nvSpPr>
              <p:cNvPr id="34" name="Freeform: Shape 30"/>
              <p:cNvSpPr/>
              <p:nvPr/>
            </p:nvSpPr>
            <p:spPr bwMode="auto">
              <a:xfrm>
                <a:off x="5547232" y="2476778"/>
                <a:ext cx="694504" cy="272381"/>
              </a:xfrm>
              <a:custGeom>
                <a:gdLst>
                  <a:gd name="T0" fmla="*/ 85 w 432"/>
                  <a:gd name="T1" fmla="*/ 0 h 170"/>
                  <a:gd name="T2" fmla="*/ 106 w 432"/>
                  <a:gd name="T3" fmla="*/ 3 h 170"/>
                  <a:gd name="T4" fmla="*/ 106 w 432"/>
                  <a:gd name="T5" fmla="*/ 3 h 170"/>
                  <a:gd name="T6" fmla="*/ 432 w 432"/>
                  <a:gd name="T7" fmla="*/ 86 h 170"/>
                  <a:gd name="T8" fmla="*/ 112 w 432"/>
                  <a:gd name="T9" fmla="*/ 166 h 170"/>
                  <a:gd name="T10" fmla="*/ 112 w 432"/>
                  <a:gd name="T11" fmla="*/ 166 h 170"/>
                  <a:gd name="T12" fmla="*/ 85 w 432"/>
                  <a:gd name="T13" fmla="*/ 170 h 170"/>
                  <a:gd name="T14" fmla="*/ 0 w 432"/>
                  <a:gd name="T15" fmla="*/ 85 h 170"/>
                  <a:gd name="T16" fmla="*/ 85 w 432"/>
                  <a:gd name="T17" fmla="*/ 0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70">
                    <a:moveTo>
                      <a:pt x="85" y="0"/>
                    </a:moveTo>
                    <a:cubicBezTo>
                      <a:pt x="92" y="0"/>
                      <a:pt x="99" y="1"/>
                      <a:pt x="106" y="3"/>
                    </a:cubicBezTo>
                    <a:cubicBezTo>
                      <a:pt x="106" y="3"/>
                      <a:pt x="106" y="3"/>
                      <a:pt x="106" y="3"/>
                    </a:cubicBezTo>
                    <a:cubicBezTo>
                      <a:pt x="432" y="86"/>
                      <a:pt x="432" y="86"/>
                      <a:pt x="432" y="86"/>
                    </a:cubicBezTo>
                    <a:cubicBezTo>
                      <a:pt x="112" y="166"/>
                      <a:pt x="112" y="166"/>
                      <a:pt x="112" y="166"/>
                    </a:cubicBezTo>
                    <a:cubicBezTo>
                      <a:pt x="112" y="166"/>
                      <a:pt x="112" y="166"/>
                      <a:pt x="112" y="166"/>
                    </a:cubicBezTo>
                    <a:cubicBezTo>
                      <a:pt x="103" y="169"/>
                      <a:pt x="94" y="170"/>
                      <a:pt x="85" y="170"/>
                    </a:cubicBezTo>
                    <a:cubicBezTo>
                      <a:pt x="38" y="170"/>
                      <a:pt x="0" y="132"/>
                      <a:pt x="0" y="85"/>
                    </a:cubicBezTo>
                    <a:cubicBezTo>
                      <a:pt x="0" y="38"/>
                      <a:pt x="38" y="0"/>
                      <a:pt x="85" y="0"/>
                    </a:cubicBezTo>
                    <a:close/>
                  </a:path>
                </a:pathLst>
              </a:custGeom>
              <a:solidFill>
                <a:schemeClr val="accent3"/>
              </a:solidFill>
              <a:ln>
                <a:noFill/>
              </a:ln>
            </p:spPr>
            <p:txBody>
              <a:bodyPr anchor="ctr"/>
              <a:lstStyle/>
              <a:p>
                <a:pPr algn="ctr"/>
                <a:endParaRPr>
                  <a:solidFill>
                    <a:schemeClr val="bg1">
                      <a:lumMod val="50000"/>
                    </a:schemeClr>
                  </a:solidFill>
                  <a:latin typeface="+mj-ea"/>
                  <a:ea typeface="+mj-ea"/>
                </a:endParaRPr>
              </a:p>
            </p:txBody>
          </p:sp>
          <p:sp>
            <p:nvSpPr>
              <p:cNvPr id="35" name="Freeform: Shape 31"/>
              <p:cNvSpPr/>
              <p:nvPr/>
            </p:nvSpPr>
            <p:spPr bwMode="auto">
              <a:xfrm>
                <a:off x="5443060" y="2561186"/>
                <a:ext cx="1339983" cy="560923"/>
              </a:xfrm>
              <a:custGeom>
                <a:gdLst>
                  <a:gd name="connsiteX0" fmla="*/ 982060 w 2022667"/>
                  <a:gd name="connsiteY0" fmla="*/ 271936 h 846697"/>
                  <a:gd name="connsiteX1" fmla="*/ 123436 w 2022667"/>
                  <a:gd name="connsiteY1" fmla="*/ 504080 h 846697"/>
                  <a:gd name="connsiteX2" fmla="*/ 140415 w 2022667"/>
                  <a:gd name="connsiteY2" fmla="*/ 564534 h 846697"/>
                  <a:gd name="connsiteX3" fmla="*/ 999038 w 2022667"/>
                  <a:gd name="connsiteY3" fmla="*/ 332390 h 846697"/>
                  <a:gd name="connsiteX4" fmla="*/ 982060 w 2022667"/>
                  <a:gd name="connsiteY4" fmla="*/ 271936 h 846697"/>
                  <a:gd name="connsiteX5" fmla="*/ 1810824 w 2022667"/>
                  <a:gd name="connsiteY5" fmla="*/ 386 h 846697"/>
                  <a:gd name="connsiteX6" fmla="*/ 1869874 w 2022667"/>
                  <a:gd name="connsiteY6" fmla="*/ 407616 h 846697"/>
                  <a:gd name="connsiteX7" fmla="*/ 261781 w 2022667"/>
                  <a:gd name="connsiteY7" fmla="*/ 838458 h 846697"/>
                  <a:gd name="connsiteX8" fmla="*/ 152634 w 2022667"/>
                  <a:gd name="connsiteY8" fmla="*/ 439082 h 846697"/>
                  <a:gd name="connsiteX9" fmla="*/ 1763153 w 2022667"/>
                  <a:gd name="connsiteY9" fmla="*/ 8239 h 846697"/>
                  <a:gd name="connsiteX10" fmla="*/ 1810824 w 2022667"/>
                  <a:gd name="connsiteY10" fmla="*/ 386 h 8466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6697">
                    <a:moveTo>
                      <a:pt x="982060" y="271936"/>
                    </a:moveTo>
                    <a:cubicBezTo>
                      <a:pt x="123436" y="504080"/>
                      <a:pt x="123436" y="504080"/>
                      <a:pt x="123436" y="504080"/>
                    </a:cubicBezTo>
                    <a:cubicBezTo>
                      <a:pt x="84628" y="513753"/>
                      <a:pt x="101607" y="574207"/>
                      <a:pt x="140415" y="564534"/>
                    </a:cubicBezTo>
                    <a:cubicBezTo>
                      <a:pt x="999038" y="332390"/>
                      <a:pt x="999038" y="332390"/>
                      <a:pt x="999038" y="332390"/>
                    </a:cubicBezTo>
                    <a:cubicBezTo>
                      <a:pt x="1037846" y="320299"/>
                      <a:pt x="1020868" y="262263"/>
                      <a:pt x="982060" y="271936"/>
                    </a:cubicBezTo>
                    <a:close/>
                    <a:moveTo>
                      <a:pt x="1810824" y="386"/>
                    </a:moveTo>
                    <a:cubicBezTo>
                      <a:pt x="2039421" y="-13318"/>
                      <a:pt x="2117728" y="341809"/>
                      <a:pt x="1869874" y="407616"/>
                    </a:cubicBezTo>
                    <a:cubicBezTo>
                      <a:pt x="1869874" y="407616"/>
                      <a:pt x="1869874" y="407616"/>
                      <a:pt x="261781" y="838458"/>
                    </a:cubicBezTo>
                    <a:cubicBezTo>
                      <a:pt x="-5022" y="908651"/>
                      <a:pt x="-111743" y="509275"/>
                      <a:pt x="152634" y="439082"/>
                    </a:cubicBezTo>
                    <a:cubicBezTo>
                      <a:pt x="152634" y="439082"/>
                      <a:pt x="152634" y="439082"/>
                      <a:pt x="1763153" y="8239"/>
                    </a:cubicBezTo>
                    <a:cubicBezTo>
                      <a:pt x="1779676" y="3852"/>
                      <a:pt x="1795584" y="1299"/>
                      <a:pt x="1810824" y="386"/>
                    </a:cubicBezTo>
                    <a:close/>
                  </a:path>
                </a:pathLst>
              </a:custGeom>
              <a:solidFill>
                <a:schemeClr val="accent3"/>
              </a:solidFill>
              <a:ln>
                <a:noFill/>
              </a:ln>
            </p:spPr>
            <p:txBody>
              <a:bodyPr anchor="ctr"/>
              <a:lstStyle/>
              <a:p>
                <a:pPr algn="ctr"/>
                <a:endParaRPr>
                  <a:solidFill>
                    <a:schemeClr val="bg1">
                      <a:lumMod val="50000"/>
                    </a:schemeClr>
                  </a:solidFill>
                  <a:latin typeface="+mj-ea"/>
                  <a:ea typeface="+mj-ea"/>
                </a:endParaRPr>
              </a:p>
            </p:txBody>
          </p:sp>
          <p:sp>
            <p:nvSpPr>
              <p:cNvPr id="36" name="Freeform: Shape 32"/>
              <p:cNvSpPr/>
              <p:nvPr/>
            </p:nvSpPr>
            <p:spPr bwMode="auto">
              <a:xfrm>
                <a:off x="5443060" y="2907435"/>
                <a:ext cx="1339983" cy="562252"/>
              </a:xfrm>
              <a:custGeom>
                <a:gdLst>
                  <a:gd name="connsiteX0" fmla="*/ 982060 w 2022667"/>
                  <a:gd name="connsiteY0" fmla="*/ 266822 h 848703"/>
                  <a:gd name="connsiteX1" fmla="*/ 123436 w 2022667"/>
                  <a:gd name="connsiteY1" fmla="*/ 499446 h 848703"/>
                  <a:gd name="connsiteX2" fmla="*/ 140415 w 2022667"/>
                  <a:gd name="connsiteY2" fmla="*/ 560025 h 848703"/>
                  <a:gd name="connsiteX3" fmla="*/ 999038 w 2022667"/>
                  <a:gd name="connsiteY3" fmla="*/ 327401 h 848703"/>
                  <a:gd name="connsiteX4" fmla="*/ 982060 w 2022667"/>
                  <a:gd name="connsiteY4" fmla="*/ 266822 h 848703"/>
                  <a:gd name="connsiteX5" fmla="*/ 1810824 w 2022667"/>
                  <a:gd name="connsiteY5" fmla="*/ 369 h 848703"/>
                  <a:gd name="connsiteX6" fmla="*/ 1869874 w 2022667"/>
                  <a:gd name="connsiteY6" fmla="*/ 409834 h 848703"/>
                  <a:gd name="connsiteX7" fmla="*/ 261781 w 2022667"/>
                  <a:gd name="connsiteY7" fmla="*/ 840511 h 848703"/>
                  <a:gd name="connsiteX8" fmla="*/ 152634 w 2022667"/>
                  <a:gd name="connsiteY8" fmla="*/ 438869 h 848703"/>
                  <a:gd name="connsiteX9" fmla="*/ 1763153 w 2022667"/>
                  <a:gd name="connsiteY9" fmla="*/ 8192 h 848703"/>
                  <a:gd name="connsiteX10" fmla="*/ 1810824 w 2022667"/>
                  <a:gd name="connsiteY10" fmla="*/ 369 h 8487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8703">
                    <a:moveTo>
                      <a:pt x="982060" y="266822"/>
                    </a:moveTo>
                    <a:cubicBezTo>
                      <a:pt x="123436" y="499446"/>
                      <a:pt x="123436" y="499446"/>
                      <a:pt x="123436" y="499446"/>
                    </a:cubicBezTo>
                    <a:cubicBezTo>
                      <a:pt x="84628" y="511562"/>
                      <a:pt x="101607" y="572141"/>
                      <a:pt x="140415" y="560025"/>
                    </a:cubicBezTo>
                    <a:cubicBezTo>
                      <a:pt x="999038" y="327401"/>
                      <a:pt x="999038" y="327401"/>
                      <a:pt x="999038" y="327401"/>
                    </a:cubicBezTo>
                    <a:cubicBezTo>
                      <a:pt x="1037846" y="317708"/>
                      <a:pt x="1020868" y="257129"/>
                      <a:pt x="982060" y="266822"/>
                    </a:cubicBezTo>
                    <a:close/>
                    <a:moveTo>
                      <a:pt x="1810824" y="369"/>
                    </a:moveTo>
                    <a:cubicBezTo>
                      <a:pt x="2039421" y="-13064"/>
                      <a:pt x="2117728" y="344054"/>
                      <a:pt x="1869874" y="409834"/>
                    </a:cubicBezTo>
                    <a:cubicBezTo>
                      <a:pt x="261781" y="840511"/>
                      <a:pt x="261781" y="840511"/>
                      <a:pt x="261781" y="840511"/>
                    </a:cubicBezTo>
                    <a:cubicBezTo>
                      <a:pt x="-5022" y="910677"/>
                      <a:pt x="-111743" y="509035"/>
                      <a:pt x="152634" y="438869"/>
                    </a:cubicBezTo>
                    <a:cubicBezTo>
                      <a:pt x="1763153" y="8192"/>
                      <a:pt x="1763153" y="8192"/>
                      <a:pt x="1763153" y="8192"/>
                    </a:cubicBezTo>
                    <a:cubicBezTo>
                      <a:pt x="1779676" y="3807"/>
                      <a:pt x="1795584" y="1264"/>
                      <a:pt x="1810824" y="369"/>
                    </a:cubicBezTo>
                    <a:close/>
                  </a:path>
                </a:pathLst>
              </a:custGeom>
              <a:solidFill>
                <a:schemeClr val="accent2"/>
              </a:solidFill>
              <a:ln>
                <a:noFill/>
              </a:ln>
            </p:spPr>
            <p:txBody>
              <a:bodyPr anchor="ctr"/>
              <a:lstStyle/>
              <a:p>
                <a:pPr algn="ctr"/>
                <a:endParaRPr>
                  <a:solidFill>
                    <a:schemeClr val="bg1">
                      <a:lumMod val="50000"/>
                    </a:schemeClr>
                  </a:solidFill>
                  <a:latin typeface="+mj-ea"/>
                  <a:ea typeface="+mj-ea"/>
                </a:endParaRPr>
              </a:p>
            </p:txBody>
          </p:sp>
          <p:sp>
            <p:nvSpPr>
              <p:cNvPr id="37" name="Freeform: Shape 33"/>
              <p:cNvSpPr/>
              <p:nvPr/>
            </p:nvSpPr>
            <p:spPr bwMode="auto">
              <a:xfrm>
                <a:off x="5443060" y="3258385"/>
                <a:ext cx="1339983" cy="561036"/>
              </a:xfrm>
              <a:custGeom>
                <a:gdLst>
                  <a:gd name="connsiteX0" fmla="*/ 982060 w 2022667"/>
                  <a:gd name="connsiteY0" fmla="*/ 272356 h 846868"/>
                  <a:gd name="connsiteX1" fmla="*/ 123436 w 2022667"/>
                  <a:gd name="connsiteY1" fmla="*/ 504980 h 846868"/>
                  <a:gd name="connsiteX2" fmla="*/ 140415 w 2022667"/>
                  <a:gd name="connsiteY2" fmla="*/ 565559 h 846868"/>
                  <a:gd name="connsiteX3" fmla="*/ 999038 w 2022667"/>
                  <a:gd name="connsiteY3" fmla="*/ 332935 h 846868"/>
                  <a:gd name="connsiteX4" fmla="*/ 982060 w 2022667"/>
                  <a:gd name="connsiteY4" fmla="*/ 272356 h 846868"/>
                  <a:gd name="connsiteX5" fmla="*/ 1810824 w 2022667"/>
                  <a:gd name="connsiteY5" fmla="*/ 385 h 846868"/>
                  <a:gd name="connsiteX6" fmla="*/ 1869874 w 2022667"/>
                  <a:gd name="connsiteY6" fmla="*/ 409877 h 846868"/>
                  <a:gd name="connsiteX7" fmla="*/ 261781 w 2022667"/>
                  <a:gd name="connsiteY7" fmla="*/ 838134 h 846868"/>
                  <a:gd name="connsiteX8" fmla="*/ 152634 w 2022667"/>
                  <a:gd name="connsiteY8" fmla="*/ 438912 h 846868"/>
                  <a:gd name="connsiteX9" fmla="*/ 1763153 w 2022667"/>
                  <a:gd name="connsiteY9" fmla="*/ 8235 h 846868"/>
                  <a:gd name="connsiteX10" fmla="*/ 1810824 w 2022667"/>
                  <a:gd name="connsiteY10" fmla="*/ 385 h 8468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6868">
                    <a:moveTo>
                      <a:pt x="982060" y="272356"/>
                    </a:moveTo>
                    <a:lnTo>
                      <a:pt x="123436" y="504980"/>
                    </a:lnTo>
                    <a:cubicBezTo>
                      <a:pt x="84628" y="514673"/>
                      <a:pt x="101607" y="575252"/>
                      <a:pt x="140415" y="565559"/>
                    </a:cubicBezTo>
                    <a:cubicBezTo>
                      <a:pt x="999038" y="332935"/>
                      <a:pt x="999038" y="332935"/>
                      <a:pt x="999038" y="332935"/>
                    </a:cubicBezTo>
                    <a:cubicBezTo>
                      <a:pt x="1037846" y="320819"/>
                      <a:pt x="1020868" y="260240"/>
                      <a:pt x="982060" y="272356"/>
                    </a:cubicBezTo>
                    <a:close/>
                    <a:moveTo>
                      <a:pt x="1810824" y="385"/>
                    </a:moveTo>
                    <a:cubicBezTo>
                      <a:pt x="2039421" y="-13304"/>
                      <a:pt x="2117728" y="341828"/>
                      <a:pt x="1869874" y="409877"/>
                    </a:cubicBezTo>
                    <a:cubicBezTo>
                      <a:pt x="1869874" y="409877"/>
                      <a:pt x="1869874" y="409877"/>
                      <a:pt x="261781" y="838134"/>
                    </a:cubicBezTo>
                    <a:cubicBezTo>
                      <a:pt x="-5022" y="910720"/>
                      <a:pt x="-111743" y="509078"/>
                      <a:pt x="152634" y="438912"/>
                    </a:cubicBezTo>
                    <a:cubicBezTo>
                      <a:pt x="152634" y="438912"/>
                      <a:pt x="152634" y="438912"/>
                      <a:pt x="1763153" y="8235"/>
                    </a:cubicBezTo>
                    <a:cubicBezTo>
                      <a:pt x="1779676" y="3850"/>
                      <a:pt x="1795584" y="1298"/>
                      <a:pt x="1810824" y="385"/>
                    </a:cubicBezTo>
                    <a:close/>
                  </a:path>
                </a:pathLst>
              </a:custGeom>
              <a:solidFill>
                <a:schemeClr val="accent4"/>
              </a:solidFill>
              <a:ln>
                <a:noFill/>
              </a:ln>
            </p:spPr>
            <p:txBody>
              <a:bodyPr anchor="ctr"/>
              <a:lstStyle/>
              <a:p>
                <a:pPr algn="ctr"/>
                <a:endParaRPr>
                  <a:solidFill>
                    <a:schemeClr val="bg1">
                      <a:lumMod val="50000"/>
                    </a:schemeClr>
                  </a:solidFill>
                  <a:latin typeface="+mj-ea"/>
                  <a:ea typeface="+mj-ea"/>
                </a:endParaRPr>
              </a:p>
            </p:txBody>
          </p:sp>
        </p:grpSp>
        <p:sp>
          <p:nvSpPr>
            <p:cNvPr id="5" name="Oval 39"/>
            <p:cNvSpPr>
              <a:spLocks noChangeAspect="1"/>
            </p:cNvSpPr>
            <p:nvPr/>
          </p:nvSpPr>
          <p:spPr>
            <a:xfrm>
              <a:off x="3522395" y="3274692"/>
              <a:ext cx="823407" cy="824096"/>
            </a:xfrm>
            <a:prstGeom prst="ellipse">
              <a:avLst/>
            </a:prstGeom>
            <a:solidFill>
              <a:schemeClr val="accent1">
                <a:alpha val="8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mj-ea"/>
                <a:ea typeface="+mj-ea"/>
              </a:endParaRPr>
            </a:p>
          </p:txBody>
        </p:sp>
        <p:sp>
          <p:nvSpPr>
            <p:cNvPr id="6" name="Oval 40"/>
            <p:cNvSpPr>
              <a:spLocks noChangeAspect="1"/>
            </p:cNvSpPr>
            <p:nvPr/>
          </p:nvSpPr>
          <p:spPr>
            <a:xfrm>
              <a:off x="3617404" y="3369781"/>
              <a:ext cx="633390" cy="63392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b="1">
                  <a:solidFill>
                    <a:schemeClr val="bg1"/>
                  </a:solidFill>
                  <a:latin typeface="+mj-ea"/>
                  <a:ea typeface="+mj-ea"/>
                </a:rPr>
                <a:t>02</a:t>
              </a:r>
              <a:endParaRPr lang="en-US" b="1">
                <a:solidFill>
                  <a:schemeClr val="bg1"/>
                </a:solidFill>
                <a:latin typeface="+mj-ea"/>
                <a:ea typeface="+mj-ea"/>
              </a:endParaRPr>
            </a:p>
          </p:txBody>
        </p:sp>
        <p:sp>
          <p:nvSpPr>
            <p:cNvPr id="7" name="Oval 42"/>
            <p:cNvSpPr>
              <a:spLocks noChangeAspect="1"/>
            </p:cNvSpPr>
            <p:nvPr/>
          </p:nvSpPr>
          <p:spPr>
            <a:xfrm>
              <a:off x="4167324" y="4674247"/>
              <a:ext cx="823407" cy="824096"/>
            </a:xfrm>
            <a:prstGeom prst="ellipse">
              <a:avLst/>
            </a:prstGeom>
            <a:solidFill>
              <a:schemeClr val="accent2">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mj-ea"/>
                <a:ea typeface="+mj-ea"/>
              </a:endParaRPr>
            </a:p>
          </p:txBody>
        </p:sp>
        <p:sp>
          <p:nvSpPr>
            <p:cNvPr id="8" name="Oval 43"/>
            <p:cNvSpPr>
              <a:spLocks noChangeAspect="1"/>
            </p:cNvSpPr>
            <p:nvPr/>
          </p:nvSpPr>
          <p:spPr>
            <a:xfrm>
              <a:off x="4262333" y="4769336"/>
              <a:ext cx="633390" cy="63392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b="1">
                  <a:solidFill>
                    <a:schemeClr val="bg1"/>
                  </a:solidFill>
                  <a:latin typeface="+mj-ea"/>
                  <a:ea typeface="+mj-ea"/>
                </a:rPr>
                <a:t>03</a:t>
              </a:r>
              <a:endParaRPr lang="en-US" b="1">
                <a:solidFill>
                  <a:schemeClr val="bg1"/>
                </a:solidFill>
                <a:latin typeface="+mj-ea"/>
                <a:ea typeface="+mj-ea"/>
              </a:endParaRPr>
            </a:p>
          </p:txBody>
        </p:sp>
        <p:sp>
          <p:nvSpPr>
            <p:cNvPr id="9" name="Oval 45"/>
            <p:cNvSpPr>
              <a:spLocks noChangeAspect="1"/>
            </p:cNvSpPr>
            <p:nvPr/>
          </p:nvSpPr>
          <p:spPr>
            <a:xfrm>
              <a:off x="7208804" y="1866012"/>
              <a:ext cx="823407" cy="824096"/>
            </a:xfrm>
            <a:prstGeom prst="ellipse">
              <a:avLst/>
            </a:prstGeom>
            <a:solidFill>
              <a:schemeClr val="accent5">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mj-ea"/>
                <a:ea typeface="+mj-ea"/>
              </a:endParaRPr>
            </a:p>
          </p:txBody>
        </p:sp>
        <p:sp>
          <p:nvSpPr>
            <p:cNvPr id="10" name="Oval 46"/>
            <p:cNvSpPr>
              <a:spLocks noChangeAspect="1"/>
            </p:cNvSpPr>
            <p:nvPr/>
          </p:nvSpPr>
          <p:spPr>
            <a:xfrm>
              <a:off x="7303813" y="1961101"/>
              <a:ext cx="633390" cy="63392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b="1">
                  <a:solidFill>
                    <a:schemeClr val="bg1"/>
                  </a:solidFill>
                  <a:latin typeface="+mj-ea"/>
                  <a:ea typeface="+mj-ea"/>
                </a:rPr>
                <a:t>04</a:t>
              </a:r>
              <a:endParaRPr lang="en-US" b="1">
                <a:solidFill>
                  <a:schemeClr val="bg1"/>
                </a:solidFill>
                <a:latin typeface="+mj-ea"/>
                <a:ea typeface="+mj-ea"/>
              </a:endParaRPr>
            </a:p>
          </p:txBody>
        </p:sp>
        <p:sp>
          <p:nvSpPr>
            <p:cNvPr id="11" name="Oval 48"/>
            <p:cNvSpPr>
              <a:spLocks noChangeAspect="1"/>
            </p:cNvSpPr>
            <p:nvPr/>
          </p:nvSpPr>
          <p:spPr>
            <a:xfrm>
              <a:off x="7801340" y="3274692"/>
              <a:ext cx="823407" cy="824096"/>
            </a:xfrm>
            <a:prstGeom prst="ellipse">
              <a:avLst/>
            </a:prstGeom>
            <a:solidFill>
              <a:schemeClr val="accent4">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mj-ea"/>
                <a:ea typeface="+mj-ea"/>
              </a:endParaRPr>
            </a:p>
          </p:txBody>
        </p:sp>
        <p:sp>
          <p:nvSpPr>
            <p:cNvPr id="12" name="Oval 49"/>
            <p:cNvSpPr>
              <a:spLocks noChangeAspect="1"/>
            </p:cNvSpPr>
            <p:nvPr/>
          </p:nvSpPr>
          <p:spPr>
            <a:xfrm>
              <a:off x="7896349" y="3369781"/>
              <a:ext cx="633390" cy="6339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b="1">
                  <a:solidFill>
                    <a:schemeClr val="bg1"/>
                  </a:solidFill>
                  <a:latin typeface="+mj-ea"/>
                  <a:ea typeface="+mj-ea"/>
                </a:rPr>
                <a:t>05</a:t>
              </a:r>
              <a:endParaRPr lang="en-US" b="1">
                <a:solidFill>
                  <a:schemeClr val="bg1"/>
                </a:solidFill>
                <a:latin typeface="+mj-ea"/>
                <a:ea typeface="+mj-ea"/>
              </a:endParaRPr>
            </a:p>
          </p:txBody>
        </p:sp>
        <p:sp>
          <p:nvSpPr>
            <p:cNvPr id="13" name="Oval 51"/>
            <p:cNvSpPr>
              <a:spLocks noChangeAspect="1"/>
            </p:cNvSpPr>
            <p:nvPr/>
          </p:nvSpPr>
          <p:spPr>
            <a:xfrm>
              <a:off x="7202900" y="4674247"/>
              <a:ext cx="823407" cy="824096"/>
            </a:xfrm>
            <a:prstGeom prst="ellipse">
              <a:avLst/>
            </a:prstGeom>
            <a:solidFill>
              <a:schemeClr val="accent6">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mj-ea"/>
                <a:ea typeface="+mj-ea"/>
              </a:endParaRPr>
            </a:p>
          </p:txBody>
        </p:sp>
        <p:sp>
          <p:nvSpPr>
            <p:cNvPr id="14" name="Oval 52"/>
            <p:cNvSpPr>
              <a:spLocks noChangeAspect="1"/>
            </p:cNvSpPr>
            <p:nvPr/>
          </p:nvSpPr>
          <p:spPr>
            <a:xfrm>
              <a:off x="7297909" y="4769336"/>
              <a:ext cx="633390" cy="63392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b="1">
                  <a:solidFill>
                    <a:schemeClr val="bg1"/>
                  </a:solidFill>
                  <a:latin typeface="+mj-ea"/>
                  <a:ea typeface="+mj-ea"/>
                </a:rPr>
                <a:t>06</a:t>
              </a:r>
              <a:endParaRPr lang="en-US" b="1">
                <a:solidFill>
                  <a:schemeClr val="bg1"/>
                </a:solidFill>
                <a:latin typeface="+mj-ea"/>
                <a:ea typeface="+mj-ea"/>
              </a:endParaRPr>
            </a:p>
          </p:txBody>
        </p:sp>
        <p:sp>
          <p:nvSpPr>
            <p:cNvPr id="15" name="Oval 54"/>
            <p:cNvSpPr>
              <a:spLocks noChangeAspect="1"/>
            </p:cNvSpPr>
            <p:nvPr/>
          </p:nvSpPr>
          <p:spPr>
            <a:xfrm>
              <a:off x="4167324" y="1880525"/>
              <a:ext cx="823407" cy="824096"/>
            </a:xfrm>
            <a:prstGeom prst="ellipse">
              <a:avLst/>
            </a:prstGeom>
            <a:solidFill>
              <a:schemeClr val="accent3">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mj-ea"/>
                <a:ea typeface="+mj-ea"/>
              </a:endParaRPr>
            </a:p>
          </p:txBody>
        </p:sp>
        <p:sp>
          <p:nvSpPr>
            <p:cNvPr id="16" name="Oval 55"/>
            <p:cNvSpPr>
              <a:spLocks noChangeAspect="1"/>
            </p:cNvSpPr>
            <p:nvPr/>
          </p:nvSpPr>
          <p:spPr>
            <a:xfrm>
              <a:off x="4262331" y="1975614"/>
              <a:ext cx="633390" cy="63392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b="1">
                  <a:solidFill>
                    <a:schemeClr val="bg1"/>
                  </a:solidFill>
                  <a:latin typeface="+mj-ea"/>
                  <a:ea typeface="+mj-ea"/>
                </a:rPr>
                <a:t>01</a:t>
              </a:r>
              <a:endParaRPr lang="en-US" b="1">
                <a:solidFill>
                  <a:schemeClr val="bg1"/>
                </a:solidFill>
                <a:latin typeface="+mj-ea"/>
                <a:ea typeface="+mj-ea"/>
              </a:endParaRPr>
            </a:p>
          </p:txBody>
        </p:sp>
        <p:sp>
          <p:nvSpPr>
            <p:cNvPr id="17" name="TextBox 57"/>
            <p:cNvSpPr txBox="1"/>
            <p:nvPr/>
          </p:nvSpPr>
          <p:spPr>
            <a:xfrm>
              <a:off x="8239694" y="1920646"/>
              <a:ext cx="3233169" cy="769462"/>
            </a:xfrm>
            <a:prstGeom prst="rect">
              <a:avLst/>
            </a:prstGeom>
            <a:noFill/>
          </p:spPr>
          <p:txBody>
            <a:bodyPr wrap="square" lIns="0" tIns="0" rIns="0" bIns="0">
              <a:normAutofit/>
            </a:bodyPr>
            <a:lstStyle/>
            <a:p>
              <a:pPr>
                <a:lnSpc>
                  <a:spcPct val="120000"/>
                </a:lnSpc>
                <a:defRPr/>
              </a:pPr>
              <a:r>
                <a:rPr lang="zh-CN" altLang="en-US" sz="1100">
                  <a:solidFill>
                    <a:schemeClr val="bg1">
                      <a:lumMod val="50000"/>
                    </a:schemeClr>
                  </a:solidFill>
                  <a:latin typeface="+mj-ea"/>
                  <a:ea typeface="+mj-ea"/>
                </a:rPr>
                <a:t>此部分内容作为文字排版占位显示</a:t>
              </a:r>
              <a:br>
                <a:rPr lang="zh-CN" altLang="en-US" sz="1100">
                  <a:solidFill>
                    <a:schemeClr val="bg1">
                      <a:lumMod val="50000"/>
                    </a:schemeClr>
                  </a:solidFill>
                  <a:latin typeface="+mj-ea"/>
                  <a:ea typeface="+mj-ea"/>
                </a:rPr>
              </a:br>
              <a:r>
                <a:rPr lang="zh-CN" altLang="en-US" sz="1100">
                  <a:solidFill>
                    <a:schemeClr val="bg1">
                      <a:lumMod val="50000"/>
                    </a:schemeClr>
                  </a:solidFill>
                  <a:latin typeface="+mj-ea"/>
                  <a:ea typeface="+mj-ea"/>
                </a:rPr>
                <a:t>（建议使用主题字体）</a:t>
              </a:r>
              <a:endParaRPr lang="zh-CN" altLang="en-US" sz="1100">
                <a:solidFill>
                  <a:schemeClr val="bg1">
                    <a:lumMod val="50000"/>
                  </a:schemeClr>
                </a:solidFill>
                <a:latin typeface="+mj-ea"/>
                <a:ea typeface="+mj-ea"/>
              </a:endParaRPr>
            </a:p>
          </p:txBody>
        </p:sp>
        <p:sp>
          <p:nvSpPr>
            <p:cNvPr id="18" name="TextBox 58"/>
            <p:cNvSpPr txBox="1"/>
            <p:nvPr/>
          </p:nvSpPr>
          <p:spPr>
            <a:xfrm>
              <a:off x="8239695" y="1628801"/>
              <a:ext cx="1231106" cy="246221"/>
            </a:xfrm>
            <a:prstGeom prst="rect">
              <a:avLst/>
            </a:prstGeom>
            <a:noFill/>
          </p:spPr>
          <p:txBody>
            <a:bodyPr wrap="none" lIns="0" tIns="0" rIns="0" bIns="0">
              <a:normAutofit fontScale="92500" lnSpcReduction="20000"/>
            </a:bodyPr>
            <a:lstStyle/>
            <a:p>
              <a:r>
                <a:rPr lang="zh-CN" altLang="en-US" sz="1600" b="1">
                  <a:solidFill>
                    <a:schemeClr val="bg1">
                      <a:lumMod val="50000"/>
                    </a:schemeClr>
                  </a:solidFill>
                  <a:latin typeface="+mj-ea"/>
                  <a:ea typeface="+mj-ea"/>
                </a:rPr>
                <a:t>标题文本预设</a:t>
              </a:r>
              <a:endParaRPr lang="zh-CN" altLang="en-US" sz="1600" b="1">
                <a:solidFill>
                  <a:schemeClr val="bg1">
                    <a:lumMod val="50000"/>
                  </a:schemeClr>
                </a:solidFill>
                <a:latin typeface="+mj-ea"/>
                <a:ea typeface="+mj-ea"/>
              </a:endParaRPr>
            </a:p>
          </p:txBody>
        </p:sp>
        <p:sp>
          <p:nvSpPr>
            <p:cNvPr id="19" name="TextBox 60"/>
            <p:cNvSpPr txBox="1"/>
            <p:nvPr/>
          </p:nvSpPr>
          <p:spPr>
            <a:xfrm>
              <a:off x="8968992" y="3523722"/>
              <a:ext cx="2503871" cy="716181"/>
            </a:xfrm>
            <a:prstGeom prst="rect">
              <a:avLst/>
            </a:prstGeom>
            <a:noFill/>
          </p:spPr>
          <p:txBody>
            <a:bodyPr wrap="square" lIns="0" tIns="0" rIns="0" bIns="0">
              <a:normAutofit fontScale="92500" lnSpcReduction="10000"/>
            </a:bodyPr>
            <a:lstStyle/>
            <a:p>
              <a:pPr>
                <a:lnSpc>
                  <a:spcPct val="120000"/>
                </a:lnSpc>
                <a:defRPr/>
              </a:pPr>
              <a:r>
                <a:rPr lang="zh-CN" altLang="en-US" sz="1100">
                  <a:solidFill>
                    <a:schemeClr val="bg1">
                      <a:lumMod val="50000"/>
                    </a:schemeClr>
                  </a:solidFill>
                  <a:latin typeface="+mj-ea"/>
                  <a:ea typeface="+mj-ea"/>
                </a:rPr>
                <a:t>此部分内容作为文字排版占位显示</a:t>
              </a:r>
              <a:br>
                <a:rPr lang="zh-CN" altLang="en-US" sz="1100">
                  <a:solidFill>
                    <a:schemeClr val="bg1">
                      <a:lumMod val="50000"/>
                    </a:schemeClr>
                  </a:solidFill>
                  <a:latin typeface="+mj-ea"/>
                  <a:ea typeface="+mj-ea"/>
                </a:rPr>
              </a:br>
              <a:r>
                <a:rPr lang="zh-CN" altLang="en-US" sz="1100">
                  <a:solidFill>
                    <a:schemeClr val="bg1">
                      <a:lumMod val="50000"/>
                    </a:schemeClr>
                  </a:solidFill>
                  <a:latin typeface="+mj-ea"/>
                  <a:ea typeface="+mj-ea"/>
                </a:rPr>
                <a:t>（建议使用主题字体）</a:t>
              </a:r>
              <a:endParaRPr lang="zh-CN" altLang="en-US" sz="1100">
                <a:solidFill>
                  <a:schemeClr val="bg1">
                    <a:lumMod val="50000"/>
                  </a:schemeClr>
                </a:solidFill>
                <a:latin typeface="+mj-ea"/>
                <a:ea typeface="+mj-ea"/>
              </a:endParaRPr>
            </a:p>
          </p:txBody>
        </p:sp>
        <p:sp>
          <p:nvSpPr>
            <p:cNvPr id="20" name="TextBox 61"/>
            <p:cNvSpPr txBox="1"/>
            <p:nvPr/>
          </p:nvSpPr>
          <p:spPr>
            <a:xfrm>
              <a:off x="8968992" y="3231878"/>
              <a:ext cx="1231106" cy="246221"/>
            </a:xfrm>
            <a:prstGeom prst="rect">
              <a:avLst/>
            </a:prstGeom>
            <a:noFill/>
          </p:spPr>
          <p:txBody>
            <a:bodyPr wrap="none" lIns="0" tIns="0" rIns="0" bIns="0">
              <a:normAutofit fontScale="92500" lnSpcReduction="20000"/>
            </a:bodyPr>
            <a:lstStyle/>
            <a:p>
              <a:r>
                <a:rPr lang="zh-CN" altLang="en-US" sz="1600" b="1">
                  <a:solidFill>
                    <a:schemeClr val="bg1">
                      <a:lumMod val="50000"/>
                    </a:schemeClr>
                  </a:solidFill>
                  <a:latin typeface="+mj-ea"/>
                  <a:ea typeface="+mj-ea"/>
                </a:rPr>
                <a:t>标题文本预设</a:t>
              </a:r>
              <a:endParaRPr lang="zh-CN" altLang="en-US" sz="1600" b="1">
                <a:solidFill>
                  <a:schemeClr val="bg1">
                    <a:lumMod val="50000"/>
                  </a:schemeClr>
                </a:solidFill>
                <a:latin typeface="+mj-ea"/>
                <a:ea typeface="+mj-ea"/>
              </a:endParaRPr>
            </a:p>
          </p:txBody>
        </p:sp>
        <p:sp>
          <p:nvSpPr>
            <p:cNvPr id="21" name="TextBox 63"/>
            <p:cNvSpPr txBox="1"/>
            <p:nvPr/>
          </p:nvSpPr>
          <p:spPr>
            <a:xfrm>
              <a:off x="8263015" y="5061182"/>
              <a:ext cx="3209848" cy="1055456"/>
            </a:xfrm>
            <a:prstGeom prst="rect">
              <a:avLst/>
            </a:prstGeom>
            <a:noFill/>
          </p:spPr>
          <p:txBody>
            <a:bodyPr wrap="square" lIns="0" tIns="0" rIns="0" bIns="0">
              <a:normAutofit/>
            </a:bodyPr>
            <a:lstStyle/>
            <a:p>
              <a:pPr>
                <a:lnSpc>
                  <a:spcPct val="120000"/>
                </a:lnSpc>
                <a:defRPr/>
              </a:pPr>
              <a:r>
                <a:rPr lang="zh-CN" altLang="en-US" sz="1100">
                  <a:solidFill>
                    <a:schemeClr val="bg1">
                      <a:lumMod val="50000"/>
                    </a:schemeClr>
                  </a:solidFill>
                  <a:latin typeface="+mj-ea"/>
                  <a:ea typeface="+mj-ea"/>
                </a:rPr>
                <a:t>此部分内容作为文字排版占位显示</a:t>
              </a:r>
              <a:br>
                <a:rPr lang="zh-CN" altLang="en-US" sz="1100">
                  <a:solidFill>
                    <a:schemeClr val="bg1">
                      <a:lumMod val="50000"/>
                    </a:schemeClr>
                  </a:solidFill>
                  <a:latin typeface="+mj-ea"/>
                  <a:ea typeface="+mj-ea"/>
                </a:rPr>
              </a:br>
              <a:r>
                <a:rPr lang="zh-CN" altLang="en-US" sz="1100">
                  <a:solidFill>
                    <a:schemeClr val="bg1">
                      <a:lumMod val="50000"/>
                    </a:schemeClr>
                  </a:solidFill>
                  <a:latin typeface="+mj-ea"/>
                  <a:ea typeface="+mj-ea"/>
                </a:rPr>
                <a:t>（建议使用主题字体）</a:t>
              </a:r>
              <a:endParaRPr lang="zh-CN" altLang="en-US" sz="1100">
                <a:solidFill>
                  <a:schemeClr val="bg1">
                    <a:lumMod val="50000"/>
                  </a:schemeClr>
                </a:solidFill>
                <a:latin typeface="+mj-ea"/>
                <a:ea typeface="+mj-ea"/>
              </a:endParaRPr>
            </a:p>
          </p:txBody>
        </p:sp>
        <p:sp>
          <p:nvSpPr>
            <p:cNvPr id="22" name="TextBox 64"/>
            <p:cNvSpPr txBox="1"/>
            <p:nvPr/>
          </p:nvSpPr>
          <p:spPr>
            <a:xfrm>
              <a:off x="8263015" y="4769337"/>
              <a:ext cx="1231106" cy="246221"/>
            </a:xfrm>
            <a:prstGeom prst="rect">
              <a:avLst/>
            </a:prstGeom>
            <a:noFill/>
          </p:spPr>
          <p:txBody>
            <a:bodyPr wrap="none" lIns="0" tIns="0" rIns="0" bIns="0">
              <a:normAutofit fontScale="92500" lnSpcReduction="20000"/>
            </a:bodyPr>
            <a:lstStyle/>
            <a:p>
              <a:r>
                <a:rPr lang="zh-CN" altLang="en-US" sz="1600" b="1">
                  <a:solidFill>
                    <a:schemeClr val="bg1">
                      <a:lumMod val="50000"/>
                    </a:schemeClr>
                  </a:solidFill>
                  <a:latin typeface="+mj-ea"/>
                  <a:ea typeface="+mj-ea"/>
                </a:rPr>
                <a:t>标题文本预设</a:t>
              </a:r>
              <a:endParaRPr lang="zh-CN" altLang="en-US" sz="1600" b="1">
                <a:solidFill>
                  <a:schemeClr val="bg1">
                    <a:lumMod val="50000"/>
                  </a:schemeClr>
                </a:solidFill>
                <a:latin typeface="+mj-ea"/>
                <a:ea typeface="+mj-ea"/>
              </a:endParaRPr>
            </a:p>
          </p:txBody>
        </p:sp>
        <p:sp>
          <p:nvSpPr>
            <p:cNvPr id="23" name="TextBox 66"/>
            <p:cNvSpPr txBox="1"/>
            <p:nvPr/>
          </p:nvSpPr>
          <p:spPr>
            <a:xfrm>
              <a:off x="711509" y="1920645"/>
              <a:ext cx="3229325" cy="778587"/>
            </a:xfrm>
            <a:prstGeom prst="rect">
              <a:avLst/>
            </a:prstGeom>
            <a:noFill/>
          </p:spPr>
          <p:txBody>
            <a:bodyPr wrap="square" lIns="0" tIns="0" rIns="0" bIns="0">
              <a:normAutofit/>
            </a:bodyPr>
            <a:lstStyle/>
            <a:p>
              <a:pPr algn="r">
                <a:lnSpc>
                  <a:spcPct val="120000"/>
                </a:lnSpc>
                <a:defRPr/>
              </a:pPr>
              <a:r>
                <a:rPr lang="zh-CN" altLang="en-US" sz="1100">
                  <a:solidFill>
                    <a:schemeClr val="bg1">
                      <a:lumMod val="50000"/>
                    </a:schemeClr>
                  </a:solidFill>
                  <a:latin typeface="+mj-ea"/>
                  <a:ea typeface="+mj-ea"/>
                </a:rPr>
                <a:t>此部分内容作为文字排版占位显示</a:t>
              </a:r>
              <a:br>
                <a:rPr lang="zh-CN" altLang="en-US" sz="1100">
                  <a:solidFill>
                    <a:schemeClr val="bg1">
                      <a:lumMod val="50000"/>
                    </a:schemeClr>
                  </a:solidFill>
                  <a:latin typeface="+mj-ea"/>
                  <a:ea typeface="+mj-ea"/>
                </a:rPr>
              </a:br>
              <a:r>
                <a:rPr lang="zh-CN" altLang="en-US" sz="1100">
                  <a:solidFill>
                    <a:schemeClr val="bg1">
                      <a:lumMod val="50000"/>
                    </a:schemeClr>
                  </a:solidFill>
                  <a:latin typeface="+mj-ea"/>
                  <a:ea typeface="+mj-ea"/>
                </a:rPr>
                <a:t>（建议使用主题字体）</a:t>
              </a:r>
              <a:endParaRPr lang="zh-CN" altLang="en-US" sz="1100">
                <a:solidFill>
                  <a:schemeClr val="bg1">
                    <a:lumMod val="50000"/>
                  </a:schemeClr>
                </a:solidFill>
                <a:latin typeface="+mj-ea"/>
                <a:ea typeface="+mj-ea"/>
              </a:endParaRPr>
            </a:p>
          </p:txBody>
        </p:sp>
        <p:sp>
          <p:nvSpPr>
            <p:cNvPr id="24" name="TextBox 67"/>
            <p:cNvSpPr txBox="1"/>
            <p:nvPr/>
          </p:nvSpPr>
          <p:spPr>
            <a:xfrm>
              <a:off x="2710224" y="1628801"/>
              <a:ext cx="1231106" cy="246221"/>
            </a:xfrm>
            <a:prstGeom prst="rect">
              <a:avLst/>
            </a:prstGeom>
            <a:noFill/>
          </p:spPr>
          <p:txBody>
            <a:bodyPr wrap="none" lIns="0" tIns="0" rIns="0" bIns="0">
              <a:normAutofit fontScale="92500" lnSpcReduction="20000"/>
            </a:bodyPr>
            <a:lstStyle/>
            <a:p>
              <a:pPr algn="r"/>
              <a:r>
                <a:rPr lang="zh-CN" altLang="en-US" sz="1600" b="1">
                  <a:solidFill>
                    <a:schemeClr val="bg1">
                      <a:lumMod val="50000"/>
                    </a:schemeClr>
                  </a:solidFill>
                  <a:latin typeface="+mj-ea"/>
                  <a:ea typeface="+mj-ea"/>
                </a:rPr>
                <a:t>标题文本预设</a:t>
              </a:r>
              <a:endParaRPr lang="zh-CN" altLang="en-US" sz="1600" b="1">
                <a:solidFill>
                  <a:schemeClr val="bg1">
                    <a:lumMod val="50000"/>
                  </a:schemeClr>
                </a:solidFill>
                <a:latin typeface="+mj-ea"/>
                <a:ea typeface="+mj-ea"/>
              </a:endParaRPr>
            </a:p>
          </p:txBody>
        </p:sp>
        <p:sp>
          <p:nvSpPr>
            <p:cNvPr id="25" name="TextBox 69"/>
            <p:cNvSpPr txBox="1"/>
            <p:nvPr/>
          </p:nvSpPr>
          <p:spPr>
            <a:xfrm>
              <a:off x="719667" y="3523722"/>
              <a:ext cx="2492001" cy="781800"/>
            </a:xfrm>
            <a:prstGeom prst="rect">
              <a:avLst/>
            </a:prstGeom>
            <a:noFill/>
          </p:spPr>
          <p:txBody>
            <a:bodyPr wrap="square" lIns="0" tIns="0" rIns="0" bIns="0">
              <a:normAutofit lnSpcReduction="10000"/>
            </a:bodyPr>
            <a:lstStyle/>
            <a:p>
              <a:pPr algn="r">
                <a:lnSpc>
                  <a:spcPct val="120000"/>
                </a:lnSpc>
                <a:defRPr/>
              </a:pPr>
              <a:r>
                <a:rPr lang="zh-CN" altLang="en-US" sz="1100">
                  <a:solidFill>
                    <a:schemeClr val="bg1">
                      <a:lumMod val="50000"/>
                    </a:schemeClr>
                  </a:solidFill>
                  <a:latin typeface="+mj-ea"/>
                  <a:ea typeface="+mj-ea"/>
                </a:rPr>
                <a:t>此部分内容作为文字排版占位显示</a:t>
              </a:r>
              <a:br>
                <a:rPr lang="zh-CN" altLang="en-US" sz="1100">
                  <a:solidFill>
                    <a:schemeClr val="bg1">
                      <a:lumMod val="50000"/>
                    </a:schemeClr>
                  </a:solidFill>
                  <a:latin typeface="+mj-ea"/>
                  <a:ea typeface="+mj-ea"/>
                </a:rPr>
              </a:br>
              <a:r>
                <a:rPr lang="zh-CN" altLang="en-US" sz="1100">
                  <a:solidFill>
                    <a:schemeClr val="bg1">
                      <a:lumMod val="50000"/>
                    </a:schemeClr>
                  </a:solidFill>
                  <a:latin typeface="+mj-ea"/>
                  <a:ea typeface="+mj-ea"/>
                </a:rPr>
                <a:t>（建议使用主题字体）</a:t>
              </a:r>
              <a:endParaRPr lang="zh-CN" altLang="en-US" sz="1100">
                <a:solidFill>
                  <a:schemeClr val="bg1">
                    <a:lumMod val="50000"/>
                  </a:schemeClr>
                </a:solidFill>
                <a:latin typeface="+mj-ea"/>
                <a:ea typeface="+mj-ea"/>
              </a:endParaRPr>
            </a:p>
          </p:txBody>
        </p:sp>
        <p:sp>
          <p:nvSpPr>
            <p:cNvPr id="26" name="TextBox 70"/>
            <p:cNvSpPr txBox="1"/>
            <p:nvPr/>
          </p:nvSpPr>
          <p:spPr>
            <a:xfrm>
              <a:off x="719667" y="3231878"/>
              <a:ext cx="2492368" cy="283452"/>
            </a:xfrm>
            <a:prstGeom prst="rect">
              <a:avLst/>
            </a:prstGeom>
            <a:noFill/>
          </p:spPr>
          <p:txBody>
            <a:bodyPr wrap="none" lIns="0" tIns="0" rIns="0" bIns="0">
              <a:normAutofit fontScale="92500" lnSpcReduction="10000"/>
            </a:bodyPr>
            <a:lstStyle/>
            <a:p>
              <a:pPr algn="r"/>
              <a:r>
                <a:rPr lang="zh-CN" altLang="en-US" sz="1600" b="1">
                  <a:solidFill>
                    <a:schemeClr val="bg1">
                      <a:lumMod val="50000"/>
                    </a:schemeClr>
                  </a:solidFill>
                  <a:latin typeface="+mj-ea"/>
                  <a:ea typeface="+mj-ea"/>
                </a:rPr>
                <a:t>标题文本预设</a:t>
              </a:r>
              <a:endParaRPr lang="zh-CN" altLang="en-US" sz="1600" b="1">
                <a:solidFill>
                  <a:schemeClr val="bg1">
                    <a:lumMod val="50000"/>
                  </a:schemeClr>
                </a:solidFill>
                <a:latin typeface="+mj-ea"/>
                <a:ea typeface="+mj-ea"/>
              </a:endParaRPr>
            </a:p>
          </p:txBody>
        </p:sp>
        <p:sp>
          <p:nvSpPr>
            <p:cNvPr id="27" name="TextBox 72"/>
            <p:cNvSpPr txBox="1"/>
            <p:nvPr/>
          </p:nvSpPr>
          <p:spPr>
            <a:xfrm>
              <a:off x="719667" y="5061182"/>
              <a:ext cx="3221296" cy="1055456"/>
            </a:xfrm>
            <a:prstGeom prst="rect">
              <a:avLst/>
            </a:prstGeom>
            <a:noFill/>
          </p:spPr>
          <p:txBody>
            <a:bodyPr wrap="square" lIns="0" tIns="0" rIns="0" bIns="0">
              <a:normAutofit/>
            </a:bodyPr>
            <a:lstStyle/>
            <a:p>
              <a:pPr algn="r">
                <a:lnSpc>
                  <a:spcPct val="120000"/>
                </a:lnSpc>
                <a:defRPr/>
              </a:pPr>
              <a:r>
                <a:rPr lang="zh-CN" altLang="en-US" sz="1100">
                  <a:solidFill>
                    <a:schemeClr val="bg1">
                      <a:lumMod val="50000"/>
                    </a:schemeClr>
                  </a:solidFill>
                  <a:latin typeface="+mj-ea"/>
                  <a:ea typeface="+mj-ea"/>
                </a:rPr>
                <a:t>此部分内容作为文字排版占位显示</a:t>
              </a:r>
              <a:br>
                <a:rPr lang="zh-CN" altLang="en-US" sz="1100">
                  <a:solidFill>
                    <a:schemeClr val="bg1">
                      <a:lumMod val="50000"/>
                    </a:schemeClr>
                  </a:solidFill>
                  <a:latin typeface="+mj-ea"/>
                  <a:ea typeface="+mj-ea"/>
                </a:rPr>
              </a:br>
              <a:r>
                <a:rPr lang="zh-CN" altLang="en-US" sz="1100">
                  <a:solidFill>
                    <a:schemeClr val="bg1">
                      <a:lumMod val="50000"/>
                    </a:schemeClr>
                  </a:solidFill>
                  <a:latin typeface="+mj-ea"/>
                  <a:ea typeface="+mj-ea"/>
                </a:rPr>
                <a:t>（建议使用主题字体）</a:t>
              </a:r>
              <a:endParaRPr lang="zh-CN" altLang="en-US" sz="1100">
                <a:solidFill>
                  <a:schemeClr val="bg1">
                    <a:lumMod val="50000"/>
                  </a:schemeClr>
                </a:solidFill>
                <a:latin typeface="+mj-ea"/>
                <a:ea typeface="+mj-ea"/>
              </a:endParaRPr>
            </a:p>
          </p:txBody>
        </p:sp>
        <p:sp>
          <p:nvSpPr>
            <p:cNvPr id="28" name="TextBox 73"/>
            <p:cNvSpPr txBox="1"/>
            <p:nvPr/>
          </p:nvSpPr>
          <p:spPr>
            <a:xfrm>
              <a:off x="2710224" y="4769337"/>
              <a:ext cx="1231106" cy="246221"/>
            </a:xfrm>
            <a:prstGeom prst="rect">
              <a:avLst/>
            </a:prstGeom>
            <a:noFill/>
          </p:spPr>
          <p:txBody>
            <a:bodyPr wrap="none" lIns="0" tIns="0" rIns="0" bIns="0">
              <a:normAutofit fontScale="92500" lnSpcReduction="20000"/>
            </a:bodyPr>
            <a:lstStyle/>
            <a:p>
              <a:pPr algn="r"/>
              <a:r>
                <a:rPr lang="zh-CN" altLang="en-US" sz="1600" b="1">
                  <a:solidFill>
                    <a:schemeClr val="bg1">
                      <a:lumMod val="50000"/>
                    </a:schemeClr>
                  </a:solidFill>
                  <a:latin typeface="+mj-ea"/>
                  <a:ea typeface="+mj-ea"/>
                </a:rPr>
                <a:t>标题文本预设</a:t>
              </a:r>
              <a:endParaRPr lang="zh-CN" altLang="en-US" sz="1600" b="1">
                <a:solidFill>
                  <a:schemeClr val="bg1">
                    <a:lumMod val="50000"/>
                  </a:schemeClr>
                </a:solidFill>
                <a:latin typeface="+mj-ea"/>
                <a:ea typeface="+mj-ea"/>
              </a:endParaRPr>
            </a:p>
          </p:txBody>
        </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
          <p:cNvGrpSpPr/>
          <p:nvPr/>
        </p:nvGrpSpPr>
        <p:grpSpPr>
          <a:xfrm>
            <a:off x="2698266" y="1484255"/>
            <a:ext cx="3295439" cy="2738187"/>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8">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3"/>
          <p:cNvGrpSpPr/>
          <p:nvPr/>
        </p:nvGrpSpPr>
        <p:grpSpPr>
          <a:xfrm>
            <a:off x="6150939" y="3298305"/>
            <a:ext cx="2021461" cy="652722"/>
            <a:chOff x="8512415" y="2327890"/>
            <a:chExt cx="3256083" cy="870343"/>
          </a:xfrm>
        </p:grpSpPr>
        <p:sp>
          <p:nvSpPr>
            <p:cNvPr id="25" name="TextBox 24"/>
            <p:cNvSpPr txBox="1"/>
            <p:nvPr/>
          </p:nvSpPr>
          <p:spPr>
            <a:xfrm>
              <a:off x="8512415" y="2327890"/>
              <a:ext cx="1951008" cy="615586"/>
            </a:xfrm>
            <a:prstGeom prst="rect">
              <a:avLst/>
            </a:prstGeom>
            <a:noFill/>
          </p:spPr>
          <p:txBody>
            <a:bodyPr wrap="square"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8512415" y="2631893"/>
              <a:ext cx="3256083" cy="566340"/>
            </a:xfrm>
            <a:prstGeom prst="rect">
              <a:avLst/>
            </a:prstGeom>
          </p:spPr>
          <p:txBody>
            <a:bodyPr wrap="square">
              <a:spAutoFit/>
            </a:bodyPr>
            <a:lstStyle/>
            <a:p>
              <a:pPr algn="just">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flipH="1">
            <a:off x="1979711" y="1419622"/>
            <a:ext cx="1949935" cy="652721"/>
            <a:chOff x="8512415" y="2327889"/>
            <a:chExt cx="3256083" cy="870342"/>
          </a:xfrm>
        </p:grpSpPr>
        <p:sp>
          <p:nvSpPr>
            <p:cNvPr id="28" name="TextBox 27"/>
            <p:cNvSpPr txBox="1"/>
            <p:nvPr/>
          </p:nvSpPr>
          <p:spPr>
            <a:xfrm>
              <a:off x="8519746" y="2327889"/>
              <a:ext cx="2035173" cy="615587"/>
            </a:xfrm>
            <a:prstGeom prst="rect">
              <a:avLst/>
            </a:prstGeom>
            <a:noFill/>
          </p:spPr>
          <p:txBody>
            <a:bodyPr wrap="square"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8512415" y="2631891"/>
              <a:ext cx="3256083" cy="566340"/>
            </a:xfrm>
            <a:prstGeom prst="rect">
              <a:avLst/>
            </a:prstGeom>
          </p:spPr>
          <p:txBody>
            <a:bodyPr wrap="square">
              <a:spAutoFit/>
            </a:bodyPr>
            <a:lstStyle/>
            <a:p>
              <a:pPr algn="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30"/>
          <p:cNvGrpSpPr/>
          <p:nvPr/>
        </p:nvGrpSpPr>
        <p:grpSpPr>
          <a:xfrm flipH="1">
            <a:off x="1078066" y="3417668"/>
            <a:ext cx="1949935" cy="652721"/>
            <a:chOff x="8512415" y="2327889"/>
            <a:chExt cx="3256083" cy="870342"/>
          </a:xfrm>
        </p:grpSpPr>
        <p:sp>
          <p:nvSpPr>
            <p:cNvPr id="32" name="TextBox 31"/>
            <p:cNvSpPr txBox="1"/>
            <p:nvPr/>
          </p:nvSpPr>
          <p:spPr>
            <a:xfrm>
              <a:off x="8519742" y="2327889"/>
              <a:ext cx="2256792" cy="369352"/>
            </a:xfrm>
            <a:prstGeom prst="rect">
              <a:avLst/>
            </a:prstGeom>
            <a:noFill/>
          </p:spPr>
          <p:txBody>
            <a:bodyPr wrap="square"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12415" y="2631891"/>
              <a:ext cx="3256083" cy="566340"/>
            </a:xfrm>
            <a:prstGeom prst="rect">
              <a:avLst/>
            </a:prstGeom>
          </p:spPr>
          <p:txBody>
            <a:bodyPr wrap="square">
              <a:spAutoFit/>
            </a:bodyPr>
            <a:lstStyle/>
            <a:p>
              <a:pPr algn="r">
                <a:lnSpc>
                  <a:spcPct val="120000"/>
                </a:lnSpc>
              </a:pPr>
              <a:r>
                <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a:spLocks noChangeArrowheads="1"/>
          </p:cNvSpPr>
          <p:nvPr/>
        </p:nvSpPr>
        <p:spPr bwMode="auto">
          <a:xfrm>
            <a:off x="571574" y="1210585"/>
            <a:ext cx="3349665" cy="162363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矩形 11"/>
          <p:cNvSpPr>
            <a:spLocks noChangeArrowheads="1"/>
          </p:cNvSpPr>
          <p:nvPr/>
        </p:nvSpPr>
        <p:spPr bwMode="auto">
          <a:xfrm>
            <a:off x="571575" y="2927070"/>
            <a:ext cx="1394404" cy="1624827"/>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 name="矩形 12"/>
          <p:cNvSpPr>
            <a:spLocks noChangeArrowheads="1"/>
          </p:cNvSpPr>
          <p:nvPr/>
        </p:nvSpPr>
        <p:spPr bwMode="auto">
          <a:xfrm>
            <a:off x="2067194" y="2927070"/>
            <a:ext cx="1854045" cy="1624827"/>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 name="矩形 13"/>
          <p:cNvSpPr>
            <a:spLocks noChangeArrowheads="1"/>
          </p:cNvSpPr>
          <p:nvPr/>
        </p:nvSpPr>
        <p:spPr bwMode="auto">
          <a:xfrm>
            <a:off x="4597602" y="1132023"/>
            <a:ext cx="737092" cy="736826"/>
          </a:xfrm>
          <a:prstGeom prst="rect">
            <a:avLst/>
          </a:prstGeom>
          <a:solidFill>
            <a:schemeClr val="accent1"/>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 name="矩形 14"/>
          <p:cNvSpPr>
            <a:spLocks noChangeArrowheads="1"/>
          </p:cNvSpPr>
          <p:nvPr/>
        </p:nvSpPr>
        <p:spPr bwMode="auto">
          <a:xfrm>
            <a:off x="4597602" y="2048592"/>
            <a:ext cx="737092" cy="736826"/>
          </a:xfrm>
          <a:prstGeom prst="rect">
            <a:avLst/>
          </a:prstGeom>
          <a:solidFill>
            <a:schemeClr val="accent2"/>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 name="矩形 15"/>
          <p:cNvSpPr>
            <a:spLocks noChangeArrowheads="1"/>
          </p:cNvSpPr>
          <p:nvPr/>
        </p:nvSpPr>
        <p:spPr bwMode="auto">
          <a:xfrm>
            <a:off x="4597602" y="2965161"/>
            <a:ext cx="737092" cy="736826"/>
          </a:xfrm>
          <a:prstGeom prst="rect">
            <a:avLst/>
          </a:prstGeom>
          <a:solidFill>
            <a:schemeClr val="accent3"/>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 name="矩形 16"/>
          <p:cNvSpPr>
            <a:spLocks noChangeArrowheads="1"/>
          </p:cNvSpPr>
          <p:nvPr/>
        </p:nvSpPr>
        <p:spPr bwMode="auto">
          <a:xfrm>
            <a:off x="4597602" y="3880539"/>
            <a:ext cx="737092" cy="736827"/>
          </a:xfrm>
          <a:prstGeom prst="rect">
            <a:avLst/>
          </a:prstGeom>
          <a:solidFill>
            <a:schemeClr val="accent4"/>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 name="矩形 17"/>
          <p:cNvSpPr>
            <a:spLocks noChangeArrowheads="1"/>
          </p:cNvSpPr>
          <p:nvPr/>
        </p:nvSpPr>
        <p:spPr bwMode="auto">
          <a:xfrm>
            <a:off x="5538318" y="1132023"/>
            <a:ext cx="3124607" cy="736826"/>
          </a:xfrm>
          <a:prstGeom prst="rect">
            <a:avLst/>
          </a:prstGeom>
          <a:solidFill>
            <a:schemeClr val="accent1"/>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 name="矩形 18"/>
          <p:cNvSpPr>
            <a:spLocks noChangeArrowheads="1"/>
          </p:cNvSpPr>
          <p:nvPr/>
        </p:nvSpPr>
        <p:spPr bwMode="auto">
          <a:xfrm>
            <a:off x="5544272" y="2048592"/>
            <a:ext cx="3124607" cy="736826"/>
          </a:xfrm>
          <a:prstGeom prst="rect">
            <a:avLst/>
          </a:prstGeom>
          <a:solidFill>
            <a:schemeClr val="accent2"/>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 name="矩形 19"/>
          <p:cNvSpPr>
            <a:spLocks noChangeArrowheads="1"/>
          </p:cNvSpPr>
          <p:nvPr/>
        </p:nvSpPr>
        <p:spPr bwMode="auto">
          <a:xfrm>
            <a:off x="5544272" y="2965161"/>
            <a:ext cx="3124607" cy="736826"/>
          </a:xfrm>
          <a:prstGeom prst="rect">
            <a:avLst/>
          </a:prstGeom>
          <a:solidFill>
            <a:schemeClr val="accent3"/>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 name="矩形 20"/>
          <p:cNvSpPr>
            <a:spLocks noChangeArrowheads="1"/>
          </p:cNvSpPr>
          <p:nvPr/>
        </p:nvSpPr>
        <p:spPr bwMode="auto">
          <a:xfrm>
            <a:off x="5544272" y="3880539"/>
            <a:ext cx="3124607" cy="736827"/>
          </a:xfrm>
          <a:prstGeom prst="rect">
            <a:avLst/>
          </a:prstGeom>
          <a:solidFill>
            <a:schemeClr val="accent4"/>
          </a:solidFill>
          <a:ln>
            <a:noFill/>
          </a:ln>
        </p:spPr>
        <p:txBody>
          <a:bodyPr lIns="68571" tIns="34285" rIns="68571" bIns="34285"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2" name="图片 2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91699" y="1258200"/>
            <a:ext cx="364379" cy="4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32160" y="2175958"/>
            <a:ext cx="467977" cy="46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45259" y="3144903"/>
            <a:ext cx="440589" cy="31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798844" y="4061473"/>
            <a:ext cx="383431" cy="37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a:spLocks noChangeArrowheads="1"/>
          </p:cNvSpPr>
          <p:nvPr/>
        </p:nvSpPr>
        <p:spPr bwMode="auto">
          <a:xfrm flipH="1">
            <a:off x="5796718" y="1221299"/>
            <a:ext cx="2601848"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Click here to add  you to the</a:t>
            </a:r>
            <a:endParaRPr lang="zh-CN" altLang="en-US" sz="15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 center of the narrative thought</a:t>
            </a:r>
            <a:endPar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a:spLocks noChangeArrowheads="1"/>
          </p:cNvSpPr>
          <p:nvPr/>
        </p:nvSpPr>
        <p:spPr bwMode="auto">
          <a:xfrm flipH="1">
            <a:off x="5796718" y="2112871"/>
            <a:ext cx="2601848"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Click here to add  you to the</a:t>
            </a:r>
            <a:endParaRPr lang="zh-CN" altLang="en-US" sz="15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 center of the narrative thought</a:t>
            </a:r>
            <a:endPar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a:spLocks noChangeArrowheads="1"/>
          </p:cNvSpPr>
          <p:nvPr/>
        </p:nvSpPr>
        <p:spPr bwMode="auto">
          <a:xfrm flipH="1">
            <a:off x="5796718" y="3067531"/>
            <a:ext cx="2601848"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Click here to add  you to the</a:t>
            </a:r>
            <a:endParaRPr lang="zh-CN" altLang="en-US" sz="15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 center of the narrative thought</a:t>
            </a:r>
            <a:endPar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a:spLocks noChangeArrowheads="1"/>
          </p:cNvSpPr>
          <p:nvPr/>
        </p:nvSpPr>
        <p:spPr bwMode="auto">
          <a:xfrm flipH="1">
            <a:off x="5802672" y="3984100"/>
            <a:ext cx="2601848"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Click here to add  you to the</a:t>
            </a:r>
            <a:endParaRPr lang="zh-CN" altLang="en-US" sz="15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500">
                <a:solidFill>
                  <a:schemeClr val="bg1"/>
                </a:solidFill>
                <a:latin typeface="Calibri" panose="020f0502020204030204" pitchFamily="34" charset="0"/>
                <a:sym typeface="Calibri" panose="020f0502020204030204" pitchFamily="34" charset="0"/>
              </a:rPr>
              <a:t> center of the narrative thought</a:t>
            </a:r>
            <a:endPar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2750"/>
                            </p:stCondLst>
                            <p:childTnLst>
                              <p:par>
                                <p:cTn id="71" presetID="42"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3000"/>
                            </p:stCondLst>
                            <p:childTnLst>
                              <p:par>
                                <p:cTn id="77" presetID="42"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3250"/>
                            </p:stCondLst>
                            <p:childTnLst>
                              <p:par>
                                <p:cTn id="83" presetID="42" presetClass="entr" presetSubtype="0"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3500"/>
                            </p:stCondLst>
                            <p:childTnLst>
                              <p:par>
                                <p:cTn id="89" presetID="42"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375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4000"/>
                            </p:stCondLst>
                            <p:childTnLst>
                              <p:par>
                                <p:cTn id="101" presetID="42" presetClass="entr" presetSubtype="0"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4250"/>
                            </p:stCondLst>
                            <p:childTnLst>
                              <p:par>
                                <p:cTn id="107" presetID="42"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50"/>
                                        <p:tgtEl>
                                          <p:spTgt spid="28"/>
                                        </p:tgtEl>
                                      </p:cBhvr>
                                    </p:animEffect>
                                    <p:anim calcmode="lin" valueType="num">
                                      <p:cBhvr>
                                        <p:cTn id="110" dur="250" fill="hold"/>
                                        <p:tgtEl>
                                          <p:spTgt spid="28"/>
                                        </p:tgtEl>
                                        <p:attrNameLst>
                                          <p:attrName>ppt_x</p:attrName>
                                        </p:attrNameLst>
                                      </p:cBhvr>
                                      <p:tavLst>
                                        <p:tav tm="0">
                                          <p:val>
                                            <p:strVal val="#ppt_x"/>
                                          </p:val>
                                        </p:tav>
                                        <p:tav tm="100000">
                                          <p:val>
                                            <p:strVal val="#ppt_x"/>
                                          </p:val>
                                        </p:tav>
                                      </p:tavLst>
                                    </p:anim>
                                    <p:anim calcmode="lin" valueType="num">
                                      <p:cBhvr>
                                        <p:cTn id="111" dur="250" fill="hold"/>
                                        <p:tgtEl>
                                          <p:spTgt spid="28"/>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4500"/>
                            </p:stCondLst>
                            <p:childTnLst>
                              <p:par>
                                <p:cTn id="113" presetID="42"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250"/>
                                        <p:tgtEl>
                                          <p:spTgt spid="29"/>
                                        </p:tgtEl>
                                      </p:cBhvr>
                                    </p:animEffect>
                                    <p:anim calcmode="lin" valueType="num">
                                      <p:cBhvr>
                                        <p:cTn id="116" dur="250" fill="hold"/>
                                        <p:tgtEl>
                                          <p:spTgt spid="29"/>
                                        </p:tgtEl>
                                        <p:attrNameLst>
                                          <p:attrName>ppt_x</p:attrName>
                                        </p:attrNameLst>
                                      </p:cBhvr>
                                      <p:tavLst>
                                        <p:tav tm="0">
                                          <p:val>
                                            <p:strVal val="#ppt_x"/>
                                          </p:val>
                                        </p:tav>
                                        <p:tav tm="100000">
                                          <p:val>
                                            <p:strVal val="#ppt_x"/>
                                          </p:val>
                                        </p:tav>
                                      </p:tavLst>
                                    </p:anim>
                                    <p:anim calcmode="lin" valueType="num">
                                      <p:cBhvr>
                                        <p:cTn id="117"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椭圆 7"/>
          <p:cNvSpPr/>
          <p:nvPr/>
        </p:nvSpPr>
        <p:spPr>
          <a:xfrm>
            <a:off x="395536" y="154573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3"/>
            </p:custDataLst>
          </p:nvPr>
        </p:nvSpPr>
        <p:spPr>
          <a:xfrm>
            <a:off x="1668657" y="1419622"/>
            <a:ext cx="2939470" cy="61555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131840"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1668657"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131840"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668657"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252" y="3838725"/>
            <a:ext cx="9143498" cy="1304775"/>
          </a:xfrm>
          <a:custGeom>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91433" tIns="45717" rIns="91433" bIns="45717" numCol="1" anchor="t" anchorCtr="0" compatLnSpc="1"/>
          <a:lstStyle/>
          <a:p>
            <a:endParaRPr lang="zh-CN" altLang="en-US"/>
          </a:p>
        </p:txBody>
      </p:sp>
      <p:sp>
        <p:nvSpPr>
          <p:cNvPr id="18" name="Freeform 7"/>
          <p:cNvSpPr/>
          <p:nvPr/>
        </p:nvSpPr>
        <p:spPr bwMode="auto">
          <a:xfrm>
            <a:off x="252" y="3647129"/>
            <a:ext cx="9143498" cy="421724"/>
          </a:xfrm>
          <a:custGeom>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grpSp>
        <p:nvGrpSpPr>
          <p:cNvPr id="14" name="组合 13"/>
          <p:cNvGrpSpPr/>
          <p:nvPr/>
        </p:nvGrpSpPr>
        <p:grpSpPr>
          <a:xfrm>
            <a:off x="0" y="167260"/>
            <a:ext cx="9144000" cy="4977523"/>
            <a:chOff x="0" y="223013"/>
            <a:chExt cx="12192000" cy="6636697"/>
          </a:xfrm>
        </p:grpSpPr>
        <p:sp>
          <p:nvSpPr>
            <p:cNvPr id="16" name="矩形 15"/>
            <p:cNvSpPr/>
            <p:nvPr/>
          </p:nvSpPr>
          <p:spPr>
            <a:xfrm>
              <a:off x="0" y="4348627"/>
              <a:ext cx="12192000" cy="2511083"/>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9" name="图片 18"/>
            <p:cNvPicPr>
              <a:picLocks noChangeAspect="1"/>
            </p:cNvPicPr>
            <p:nvPr/>
          </p:nvPicPr>
          <p:blipFill>
            <a:blip r:embed="rId4"/>
            <a:stretch>
              <a:fillRect/>
            </a:stretch>
          </p:blipFill>
          <p:spPr>
            <a:xfrm>
              <a:off x="5485668" y="223013"/>
              <a:ext cx="6457539" cy="6484862"/>
            </a:xfrm>
            <a:prstGeom prst="rect">
              <a:avLst/>
            </a:prstGeom>
          </p:spPr>
        </p:pic>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accel="4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500" fill="hold"/>
                                        <p:tgtEl>
                                          <p:spTgt spid="8"/>
                                        </p:tgtEl>
                                        <p:attrNameLst>
                                          <p:attrName>ppt_x</p:attrName>
                                        </p:attrNameLst>
                                      </p:cBhvr>
                                      <p:tavLst>
                                        <p:tav tm="0">
                                          <p:val>
                                            <p:strVal val="#ppt_x"/>
                                          </p:val>
                                        </p:tav>
                                        <p:tav tm="100000">
                                          <p:val>
                                            <p:strVal val="#ppt_x"/>
                                          </p:val>
                                        </p:tav>
                                      </p:tavLst>
                                    </p:anim>
                                    <p:anim calcmode="lin" valueType="num">
                                      <p:cBhvr additive="base">
                                        <p:cTn id="2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by="(-#ppt_w*2)" calcmode="lin" valueType="num">
                                      <p:cBhvr rctx="PPT">
                                        <p:cTn id="26" dur="500" autoRev="1" fill="hold">
                                          <p:stCondLst>
                                            <p:cond delay="0"/>
                                          </p:stCondLst>
                                        </p:cTn>
                                        <p:tgtEl>
                                          <p:spTgt spid="9"/>
                                        </p:tgtEl>
                                        <p:attrNameLst>
                                          <p:attrName>ppt_w</p:attrName>
                                        </p:attrNameLst>
                                      </p:cBhvr>
                                    </p:anim>
                                    <p:anim by="(#ppt_w*0.50)" calcmode="lin" valueType="num">
                                      <p:cBhvr>
                                        <p:cTn id="27" dur="500" decel="50000" autoRev="1" fill="hold">
                                          <p:stCondLst>
                                            <p:cond delay="0"/>
                                          </p:stCondLst>
                                        </p:cTn>
                                        <p:tgtEl>
                                          <p:spTgt spid="9"/>
                                        </p:tgtEl>
                                        <p:attrNameLst>
                                          <p:attrName>ppt_x</p:attrName>
                                        </p:attrNameLst>
                                      </p:cBhvr>
                                    </p:anim>
                                    <p:anim from="(-#ppt_h/2)" to="(#ppt_y)" calcmode="lin" valueType="num">
                                      <p:cBhvr>
                                        <p:cTn id="28" dur="1000" fill="hold">
                                          <p:stCondLst>
                                            <p:cond delay="0"/>
                                          </p:stCondLst>
                                        </p:cTn>
                                        <p:tgtEl>
                                          <p:spTgt spid="9"/>
                                        </p:tgtEl>
                                        <p:attrNameLst>
                                          <p:attrName>ppt_y</p:attrName>
                                        </p:attrNameLst>
                                      </p:cBhvr>
                                    </p:anim>
                                    <p:animRot by="21600000">
                                      <p:cBhvr>
                                        <p:cTn id="29" dur="1000" fill="hold">
                                          <p:stCondLst>
                                            <p:cond delay="0"/>
                                          </p:stCondLst>
                                        </p:cTn>
                                        <p:tgtEl>
                                          <p:spTgt spid="9"/>
                                        </p:tgtEl>
                                        <p:attrNameLst>
                                          <p:attrName>r</p:attrName>
                                        </p:attrNameLst>
                                      </p:cBhvr>
                                    </p:animRo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7" grpId="0" animBg="1"/>
      <p:bldP spid="18"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直接连接符 5"/>
          <p:cNvCxnSpPr/>
          <p:nvPr/>
        </p:nvCxnSpPr>
        <p:spPr>
          <a:xfrm>
            <a:off x="790239" y="2831171"/>
            <a:ext cx="748103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779524" y="2198949"/>
            <a:ext cx="321469" cy="6322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68846" y="2113224"/>
            <a:ext cx="117872" cy="1178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sp>
        <p:nvSpPr>
          <p:cNvPr id="9" name="椭圆 8"/>
          <p:cNvSpPr/>
          <p:nvPr/>
        </p:nvSpPr>
        <p:spPr>
          <a:xfrm>
            <a:off x="1151891" y="1505111"/>
            <a:ext cx="482204" cy="4822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r>
              <a:rPr lang="en-US" altLang="zh-CN" sz="1200">
                <a:latin typeface="微软雅黑" panose="020b0503020204020204" pitchFamily="34" charset="-122"/>
                <a:ea typeface="微软雅黑" panose="020b0503020204020204" pitchFamily="34" charset="-122"/>
              </a:rPr>
              <a:t>01</a:t>
            </a:r>
            <a:endParaRPr lang="zh-CN" altLang="en-US" sz="1200">
              <a:latin typeface="微软雅黑" panose="020b0503020204020204" pitchFamily="34" charset="-122"/>
              <a:ea typeface="微软雅黑" panose="020b0503020204020204" pitchFamily="34" charset="-122"/>
            </a:endParaRPr>
          </a:p>
        </p:txBody>
      </p:sp>
      <p:grpSp>
        <p:nvGrpSpPr>
          <p:cNvPr id="2" name="组合 9"/>
          <p:cNvGrpSpPr/>
          <p:nvPr/>
        </p:nvGrpSpPr>
        <p:grpSpPr>
          <a:xfrm>
            <a:off x="1068845" y="1422065"/>
            <a:ext cx="648296" cy="648296"/>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1800187" y="1434589"/>
            <a:ext cx="2207423" cy="392415"/>
          </a:xfrm>
          <a:prstGeom prst="rect">
            <a:avLst/>
          </a:prstGeom>
          <a:noFill/>
        </p:spPr>
        <p:txBody>
          <a:bodyPr wrap="square" lIns="68580" tIns="34290" rIns="68580" bIns="34290" rtlCol="0">
            <a:spAutoFit/>
          </a:bodyPr>
          <a:lstStyle/>
          <a:p>
            <a:pPr>
              <a:spcBef>
                <a:spcPts val="450"/>
              </a:spcBef>
            </a:pPr>
            <a:r>
              <a:rPr lang="en-US" altLang="zh-CN" sz="1050">
                <a:solidFill>
                  <a:schemeClr val="bg1">
                    <a:lumMod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endParaRPr lang="en-US" altLang="zh-CN" sz="105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1845729" y="2843695"/>
            <a:ext cx="321469" cy="6322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1786793" y="3432184"/>
            <a:ext cx="117872" cy="1178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sp>
        <p:nvSpPr>
          <p:cNvPr id="16" name="椭圆 15"/>
          <p:cNvSpPr/>
          <p:nvPr/>
        </p:nvSpPr>
        <p:spPr>
          <a:xfrm>
            <a:off x="1344766" y="3687551"/>
            <a:ext cx="482204" cy="4822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r>
              <a:rPr lang="en-US" altLang="zh-CN" sz="1200">
                <a:latin typeface="微软雅黑" panose="020b0503020204020204" pitchFamily="34" charset="-122"/>
                <a:ea typeface="微软雅黑" panose="020b0503020204020204" pitchFamily="34" charset="-122"/>
              </a:rPr>
              <a:t>02</a:t>
            </a:r>
            <a:endParaRPr lang="zh-CN" altLang="en-US" sz="1200">
              <a:latin typeface="微软雅黑" panose="020b0503020204020204" pitchFamily="34" charset="-122"/>
              <a:ea typeface="微软雅黑" panose="020b0503020204020204" pitchFamily="34" charset="-122"/>
            </a:endParaRPr>
          </a:p>
        </p:txBody>
      </p:sp>
      <p:grpSp>
        <p:nvGrpSpPr>
          <p:cNvPr id="10" name="组合 16"/>
          <p:cNvGrpSpPr/>
          <p:nvPr/>
        </p:nvGrpSpPr>
        <p:grpSpPr>
          <a:xfrm>
            <a:off x="1261720" y="3604505"/>
            <a:ext cx="648296" cy="648296"/>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1993062" y="3617029"/>
            <a:ext cx="2207423" cy="392415"/>
          </a:xfrm>
          <a:prstGeom prst="rect">
            <a:avLst/>
          </a:prstGeom>
          <a:noFill/>
        </p:spPr>
        <p:txBody>
          <a:bodyPr wrap="square" lIns="68580" tIns="34290" rIns="68580" bIns="34290" rtlCol="0">
            <a:spAutoFit/>
          </a:bodyPr>
          <a:lstStyle/>
          <a:p>
            <a:pPr>
              <a:spcBef>
                <a:spcPts val="450"/>
              </a:spcBef>
            </a:pPr>
            <a:r>
              <a:rPr lang="en-US" altLang="zh-CN" sz="1050">
                <a:solidFill>
                  <a:schemeClr val="bg1">
                    <a:lumMod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endParaRPr lang="en-US" altLang="zh-CN" sz="105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V="1">
            <a:off x="4632374" y="2198949"/>
            <a:ext cx="321469" cy="6322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921696" y="2113224"/>
            <a:ext cx="117872" cy="1178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sp>
        <p:nvSpPr>
          <p:cNvPr id="23" name="椭圆 22"/>
          <p:cNvSpPr/>
          <p:nvPr/>
        </p:nvSpPr>
        <p:spPr>
          <a:xfrm>
            <a:off x="5004741" y="1505111"/>
            <a:ext cx="482204" cy="482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r>
              <a:rPr lang="en-US" altLang="zh-CN" sz="1200">
                <a:latin typeface="微软雅黑" panose="020b0503020204020204" pitchFamily="34" charset="-122"/>
                <a:ea typeface="微软雅黑" panose="020b0503020204020204" pitchFamily="34" charset="-122"/>
              </a:rPr>
              <a:t>03</a:t>
            </a:r>
            <a:endParaRPr lang="zh-CN" altLang="en-US" sz="1200">
              <a:latin typeface="微软雅黑" panose="020b0503020204020204" pitchFamily="34" charset="-122"/>
              <a:ea typeface="微软雅黑" panose="020b0503020204020204" pitchFamily="34" charset="-122"/>
            </a:endParaRPr>
          </a:p>
        </p:txBody>
      </p:sp>
      <p:grpSp>
        <p:nvGrpSpPr>
          <p:cNvPr id="17" name="组合 23"/>
          <p:cNvGrpSpPr/>
          <p:nvPr/>
        </p:nvGrpSpPr>
        <p:grpSpPr>
          <a:xfrm>
            <a:off x="4921695" y="1422065"/>
            <a:ext cx="648296" cy="648296"/>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5653036" y="1434589"/>
            <a:ext cx="2207423" cy="392415"/>
          </a:xfrm>
          <a:prstGeom prst="rect">
            <a:avLst/>
          </a:prstGeom>
          <a:noFill/>
        </p:spPr>
        <p:txBody>
          <a:bodyPr wrap="square" lIns="68580" tIns="34290" rIns="68580" bIns="34290" rtlCol="0">
            <a:spAutoFit/>
          </a:bodyPr>
          <a:lstStyle/>
          <a:p>
            <a:pPr>
              <a:spcBef>
                <a:spcPts val="450"/>
              </a:spcBef>
            </a:pPr>
            <a:r>
              <a:rPr lang="en-US" altLang="zh-CN" sz="1050">
                <a:solidFill>
                  <a:schemeClr val="bg1">
                    <a:lumMod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endParaRPr lang="en-US" altLang="zh-CN" sz="105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5698578" y="2843695"/>
            <a:ext cx="321469" cy="6322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5639643" y="3432184"/>
            <a:ext cx="117872" cy="1178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sp>
        <p:nvSpPr>
          <p:cNvPr id="30" name="椭圆 29"/>
          <p:cNvSpPr/>
          <p:nvPr/>
        </p:nvSpPr>
        <p:spPr>
          <a:xfrm>
            <a:off x="5197616" y="3687551"/>
            <a:ext cx="482204" cy="4822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noAutofit/>
          </a:bodyPr>
          <a:lstStyle/>
          <a:p>
            <a:pPr algn="ctr"/>
            <a:r>
              <a:rPr lang="en-US" altLang="zh-CN" sz="1200">
                <a:latin typeface="微软雅黑" panose="020b0503020204020204" pitchFamily="34" charset="-122"/>
                <a:ea typeface="微软雅黑" panose="020b0503020204020204" pitchFamily="34" charset="-122"/>
              </a:rPr>
              <a:t>04</a:t>
            </a:r>
            <a:endParaRPr lang="zh-CN" altLang="en-US" sz="1200">
              <a:latin typeface="微软雅黑" panose="020b0503020204020204" pitchFamily="34" charset="-122"/>
              <a:ea typeface="微软雅黑" panose="020b0503020204020204" pitchFamily="34" charset="-122"/>
            </a:endParaRPr>
          </a:p>
        </p:txBody>
      </p:sp>
      <p:grpSp>
        <p:nvGrpSpPr>
          <p:cNvPr id="24" name="组合 30"/>
          <p:cNvGrpSpPr/>
          <p:nvPr/>
        </p:nvGrpSpPr>
        <p:grpSpPr>
          <a:xfrm>
            <a:off x="5114570" y="3604505"/>
            <a:ext cx="648296" cy="648296"/>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5845912" y="3617029"/>
            <a:ext cx="2207423" cy="392415"/>
          </a:xfrm>
          <a:prstGeom prst="rect">
            <a:avLst/>
          </a:prstGeom>
          <a:noFill/>
        </p:spPr>
        <p:txBody>
          <a:bodyPr wrap="square" lIns="68580" tIns="34290" rIns="68580" bIns="34290" rtlCol="0">
            <a:spAutoFit/>
          </a:bodyPr>
          <a:lstStyle/>
          <a:p>
            <a:pPr>
              <a:spcBef>
                <a:spcPts val="450"/>
              </a:spcBef>
            </a:pPr>
            <a:r>
              <a:rPr lang="en-US" altLang="zh-CN" sz="1050">
                <a:solidFill>
                  <a:schemeClr val="bg1">
                    <a:lumMod val="50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a:t>
            </a:r>
            <a:endParaRPr lang="en-US" altLang="zh-CN" sz="105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childTnLst>
                          </p:cTn>
                        </p:par>
                        <p:par>
                          <p:cTn id="20" fill="hold" nodeType="afterGroup">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nodeType="afterGroup">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nodeType="afterGroup">
                            <p:stCondLst>
                              <p:cond delay="475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nodeType="afterGroup">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nodeType="afterGroup">
                            <p:stCondLst>
                              <p:cond delay="575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750"/>
                                        <p:tgtEl>
                                          <p:spTgt spid="10"/>
                                        </p:tgtEl>
                                      </p:cBhvr>
                                    </p:animEffect>
                                  </p:childTnLst>
                                </p:cTn>
                              </p:par>
                            </p:childTnLst>
                          </p:cTn>
                        </p:par>
                        <p:par>
                          <p:cTn id="40" fill="hold" nodeType="afterGroup">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nodeType="afterGroup">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par>
                          <p:cTn id="48" fill="hold" nodeType="afterGroup">
                            <p:stCondLst>
                              <p:cond delay="85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nodeType="afterGroup">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nodeType="afterGroup">
                            <p:stCondLst>
                              <p:cond delay="95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750"/>
                                        <p:tgtEl>
                                          <p:spTgt spid="17"/>
                                        </p:tgtEl>
                                      </p:cBhvr>
                                    </p:animEffect>
                                  </p:childTnLst>
                                </p:cTn>
                              </p:par>
                            </p:childTnLst>
                          </p:cTn>
                        </p:par>
                        <p:par>
                          <p:cTn id="60" fill="hold" nodeType="afterGroup">
                            <p:stCondLst>
                              <p:cond delay="1025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nodeType="afterGroup">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par>
                          <p:cTn id="68" fill="hold" nodeType="afterGroup">
                            <p:stCondLst>
                              <p:cond delay="12250"/>
                            </p:stCondLst>
                            <p:childTnLst>
                              <p:par>
                                <p:cTn id="69" presetID="22" presetClass="entr" presetSubtype="1"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nodeType="afterGroup">
                            <p:stCondLst>
                              <p:cond delay="1275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nodeType="afterGroup">
                            <p:stCondLst>
                              <p:cond delay="132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750"/>
                                        <p:tgtEl>
                                          <p:spTgt spid="24"/>
                                        </p:tgtEl>
                                      </p:cBhvr>
                                    </p:animEffect>
                                  </p:childTnLst>
                                </p:cTn>
                              </p:par>
                            </p:childTnLst>
                          </p:cTn>
                        </p:par>
                        <p:par>
                          <p:cTn id="80" fill="hold" nodeType="afterGroup">
                            <p:stCondLst>
                              <p:cond delay="14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childTnLst>
                          </p:cTn>
                        </p:par>
                        <p:par>
                          <p:cTn id="84" fill="hold" nodeType="afterGroup">
                            <p:stCondLst>
                              <p:cond delay="150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animBg="1"/>
      <p:bldP spid="16" grpId="0" animBg="1"/>
      <p:bldP spid="20" grpId="0"/>
      <p:bldP spid="22" grpId="0" animBg="1"/>
      <p:bldP spid="23" grpId="0" animBg="1"/>
      <p:bldP spid="27" grpId="0"/>
      <p:bldP spid="29" grpId="0" animBg="1"/>
      <p:bldP spid="30" grpId="0" animBg="1"/>
      <p:bldP spid="3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6" name="Rectangle 6"/>
          <p:cNvSpPr/>
          <p:nvPr/>
        </p:nvSpPr>
        <p:spPr bwMode="auto">
          <a:xfrm>
            <a:off x="364331" y="1427767"/>
            <a:ext cx="1985963" cy="2991549"/>
          </a:xfrm>
          <a:prstGeom prst="rect">
            <a:avLst/>
          </a:prstGeom>
          <a:solidFill>
            <a:schemeClr val="bg1">
              <a:alpha val="60000"/>
            </a:schemeClr>
          </a:solidFill>
          <a:ln w="95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a:lnSpc>
                <a:spcPct val="90000"/>
              </a:lnSpc>
              <a:defRPr/>
            </a:pPr>
            <a:endParaRPr lang="en-US" sz="1700">
              <a:solidFill>
                <a:schemeClr val="bg1">
                  <a:lumMod val="50000"/>
                </a:schemeClr>
              </a:solidFill>
              <a:latin typeface="Segoe UI" panose="020b0502040204020203"/>
              <a:ea typeface="Segoe UI" panose="020b0502040204020203" pitchFamily="34" charset="0"/>
              <a:cs typeface="Segoe UI" panose="020b0502040204020203" pitchFamily="34" charset="0"/>
            </a:endParaRPr>
          </a:p>
        </p:txBody>
      </p:sp>
      <p:sp>
        <p:nvSpPr>
          <p:cNvPr id="67" name="Rectangle 6"/>
          <p:cNvSpPr/>
          <p:nvPr/>
        </p:nvSpPr>
        <p:spPr bwMode="auto">
          <a:xfrm>
            <a:off x="2507456" y="1427767"/>
            <a:ext cx="1985963" cy="2991549"/>
          </a:xfrm>
          <a:prstGeom prst="rect">
            <a:avLst/>
          </a:prstGeom>
          <a:solidFill>
            <a:schemeClr val="bg1">
              <a:alpha val="60000"/>
            </a:schemeClr>
          </a:solidFill>
          <a:ln w="9525">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a:lnSpc>
                <a:spcPct val="90000"/>
              </a:lnSpc>
              <a:defRPr/>
            </a:pPr>
            <a:endParaRPr lang="en-US" sz="1700">
              <a:solidFill>
                <a:schemeClr val="bg1">
                  <a:lumMod val="50000"/>
                </a:schemeClr>
              </a:solidFill>
              <a:latin typeface="Segoe UI" panose="020b0502040204020203"/>
              <a:ea typeface="Segoe UI" panose="020b0502040204020203" pitchFamily="34" charset="0"/>
              <a:cs typeface="Segoe UI" panose="020b0502040204020203" pitchFamily="34" charset="0"/>
            </a:endParaRPr>
          </a:p>
        </p:txBody>
      </p:sp>
      <p:sp>
        <p:nvSpPr>
          <p:cNvPr id="68" name="Rectangle 6"/>
          <p:cNvSpPr/>
          <p:nvPr/>
        </p:nvSpPr>
        <p:spPr bwMode="auto">
          <a:xfrm>
            <a:off x="4645148" y="1469548"/>
            <a:ext cx="1985963" cy="2991549"/>
          </a:xfrm>
          <a:prstGeom prst="rect">
            <a:avLst/>
          </a:prstGeom>
          <a:solidFill>
            <a:schemeClr val="bg1">
              <a:alpha val="60000"/>
            </a:schemeClr>
          </a:solidFill>
          <a:ln w="952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a:lnSpc>
                <a:spcPct val="90000"/>
              </a:lnSpc>
              <a:defRPr/>
            </a:pPr>
            <a:endParaRPr lang="en-US" sz="1700">
              <a:solidFill>
                <a:schemeClr val="bg1">
                  <a:lumMod val="50000"/>
                </a:schemeClr>
              </a:solidFill>
              <a:latin typeface="Segoe UI" panose="020b0502040204020203"/>
              <a:ea typeface="Segoe UI" panose="020b0502040204020203" pitchFamily="34" charset="0"/>
              <a:cs typeface="Segoe UI" panose="020b0502040204020203" pitchFamily="34" charset="0"/>
            </a:endParaRPr>
          </a:p>
        </p:txBody>
      </p:sp>
      <p:sp>
        <p:nvSpPr>
          <p:cNvPr id="69" name="Rectangle 6"/>
          <p:cNvSpPr/>
          <p:nvPr/>
        </p:nvSpPr>
        <p:spPr bwMode="auto">
          <a:xfrm>
            <a:off x="6793707" y="1427767"/>
            <a:ext cx="1985963" cy="2991549"/>
          </a:xfrm>
          <a:prstGeom prst="rect">
            <a:avLst/>
          </a:prstGeom>
          <a:solidFill>
            <a:schemeClr val="bg1">
              <a:alpha val="60000"/>
            </a:schemeClr>
          </a:solidFill>
          <a:ln w="9525">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a:lnSpc>
                <a:spcPct val="90000"/>
              </a:lnSpc>
              <a:defRPr/>
            </a:pPr>
            <a:endParaRPr lang="en-US" sz="1700">
              <a:solidFill>
                <a:schemeClr val="bg1">
                  <a:lumMod val="50000"/>
                </a:schemeClr>
              </a:solidFill>
              <a:latin typeface="Segoe UI" panose="020b0502040204020203"/>
              <a:ea typeface="Segoe UI" panose="020b0502040204020203" pitchFamily="34" charset="0"/>
              <a:cs typeface="Segoe UI" panose="020b0502040204020203" pitchFamily="34" charset="0"/>
            </a:endParaRPr>
          </a:p>
        </p:txBody>
      </p:sp>
      <p:sp>
        <p:nvSpPr>
          <p:cNvPr id="70" name="文本框 40"/>
          <p:cNvSpPr txBox="1"/>
          <p:nvPr/>
        </p:nvSpPr>
        <p:spPr>
          <a:xfrm>
            <a:off x="559015" y="3363702"/>
            <a:ext cx="1596596" cy="945720"/>
          </a:xfrm>
          <a:prstGeom prst="rect">
            <a:avLst/>
          </a:prstGeom>
          <a:noFill/>
          <a:ln w="9525">
            <a:noFill/>
          </a:ln>
        </p:spPr>
        <p:txBody>
          <a:bodyPr wrap="square" lIns="68570" tIns="34286" rIns="68570" bIns="34286">
            <a:spAutoFit/>
          </a:bodyPr>
          <a:lstStyle/>
          <a:p>
            <a:pPr defTabSz="913765">
              <a:spcBef>
                <a:spcPct val="20000"/>
              </a:spcBef>
              <a:defRPr/>
            </a:pPr>
            <a:r>
              <a:rPr lang="zh-CN" altLang="en-US" sz="90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a:solidFill>
                <a:schemeClr val="bg1">
                  <a:lumMod val="50000"/>
                </a:schemeClr>
              </a:solidFill>
            </a:endParaRPr>
          </a:p>
          <a:p>
            <a:pPr defTabSz="913765">
              <a:spcBef>
                <a:spcPct val="20000"/>
              </a:spcBef>
              <a:defRPr/>
            </a:pPr>
            <a:endParaRPr lang="en-US" altLang="zh-CN" sz="900">
              <a:solidFill>
                <a:schemeClr val="bg1">
                  <a:lumMod val="50000"/>
                </a:schemeClr>
              </a:solidFill>
            </a:endParaRPr>
          </a:p>
        </p:txBody>
      </p:sp>
      <p:sp>
        <p:nvSpPr>
          <p:cNvPr id="71" name="文本框 40"/>
          <p:cNvSpPr txBox="1"/>
          <p:nvPr/>
        </p:nvSpPr>
        <p:spPr>
          <a:xfrm>
            <a:off x="2702140" y="3363702"/>
            <a:ext cx="1596596" cy="945720"/>
          </a:xfrm>
          <a:prstGeom prst="rect">
            <a:avLst/>
          </a:prstGeom>
          <a:noFill/>
          <a:ln w="9525">
            <a:noFill/>
          </a:ln>
        </p:spPr>
        <p:txBody>
          <a:bodyPr wrap="square" lIns="68570" tIns="34286" rIns="68570" bIns="34286">
            <a:spAutoFit/>
          </a:bodyPr>
          <a:lstStyle/>
          <a:p>
            <a:pPr defTabSz="913765">
              <a:spcBef>
                <a:spcPct val="20000"/>
              </a:spcBef>
              <a:defRPr/>
            </a:pPr>
            <a:r>
              <a:rPr lang="zh-CN" altLang="en-US" sz="90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a:solidFill>
                <a:schemeClr val="bg1">
                  <a:lumMod val="50000"/>
                </a:schemeClr>
              </a:solidFill>
            </a:endParaRPr>
          </a:p>
          <a:p>
            <a:pPr defTabSz="913765">
              <a:spcBef>
                <a:spcPct val="20000"/>
              </a:spcBef>
              <a:defRPr/>
            </a:pPr>
            <a:endParaRPr lang="en-US" altLang="zh-CN" sz="900">
              <a:solidFill>
                <a:schemeClr val="bg1">
                  <a:lumMod val="50000"/>
                </a:schemeClr>
              </a:solidFill>
            </a:endParaRPr>
          </a:p>
        </p:txBody>
      </p:sp>
      <p:sp>
        <p:nvSpPr>
          <p:cNvPr id="72" name="文本框 40"/>
          <p:cNvSpPr txBox="1"/>
          <p:nvPr/>
        </p:nvSpPr>
        <p:spPr>
          <a:xfrm>
            <a:off x="4845265" y="3363702"/>
            <a:ext cx="1596596" cy="945720"/>
          </a:xfrm>
          <a:prstGeom prst="rect">
            <a:avLst/>
          </a:prstGeom>
          <a:noFill/>
          <a:ln w="9525">
            <a:noFill/>
          </a:ln>
        </p:spPr>
        <p:txBody>
          <a:bodyPr wrap="square" lIns="68570" tIns="34286" rIns="68570" bIns="34286">
            <a:spAutoFit/>
          </a:bodyPr>
          <a:lstStyle/>
          <a:p>
            <a:pPr defTabSz="913765">
              <a:spcBef>
                <a:spcPct val="20000"/>
              </a:spcBef>
              <a:defRPr/>
            </a:pPr>
            <a:r>
              <a:rPr lang="zh-CN" altLang="en-US" sz="90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a:solidFill>
                <a:schemeClr val="bg1">
                  <a:lumMod val="50000"/>
                </a:schemeClr>
              </a:solidFill>
            </a:endParaRPr>
          </a:p>
          <a:p>
            <a:pPr defTabSz="913765">
              <a:spcBef>
                <a:spcPct val="20000"/>
              </a:spcBef>
              <a:defRPr/>
            </a:pPr>
            <a:endParaRPr lang="en-US" altLang="zh-CN" sz="900">
              <a:solidFill>
                <a:schemeClr val="bg1">
                  <a:lumMod val="50000"/>
                </a:schemeClr>
              </a:solidFill>
            </a:endParaRPr>
          </a:p>
        </p:txBody>
      </p:sp>
      <p:sp>
        <p:nvSpPr>
          <p:cNvPr id="73" name="文本框 40"/>
          <p:cNvSpPr txBox="1"/>
          <p:nvPr/>
        </p:nvSpPr>
        <p:spPr>
          <a:xfrm>
            <a:off x="6988390" y="3363702"/>
            <a:ext cx="1596596" cy="945720"/>
          </a:xfrm>
          <a:prstGeom prst="rect">
            <a:avLst/>
          </a:prstGeom>
          <a:noFill/>
          <a:ln w="9525">
            <a:noFill/>
          </a:ln>
        </p:spPr>
        <p:txBody>
          <a:bodyPr wrap="square" lIns="68570" tIns="34286" rIns="68570" bIns="34286">
            <a:spAutoFit/>
          </a:bodyPr>
          <a:lstStyle/>
          <a:p>
            <a:pPr defTabSz="913765">
              <a:spcBef>
                <a:spcPct val="20000"/>
              </a:spcBef>
              <a:defRPr/>
            </a:pPr>
            <a:r>
              <a:rPr lang="zh-CN" altLang="en-US" sz="90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a:solidFill>
                <a:schemeClr val="bg1">
                  <a:lumMod val="50000"/>
                </a:schemeClr>
              </a:solidFill>
            </a:endParaRPr>
          </a:p>
          <a:p>
            <a:pPr defTabSz="913765">
              <a:spcBef>
                <a:spcPct val="20000"/>
              </a:spcBef>
              <a:defRPr/>
            </a:pPr>
            <a:endParaRPr lang="en-US" altLang="zh-CN" sz="900">
              <a:solidFill>
                <a:schemeClr val="bg1">
                  <a:lumMod val="50000"/>
                </a:schemeClr>
              </a:solidFill>
            </a:endParaRPr>
          </a:p>
        </p:txBody>
      </p:sp>
      <p:sp>
        <p:nvSpPr>
          <p:cNvPr id="74" name="椭圆 73"/>
          <p:cNvSpPr/>
          <p:nvPr/>
        </p:nvSpPr>
        <p:spPr>
          <a:xfrm>
            <a:off x="810815" y="2036760"/>
            <a:ext cx="1092994" cy="1092994"/>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endParaRPr lang="zh-CN" altLang="en-US">
              <a:solidFill>
                <a:schemeClr val="bg1">
                  <a:lumMod val="50000"/>
                </a:schemeClr>
              </a:solidFill>
            </a:endParaRPr>
          </a:p>
        </p:txBody>
      </p:sp>
      <p:sp>
        <p:nvSpPr>
          <p:cNvPr id="75" name="椭圆 74"/>
          <p:cNvSpPr/>
          <p:nvPr/>
        </p:nvSpPr>
        <p:spPr>
          <a:xfrm>
            <a:off x="2953940" y="2036760"/>
            <a:ext cx="1092994" cy="109299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endParaRPr lang="zh-CN" altLang="en-US">
              <a:solidFill>
                <a:schemeClr val="bg1">
                  <a:lumMod val="50000"/>
                </a:schemeClr>
              </a:solidFill>
            </a:endParaRPr>
          </a:p>
        </p:txBody>
      </p:sp>
      <p:sp>
        <p:nvSpPr>
          <p:cNvPr id="76" name="椭圆 75"/>
          <p:cNvSpPr/>
          <p:nvPr/>
        </p:nvSpPr>
        <p:spPr>
          <a:xfrm>
            <a:off x="5097066" y="2036760"/>
            <a:ext cx="1092994" cy="1092994"/>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endParaRPr lang="zh-CN" altLang="en-US">
              <a:solidFill>
                <a:schemeClr val="bg1">
                  <a:lumMod val="50000"/>
                </a:schemeClr>
              </a:solidFill>
            </a:endParaRPr>
          </a:p>
        </p:txBody>
      </p:sp>
      <p:sp>
        <p:nvSpPr>
          <p:cNvPr id="77" name="椭圆 76"/>
          <p:cNvSpPr/>
          <p:nvPr/>
        </p:nvSpPr>
        <p:spPr>
          <a:xfrm>
            <a:off x="7240191" y="2036760"/>
            <a:ext cx="1092994" cy="1092994"/>
          </a:xfrm>
          <a:prstGeom prst="ellipse">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endParaRPr lang="zh-CN" altLang="en-US">
              <a:solidFill>
                <a:schemeClr val="bg1">
                  <a:lumMod val="50000"/>
                </a:schemeClr>
              </a:solidFill>
            </a:endParaRPr>
          </a:p>
        </p:txBody>
      </p:sp>
      <p:sp>
        <p:nvSpPr>
          <p:cNvPr id="79" name="矩形 78"/>
          <p:cNvSpPr>
            <a:spLocks noChangeArrowheads="1"/>
          </p:cNvSpPr>
          <p:nvPr/>
        </p:nvSpPr>
        <p:spPr bwMode="auto">
          <a:xfrm>
            <a:off x="681632" y="1605306"/>
            <a:ext cx="1351360" cy="4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a:solidFill>
                <a:schemeClr val="bg1">
                  <a:lumMod val="50000"/>
                </a:schemeClr>
              </a:solidFill>
              <a:latin typeface="Bebas Neue" panose="020b0606020202050201" pitchFamily="34" charset="0"/>
              <a:ea typeface="微软雅黑" panose="020b0503020204020204" pitchFamily="34" charset="-122"/>
            </a:endParaRPr>
          </a:p>
          <a:p>
            <a:pPr algn="ctr"/>
            <a:endParaRPr lang="en-US" altLang="en-US" sz="1200" b="1">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矩形 79"/>
          <p:cNvSpPr>
            <a:spLocks noChangeArrowheads="1"/>
          </p:cNvSpPr>
          <p:nvPr/>
        </p:nvSpPr>
        <p:spPr bwMode="auto">
          <a:xfrm>
            <a:off x="2824757" y="1605306"/>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a:solidFill>
                <a:schemeClr val="bg1">
                  <a:lumMod val="50000"/>
                </a:schemeClr>
              </a:solidFill>
              <a:latin typeface="Bebas Neue" panose="020b0606020202050201" pitchFamily="34" charset="0"/>
              <a:ea typeface="微软雅黑" panose="020b0503020204020204" pitchFamily="34" charset="-122"/>
            </a:endParaRPr>
          </a:p>
        </p:txBody>
      </p:sp>
      <p:sp>
        <p:nvSpPr>
          <p:cNvPr id="82" name="矩形 81"/>
          <p:cNvSpPr>
            <a:spLocks noChangeArrowheads="1"/>
          </p:cNvSpPr>
          <p:nvPr/>
        </p:nvSpPr>
        <p:spPr bwMode="auto">
          <a:xfrm>
            <a:off x="4967883" y="1605306"/>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a:solidFill>
                <a:schemeClr val="bg1">
                  <a:lumMod val="50000"/>
                </a:schemeClr>
              </a:solidFill>
              <a:latin typeface="Bebas Neue" panose="020b0606020202050201" pitchFamily="34" charset="0"/>
              <a:ea typeface="微软雅黑" panose="020b0503020204020204" pitchFamily="34" charset="-122"/>
            </a:endParaRPr>
          </a:p>
        </p:txBody>
      </p:sp>
      <p:sp>
        <p:nvSpPr>
          <p:cNvPr id="83" name="矩形 82"/>
          <p:cNvSpPr>
            <a:spLocks noChangeArrowheads="1"/>
          </p:cNvSpPr>
          <p:nvPr/>
        </p:nvSpPr>
        <p:spPr bwMode="auto">
          <a:xfrm>
            <a:off x="7111007" y="1605306"/>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a:solidFill>
                <a:schemeClr val="bg1">
                  <a:lumMod val="50000"/>
                </a:schemeClr>
              </a:solidFill>
              <a:latin typeface="Bebas Neue" panose="020b0606020202050201"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fill="hold"/>
                                        <p:tgtEl>
                                          <p:spTgt spid="71"/>
                                        </p:tgtEl>
                                        <p:attrNameLst>
                                          <p:attrName>ppt_x</p:attrName>
                                        </p:attrNameLst>
                                      </p:cBhvr>
                                      <p:tavLst>
                                        <p:tav tm="0">
                                          <p:val>
                                            <p:strVal val="#ppt_x"/>
                                          </p:val>
                                        </p:tav>
                                        <p:tav tm="100000">
                                          <p:val>
                                            <p:strVal val="#ppt_x"/>
                                          </p:val>
                                        </p:tav>
                                      </p:tavLst>
                                    </p:anim>
                                    <p:anim calcmode="lin" valueType="num">
                                      <p:cBhvr additive="base">
                                        <p:cTn id="33" dur="500" fill="hold"/>
                                        <p:tgtEl>
                                          <p:spTgt spid="7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additive="base">
                                        <p:cTn id="42" dur="500" fill="hold"/>
                                        <p:tgtEl>
                                          <p:spTgt spid="80"/>
                                        </p:tgtEl>
                                        <p:attrNameLst>
                                          <p:attrName>ppt_x</p:attrName>
                                        </p:attrNameLst>
                                      </p:cBhvr>
                                      <p:tavLst>
                                        <p:tav tm="0">
                                          <p:val>
                                            <p:strVal val="#ppt_x"/>
                                          </p:val>
                                        </p:tav>
                                        <p:tav tm="100000">
                                          <p:val>
                                            <p:strVal val="#ppt_x"/>
                                          </p:val>
                                        </p:tav>
                                      </p:tavLst>
                                    </p:anim>
                                    <p:anim calcmode="lin" valueType="num">
                                      <p:cBhvr additive="base">
                                        <p:cTn id="43" dur="500" fill="hold"/>
                                        <p:tgtEl>
                                          <p:spTgt spid="8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additive="base">
                                        <p:cTn id="57" dur="500" fill="hold"/>
                                        <p:tgtEl>
                                          <p:spTgt spid="76"/>
                                        </p:tgtEl>
                                        <p:attrNameLst>
                                          <p:attrName>ppt_x</p:attrName>
                                        </p:attrNameLst>
                                      </p:cBhvr>
                                      <p:tavLst>
                                        <p:tav tm="0">
                                          <p:val>
                                            <p:strVal val="#ppt_x"/>
                                          </p:val>
                                        </p:tav>
                                        <p:tav tm="100000">
                                          <p:val>
                                            <p:strVal val="#ppt_x"/>
                                          </p:val>
                                        </p:tav>
                                      </p:tavLst>
                                    </p:anim>
                                    <p:anim calcmode="lin" valueType="num">
                                      <p:cBhvr additive="base">
                                        <p:cTn id="58" dur="500" fill="hold"/>
                                        <p:tgtEl>
                                          <p:spTgt spid="7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ppt_x"/>
                                          </p:val>
                                        </p:tav>
                                        <p:tav tm="100000">
                                          <p:val>
                                            <p:strVal val="#ppt_x"/>
                                          </p:val>
                                        </p:tav>
                                      </p:tavLst>
                                    </p:anim>
                                    <p:anim calcmode="lin" valueType="num">
                                      <p:cBhvr additive="base">
                                        <p:cTn id="68" dur="500" fill="hold"/>
                                        <p:tgtEl>
                                          <p:spTgt spid="69"/>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ppt_x"/>
                                          </p:val>
                                        </p:tav>
                                        <p:tav tm="100000">
                                          <p:val>
                                            <p:strVal val="#ppt_x"/>
                                          </p:val>
                                        </p:tav>
                                      </p:tavLst>
                                    </p:anim>
                                    <p:anim calcmode="lin" valueType="num">
                                      <p:cBhvr additive="base">
                                        <p:cTn id="73" dur="500" fill="hold"/>
                                        <p:tgtEl>
                                          <p:spTgt spid="7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additive="base">
                                        <p:cTn id="77" dur="500" fill="hold"/>
                                        <p:tgtEl>
                                          <p:spTgt spid="77"/>
                                        </p:tgtEl>
                                        <p:attrNameLst>
                                          <p:attrName>ppt_x</p:attrName>
                                        </p:attrNameLst>
                                      </p:cBhvr>
                                      <p:tavLst>
                                        <p:tav tm="0">
                                          <p:val>
                                            <p:strVal val="#ppt_x"/>
                                          </p:val>
                                        </p:tav>
                                        <p:tav tm="100000">
                                          <p:val>
                                            <p:strVal val="#ppt_x"/>
                                          </p:val>
                                        </p:tav>
                                      </p:tavLst>
                                    </p:anim>
                                    <p:anim calcmode="lin" valueType="num">
                                      <p:cBhvr additive="base">
                                        <p:cTn id="78" dur="500" fill="hold"/>
                                        <p:tgtEl>
                                          <p:spTgt spid="77"/>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500" fill="hold"/>
                                        <p:tgtEl>
                                          <p:spTgt spid="83"/>
                                        </p:tgtEl>
                                        <p:attrNameLst>
                                          <p:attrName>ppt_x</p:attrName>
                                        </p:attrNameLst>
                                      </p:cBhvr>
                                      <p:tavLst>
                                        <p:tav tm="0">
                                          <p:val>
                                            <p:strVal val="#ppt_x"/>
                                          </p:val>
                                        </p:tav>
                                        <p:tav tm="100000">
                                          <p:val>
                                            <p:strVal val="#ppt_x"/>
                                          </p:val>
                                        </p:tav>
                                      </p:tavLst>
                                    </p:anim>
                                    <p:anim calcmode="lin" valueType="num">
                                      <p:cBhvr additive="base">
                                        <p:cTn id="83"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p:bldP spid="71" grpId="0"/>
      <p:bldP spid="72" grpId="0"/>
      <p:bldP spid="73" grpId="0"/>
      <p:bldP spid="74" grpId="0" animBg="1"/>
      <p:bldP spid="75" grpId="0" animBg="1"/>
      <p:bldP spid="76" grpId="0" animBg="1"/>
      <p:bldP spid="77" grpId="0" animBg="1"/>
      <p:bldP spid="79" grpId="0"/>
      <p:bldP spid="80" grpId="0"/>
      <p:bldP spid="82" grpId="0"/>
      <p:bldP spid="8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0" name="肘形连接符 9"/>
          <p:cNvCxnSpPr/>
          <p:nvPr/>
        </p:nvCxnSpPr>
        <p:spPr>
          <a:xfrm flipV="1">
            <a:off x="2647196" y="1791865"/>
            <a:ext cx="2182086" cy="567908"/>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a:off x="2647196" y="2599397"/>
            <a:ext cx="2322258" cy="609269"/>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9282" y="1541125"/>
            <a:ext cx="410201" cy="4102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3" name="标题 4"/>
          <p:cNvSpPr txBox="1"/>
          <p:nvPr/>
        </p:nvSpPr>
        <p:spPr>
          <a:xfrm>
            <a:off x="4873251" y="1612054"/>
            <a:ext cx="388354" cy="27003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a:solidFill>
                  <a:schemeClr val="bg1"/>
                </a:solidFill>
                <a:latin typeface="方正兰亭黑简体" panose="02000000000000000000" pitchFamily="2" charset="-122"/>
                <a:ea typeface="方正兰亭黑简体" panose="02000000000000000000" pitchFamily="2" charset="-122"/>
              </a:rPr>
              <a:t>01</a:t>
            </a:r>
            <a:endParaRPr lang="en-US" altLang="zh-CN" sz="1400" b="1">
              <a:solidFill>
                <a:schemeClr val="bg1"/>
              </a:solidFill>
              <a:latin typeface="方正兰亭黑简体" panose="02000000000000000000" pitchFamily="2" charset="-122"/>
              <a:ea typeface="方正兰亭黑简体" panose="02000000000000000000" pitchFamily="2" charset="-122"/>
            </a:endParaRPr>
          </a:p>
        </p:txBody>
      </p:sp>
      <p:cxnSp>
        <p:nvCxnSpPr>
          <p:cNvPr id="14" name="肘形连接符 13"/>
          <p:cNvCxnSpPr/>
          <p:nvPr/>
        </p:nvCxnSpPr>
        <p:spPr>
          <a:xfrm flipV="1">
            <a:off x="3111404" y="2532715"/>
            <a:ext cx="2257939" cy="583142"/>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079244" y="3340279"/>
            <a:ext cx="2322258" cy="609269"/>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369343" y="2297209"/>
            <a:ext cx="410201" cy="410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 name="标题 4"/>
          <p:cNvSpPr txBox="1"/>
          <p:nvPr/>
        </p:nvSpPr>
        <p:spPr>
          <a:xfrm>
            <a:off x="5413311" y="2368138"/>
            <a:ext cx="388354" cy="27003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a:solidFill>
                  <a:schemeClr val="bg1"/>
                </a:solidFill>
                <a:latin typeface="方正兰亭黑简体" panose="02000000000000000000" pitchFamily="2" charset="-122"/>
                <a:ea typeface="方正兰亭黑简体" panose="02000000000000000000" pitchFamily="2" charset="-122"/>
              </a:rPr>
              <a:t>02</a:t>
            </a:r>
            <a:endParaRPr lang="en-US" altLang="zh-CN" sz="1400" b="1">
              <a:solidFill>
                <a:schemeClr val="bg1"/>
              </a:solidFill>
              <a:latin typeface="方正兰亭黑简体" panose="02000000000000000000" pitchFamily="2" charset="-122"/>
              <a:ea typeface="方正兰亭黑简体" panose="02000000000000000000" pitchFamily="2" charset="-122"/>
            </a:endParaRPr>
          </a:p>
        </p:txBody>
      </p:sp>
      <p:sp>
        <p:nvSpPr>
          <p:cNvPr id="18" name="椭圆 17"/>
          <p:cNvSpPr/>
          <p:nvPr/>
        </p:nvSpPr>
        <p:spPr>
          <a:xfrm>
            <a:off x="4775277" y="2977440"/>
            <a:ext cx="410201" cy="4102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9" name="标题 4"/>
          <p:cNvSpPr txBox="1"/>
          <p:nvPr/>
        </p:nvSpPr>
        <p:spPr>
          <a:xfrm>
            <a:off x="4819245" y="3048369"/>
            <a:ext cx="388354" cy="27003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a:solidFill>
                  <a:schemeClr val="bg1"/>
                </a:solidFill>
                <a:latin typeface="方正兰亭黑简体" panose="02000000000000000000" pitchFamily="2" charset="-122"/>
                <a:ea typeface="方正兰亭黑简体" panose="02000000000000000000" pitchFamily="2" charset="-122"/>
              </a:rPr>
              <a:t>03</a:t>
            </a:r>
            <a:endParaRPr lang="en-US" altLang="zh-CN" sz="1400" b="1">
              <a:solidFill>
                <a:schemeClr val="bg1"/>
              </a:solidFill>
              <a:latin typeface="方正兰亭黑简体" panose="02000000000000000000" pitchFamily="2" charset="-122"/>
              <a:ea typeface="方正兰亭黑简体" panose="02000000000000000000" pitchFamily="2" charset="-122"/>
            </a:endParaRPr>
          </a:p>
        </p:txBody>
      </p:sp>
      <p:sp>
        <p:nvSpPr>
          <p:cNvPr id="20" name="椭圆 19"/>
          <p:cNvSpPr/>
          <p:nvPr/>
        </p:nvSpPr>
        <p:spPr>
          <a:xfrm>
            <a:off x="5315337" y="3733524"/>
            <a:ext cx="410201" cy="4102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 name="标题 4"/>
          <p:cNvSpPr txBox="1"/>
          <p:nvPr/>
        </p:nvSpPr>
        <p:spPr>
          <a:xfrm>
            <a:off x="5359305" y="3804453"/>
            <a:ext cx="388354" cy="27003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a:solidFill>
                  <a:schemeClr val="bg1"/>
                </a:solidFill>
                <a:latin typeface="方正兰亭黑简体" panose="02000000000000000000" pitchFamily="2" charset="-122"/>
                <a:ea typeface="方正兰亭黑简体" panose="02000000000000000000" pitchFamily="2" charset="-122"/>
              </a:rPr>
              <a:t>04</a:t>
            </a:r>
            <a:endParaRPr lang="en-US" altLang="zh-CN" sz="1400" b="1">
              <a:solidFill>
                <a:schemeClr val="bg1"/>
              </a:solidFill>
              <a:latin typeface="方正兰亭黑简体" panose="02000000000000000000" pitchFamily="2" charset="-122"/>
              <a:ea typeface="方正兰亭黑简体" panose="02000000000000000000" pitchFamily="2" charset="-122"/>
            </a:endParaRPr>
          </a:p>
        </p:txBody>
      </p:sp>
      <p:sp>
        <p:nvSpPr>
          <p:cNvPr id="22" name="Freeform 9"/>
          <p:cNvSpPr/>
          <p:nvPr/>
        </p:nvSpPr>
        <p:spPr bwMode="auto">
          <a:xfrm flipH="1">
            <a:off x="1081022" y="2005332"/>
            <a:ext cx="2214246" cy="1382692"/>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p:spPr>
        <p:txBody>
          <a:bodyPr vert="horz" wrap="square" lIns="56640" tIns="28320" rIns="56640" bIns="283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00">
              <a:solidFill>
                <a:sysClr val="windowText" lastClr="000000"/>
              </a:solidFill>
              <a:latin typeface="Calibri"/>
              <a:ea typeface="宋体" panose="02010600030101010101" pitchFamily="2" charset="-122"/>
            </a:endParaRPr>
          </a:p>
        </p:txBody>
      </p:sp>
      <p:sp>
        <p:nvSpPr>
          <p:cNvPr id="23" name="KSO_Shape"/>
          <p:cNvSpPr/>
          <p:nvPr/>
        </p:nvSpPr>
        <p:spPr bwMode="auto">
          <a:xfrm>
            <a:off x="1868647" y="2458798"/>
            <a:ext cx="475757" cy="475757"/>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lIns="68580" tIns="34290" rIns="68580" bIns="34290" anchor="ctr">
            <a:scene3d>
              <a:camera prst="orthographicFront"/>
              <a:lightRig rig="threePt" dir="t"/>
            </a:scene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351567" y="3044981"/>
            <a:ext cx="1565659" cy="346243"/>
          </a:xfrm>
          <a:prstGeom prst="rect">
            <a:avLst/>
          </a:prstGeom>
        </p:spPr>
        <p:txBody>
          <a:bodyPr wrap="square" lIns="68573" tIns="34287" rIns="68573" bIns="34287">
            <a:spAutoFit/>
          </a:bodyPr>
          <a:lstStyle/>
          <a:p>
            <a:pPr algn="ctr">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知识技能</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47"/>
          <p:cNvSpPr>
            <a:spLocks noChangeArrowheads="1"/>
          </p:cNvSpPr>
          <p:nvPr/>
        </p:nvSpPr>
        <p:spPr bwMode="auto">
          <a:xfrm>
            <a:off x="1263420" y="3483992"/>
            <a:ext cx="1869830"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a:solidFill>
                <a:schemeClr val="tx1">
                  <a:lumMod val="65000"/>
                  <a:lumOff val="35000"/>
                </a:schemeClr>
              </a:solidFill>
              <a:sym typeface="微软雅黑" panose="020b0503020204020204" pitchFamily="34" charset="-122"/>
            </a:endParaRPr>
          </a:p>
        </p:txBody>
      </p:sp>
      <p:sp>
        <p:nvSpPr>
          <p:cNvPr id="26" name="矩形 25"/>
          <p:cNvSpPr/>
          <p:nvPr/>
        </p:nvSpPr>
        <p:spPr>
          <a:xfrm>
            <a:off x="5402017" y="1431764"/>
            <a:ext cx="2068654" cy="284687"/>
          </a:xfrm>
          <a:prstGeom prst="rect">
            <a:avLst/>
          </a:prstGeom>
        </p:spPr>
        <p:txBody>
          <a:bodyPr wrap="square" lIns="68573" tIns="34287" rIns="68573" bIns="34287">
            <a:spAutoFit/>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初级注册会计师</a:t>
            </a:r>
            <a:endParaRPr lang="en-US" altLang="zh-CN"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5401502" y="1657695"/>
            <a:ext cx="2268252" cy="4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bg1">
                    <a:lumMod val="50000"/>
                  </a:schemeClr>
                </a:solidFill>
              </a:rPr>
              <a:t>具有一定会计专业水平，经考核取得证书、可以接受当事人委托。</a:t>
            </a:r>
            <a:endParaRPr lang="zh-CN" altLang="en-US" sz="1000">
              <a:solidFill>
                <a:schemeClr val="bg1">
                  <a:lumMod val="50000"/>
                </a:schemeClr>
              </a:solidFill>
              <a:sym typeface="微软雅黑" panose="020b0503020204020204" pitchFamily="34" charset="-122"/>
            </a:endParaRPr>
          </a:p>
        </p:txBody>
      </p:sp>
      <p:sp>
        <p:nvSpPr>
          <p:cNvPr id="28" name="矩形 27"/>
          <p:cNvSpPr/>
          <p:nvPr/>
        </p:nvSpPr>
        <p:spPr>
          <a:xfrm>
            <a:off x="5996083" y="2241854"/>
            <a:ext cx="2391101" cy="284687"/>
          </a:xfrm>
          <a:prstGeom prst="rect">
            <a:avLst/>
          </a:prstGeom>
        </p:spPr>
        <p:txBody>
          <a:bodyPr wrap="square" lIns="68573" tIns="34287" rIns="68573" bIns="34287">
            <a:spAutoFit/>
          </a:bodyPr>
          <a:lstStyle/>
          <a:p>
            <a:r>
              <a:rPr lang="zh-CN" altLang="en-US" sz="1400" b="1">
                <a:solidFill>
                  <a:schemeClr val="bg1">
                    <a:lumMod val="50000"/>
                  </a:schemeClr>
                </a:solidFill>
                <a:latin typeface="微软雅黑" panose="020b0503020204020204" pitchFamily="34" charset="-122"/>
                <a:ea typeface="微软雅黑" panose="020b0503020204020204" pitchFamily="34" charset="-122"/>
              </a:rPr>
              <a:t>英语六级证书</a:t>
            </a:r>
            <a:endParaRPr lang="en-US" altLang="zh-CN"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5995568" y="2467785"/>
            <a:ext cx="2106234" cy="4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bg1">
                    <a:lumMod val="50000"/>
                  </a:schemeClr>
                </a:solidFill>
                <a:sym typeface="微软雅黑" panose="020b0503020204020204" pitchFamily="34" charset="-122"/>
              </a:rPr>
              <a:t>日常基本口语基本没问题，口语和外国客户简单对话。</a:t>
            </a:r>
            <a:endParaRPr lang="zh-CN" altLang="en-US" sz="1000">
              <a:solidFill>
                <a:schemeClr val="bg1">
                  <a:lumMod val="50000"/>
                </a:schemeClr>
              </a:solidFill>
              <a:sym typeface="微软雅黑" panose="020b0503020204020204" pitchFamily="34" charset="-122"/>
            </a:endParaRPr>
          </a:p>
        </p:txBody>
      </p:sp>
      <p:sp>
        <p:nvSpPr>
          <p:cNvPr id="30" name="矩形 29"/>
          <p:cNvSpPr/>
          <p:nvPr/>
        </p:nvSpPr>
        <p:spPr>
          <a:xfrm>
            <a:off x="5402017" y="2882963"/>
            <a:ext cx="1592662" cy="284687"/>
          </a:xfrm>
          <a:prstGeom prst="rect">
            <a:avLst/>
          </a:prstGeom>
        </p:spPr>
        <p:txBody>
          <a:bodyPr wrap="square" lIns="68573" tIns="34287" rIns="68573" bIns="34287">
            <a:spAutoFit/>
          </a:bodyPr>
          <a:lstStyle/>
          <a:p>
            <a:r>
              <a:rPr lang="en-US" altLang="zh-CN" sz="1400" b="1">
                <a:solidFill>
                  <a:schemeClr val="bg1">
                    <a:lumMod val="50000"/>
                  </a:schemeClr>
                </a:solidFill>
                <a:latin typeface="微软雅黑" panose="020b0503020204020204" pitchFamily="34" charset="-122"/>
                <a:ea typeface="微软雅黑" panose="020b0503020204020204" pitchFamily="34" charset="-122"/>
              </a:rPr>
              <a:t>ADOBE</a:t>
            </a:r>
            <a:endParaRPr lang="en-US" altLang="zh-CN"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5401502" y="3115857"/>
            <a:ext cx="2106234" cy="4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bg1">
                    <a:lumMod val="50000"/>
                  </a:schemeClr>
                </a:solidFill>
                <a:sym typeface="微软雅黑" panose="020b0503020204020204" pitchFamily="34" charset="-122"/>
              </a:rPr>
              <a:t>获得美国</a:t>
            </a:r>
            <a:r>
              <a:rPr lang="en-US" altLang="zh-CN" sz="1000">
                <a:solidFill>
                  <a:schemeClr val="bg1">
                    <a:lumMod val="50000"/>
                  </a:schemeClr>
                </a:solidFill>
                <a:sym typeface="微软雅黑" panose="020b0503020204020204" pitchFamily="34" charset="-122"/>
              </a:rPr>
              <a:t>Adobe</a:t>
            </a:r>
            <a:r>
              <a:rPr lang="zh-CN" altLang="en-US" sz="1000">
                <a:solidFill>
                  <a:schemeClr val="bg1">
                    <a:lumMod val="50000"/>
                  </a:schemeClr>
                </a:solidFill>
                <a:sym typeface="微软雅黑" panose="020b0503020204020204" pitchFamily="34" charset="-122"/>
              </a:rPr>
              <a:t>公司平面技能证书，熟练掌握</a:t>
            </a:r>
            <a:r>
              <a:rPr lang="en-US" altLang="zh-CN" sz="1000" err="1">
                <a:solidFill>
                  <a:schemeClr val="bg1">
                    <a:lumMod val="50000"/>
                  </a:schemeClr>
                </a:solidFill>
                <a:sym typeface="微软雅黑" panose="020b0503020204020204" pitchFamily="34" charset="-122"/>
              </a:rPr>
              <a:t>photoshop</a:t>
            </a:r>
            <a:r>
              <a:rPr lang="zh-CN" altLang="en-US" sz="1000">
                <a:solidFill>
                  <a:schemeClr val="bg1">
                    <a:lumMod val="50000"/>
                  </a:schemeClr>
                </a:solidFill>
                <a:sym typeface="微软雅黑" panose="020b0503020204020204" pitchFamily="34" charset="-122"/>
              </a:rPr>
              <a:t>软件。</a:t>
            </a:r>
            <a:endParaRPr lang="zh-CN" altLang="en-US" sz="1000">
              <a:solidFill>
                <a:schemeClr val="bg1">
                  <a:lumMod val="50000"/>
                </a:schemeClr>
              </a:solidFill>
              <a:sym typeface="微软雅黑" panose="020b0503020204020204" pitchFamily="34" charset="-122"/>
            </a:endParaRPr>
          </a:p>
        </p:txBody>
      </p:sp>
      <p:sp>
        <p:nvSpPr>
          <p:cNvPr id="32" name="矩形 31"/>
          <p:cNvSpPr/>
          <p:nvPr/>
        </p:nvSpPr>
        <p:spPr>
          <a:xfrm>
            <a:off x="5942077" y="3646010"/>
            <a:ext cx="1674754" cy="284687"/>
          </a:xfrm>
          <a:prstGeom prst="rect">
            <a:avLst/>
          </a:prstGeom>
        </p:spPr>
        <p:txBody>
          <a:bodyPr wrap="square" lIns="68573" tIns="34287" rIns="68573" bIns="34287">
            <a:spAutoFit/>
          </a:bodyPr>
          <a:lstStyle/>
          <a:p>
            <a:r>
              <a:rPr lang="en-US" altLang="zh-CN" sz="1400" b="1">
                <a:solidFill>
                  <a:schemeClr val="bg1">
                    <a:lumMod val="50000"/>
                  </a:schemeClr>
                </a:solidFill>
                <a:latin typeface="微软雅黑" panose="020b0503020204020204" pitchFamily="34" charset="-122"/>
                <a:ea typeface="微软雅黑" panose="020b0503020204020204" pitchFamily="34" charset="-122"/>
              </a:rPr>
              <a:t>OFFICE</a:t>
            </a:r>
            <a:endParaRPr lang="en-US" altLang="zh-CN"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5941562" y="3871941"/>
            <a:ext cx="2106234" cy="4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bg1">
                    <a:lumMod val="50000"/>
                  </a:schemeClr>
                </a:solidFill>
                <a:sym typeface="微软雅黑" panose="020b0503020204020204" pitchFamily="34" charset="-122"/>
              </a:rPr>
              <a:t>熟练操作办公软件，能够独立完成会议</a:t>
            </a:r>
            <a:r>
              <a:rPr lang="en-US" altLang="zh-CN" sz="1000" err="1">
                <a:solidFill>
                  <a:schemeClr val="bg1">
                    <a:lumMod val="50000"/>
                  </a:schemeClr>
                </a:solidFill>
                <a:sym typeface="微软雅黑" panose="020b0503020204020204" pitchFamily="34" charset="-122"/>
              </a:rPr>
              <a:t>ppt</a:t>
            </a:r>
            <a:r>
              <a:rPr lang="zh-CN" altLang="en-US" sz="1000">
                <a:solidFill>
                  <a:schemeClr val="bg1">
                    <a:lumMod val="50000"/>
                  </a:schemeClr>
                </a:solidFill>
                <a:sym typeface="微软雅黑" panose="020b0503020204020204" pitchFamily="34" charset="-122"/>
              </a:rPr>
              <a:t>培训工作。</a:t>
            </a:r>
            <a:endParaRPr lang="zh-CN" altLang="en-US" sz="1000">
              <a:solidFill>
                <a:schemeClr val="bg1">
                  <a:lumMod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par>
                          <p:cTn id="17" fill="hold" nodeType="afterGroup">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par>
                          <p:cTn id="55" fill="hold" nodeType="afterGroup">
                            <p:stCondLst>
                              <p:cond delay="4000"/>
                            </p:stCondLst>
                            <p:childTnLst>
                              <p:par>
                                <p:cTn id="56" presetID="22" presetClass="entr" presetSubtype="4"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nodeType="afterGroup">
                            <p:stCondLst>
                              <p:cond delay="5000"/>
                            </p:stCondLst>
                            <p:childTnLst>
                              <p:par>
                                <p:cTn id="80" presetID="22" presetClass="entr" presetSubtype="8"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Effect transition="in" filter="fade">
                                      <p:cBhvr>
                                        <p:cTn id="102" dur="500"/>
                                        <p:tgtEl>
                                          <p:spTgt spid="31"/>
                                        </p:tgtEl>
                                      </p:cBhvr>
                                    </p:animEffect>
                                  </p:childTnLst>
                                </p:cTn>
                              </p:par>
                            </p:childTnLst>
                          </p:cTn>
                        </p:par>
                        <p:par>
                          <p:cTn id="103" fill="hold" nodeType="afterGroup">
                            <p:stCondLst>
                              <p:cond delay="6000"/>
                            </p:stCondLst>
                            <p:childTnLst>
                              <p:par>
                                <p:cTn id="104" presetID="22" presetClass="entr" presetSubtype="8" fill="hold" nodeType="after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left)">
                                      <p:cBhvr>
                                        <p:cTn id="106" dur="500"/>
                                        <p:tgtEl>
                                          <p:spTgt spid="15"/>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ppt_w</p:attrName>
                                        </p:attrNameLst>
                                      </p:cBhvr>
                                      <p:tavLst>
                                        <p:tav tm="0">
                                          <p:val>
                                            <p:fltVal val="0"/>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animEffect transition="in" filter="fade">
                                      <p:cBhvr>
                                        <p:cTn id="111" dur="500"/>
                                        <p:tgtEl>
                                          <p:spTgt spid="20"/>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500" fill="hold"/>
                                        <p:tgtEl>
                                          <p:spTgt spid="33"/>
                                        </p:tgtEl>
                                        <p:attrNameLst>
                                          <p:attrName>ppt_w</p:attrName>
                                        </p:attrNameLst>
                                      </p:cBhvr>
                                      <p:tavLst>
                                        <p:tav tm="0">
                                          <p:val>
                                            <p:fltVal val="0"/>
                                          </p:val>
                                        </p:tav>
                                        <p:tav tm="100000">
                                          <p:val>
                                            <p:strVal val="#ppt_w"/>
                                          </p:val>
                                        </p:tav>
                                      </p:tavLst>
                                    </p:anim>
                                    <p:anim calcmode="lin" valueType="num">
                                      <p:cBhvr>
                                        <p:cTn id="125" dur="500" fill="hold"/>
                                        <p:tgtEl>
                                          <p:spTgt spid="33"/>
                                        </p:tgtEl>
                                        <p:attrNameLst>
                                          <p:attrName>ppt_h</p:attrName>
                                        </p:attrNameLst>
                                      </p:cBhvr>
                                      <p:tavLst>
                                        <p:tav tm="0">
                                          <p:val>
                                            <p:fltVal val="0"/>
                                          </p:val>
                                        </p:tav>
                                        <p:tav tm="100000">
                                          <p:val>
                                            <p:strVal val="#ppt_h"/>
                                          </p:val>
                                        </p:tav>
                                      </p:tavLst>
                                    </p:anim>
                                    <p:animEffect transition="in" filter="fade">
                                      <p:cBhvr>
                                        <p:cTn id="1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7" grpId="0"/>
      <p:bldP spid="18" grpId="0" animBg="1"/>
      <p:bldP spid="19" grpId="0"/>
      <p:bldP spid="20" grpId="0" animBg="1"/>
      <p:bldP spid="21" grpId="0"/>
      <p:bldP spid="22" grpId="0" animBg="1"/>
      <p:bldP spid="22" grpId="1" animBg="1"/>
      <p:bldP spid="23" grpId="0" animBg="1"/>
      <p:bldP spid="24" grpId="0"/>
      <p:bldP spid="25" grpId="0"/>
      <p:bldP spid="26" grpId="0"/>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6"/>
          <p:cNvSpPr>
            <a:spLocks noChangeArrowheads="1"/>
          </p:cNvSpPr>
          <p:nvPr/>
        </p:nvSpPr>
        <p:spPr bwMode="auto">
          <a:xfrm>
            <a:off x="3340139" y="3105776"/>
            <a:ext cx="2331547" cy="209501"/>
          </a:xfrm>
          <a:custGeom>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lIns="68571" tIns="34285" rIns="68571" bIns="34285"/>
          <a:lstStyle/>
          <a:p>
            <a:endParaRPr lang="zh-CN" altLang="en-US">
              <a:solidFill>
                <a:srgbClr val="000000"/>
              </a:solidFill>
            </a:endParaRPr>
          </a:p>
        </p:txBody>
      </p:sp>
      <p:sp>
        <p:nvSpPr>
          <p:cNvPr id="6" name="Freeform 14"/>
          <p:cNvSpPr>
            <a:spLocks noChangeArrowheads="1"/>
          </p:cNvSpPr>
          <p:nvPr/>
        </p:nvSpPr>
        <p:spPr bwMode="auto">
          <a:xfrm>
            <a:off x="3790253" y="2428467"/>
            <a:ext cx="1489665" cy="133319"/>
          </a:xfrm>
          <a:custGeom>
            <a:gdLst>
              <a:gd name="T0" fmla="*/ 1955 w 1955"/>
              <a:gd name="T1" fmla="*/ 0 h 175"/>
              <a:gd name="T2" fmla="*/ 301 w 1955"/>
              <a:gd name="T3" fmla="*/ 0 h 175"/>
              <a:gd name="T4" fmla="*/ 0 w 1955"/>
              <a:gd name="T5" fmla="*/ 175 h 175"/>
              <a:gd name="T6" fmla="*/ 1655 w 1955"/>
              <a:gd name="T7" fmla="*/ 175 h 175"/>
              <a:gd name="T8" fmla="*/ 1955 w 1955"/>
              <a:gd name="T9" fmla="*/ 0 h 175"/>
            </a:gdLst>
            <a:cxnLst>
              <a:cxn ang="0">
                <a:pos x="T0" y="T1"/>
              </a:cxn>
              <a:cxn ang="0">
                <a:pos x="T2" y="T3"/>
              </a:cxn>
              <a:cxn ang="0">
                <a:pos x="T4" y="T5"/>
              </a:cxn>
              <a:cxn ang="0">
                <a:pos x="T6" y="T7"/>
              </a:cxn>
              <a:cxn ang="0">
                <a:pos x="T8" y="T9"/>
              </a:cxn>
            </a:cxnLst>
            <a:rect l="0" t="0" r="r" b="b"/>
            <a:pathLst>
              <a:path w="1954"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lIns="68571" tIns="34285" rIns="68571" bIns="34285"/>
          <a:lstStyle/>
          <a:p>
            <a:endParaRPr lang="zh-CN" altLang="en-US">
              <a:solidFill>
                <a:srgbClr val="000000"/>
              </a:solidFill>
            </a:endParaRPr>
          </a:p>
        </p:txBody>
      </p:sp>
      <p:sp>
        <p:nvSpPr>
          <p:cNvPr id="7" name="Freeform 16"/>
          <p:cNvSpPr>
            <a:spLocks noChangeArrowheads="1"/>
          </p:cNvSpPr>
          <p:nvPr/>
        </p:nvSpPr>
        <p:spPr bwMode="auto">
          <a:xfrm>
            <a:off x="4184401" y="1746398"/>
            <a:ext cx="702560" cy="135700"/>
          </a:xfrm>
          <a:custGeom>
            <a:gdLst>
              <a:gd name="T0" fmla="*/ 921 w 922"/>
              <a:gd name="T1" fmla="*/ 0 h 179"/>
              <a:gd name="T2" fmla="*/ 298 w 922"/>
              <a:gd name="T3" fmla="*/ 0 h 179"/>
              <a:gd name="T4" fmla="*/ 0 w 922"/>
              <a:gd name="T5" fmla="*/ 179 h 179"/>
              <a:gd name="T6" fmla="*/ 626 w 922"/>
              <a:gd name="T7" fmla="*/ 179 h 179"/>
              <a:gd name="T8" fmla="*/ 921 w 922"/>
              <a:gd name="T9" fmla="*/ 0 h 179"/>
            </a:gd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lIns="68571" tIns="34285" rIns="68571" bIns="34285"/>
          <a:lstStyle/>
          <a:p>
            <a:endParaRPr lang="zh-CN" altLang="en-US">
              <a:solidFill>
                <a:srgbClr val="000000"/>
              </a:solidFill>
            </a:endParaRPr>
          </a:p>
        </p:txBody>
      </p:sp>
      <p:sp>
        <p:nvSpPr>
          <p:cNvPr id="9" name="Freeform 7"/>
          <p:cNvSpPr>
            <a:spLocks noChangeArrowheads="1"/>
          </p:cNvSpPr>
          <p:nvPr/>
        </p:nvSpPr>
        <p:spPr bwMode="auto">
          <a:xfrm>
            <a:off x="2856682" y="3315278"/>
            <a:ext cx="3421111" cy="853480"/>
          </a:xfrm>
          <a:custGeom>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cxnLst>
              <a:cxn ang="0">
                <a:pos x="T0" y="T1"/>
              </a:cxn>
              <a:cxn ang="0">
                <a:pos x="T2" y="T3"/>
              </a:cxn>
              <a:cxn ang="0">
                <a:pos x="T4" y="T5"/>
              </a:cxn>
              <a:cxn ang="0">
                <a:pos x="T6" y="T7"/>
              </a:cxn>
              <a:cxn ang="0">
                <a:pos x="T8" y="T9"/>
              </a:cxn>
              <a:cxn ang="0">
                <a:pos x="T10" y="T11"/>
              </a:cxn>
            </a:cxnLst>
            <a:rect l="0" t="0" r="r" b="b"/>
            <a:pathLst>
              <a:path w="3589" h="895">
                <a:moveTo>
                  <a:pt x="508" y="0"/>
                </a:moveTo>
                <a:lnTo>
                  <a:pt x="0" y="895"/>
                </a:lnTo>
                <a:lnTo>
                  <a:pt x="1795" y="895"/>
                </a:lnTo>
                <a:lnTo>
                  <a:pt x="3590" y="895"/>
                </a:lnTo>
                <a:lnTo>
                  <a:pt x="3082" y="0"/>
                </a:lnTo>
                <a:lnTo>
                  <a:pt x="508" y="0"/>
                </a:lnTo>
                <a:close/>
              </a:path>
            </a:pathLst>
          </a:custGeom>
          <a:solidFill>
            <a:schemeClr val="accent4"/>
          </a:solidFill>
          <a:ln>
            <a:noFill/>
          </a:ln>
        </p:spPr>
        <p:txBody>
          <a:bodyPr lIns="68571" tIns="34285" rIns="68571" bIns="34285"/>
          <a:lstStyle/>
          <a:p>
            <a:endParaRPr lang="zh-CN" altLang="en-US">
              <a:solidFill>
                <a:srgbClr val="000000"/>
              </a:solidFill>
            </a:endParaRPr>
          </a:p>
        </p:txBody>
      </p:sp>
      <p:sp>
        <p:nvSpPr>
          <p:cNvPr id="10" name="Freeform 8"/>
          <p:cNvSpPr>
            <a:spLocks noChangeArrowheads="1"/>
          </p:cNvSpPr>
          <p:nvPr/>
        </p:nvSpPr>
        <p:spPr bwMode="auto">
          <a:xfrm>
            <a:off x="4266565" y="1203598"/>
            <a:ext cx="620396" cy="542799"/>
          </a:xfrm>
          <a:custGeom>
            <a:gdLst>
              <a:gd name="T0" fmla="*/ 651 w 651"/>
              <a:gd name="T1" fmla="*/ 570 h 570"/>
              <a:gd name="T2" fmla="*/ 325 w 651"/>
              <a:gd name="T3" fmla="*/ 0 h 570"/>
              <a:gd name="T4" fmla="*/ 0 w 651"/>
              <a:gd name="T5" fmla="*/ 570 h 570"/>
              <a:gd name="T6" fmla="*/ 651 w 651"/>
              <a:gd name="T7" fmla="*/ 570 h 570"/>
            </a:gd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chemeClr val="accent1"/>
          </a:solidFill>
          <a:ln>
            <a:noFill/>
          </a:ln>
        </p:spPr>
        <p:txBody>
          <a:bodyPr lIns="68571" tIns="34285" rIns="68571" bIns="34285"/>
          <a:lstStyle/>
          <a:p>
            <a:endParaRPr lang="zh-CN" altLang="en-US">
              <a:solidFill>
                <a:srgbClr val="000000"/>
              </a:solidFill>
            </a:endParaRPr>
          </a:p>
        </p:txBody>
      </p:sp>
      <p:sp>
        <p:nvSpPr>
          <p:cNvPr id="11" name="Freeform 10"/>
          <p:cNvSpPr>
            <a:spLocks noChangeArrowheads="1"/>
          </p:cNvSpPr>
          <p:nvPr/>
        </p:nvSpPr>
        <p:spPr bwMode="auto">
          <a:xfrm>
            <a:off x="3872417" y="1882097"/>
            <a:ext cx="1407502" cy="546370"/>
          </a:xfrm>
          <a:custGeom>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chemeClr val="accent2"/>
          </a:solidFill>
          <a:ln>
            <a:noFill/>
          </a:ln>
        </p:spPr>
        <p:txBody>
          <a:bodyPr lIns="68571" tIns="34285" rIns="68571" bIns="34285"/>
          <a:lstStyle/>
          <a:p>
            <a:endParaRPr lang="zh-CN" altLang="en-US">
              <a:solidFill>
                <a:srgbClr val="000000"/>
              </a:solidFill>
            </a:endParaRPr>
          </a:p>
        </p:txBody>
      </p:sp>
      <p:sp>
        <p:nvSpPr>
          <p:cNvPr id="12" name="Freeform 12"/>
          <p:cNvSpPr>
            <a:spLocks noChangeArrowheads="1"/>
          </p:cNvSpPr>
          <p:nvPr/>
        </p:nvSpPr>
        <p:spPr bwMode="auto">
          <a:xfrm>
            <a:off x="3480650" y="2559406"/>
            <a:ext cx="2191035" cy="546371"/>
          </a:xfrm>
          <a:custGeom>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chemeClr val="accent3"/>
          </a:solidFill>
          <a:ln>
            <a:noFill/>
          </a:ln>
        </p:spPr>
        <p:txBody>
          <a:bodyPr lIns="68571" tIns="34285" rIns="68571" bIns="34285"/>
          <a:lstStyle/>
          <a:p>
            <a:endParaRPr lang="zh-CN" altLang="en-US">
              <a:solidFill>
                <a:srgbClr val="000000"/>
              </a:solidFill>
            </a:endParaRPr>
          </a:p>
        </p:txBody>
      </p:sp>
      <p:grpSp>
        <p:nvGrpSpPr>
          <p:cNvPr id="4" name="组合 12"/>
          <p:cNvGrpSpPr/>
          <p:nvPr/>
        </p:nvGrpSpPr>
        <p:grpSpPr>
          <a:xfrm>
            <a:off x="4469885" y="1384682"/>
            <a:ext cx="188553" cy="279292"/>
            <a:chOff x="1788810" y="2276744"/>
            <a:chExt cx="392113" cy="581026"/>
          </a:xfrm>
          <a:solidFill>
            <a:srgbClr val="FEFEFE"/>
          </a:solidFill>
        </p:grpSpPr>
        <p:sp>
          <p:nvSpPr>
            <p:cNvPr id="14" name="Freeform 9"/>
            <p:cNvSpPr>
              <a:spLocks noEditPoints="1"/>
            </p:cNvSpPr>
            <p:nvPr/>
          </p:nvSpPr>
          <p:spPr bwMode="auto">
            <a:xfrm>
              <a:off x="1788810" y="2276744"/>
              <a:ext cx="392113" cy="430213"/>
            </a:xfrm>
            <a:custGeom>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5" name="Freeform 10"/>
            <p:cNvSpPr/>
            <p:nvPr/>
          </p:nvSpPr>
          <p:spPr bwMode="auto">
            <a:xfrm>
              <a:off x="1884060" y="2729182"/>
              <a:ext cx="195263" cy="128588"/>
            </a:xfrm>
            <a:custGeom>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6" name="Freeform 11"/>
            <p:cNvSpPr/>
            <p:nvPr/>
          </p:nvSpPr>
          <p:spPr bwMode="auto">
            <a:xfrm>
              <a:off x="1872947" y="2459307"/>
              <a:ext cx="223838" cy="179388"/>
            </a:xfrm>
            <a:custGeom>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17" name="Freeform 13"/>
          <p:cNvSpPr>
            <a:spLocks noEditPoints="1"/>
          </p:cNvSpPr>
          <p:nvPr/>
        </p:nvSpPr>
        <p:spPr bwMode="auto">
          <a:xfrm>
            <a:off x="4494004" y="2010655"/>
            <a:ext cx="164328" cy="282112"/>
          </a:xfrm>
          <a:custGeom>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1">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fontAlgn="auto"/>
            <a:endParaRPr lang="zh-CN" altLang="en-US" noProof="1">
              <a:solidFill>
                <a:prstClr val="white"/>
              </a:solidFill>
            </a:endParaRPr>
          </a:p>
        </p:txBody>
      </p:sp>
      <p:sp>
        <p:nvSpPr>
          <p:cNvPr id="18" name="Freeform 19"/>
          <p:cNvSpPr>
            <a:spLocks noEditPoints="1"/>
          </p:cNvSpPr>
          <p:nvPr/>
        </p:nvSpPr>
        <p:spPr bwMode="auto">
          <a:xfrm>
            <a:off x="4451136" y="2718913"/>
            <a:ext cx="232202" cy="233308"/>
          </a:xfrm>
          <a:custGeom>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fontAlgn="auto"/>
            <a:endParaRPr lang="zh-CN" altLang="en-US" noProof="1">
              <a:solidFill>
                <a:prstClr val="white"/>
              </a:solidFill>
            </a:endParaRPr>
          </a:p>
        </p:txBody>
      </p:sp>
      <p:grpSp>
        <p:nvGrpSpPr>
          <p:cNvPr id="13" name="组合 18"/>
          <p:cNvGrpSpPr/>
          <p:nvPr/>
        </p:nvGrpSpPr>
        <p:grpSpPr>
          <a:xfrm>
            <a:off x="4340385" y="3515438"/>
            <a:ext cx="471215" cy="452999"/>
            <a:chOff x="2607983" y="4241292"/>
            <a:chExt cx="490600" cy="471805"/>
          </a:xfrm>
          <a:solidFill>
            <a:srgbClr val="FEFEFE"/>
          </a:solidFill>
        </p:grpSpPr>
        <p:sp>
          <p:nvSpPr>
            <p:cNvPr id="20"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21" name="Freeform 134"/>
            <p:cNvSpPr/>
            <p:nvPr/>
          </p:nvSpPr>
          <p:spPr bwMode="auto">
            <a:xfrm>
              <a:off x="2607983" y="4499759"/>
              <a:ext cx="490600" cy="213338"/>
            </a:xfrm>
            <a:custGeom>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
        <p:nvSpPr>
          <p:cNvPr id="22" name="文本框 60"/>
          <p:cNvSpPr>
            <a:spLocks noChangeArrowheads="1"/>
          </p:cNvSpPr>
          <p:nvPr/>
        </p:nvSpPr>
        <p:spPr bwMode="auto">
          <a:xfrm>
            <a:off x="703751" y="1615459"/>
            <a:ext cx="2506117" cy="1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en-US"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100">
              <a:solidFill>
                <a:schemeClr val="bg1">
                  <a:lumMod val="50000"/>
                </a:schemeClr>
              </a:solidFill>
              <a:sym typeface="Calibri" panose="020f0502020204030204" pitchFamily="34" charset="0"/>
            </a:endParaRPr>
          </a:p>
          <a:p>
            <a:endParaRPr lang="zh-CN" altLang="en-US">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0"/>
          <p:cNvSpPr>
            <a:spLocks noChangeArrowheads="1"/>
          </p:cNvSpPr>
          <p:nvPr/>
        </p:nvSpPr>
        <p:spPr bwMode="auto">
          <a:xfrm>
            <a:off x="703751" y="3435503"/>
            <a:ext cx="2506117" cy="1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en-US"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100">
              <a:solidFill>
                <a:schemeClr val="bg1">
                  <a:lumMod val="50000"/>
                </a:schemeClr>
              </a:solidFill>
              <a:sym typeface="Calibri" panose="020f0502020204030204" pitchFamily="34" charset="0"/>
            </a:endParaRPr>
          </a:p>
          <a:p>
            <a:endParaRPr lang="zh-CN" altLang="en-US">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60"/>
          <p:cNvSpPr>
            <a:spLocks noChangeArrowheads="1"/>
          </p:cNvSpPr>
          <p:nvPr/>
        </p:nvSpPr>
        <p:spPr bwMode="auto">
          <a:xfrm>
            <a:off x="6228184" y="1628553"/>
            <a:ext cx="2506117" cy="1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en-US"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100">
              <a:solidFill>
                <a:schemeClr val="bg1">
                  <a:lumMod val="50000"/>
                </a:schemeClr>
              </a:solidFill>
              <a:sym typeface="Calibri" panose="020f0502020204030204" pitchFamily="34" charset="0"/>
            </a:endParaRPr>
          </a:p>
          <a:p>
            <a:endParaRPr lang="zh-CN" altLang="en-US">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0"/>
          <p:cNvSpPr>
            <a:spLocks noChangeArrowheads="1"/>
          </p:cNvSpPr>
          <p:nvPr/>
        </p:nvSpPr>
        <p:spPr bwMode="auto">
          <a:xfrm>
            <a:off x="6228184" y="3447407"/>
            <a:ext cx="2506117" cy="1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en-US"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10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100">
              <a:solidFill>
                <a:schemeClr val="bg1">
                  <a:lumMod val="50000"/>
                </a:schemeClr>
              </a:solidFill>
              <a:sym typeface="Calibri" panose="020f0502020204030204" pitchFamily="34" charset="0"/>
            </a:endParaRPr>
          </a:p>
          <a:p>
            <a:endParaRPr lang="zh-CN" altLang="en-US">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75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50"/>
                                        <p:tgtEl>
                                          <p:spTgt spid="4"/>
                                        </p:tgtEl>
                                      </p:cBhvr>
                                    </p:animEffect>
                                    <p:anim calcmode="lin" valueType="num">
                                      <p:cBhvr>
                                        <p:cTn id="50" dur="250" fill="hold"/>
                                        <p:tgtEl>
                                          <p:spTgt spid="4"/>
                                        </p:tgtEl>
                                        <p:attrNameLst>
                                          <p:attrName>ppt_x</p:attrName>
                                        </p:attrNameLst>
                                      </p:cBhvr>
                                      <p:tavLst>
                                        <p:tav tm="0">
                                          <p:val>
                                            <p:strVal val="#ppt_x"/>
                                          </p:val>
                                        </p:tav>
                                        <p:tav tm="100000">
                                          <p:val>
                                            <p:strVal val="#ppt_x"/>
                                          </p:val>
                                        </p:tav>
                                      </p:tavLst>
                                    </p:anim>
                                    <p:anim calcmode="lin" valueType="num">
                                      <p:cBhvr>
                                        <p:cTn id="51" dur="250" fill="hold"/>
                                        <p:tgtEl>
                                          <p:spTgt spid="4"/>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250"/>
                                        <p:tgtEl>
                                          <p:spTgt spid="18"/>
                                        </p:tgtEl>
                                      </p:cBhvr>
                                    </p:animEffect>
                                    <p:anim calcmode="lin" valueType="num">
                                      <p:cBhvr>
                                        <p:cTn id="62" dur="250" fill="hold"/>
                                        <p:tgtEl>
                                          <p:spTgt spid="18"/>
                                        </p:tgtEl>
                                        <p:attrNameLst>
                                          <p:attrName>ppt_x</p:attrName>
                                        </p:attrNameLst>
                                      </p:cBhvr>
                                      <p:tavLst>
                                        <p:tav tm="0">
                                          <p:val>
                                            <p:strVal val="#ppt_x"/>
                                          </p:val>
                                        </p:tav>
                                        <p:tav tm="100000">
                                          <p:val>
                                            <p:strVal val="#ppt_x"/>
                                          </p:val>
                                        </p:tav>
                                      </p:tavLst>
                                    </p:anim>
                                    <p:anim calcmode="lin" valueType="num">
                                      <p:cBhvr>
                                        <p:cTn id="63" dur="250" fill="hold"/>
                                        <p:tgtEl>
                                          <p:spTgt spid="18"/>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2500"/>
                            </p:stCondLst>
                            <p:childTnLst>
                              <p:par>
                                <p:cTn id="65" presetID="42"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50"/>
                                        <p:tgtEl>
                                          <p:spTgt spid="13"/>
                                        </p:tgtEl>
                                      </p:cBhvr>
                                    </p:animEffec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325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7" grpId="0" animBg="1"/>
      <p:bldP spid="18" grpId="0" animBg="1"/>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4"/>
          <p:cNvGrpSpPr/>
          <p:nvPr/>
        </p:nvGrpSpPr>
        <p:grpSpPr>
          <a:xfrm>
            <a:off x="292333" y="1336873"/>
            <a:ext cx="3669881" cy="3071081"/>
            <a:chOff x="2047009" y="1663503"/>
            <a:chExt cx="4100513" cy="2985932"/>
          </a:xfrm>
        </p:grpSpPr>
        <p:grpSp>
          <p:nvGrpSpPr>
            <p:cNvPr id="3" name="Group 2"/>
            <p:cNvGrpSpPr/>
            <p:nvPr/>
          </p:nvGrpSpPr>
          <p:grpSpPr>
            <a:xfrm>
              <a:off x="2047009" y="3042091"/>
              <a:ext cx="4100513" cy="1607344"/>
              <a:chOff x="3381376" y="4711701"/>
              <a:chExt cx="5467350" cy="2143125"/>
            </a:xfrm>
          </p:grpSpPr>
          <p:sp>
            <p:nvSpPr>
              <p:cNvPr id="96" name="Freeform 5"/>
              <p:cNvSpPr/>
              <p:nvPr/>
            </p:nvSpPr>
            <p:spPr bwMode="auto">
              <a:xfrm>
                <a:off x="3381376" y="4711640"/>
                <a:ext cx="5467350" cy="2143186"/>
              </a:xfrm>
              <a:custGeom>
                <a:gdLst>
                  <a:gd name="T0" fmla="*/ 0 w 1770"/>
                  <a:gd name="T1" fmla="*/ 658 h 694"/>
                  <a:gd name="T2" fmla="*/ 0 w 1770"/>
                  <a:gd name="T3" fmla="*/ 661 h 694"/>
                  <a:gd name="T4" fmla="*/ 0 w 1770"/>
                  <a:gd name="T5" fmla="*/ 661 h 694"/>
                  <a:gd name="T6" fmla="*/ 0 w 1770"/>
                  <a:gd name="T7" fmla="*/ 661 h 694"/>
                  <a:gd name="T8" fmla="*/ 110 w 1770"/>
                  <a:gd name="T9" fmla="*/ 694 h 694"/>
                  <a:gd name="T10" fmla="*/ 1696 w 1770"/>
                  <a:gd name="T11" fmla="*/ 693 h 694"/>
                  <a:gd name="T12" fmla="*/ 1764 w 1770"/>
                  <a:gd name="T13" fmla="*/ 667 h 694"/>
                  <a:gd name="T14" fmla="*/ 1766 w 1770"/>
                  <a:gd name="T15" fmla="*/ 624 h 694"/>
                  <a:gd name="T16" fmla="*/ 1766 w 1770"/>
                  <a:gd name="T17" fmla="*/ 624 h 694"/>
                  <a:gd name="T18" fmla="*/ 1743 w 1770"/>
                  <a:gd name="T19" fmla="*/ 577 h 694"/>
                  <a:gd name="T20" fmla="*/ 1281 w 1770"/>
                  <a:gd name="T21" fmla="*/ 37 h 694"/>
                  <a:gd name="T22" fmla="*/ 1189 w 1770"/>
                  <a:gd name="T23" fmla="*/ 0 h 694"/>
                  <a:gd name="T24" fmla="*/ 557 w 1770"/>
                  <a:gd name="T25" fmla="*/ 1 h 694"/>
                  <a:gd name="T26" fmla="*/ 478 w 1770"/>
                  <a:gd name="T27" fmla="*/ 30 h 694"/>
                  <a:gd name="T28" fmla="*/ 21 w 1770"/>
                  <a:gd name="T29" fmla="*/ 578 h 694"/>
                  <a:gd name="T30" fmla="*/ 3 w 1770"/>
                  <a:gd name="T31" fmla="*/ 612 h 694"/>
                  <a:gd name="T32" fmla="*/ 3 w 1770"/>
                  <a:gd name="T33" fmla="*/ 612 h 694"/>
                  <a:gd name="T34" fmla="*/ 0 w 1770"/>
                  <a:gd name="T35" fmla="*/ 658 h 6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0" h="694">
                    <a:moveTo>
                      <a:pt x="0" y="658"/>
                    </a:moveTo>
                    <a:cubicBezTo>
                      <a:pt x="0" y="659"/>
                      <a:pt x="0" y="660"/>
                      <a:pt x="0" y="661"/>
                    </a:cubicBezTo>
                    <a:cubicBezTo>
                      <a:pt x="0" y="661"/>
                      <a:pt x="0" y="661"/>
                      <a:pt x="0" y="661"/>
                    </a:cubicBezTo>
                    <a:cubicBezTo>
                      <a:pt x="0" y="661"/>
                      <a:pt x="0" y="661"/>
                      <a:pt x="0" y="661"/>
                    </a:cubicBezTo>
                    <a:cubicBezTo>
                      <a:pt x="0" y="680"/>
                      <a:pt x="27" y="694"/>
                      <a:pt x="110" y="694"/>
                    </a:cubicBezTo>
                    <a:cubicBezTo>
                      <a:pt x="1696" y="693"/>
                      <a:pt x="1696" y="693"/>
                      <a:pt x="1696" y="693"/>
                    </a:cubicBezTo>
                    <a:cubicBezTo>
                      <a:pt x="1747" y="693"/>
                      <a:pt x="1764" y="683"/>
                      <a:pt x="1764" y="667"/>
                    </a:cubicBezTo>
                    <a:cubicBezTo>
                      <a:pt x="1766" y="624"/>
                      <a:pt x="1766" y="624"/>
                      <a:pt x="1766" y="624"/>
                    </a:cubicBezTo>
                    <a:cubicBezTo>
                      <a:pt x="1766" y="624"/>
                      <a:pt x="1766" y="624"/>
                      <a:pt x="1766" y="624"/>
                    </a:cubicBezTo>
                    <a:cubicBezTo>
                      <a:pt x="1770" y="612"/>
                      <a:pt x="1759" y="595"/>
                      <a:pt x="1743" y="577"/>
                    </a:cubicBezTo>
                    <a:cubicBezTo>
                      <a:pt x="1281" y="37"/>
                      <a:pt x="1281" y="37"/>
                      <a:pt x="1281" y="37"/>
                    </a:cubicBezTo>
                    <a:cubicBezTo>
                      <a:pt x="1263" y="16"/>
                      <a:pt x="1245" y="0"/>
                      <a:pt x="1189" y="0"/>
                    </a:cubicBezTo>
                    <a:cubicBezTo>
                      <a:pt x="557" y="1"/>
                      <a:pt x="557" y="1"/>
                      <a:pt x="557" y="1"/>
                    </a:cubicBezTo>
                    <a:cubicBezTo>
                      <a:pt x="512" y="1"/>
                      <a:pt x="495" y="9"/>
                      <a:pt x="478" y="30"/>
                    </a:cubicBezTo>
                    <a:cubicBezTo>
                      <a:pt x="21" y="578"/>
                      <a:pt x="21" y="578"/>
                      <a:pt x="21" y="578"/>
                    </a:cubicBezTo>
                    <a:cubicBezTo>
                      <a:pt x="11" y="590"/>
                      <a:pt x="4" y="602"/>
                      <a:pt x="3" y="612"/>
                    </a:cubicBezTo>
                    <a:cubicBezTo>
                      <a:pt x="3" y="612"/>
                      <a:pt x="3" y="612"/>
                      <a:pt x="3" y="612"/>
                    </a:cubicBezTo>
                    <a:lnTo>
                      <a:pt x="0" y="658"/>
                    </a:lnTo>
                    <a:close/>
                  </a:path>
                </a:pathLst>
              </a:custGeom>
              <a:solidFill>
                <a:schemeClr val="bg2">
                  <a:lumMod val="25000"/>
                </a:schemeClr>
              </a:solidFill>
              <a:ln>
                <a:noFill/>
              </a:ln>
            </p:spPr>
            <p:txBody>
              <a:bodyPr lIns="51435" tIns="25718" rIns="51435" bIns="25718"/>
              <a:lstStyle/>
              <a:p>
                <a:pPr defTabSz="514350">
                  <a:defRPr/>
                </a:pPr>
                <a:endParaRPr lang="en-US" sz="760"/>
              </a:p>
            </p:txBody>
          </p:sp>
          <p:sp>
            <p:nvSpPr>
              <p:cNvPr id="97" name="Freeform 6"/>
              <p:cNvSpPr/>
              <p:nvPr/>
            </p:nvSpPr>
            <p:spPr bwMode="auto">
              <a:xfrm>
                <a:off x="3689351" y="4819651"/>
                <a:ext cx="4849813" cy="1701800"/>
              </a:xfrm>
              <a:custGeom>
                <a:gdLst>
                  <a:gd name="T0" fmla="*/ 0 w 3055"/>
                  <a:gd name="T1" fmla="*/ 1072 h 1072"/>
                  <a:gd name="T2" fmla="*/ 3055 w 3055"/>
                  <a:gd name="T3" fmla="*/ 1068 h 1072"/>
                  <a:gd name="T4" fmla="*/ 2226 w 3055"/>
                  <a:gd name="T5" fmla="*/ 0 h 1072"/>
                  <a:gd name="T6" fmla="*/ 812 w 3055"/>
                  <a:gd name="T7" fmla="*/ 2 h 1072"/>
                  <a:gd name="T8" fmla="*/ 0 w 3055"/>
                  <a:gd name="T9" fmla="*/ 1072 h 1072"/>
                </a:gdLst>
                <a:cxnLst>
                  <a:cxn ang="0">
                    <a:pos x="T0" y="T1"/>
                  </a:cxn>
                  <a:cxn ang="0">
                    <a:pos x="T2" y="T3"/>
                  </a:cxn>
                  <a:cxn ang="0">
                    <a:pos x="T4" y="T5"/>
                  </a:cxn>
                  <a:cxn ang="0">
                    <a:pos x="T6" y="T7"/>
                  </a:cxn>
                  <a:cxn ang="0">
                    <a:pos x="T8" y="T9"/>
                  </a:cxn>
                </a:cxnLst>
                <a:rect l="0" t="0" r="r" b="b"/>
                <a:pathLst>
                  <a:path w="3055" h="1072">
                    <a:moveTo>
                      <a:pt x="0" y="1072"/>
                    </a:moveTo>
                    <a:lnTo>
                      <a:pt x="3055" y="1068"/>
                    </a:lnTo>
                    <a:lnTo>
                      <a:pt x="2226" y="0"/>
                    </a:lnTo>
                    <a:lnTo>
                      <a:pt x="812" y="2"/>
                    </a:lnTo>
                    <a:lnTo>
                      <a:pt x="0" y="1072"/>
                    </a:lnTo>
                    <a:close/>
                  </a:path>
                </a:pathLst>
              </a:custGeom>
              <a:blipFill>
                <a:blip r:embed="rId3"/>
                <a:stretch>
                  <a:fillRect l="-25000" r="-25000"/>
                </a:stretch>
              </a:blipFill>
              <a:ln>
                <a:noFill/>
              </a:ln>
            </p:spPr>
            <p:txBody>
              <a:bodyPr lIns="51435" tIns="25718" rIns="51435" bIns="25718"/>
              <a:lstStyle/>
              <a:p>
                <a:pPr defTabSz="514350">
                  <a:defRPr/>
                </a:pPr>
                <a:endParaRPr lang="en-US" sz="760"/>
              </a:p>
            </p:txBody>
          </p:sp>
          <p:sp>
            <p:nvSpPr>
              <p:cNvPr id="98" name="Freeform 7"/>
              <p:cNvSpPr/>
              <p:nvPr/>
            </p:nvSpPr>
            <p:spPr bwMode="auto">
              <a:xfrm>
                <a:off x="5664685" y="4750387"/>
                <a:ext cx="845041" cy="31481"/>
              </a:xfrm>
              <a:custGeom>
                <a:gdLst>
                  <a:gd name="T0" fmla="*/ 260 w 274"/>
                  <a:gd name="T1" fmla="*/ 0 h 10"/>
                  <a:gd name="T2" fmla="*/ 137 w 274"/>
                  <a:gd name="T3" fmla="*/ 0 h 10"/>
                  <a:gd name="T4" fmla="*/ 14 w 274"/>
                  <a:gd name="T5" fmla="*/ 0 h 10"/>
                  <a:gd name="T6" fmla="*/ 1 w 274"/>
                  <a:gd name="T7" fmla="*/ 5 h 10"/>
                  <a:gd name="T8" fmla="*/ 1 w 274"/>
                  <a:gd name="T9" fmla="*/ 5 h 10"/>
                  <a:gd name="T10" fmla="*/ 12 w 274"/>
                  <a:gd name="T11" fmla="*/ 10 h 10"/>
                  <a:gd name="T12" fmla="*/ 137 w 274"/>
                  <a:gd name="T13" fmla="*/ 10 h 10"/>
                  <a:gd name="T14" fmla="*/ 262 w 274"/>
                  <a:gd name="T15" fmla="*/ 10 h 10"/>
                  <a:gd name="T16" fmla="*/ 273 w 274"/>
                  <a:gd name="T17" fmla="*/ 5 h 10"/>
                  <a:gd name="T18" fmla="*/ 273 w 274"/>
                  <a:gd name="T19" fmla="*/ 5 h 10"/>
                  <a:gd name="T20" fmla="*/ 260 w 274"/>
                  <a:gd name="T21"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10">
                    <a:moveTo>
                      <a:pt x="260" y="0"/>
                    </a:moveTo>
                    <a:cubicBezTo>
                      <a:pt x="219" y="0"/>
                      <a:pt x="178" y="0"/>
                      <a:pt x="137" y="0"/>
                    </a:cubicBezTo>
                    <a:cubicBezTo>
                      <a:pt x="96" y="0"/>
                      <a:pt x="55" y="0"/>
                      <a:pt x="14" y="0"/>
                    </a:cubicBezTo>
                    <a:cubicBezTo>
                      <a:pt x="8" y="0"/>
                      <a:pt x="2" y="3"/>
                      <a:pt x="1" y="5"/>
                    </a:cubicBezTo>
                    <a:cubicBezTo>
                      <a:pt x="1" y="5"/>
                      <a:pt x="1" y="5"/>
                      <a:pt x="1" y="5"/>
                    </a:cubicBezTo>
                    <a:cubicBezTo>
                      <a:pt x="0" y="8"/>
                      <a:pt x="5" y="10"/>
                      <a:pt x="12" y="10"/>
                    </a:cubicBezTo>
                    <a:cubicBezTo>
                      <a:pt x="54" y="10"/>
                      <a:pt x="95" y="10"/>
                      <a:pt x="137" y="10"/>
                    </a:cubicBezTo>
                    <a:cubicBezTo>
                      <a:pt x="179" y="10"/>
                      <a:pt x="220" y="10"/>
                      <a:pt x="262" y="10"/>
                    </a:cubicBezTo>
                    <a:cubicBezTo>
                      <a:pt x="269" y="10"/>
                      <a:pt x="274" y="8"/>
                      <a:pt x="273" y="5"/>
                    </a:cubicBezTo>
                    <a:cubicBezTo>
                      <a:pt x="273" y="5"/>
                      <a:pt x="273" y="5"/>
                      <a:pt x="273" y="5"/>
                    </a:cubicBezTo>
                    <a:cubicBezTo>
                      <a:pt x="272" y="2"/>
                      <a:pt x="266" y="0"/>
                      <a:pt x="260" y="0"/>
                    </a:cubicBezTo>
                    <a:close/>
                  </a:path>
                </a:pathLst>
              </a:custGeom>
              <a:solidFill>
                <a:schemeClr val="bg2"/>
              </a:solidFill>
              <a:ln>
                <a:noFill/>
              </a:ln>
            </p:spPr>
            <p:txBody>
              <a:bodyPr lIns="51435" tIns="25718" rIns="51435" bIns="25718"/>
              <a:lstStyle/>
              <a:p>
                <a:pPr defTabSz="514350">
                  <a:defRPr/>
                </a:pPr>
                <a:endParaRPr lang="en-US" sz="760"/>
              </a:p>
            </p:txBody>
          </p:sp>
          <p:sp>
            <p:nvSpPr>
              <p:cNvPr id="99" name="Freeform 8"/>
              <p:cNvSpPr>
                <a:spLocks noEditPoints="1"/>
              </p:cNvSpPr>
              <p:nvPr/>
            </p:nvSpPr>
            <p:spPr bwMode="auto">
              <a:xfrm>
                <a:off x="5831756" y="6556960"/>
                <a:ext cx="561747" cy="101711"/>
              </a:xfrm>
              <a:custGeom>
                <a:gdLst>
                  <a:gd name="T0" fmla="*/ 91 w 182"/>
                  <a:gd name="T1" fmla="*/ 7 h 33"/>
                  <a:gd name="T2" fmla="*/ 119 w 182"/>
                  <a:gd name="T3" fmla="*/ 18 h 33"/>
                  <a:gd name="T4" fmla="*/ 119 w 182"/>
                  <a:gd name="T5" fmla="*/ 30 h 33"/>
                  <a:gd name="T6" fmla="*/ 98 w 182"/>
                  <a:gd name="T7" fmla="*/ 30 h 33"/>
                  <a:gd name="T8" fmla="*/ 99 w 182"/>
                  <a:gd name="T9" fmla="*/ 25 h 33"/>
                  <a:gd name="T10" fmla="*/ 90 w 182"/>
                  <a:gd name="T11" fmla="*/ 21 h 33"/>
                  <a:gd name="T12" fmla="*/ 90 w 182"/>
                  <a:gd name="T13" fmla="*/ 21 h 33"/>
                  <a:gd name="T14" fmla="*/ 90 w 182"/>
                  <a:gd name="T15" fmla="*/ 33 h 33"/>
                  <a:gd name="T16" fmla="*/ 91 w 182"/>
                  <a:gd name="T17" fmla="*/ 33 h 33"/>
                  <a:gd name="T18" fmla="*/ 181 w 182"/>
                  <a:gd name="T19" fmla="*/ 17 h 33"/>
                  <a:gd name="T20" fmla="*/ 90 w 182"/>
                  <a:gd name="T21" fmla="*/ 0 h 33"/>
                  <a:gd name="T22" fmla="*/ 90 w 182"/>
                  <a:gd name="T23" fmla="*/ 3 h 33"/>
                  <a:gd name="T24" fmla="*/ 91 w 182"/>
                  <a:gd name="T25" fmla="*/ 2 h 33"/>
                  <a:gd name="T26" fmla="*/ 130 w 182"/>
                  <a:gd name="T27" fmla="*/ 17 h 33"/>
                  <a:gd name="T28" fmla="*/ 126 w 182"/>
                  <a:gd name="T29" fmla="*/ 19 h 33"/>
                  <a:gd name="T30" fmla="*/ 91 w 182"/>
                  <a:gd name="T31" fmla="*/ 5 h 33"/>
                  <a:gd name="T32" fmla="*/ 90 w 182"/>
                  <a:gd name="T33" fmla="*/ 6 h 33"/>
                  <a:gd name="T34" fmla="*/ 90 w 182"/>
                  <a:gd name="T35" fmla="*/ 8 h 33"/>
                  <a:gd name="T36" fmla="*/ 91 w 182"/>
                  <a:gd name="T37" fmla="*/ 7 h 33"/>
                  <a:gd name="T38" fmla="*/ 90 w 182"/>
                  <a:gd name="T39" fmla="*/ 21 h 33"/>
                  <a:gd name="T40" fmla="*/ 81 w 182"/>
                  <a:gd name="T41" fmla="*/ 25 h 33"/>
                  <a:gd name="T42" fmla="*/ 81 w 182"/>
                  <a:gd name="T43" fmla="*/ 30 h 33"/>
                  <a:gd name="T44" fmla="*/ 61 w 182"/>
                  <a:gd name="T45" fmla="*/ 30 h 33"/>
                  <a:gd name="T46" fmla="*/ 62 w 182"/>
                  <a:gd name="T47" fmla="*/ 18 h 33"/>
                  <a:gd name="T48" fmla="*/ 90 w 182"/>
                  <a:gd name="T49" fmla="*/ 8 h 33"/>
                  <a:gd name="T50" fmla="*/ 90 w 182"/>
                  <a:gd name="T51" fmla="*/ 6 h 33"/>
                  <a:gd name="T52" fmla="*/ 55 w 182"/>
                  <a:gd name="T53" fmla="*/ 19 h 33"/>
                  <a:gd name="T54" fmla="*/ 51 w 182"/>
                  <a:gd name="T55" fmla="*/ 17 h 33"/>
                  <a:gd name="T56" fmla="*/ 68 w 182"/>
                  <a:gd name="T57" fmla="*/ 11 h 33"/>
                  <a:gd name="T58" fmla="*/ 68 w 182"/>
                  <a:gd name="T59" fmla="*/ 4 h 33"/>
                  <a:gd name="T60" fmla="*/ 77 w 182"/>
                  <a:gd name="T61" fmla="*/ 4 h 33"/>
                  <a:gd name="T62" fmla="*/ 77 w 182"/>
                  <a:gd name="T63" fmla="*/ 8 h 33"/>
                  <a:gd name="T64" fmla="*/ 90 w 182"/>
                  <a:gd name="T65" fmla="*/ 3 h 33"/>
                  <a:gd name="T66" fmla="*/ 90 w 182"/>
                  <a:gd name="T67" fmla="*/ 0 h 33"/>
                  <a:gd name="T68" fmla="*/ 90 w 182"/>
                  <a:gd name="T69" fmla="*/ 0 h 33"/>
                  <a:gd name="T70" fmla="*/ 0 w 182"/>
                  <a:gd name="T71" fmla="*/ 17 h 33"/>
                  <a:gd name="T72" fmla="*/ 90 w 182"/>
                  <a:gd name="T73" fmla="*/ 33 h 33"/>
                  <a:gd name="T74" fmla="*/ 90 w 182"/>
                  <a:gd name="T75" fmla="*/ 2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7"/>
                    </a:moveTo>
                    <a:cubicBezTo>
                      <a:pt x="119" y="18"/>
                      <a:pt x="119" y="18"/>
                      <a:pt x="119" y="18"/>
                    </a:cubicBezTo>
                    <a:cubicBezTo>
                      <a:pt x="119" y="30"/>
                      <a:pt x="119" y="30"/>
                      <a:pt x="119" y="30"/>
                    </a:cubicBezTo>
                    <a:cubicBezTo>
                      <a:pt x="98" y="30"/>
                      <a:pt x="98" y="30"/>
                      <a:pt x="98" y="30"/>
                    </a:cubicBezTo>
                    <a:cubicBezTo>
                      <a:pt x="99" y="25"/>
                      <a:pt x="99" y="25"/>
                      <a:pt x="99" y="25"/>
                    </a:cubicBezTo>
                    <a:cubicBezTo>
                      <a:pt x="99" y="23"/>
                      <a:pt x="95" y="21"/>
                      <a:pt x="90" y="21"/>
                    </a:cubicBezTo>
                    <a:cubicBezTo>
                      <a:pt x="90" y="21"/>
                      <a:pt x="90" y="21"/>
                      <a:pt x="90" y="21"/>
                    </a:cubicBezTo>
                    <a:cubicBezTo>
                      <a:pt x="90" y="33"/>
                      <a:pt x="90" y="33"/>
                      <a:pt x="90" y="33"/>
                    </a:cubicBezTo>
                    <a:cubicBezTo>
                      <a:pt x="91" y="33"/>
                      <a:pt x="91" y="33"/>
                      <a:pt x="91" y="33"/>
                    </a:cubicBezTo>
                    <a:cubicBezTo>
                      <a:pt x="141" y="33"/>
                      <a:pt x="182" y="26"/>
                      <a:pt x="181" y="17"/>
                    </a:cubicBezTo>
                    <a:cubicBezTo>
                      <a:pt x="180" y="8"/>
                      <a:pt x="139" y="0"/>
                      <a:pt x="90" y="0"/>
                    </a:cubicBezTo>
                    <a:cubicBezTo>
                      <a:pt x="90" y="3"/>
                      <a:pt x="90" y="3"/>
                      <a:pt x="90" y="3"/>
                    </a:cubicBezTo>
                    <a:cubicBezTo>
                      <a:pt x="91" y="2"/>
                      <a:pt x="91" y="2"/>
                      <a:pt x="91" y="2"/>
                    </a:cubicBezTo>
                    <a:cubicBezTo>
                      <a:pt x="130" y="17"/>
                      <a:pt x="130" y="17"/>
                      <a:pt x="130" y="17"/>
                    </a:cubicBezTo>
                    <a:cubicBezTo>
                      <a:pt x="126" y="19"/>
                      <a:pt x="126" y="19"/>
                      <a:pt x="126" y="19"/>
                    </a:cubicBezTo>
                    <a:cubicBezTo>
                      <a:pt x="91" y="5"/>
                      <a:pt x="91" y="5"/>
                      <a:pt x="91" y="5"/>
                    </a:cubicBezTo>
                    <a:cubicBezTo>
                      <a:pt x="90" y="6"/>
                      <a:pt x="90" y="6"/>
                      <a:pt x="90" y="6"/>
                    </a:cubicBezTo>
                    <a:cubicBezTo>
                      <a:pt x="90" y="8"/>
                      <a:pt x="90" y="8"/>
                      <a:pt x="90" y="8"/>
                    </a:cubicBezTo>
                    <a:lnTo>
                      <a:pt x="91" y="7"/>
                    </a:lnTo>
                    <a:close/>
                    <a:moveTo>
                      <a:pt x="90" y="21"/>
                    </a:moveTo>
                    <a:cubicBezTo>
                      <a:pt x="85" y="21"/>
                      <a:pt x="82" y="23"/>
                      <a:pt x="81" y="25"/>
                    </a:cubicBezTo>
                    <a:cubicBezTo>
                      <a:pt x="81" y="30"/>
                      <a:pt x="81" y="30"/>
                      <a:pt x="81" y="30"/>
                    </a:cubicBezTo>
                    <a:cubicBezTo>
                      <a:pt x="61" y="30"/>
                      <a:pt x="61" y="30"/>
                      <a:pt x="61" y="30"/>
                    </a:cubicBezTo>
                    <a:cubicBezTo>
                      <a:pt x="62" y="18"/>
                      <a:pt x="62" y="18"/>
                      <a:pt x="62" y="18"/>
                    </a:cubicBezTo>
                    <a:cubicBezTo>
                      <a:pt x="90" y="8"/>
                      <a:pt x="90" y="8"/>
                      <a:pt x="90" y="8"/>
                    </a:cubicBezTo>
                    <a:cubicBezTo>
                      <a:pt x="90" y="6"/>
                      <a:pt x="90" y="6"/>
                      <a:pt x="90" y="6"/>
                    </a:cubicBezTo>
                    <a:cubicBezTo>
                      <a:pt x="55" y="19"/>
                      <a:pt x="55" y="19"/>
                      <a:pt x="55" y="19"/>
                    </a:cubicBezTo>
                    <a:cubicBezTo>
                      <a:pt x="51" y="17"/>
                      <a:pt x="51" y="17"/>
                      <a:pt x="51" y="17"/>
                    </a:cubicBezTo>
                    <a:cubicBezTo>
                      <a:pt x="68" y="11"/>
                      <a:pt x="68" y="11"/>
                      <a:pt x="68" y="11"/>
                    </a:cubicBezTo>
                    <a:cubicBezTo>
                      <a:pt x="68" y="4"/>
                      <a:pt x="68" y="4"/>
                      <a:pt x="68" y="4"/>
                    </a:cubicBezTo>
                    <a:cubicBezTo>
                      <a:pt x="77" y="4"/>
                      <a:pt x="77" y="4"/>
                      <a:pt x="77" y="4"/>
                    </a:cubicBezTo>
                    <a:cubicBezTo>
                      <a:pt x="77" y="8"/>
                      <a:pt x="77" y="8"/>
                      <a:pt x="77" y="8"/>
                    </a:cubicBezTo>
                    <a:cubicBezTo>
                      <a:pt x="90" y="3"/>
                      <a:pt x="90" y="3"/>
                      <a:pt x="90" y="3"/>
                    </a:cubicBezTo>
                    <a:cubicBezTo>
                      <a:pt x="90" y="0"/>
                      <a:pt x="90" y="0"/>
                      <a:pt x="90" y="0"/>
                    </a:cubicBezTo>
                    <a:cubicBezTo>
                      <a:pt x="90" y="0"/>
                      <a:pt x="90" y="0"/>
                      <a:pt x="90" y="0"/>
                    </a:cubicBezTo>
                    <a:cubicBezTo>
                      <a:pt x="41" y="0"/>
                      <a:pt x="1" y="8"/>
                      <a:pt x="0" y="17"/>
                    </a:cubicBezTo>
                    <a:cubicBezTo>
                      <a:pt x="0" y="26"/>
                      <a:pt x="40" y="33"/>
                      <a:pt x="90" y="33"/>
                    </a:cubicBezTo>
                    <a:lnTo>
                      <a:pt x="90" y="21"/>
                    </a:lnTo>
                    <a:close/>
                  </a:path>
                </a:pathLst>
              </a:custGeom>
              <a:solidFill>
                <a:schemeClr val="bg2"/>
              </a:solidFill>
              <a:ln>
                <a:noFill/>
              </a:ln>
            </p:spPr>
            <p:txBody>
              <a:bodyPr lIns="51435" tIns="25718" rIns="51435" bIns="25718"/>
              <a:lstStyle/>
              <a:p>
                <a:pPr defTabSz="514350">
                  <a:defRPr/>
                </a:pPr>
                <a:endParaRPr lang="en-US" sz="760"/>
              </a:p>
            </p:txBody>
          </p:sp>
        </p:grpSp>
        <p:grpSp>
          <p:nvGrpSpPr>
            <p:cNvPr id="4" name="Group 8"/>
            <p:cNvGrpSpPr>
              <a:grpSpLocks noChangeAspect="1"/>
            </p:cNvGrpSpPr>
            <p:nvPr/>
          </p:nvGrpSpPr>
          <p:grpSpPr>
            <a:xfrm>
              <a:off x="2674772" y="1663503"/>
              <a:ext cx="2418743" cy="1941806"/>
              <a:chOff x="5599580" y="500139"/>
              <a:chExt cx="5497171" cy="4413216"/>
            </a:xfrm>
          </p:grpSpPr>
          <p:sp>
            <p:nvSpPr>
              <p:cNvPr id="28" name="Oval Callout 9"/>
              <p:cNvSpPr/>
              <p:nvPr/>
            </p:nvSpPr>
            <p:spPr>
              <a:xfrm>
                <a:off x="8126772" y="3612563"/>
                <a:ext cx="1766475" cy="1180575"/>
              </a:xfrm>
              <a:prstGeom prst="wedgeEllipseCallout">
                <a:avLst/>
              </a:prstGeom>
              <a:solidFill>
                <a:schemeClr val="accent1"/>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29" name="Oval Callout 10"/>
              <p:cNvSpPr/>
              <p:nvPr/>
            </p:nvSpPr>
            <p:spPr>
              <a:xfrm>
                <a:off x="6682224" y="3199775"/>
                <a:ext cx="1341367" cy="895752"/>
              </a:xfrm>
              <a:prstGeom prst="wedgeEllipseCallout">
                <a:avLst>
                  <a:gd name="adj1" fmla="val 26187"/>
                  <a:gd name="adj2" fmla="val 625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0" name="Oval Callout 11"/>
              <p:cNvSpPr/>
              <p:nvPr/>
            </p:nvSpPr>
            <p:spPr>
              <a:xfrm>
                <a:off x="9546556" y="2526931"/>
                <a:ext cx="1543602" cy="1031971"/>
              </a:xfrm>
              <a:prstGeom prst="wedgeEllipseCallout">
                <a:avLst>
                  <a:gd name="adj1" fmla="val 23309"/>
                  <a:gd name="adj2" fmla="val 576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1" name="Oval Callout 12"/>
              <p:cNvSpPr/>
              <p:nvPr/>
            </p:nvSpPr>
            <p:spPr>
              <a:xfrm>
                <a:off x="8126772" y="2621871"/>
                <a:ext cx="1176276" cy="788427"/>
              </a:xfrm>
              <a:prstGeom prst="wedgeEllipseCallout">
                <a:avLst>
                  <a:gd name="adj1" fmla="val 11299"/>
                  <a:gd name="adj2" fmla="val 667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2" name="Oval Callout 13"/>
              <p:cNvSpPr/>
              <p:nvPr/>
            </p:nvSpPr>
            <p:spPr>
              <a:xfrm>
                <a:off x="10103739" y="1705481"/>
                <a:ext cx="994673" cy="664591"/>
              </a:xfrm>
              <a:prstGeom prst="wedgeEllipseCallout">
                <a:avLst>
                  <a:gd name="adj1" fmla="val 39098"/>
                  <a:gd name="adj2" fmla="val 650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3" name="Oval Callout 14"/>
              <p:cNvSpPr/>
              <p:nvPr/>
            </p:nvSpPr>
            <p:spPr>
              <a:xfrm>
                <a:off x="5600877" y="2370072"/>
                <a:ext cx="1287711" cy="862726"/>
              </a:xfrm>
              <a:prstGeom prst="wedgeEllipseCallout">
                <a:avLst>
                  <a:gd name="adj1" fmla="val 8488"/>
                  <a:gd name="adj2" fmla="val 702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4" name="Oval Callout 15"/>
              <p:cNvSpPr/>
              <p:nvPr/>
            </p:nvSpPr>
            <p:spPr>
              <a:xfrm>
                <a:off x="6727626" y="1544495"/>
                <a:ext cx="1564237" cy="1048482"/>
              </a:xfrm>
              <a:prstGeom prst="wedgeEllipseCallout">
                <a:avLst>
                  <a:gd name="adj1" fmla="val 6540"/>
                  <a:gd name="adj2" fmla="val 751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5" name="Oval Callout 16"/>
              <p:cNvSpPr/>
              <p:nvPr/>
            </p:nvSpPr>
            <p:spPr>
              <a:xfrm>
                <a:off x="8667447" y="1527983"/>
                <a:ext cx="1176273" cy="788424"/>
              </a:xfrm>
              <a:prstGeom prst="wedgeEllipse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6" name="Oval Callout 17"/>
              <p:cNvSpPr/>
              <p:nvPr/>
            </p:nvSpPr>
            <p:spPr>
              <a:xfrm>
                <a:off x="9955157" y="3868492"/>
                <a:ext cx="994673" cy="664591"/>
              </a:xfrm>
              <a:prstGeom prst="wedgeEllipseCallout">
                <a:avLst>
                  <a:gd name="adj1" fmla="val -5639"/>
                  <a:gd name="adj2" fmla="val 66280"/>
                </a:avLst>
              </a:prstGeom>
              <a:solidFill>
                <a:schemeClr val="accent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7" name="Oval Callout 18"/>
              <p:cNvSpPr/>
              <p:nvPr/>
            </p:nvSpPr>
            <p:spPr>
              <a:xfrm>
                <a:off x="7111461" y="4248257"/>
                <a:ext cx="994675" cy="664591"/>
              </a:xfrm>
              <a:prstGeom prst="wedgeEllipseCallout">
                <a:avLst>
                  <a:gd name="adj1" fmla="val 39098"/>
                  <a:gd name="adj2" fmla="val 65020"/>
                </a:avLst>
              </a:prstGeom>
              <a:solidFill>
                <a:schemeClr val="accent3"/>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8" name="Oval Callout 19"/>
              <p:cNvSpPr/>
              <p:nvPr/>
            </p:nvSpPr>
            <p:spPr>
              <a:xfrm>
                <a:off x="9538301" y="500139"/>
                <a:ext cx="1341367" cy="895752"/>
              </a:xfrm>
              <a:prstGeom prst="wedgeEllipseCallout">
                <a:avLst>
                  <a:gd name="adj1" fmla="val -12056"/>
                  <a:gd name="adj2" fmla="val 690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39" name="Oval Callout 20"/>
              <p:cNvSpPr/>
              <p:nvPr/>
            </p:nvSpPr>
            <p:spPr>
              <a:xfrm>
                <a:off x="8089628" y="690022"/>
                <a:ext cx="994673" cy="664591"/>
              </a:xfrm>
              <a:prstGeom prst="wedgeEllipseCallout">
                <a:avLst>
                  <a:gd name="adj1" fmla="val -5639"/>
                  <a:gd name="adj2" fmla="val 662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d-ID" sz="760"/>
              </a:p>
            </p:txBody>
          </p:sp>
          <p:sp>
            <p:nvSpPr>
              <p:cNvPr id="40" name="Freeform 45"/>
              <p:cNvSpPr>
                <a:spLocks noEditPoints="1"/>
              </p:cNvSpPr>
              <p:nvPr/>
            </p:nvSpPr>
            <p:spPr bwMode="auto">
              <a:xfrm>
                <a:off x="8481718" y="2795242"/>
                <a:ext cx="466384" cy="466452"/>
              </a:xfrm>
              <a:custGeom>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lIns="51435" tIns="25718" rIns="51435" bIns="25718"/>
              <a:lstStyle/>
              <a:p>
                <a:pPr defTabSz="514350">
                  <a:defRPr/>
                </a:pPr>
                <a:endParaRPr lang="id-ID" sz="760"/>
              </a:p>
            </p:txBody>
          </p:sp>
          <p:grpSp>
            <p:nvGrpSpPr>
              <p:cNvPr id="5" name="Group 22"/>
              <p:cNvGrpSpPr/>
              <p:nvPr/>
            </p:nvGrpSpPr>
            <p:grpSpPr>
              <a:xfrm>
                <a:off x="7366971" y="4407847"/>
                <a:ext cx="482600" cy="392113"/>
                <a:chOff x="2974975" y="5006976"/>
                <a:chExt cx="482600" cy="392113"/>
              </a:xfrm>
              <a:solidFill>
                <a:schemeClr val="bg1"/>
              </a:solidFill>
            </p:grpSpPr>
            <p:sp>
              <p:nvSpPr>
                <p:cNvPr id="94" name="Freeform 46"/>
                <p:cNvSpPr>
                  <a:spLocks noEditPoints="1"/>
                </p:cNvSpPr>
                <p:nvPr/>
              </p:nvSpPr>
              <p:spPr bwMode="auto">
                <a:xfrm>
                  <a:off x="3306763" y="5127626"/>
                  <a:ext cx="90487" cy="120650"/>
                </a:xfrm>
                <a:custGeom>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p:spPr>
              <p:txBody>
                <a:bodyPr lIns="51435" tIns="25718" rIns="51435" bIns="25718"/>
                <a:lstStyle/>
                <a:p>
                  <a:pPr defTabSz="514350">
                    <a:defRPr/>
                  </a:pPr>
                  <a:endParaRPr lang="id-ID" sz="760"/>
                </a:p>
              </p:txBody>
            </p:sp>
            <p:sp>
              <p:nvSpPr>
                <p:cNvPr id="95" name="Freeform 47"/>
                <p:cNvSpPr>
                  <a:spLocks noEditPoints="1"/>
                </p:cNvSpPr>
                <p:nvPr/>
              </p:nvSpPr>
              <p:spPr bwMode="auto">
                <a:xfrm>
                  <a:off x="2974975" y="5006976"/>
                  <a:ext cx="482600" cy="392113"/>
                </a:xfrm>
                <a:custGeom>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p:spPr>
              <p:txBody>
                <a:bodyPr lIns="51435" tIns="25718" rIns="51435" bIns="25718"/>
                <a:lstStyle/>
                <a:p>
                  <a:pPr defTabSz="514350">
                    <a:defRPr/>
                  </a:pPr>
                  <a:endParaRPr lang="id-ID" sz="760"/>
                </a:p>
              </p:txBody>
            </p:sp>
          </p:grpSp>
          <p:grpSp>
            <p:nvGrpSpPr>
              <p:cNvPr id="6" name="Group 23"/>
              <p:cNvGrpSpPr/>
              <p:nvPr/>
            </p:nvGrpSpPr>
            <p:grpSpPr>
              <a:xfrm>
                <a:off x="7210457" y="1807833"/>
                <a:ext cx="549275" cy="549275"/>
                <a:chOff x="1978025" y="4927601"/>
                <a:chExt cx="549275" cy="549275"/>
              </a:xfrm>
              <a:solidFill>
                <a:schemeClr val="bg1"/>
              </a:solidFill>
            </p:grpSpPr>
            <p:sp>
              <p:nvSpPr>
                <p:cNvPr id="85" name="Freeform 48"/>
                <p:cNvSpPr>
                  <a:spLocks noEditPoints="1"/>
                </p:cNvSpPr>
                <p:nvPr/>
              </p:nvSpPr>
              <p:spPr bwMode="auto">
                <a:xfrm>
                  <a:off x="1978025" y="4927601"/>
                  <a:ext cx="549275" cy="549275"/>
                </a:xfrm>
                <a:custGeom>
                  <a:gdLst>
                    <a:gd name="T0" fmla="*/ 97 w 146"/>
                    <a:gd name="T1" fmla="*/ 14 h 146"/>
                    <a:gd name="T2" fmla="*/ 14 w 146"/>
                    <a:gd name="T3" fmla="*/ 49 h 146"/>
                    <a:gd name="T4" fmla="*/ 49 w 146"/>
                    <a:gd name="T5" fmla="*/ 132 h 146"/>
                    <a:gd name="T6" fmla="*/ 132 w 146"/>
                    <a:gd name="T7" fmla="*/ 97 h 146"/>
                    <a:gd name="T8" fmla="*/ 97 w 146"/>
                    <a:gd name="T9" fmla="*/ 14 h 146"/>
                    <a:gd name="T10" fmla="*/ 52 w 146"/>
                    <a:gd name="T11" fmla="*/ 125 h 146"/>
                    <a:gd name="T12" fmla="*/ 21 w 146"/>
                    <a:gd name="T13" fmla="*/ 52 h 146"/>
                    <a:gd name="T14" fmla="*/ 94 w 146"/>
                    <a:gd name="T15" fmla="*/ 21 h 146"/>
                    <a:gd name="T16" fmla="*/ 125 w 146"/>
                    <a:gd name="T17" fmla="*/ 94 h 146"/>
                    <a:gd name="T18" fmla="*/ 52 w 146"/>
                    <a:gd name="T19" fmla="*/ 125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97" y="14"/>
                      </a:moveTo>
                      <a:cubicBezTo>
                        <a:pt x="64" y="0"/>
                        <a:pt x="27" y="16"/>
                        <a:pt x="14" y="49"/>
                      </a:cubicBezTo>
                      <a:cubicBezTo>
                        <a:pt x="0" y="82"/>
                        <a:pt x="16" y="119"/>
                        <a:pt x="49" y="132"/>
                      </a:cubicBezTo>
                      <a:cubicBezTo>
                        <a:pt x="82" y="146"/>
                        <a:pt x="119" y="130"/>
                        <a:pt x="132" y="97"/>
                      </a:cubicBezTo>
                      <a:cubicBezTo>
                        <a:pt x="146" y="64"/>
                        <a:pt x="130" y="27"/>
                        <a:pt x="97" y="14"/>
                      </a:cubicBezTo>
                      <a:close/>
                      <a:moveTo>
                        <a:pt x="52" y="125"/>
                      </a:moveTo>
                      <a:cubicBezTo>
                        <a:pt x="24" y="114"/>
                        <a:pt x="10" y="81"/>
                        <a:pt x="21" y="52"/>
                      </a:cubicBezTo>
                      <a:cubicBezTo>
                        <a:pt x="33" y="24"/>
                        <a:pt x="65" y="10"/>
                        <a:pt x="94" y="21"/>
                      </a:cubicBezTo>
                      <a:cubicBezTo>
                        <a:pt x="123" y="33"/>
                        <a:pt x="136" y="65"/>
                        <a:pt x="125" y="94"/>
                      </a:cubicBezTo>
                      <a:cubicBezTo>
                        <a:pt x="114" y="123"/>
                        <a:pt x="81" y="136"/>
                        <a:pt x="52" y="125"/>
                      </a:cubicBezTo>
                      <a:close/>
                    </a:path>
                  </a:pathLst>
                </a:custGeom>
                <a:grpFill/>
                <a:ln>
                  <a:noFill/>
                </a:ln>
              </p:spPr>
              <p:txBody>
                <a:bodyPr lIns="51435" tIns="25718" rIns="51435" bIns="25718"/>
                <a:lstStyle/>
                <a:p>
                  <a:pPr defTabSz="514350">
                    <a:defRPr/>
                  </a:pPr>
                  <a:endParaRPr lang="id-ID" sz="760"/>
                </a:p>
              </p:txBody>
            </p:sp>
            <p:sp>
              <p:nvSpPr>
                <p:cNvPr id="86" name="Freeform 49"/>
                <p:cNvSpPr>
                  <a:spLocks noEditPoints="1"/>
                </p:cNvSpPr>
                <p:nvPr/>
              </p:nvSpPr>
              <p:spPr bwMode="auto">
                <a:xfrm>
                  <a:off x="2219325" y="5168901"/>
                  <a:ext cx="66675" cy="68263"/>
                </a:xfrm>
                <a:custGeom>
                  <a:gdLst>
                    <a:gd name="T0" fmla="*/ 12 w 18"/>
                    <a:gd name="T1" fmla="*/ 2 h 18"/>
                    <a:gd name="T2" fmla="*/ 2 w 18"/>
                    <a:gd name="T3" fmla="*/ 6 h 18"/>
                    <a:gd name="T4" fmla="*/ 6 w 18"/>
                    <a:gd name="T5" fmla="*/ 16 h 18"/>
                    <a:gd name="T6" fmla="*/ 16 w 18"/>
                    <a:gd name="T7" fmla="*/ 12 h 18"/>
                    <a:gd name="T8" fmla="*/ 12 w 18"/>
                    <a:gd name="T9" fmla="*/ 2 h 18"/>
                    <a:gd name="T10" fmla="*/ 8 w 18"/>
                    <a:gd name="T11" fmla="*/ 13 h 18"/>
                    <a:gd name="T12" fmla="*/ 5 w 18"/>
                    <a:gd name="T13" fmla="*/ 8 h 18"/>
                    <a:gd name="T14" fmla="*/ 11 w 18"/>
                    <a:gd name="T15" fmla="*/ 5 h 18"/>
                    <a:gd name="T16" fmla="*/ 13 w 18"/>
                    <a:gd name="T17" fmla="*/ 11 h 18"/>
                    <a:gd name="T18" fmla="*/ 8 w 18"/>
                    <a:gd name="T19" fmla="*/ 13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2"/>
                      </a:moveTo>
                      <a:cubicBezTo>
                        <a:pt x="8" y="0"/>
                        <a:pt x="3" y="2"/>
                        <a:pt x="2" y="6"/>
                      </a:cubicBezTo>
                      <a:cubicBezTo>
                        <a:pt x="0" y="10"/>
                        <a:pt x="2" y="15"/>
                        <a:pt x="6" y="16"/>
                      </a:cubicBezTo>
                      <a:cubicBezTo>
                        <a:pt x="10" y="18"/>
                        <a:pt x="15" y="16"/>
                        <a:pt x="16" y="12"/>
                      </a:cubicBezTo>
                      <a:cubicBezTo>
                        <a:pt x="18" y="8"/>
                        <a:pt x="16" y="3"/>
                        <a:pt x="12" y="2"/>
                      </a:cubicBezTo>
                      <a:close/>
                      <a:moveTo>
                        <a:pt x="8" y="13"/>
                      </a:moveTo>
                      <a:cubicBezTo>
                        <a:pt x="5" y="12"/>
                        <a:pt x="4" y="10"/>
                        <a:pt x="5" y="8"/>
                      </a:cubicBezTo>
                      <a:cubicBezTo>
                        <a:pt x="6" y="5"/>
                        <a:pt x="8" y="4"/>
                        <a:pt x="11" y="5"/>
                      </a:cubicBezTo>
                      <a:cubicBezTo>
                        <a:pt x="13" y="6"/>
                        <a:pt x="14" y="8"/>
                        <a:pt x="13" y="11"/>
                      </a:cubicBezTo>
                      <a:cubicBezTo>
                        <a:pt x="12" y="13"/>
                        <a:pt x="10" y="14"/>
                        <a:pt x="8" y="13"/>
                      </a:cubicBezTo>
                      <a:close/>
                    </a:path>
                  </a:pathLst>
                </a:custGeom>
                <a:grpFill/>
                <a:ln>
                  <a:noFill/>
                </a:ln>
              </p:spPr>
              <p:txBody>
                <a:bodyPr lIns="51435" tIns="25718" rIns="51435" bIns="25718"/>
                <a:lstStyle/>
                <a:p>
                  <a:pPr defTabSz="514350">
                    <a:defRPr/>
                  </a:pPr>
                  <a:endParaRPr lang="id-ID" sz="760"/>
                </a:p>
              </p:txBody>
            </p:sp>
            <p:sp>
              <p:nvSpPr>
                <p:cNvPr id="87" name="Freeform 50"/>
                <p:cNvSpPr>
                  <a:spLocks noEditPoints="1"/>
                </p:cNvSpPr>
                <p:nvPr/>
              </p:nvSpPr>
              <p:spPr bwMode="auto">
                <a:xfrm>
                  <a:off x="2151063" y="5100638"/>
                  <a:ext cx="203200" cy="203200"/>
                </a:xfrm>
                <a:custGeom>
                  <a:gdLst>
                    <a:gd name="T0" fmla="*/ 36 w 54"/>
                    <a:gd name="T1" fmla="*/ 5 h 54"/>
                    <a:gd name="T2" fmla="*/ 5 w 54"/>
                    <a:gd name="T3" fmla="*/ 18 h 54"/>
                    <a:gd name="T4" fmla="*/ 18 w 54"/>
                    <a:gd name="T5" fmla="*/ 49 h 54"/>
                    <a:gd name="T6" fmla="*/ 49 w 54"/>
                    <a:gd name="T7" fmla="*/ 36 h 54"/>
                    <a:gd name="T8" fmla="*/ 36 w 54"/>
                    <a:gd name="T9" fmla="*/ 5 h 54"/>
                    <a:gd name="T10" fmla="*/ 21 w 54"/>
                    <a:gd name="T11" fmla="*/ 42 h 54"/>
                    <a:gd name="T12" fmla="*/ 12 w 54"/>
                    <a:gd name="T13" fmla="*/ 21 h 54"/>
                    <a:gd name="T14" fmla="*/ 33 w 54"/>
                    <a:gd name="T15" fmla="*/ 12 h 54"/>
                    <a:gd name="T16" fmla="*/ 42 w 54"/>
                    <a:gd name="T17" fmla="*/ 33 h 54"/>
                    <a:gd name="T18" fmla="*/ 21 w 54"/>
                    <a:gd name="T19" fmla="*/ 42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6" y="5"/>
                      </a:moveTo>
                      <a:cubicBezTo>
                        <a:pt x="24" y="0"/>
                        <a:pt x="10" y="6"/>
                        <a:pt x="5" y="18"/>
                      </a:cubicBezTo>
                      <a:cubicBezTo>
                        <a:pt x="0" y="30"/>
                        <a:pt x="6" y="44"/>
                        <a:pt x="18" y="49"/>
                      </a:cubicBezTo>
                      <a:cubicBezTo>
                        <a:pt x="30" y="54"/>
                        <a:pt x="44" y="48"/>
                        <a:pt x="49" y="36"/>
                      </a:cubicBezTo>
                      <a:cubicBezTo>
                        <a:pt x="54" y="24"/>
                        <a:pt x="48" y="10"/>
                        <a:pt x="36" y="5"/>
                      </a:cubicBezTo>
                      <a:close/>
                      <a:moveTo>
                        <a:pt x="21" y="42"/>
                      </a:moveTo>
                      <a:cubicBezTo>
                        <a:pt x="13" y="39"/>
                        <a:pt x="9" y="29"/>
                        <a:pt x="12" y="21"/>
                      </a:cubicBezTo>
                      <a:cubicBezTo>
                        <a:pt x="15" y="13"/>
                        <a:pt x="25" y="9"/>
                        <a:pt x="33" y="12"/>
                      </a:cubicBezTo>
                      <a:cubicBezTo>
                        <a:pt x="41" y="15"/>
                        <a:pt x="45" y="25"/>
                        <a:pt x="42" y="33"/>
                      </a:cubicBezTo>
                      <a:cubicBezTo>
                        <a:pt x="39" y="41"/>
                        <a:pt x="29" y="45"/>
                        <a:pt x="21" y="42"/>
                      </a:cubicBezTo>
                      <a:close/>
                    </a:path>
                  </a:pathLst>
                </a:custGeom>
                <a:grpFill/>
                <a:ln>
                  <a:noFill/>
                </a:ln>
              </p:spPr>
              <p:txBody>
                <a:bodyPr lIns="51435" tIns="25718" rIns="51435" bIns="25718"/>
                <a:lstStyle/>
                <a:p>
                  <a:pPr defTabSz="514350">
                    <a:defRPr/>
                  </a:pPr>
                  <a:endParaRPr lang="id-ID" sz="760"/>
                </a:p>
              </p:txBody>
            </p:sp>
            <p:sp>
              <p:nvSpPr>
                <p:cNvPr id="88" name="Freeform 51"/>
                <p:cNvSpPr/>
                <p:nvPr/>
              </p:nvSpPr>
              <p:spPr bwMode="auto">
                <a:xfrm>
                  <a:off x="2290763" y="5237163"/>
                  <a:ext cx="74612" cy="77788"/>
                </a:xfrm>
                <a:custGeom>
                  <a:gdLst>
                    <a:gd name="T0" fmla="*/ 20 w 20"/>
                    <a:gd name="T1" fmla="*/ 3 h 21"/>
                    <a:gd name="T2" fmla="*/ 19 w 20"/>
                    <a:gd name="T3" fmla="*/ 0 h 21"/>
                    <a:gd name="T4" fmla="*/ 16 w 20"/>
                    <a:gd name="T5" fmla="*/ 1 h 21"/>
                    <a:gd name="T6" fmla="*/ 16 w 20"/>
                    <a:gd name="T7" fmla="*/ 1 h 21"/>
                    <a:gd name="T8" fmla="*/ 1 w 20"/>
                    <a:gd name="T9" fmla="*/ 17 h 21"/>
                    <a:gd name="T10" fmla="*/ 0 w 20"/>
                    <a:gd name="T11" fmla="*/ 19 h 21"/>
                    <a:gd name="T12" fmla="*/ 3 w 20"/>
                    <a:gd name="T13" fmla="*/ 20 h 21"/>
                    <a:gd name="T14" fmla="*/ 3 w 20"/>
                    <a:gd name="T15" fmla="*/ 20 h 21"/>
                    <a:gd name="T16" fmla="*/ 20 w 20"/>
                    <a:gd name="T17" fmla="*/ 3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3"/>
                      </a:moveTo>
                      <a:cubicBezTo>
                        <a:pt x="20" y="2"/>
                        <a:pt x="20" y="1"/>
                        <a:pt x="19" y="0"/>
                      </a:cubicBezTo>
                      <a:cubicBezTo>
                        <a:pt x="18" y="0"/>
                        <a:pt x="16" y="0"/>
                        <a:pt x="16" y="1"/>
                      </a:cubicBezTo>
                      <a:cubicBezTo>
                        <a:pt x="16" y="1"/>
                        <a:pt x="16" y="1"/>
                        <a:pt x="16" y="1"/>
                      </a:cubicBezTo>
                      <a:cubicBezTo>
                        <a:pt x="13" y="9"/>
                        <a:pt x="8" y="14"/>
                        <a:pt x="1" y="17"/>
                      </a:cubicBezTo>
                      <a:cubicBezTo>
                        <a:pt x="0" y="17"/>
                        <a:pt x="0" y="18"/>
                        <a:pt x="0" y="19"/>
                      </a:cubicBezTo>
                      <a:cubicBezTo>
                        <a:pt x="0" y="20"/>
                        <a:pt x="2" y="21"/>
                        <a:pt x="3" y="20"/>
                      </a:cubicBezTo>
                      <a:cubicBezTo>
                        <a:pt x="3" y="20"/>
                        <a:pt x="3" y="20"/>
                        <a:pt x="3" y="20"/>
                      </a:cubicBezTo>
                      <a:cubicBezTo>
                        <a:pt x="10" y="17"/>
                        <a:pt x="16" y="11"/>
                        <a:pt x="20" y="3"/>
                      </a:cubicBezTo>
                      <a:close/>
                    </a:path>
                  </a:pathLst>
                </a:custGeom>
                <a:grpFill/>
                <a:ln>
                  <a:noFill/>
                </a:ln>
              </p:spPr>
              <p:txBody>
                <a:bodyPr lIns="51435" tIns="25718" rIns="51435" bIns="25718"/>
                <a:lstStyle/>
                <a:p>
                  <a:pPr defTabSz="514350">
                    <a:defRPr/>
                  </a:pPr>
                  <a:endParaRPr lang="id-ID" sz="760"/>
                </a:p>
              </p:txBody>
            </p:sp>
            <p:sp>
              <p:nvSpPr>
                <p:cNvPr id="89" name="Freeform 52"/>
                <p:cNvSpPr/>
                <p:nvPr/>
              </p:nvSpPr>
              <p:spPr bwMode="auto">
                <a:xfrm>
                  <a:off x="2312988" y="5259388"/>
                  <a:ext cx="109537" cy="112713"/>
                </a:xfrm>
                <a:custGeom>
                  <a:gdLst>
                    <a:gd name="T0" fmla="*/ 27 w 29"/>
                    <a:gd name="T1" fmla="*/ 0 h 30"/>
                    <a:gd name="T2" fmla="*/ 25 w 29"/>
                    <a:gd name="T3" fmla="*/ 1 h 30"/>
                    <a:gd name="T4" fmla="*/ 1 w 29"/>
                    <a:gd name="T5" fmla="*/ 25 h 30"/>
                    <a:gd name="T6" fmla="*/ 0 w 29"/>
                    <a:gd name="T7" fmla="*/ 28 h 30"/>
                    <a:gd name="T8" fmla="*/ 3 w 29"/>
                    <a:gd name="T9" fmla="*/ 29 h 30"/>
                    <a:gd name="T10" fmla="*/ 3 w 29"/>
                    <a:gd name="T11" fmla="*/ 29 h 30"/>
                    <a:gd name="T12" fmla="*/ 29 w 29"/>
                    <a:gd name="T13" fmla="*/ 3 h 30"/>
                    <a:gd name="T14" fmla="*/ 27 w 29"/>
                    <a:gd name="T15" fmla="*/ 0 h 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0">
                      <a:moveTo>
                        <a:pt x="27" y="0"/>
                      </a:moveTo>
                      <a:cubicBezTo>
                        <a:pt x="26" y="0"/>
                        <a:pt x="25" y="0"/>
                        <a:pt x="25" y="1"/>
                      </a:cubicBezTo>
                      <a:cubicBezTo>
                        <a:pt x="20" y="13"/>
                        <a:pt x="12" y="21"/>
                        <a:pt x="1" y="25"/>
                      </a:cubicBezTo>
                      <a:cubicBezTo>
                        <a:pt x="0" y="26"/>
                        <a:pt x="0" y="27"/>
                        <a:pt x="0" y="28"/>
                      </a:cubicBezTo>
                      <a:cubicBezTo>
                        <a:pt x="1" y="29"/>
                        <a:pt x="2" y="30"/>
                        <a:pt x="3" y="29"/>
                      </a:cubicBezTo>
                      <a:cubicBezTo>
                        <a:pt x="3" y="29"/>
                        <a:pt x="3" y="29"/>
                        <a:pt x="3" y="29"/>
                      </a:cubicBezTo>
                      <a:cubicBezTo>
                        <a:pt x="14" y="24"/>
                        <a:pt x="24" y="15"/>
                        <a:pt x="29" y="3"/>
                      </a:cubicBezTo>
                      <a:cubicBezTo>
                        <a:pt x="29" y="2"/>
                        <a:pt x="28" y="1"/>
                        <a:pt x="27" y="0"/>
                      </a:cubicBezTo>
                      <a:close/>
                    </a:path>
                  </a:pathLst>
                </a:custGeom>
                <a:grpFill/>
                <a:ln>
                  <a:noFill/>
                </a:ln>
              </p:spPr>
              <p:txBody>
                <a:bodyPr lIns="51435" tIns="25718" rIns="51435" bIns="25718"/>
                <a:lstStyle/>
                <a:p>
                  <a:pPr defTabSz="514350">
                    <a:defRPr/>
                  </a:pPr>
                  <a:endParaRPr lang="id-ID" sz="760"/>
                </a:p>
              </p:txBody>
            </p:sp>
            <p:sp>
              <p:nvSpPr>
                <p:cNvPr id="90" name="Freeform 53"/>
                <p:cNvSpPr/>
                <p:nvPr/>
              </p:nvSpPr>
              <p:spPr bwMode="auto">
                <a:xfrm>
                  <a:off x="2301875" y="5248276"/>
                  <a:ext cx="93662" cy="93663"/>
                </a:xfrm>
                <a:custGeom>
                  <a:gdLst>
                    <a:gd name="T0" fmla="*/ 23 w 25"/>
                    <a:gd name="T1" fmla="*/ 0 h 25"/>
                    <a:gd name="T2" fmla="*/ 20 w 25"/>
                    <a:gd name="T3" fmla="*/ 1 h 25"/>
                    <a:gd name="T4" fmla="*/ 1 w 25"/>
                    <a:gd name="T5" fmla="*/ 21 h 25"/>
                    <a:gd name="T6" fmla="*/ 1 w 25"/>
                    <a:gd name="T7" fmla="*/ 21 h 25"/>
                    <a:gd name="T8" fmla="*/ 0 w 25"/>
                    <a:gd name="T9" fmla="*/ 24 h 25"/>
                    <a:gd name="T10" fmla="*/ 3 w 25"/>
                    <a:gd name="T11" fmla="*/ 25 h 25"/>
                    <a:gd name="T12" fmla="*/ 3 w 25"/>
                    <a:gd name="T13" fmla="*/ 25 h 25"/>
                    <a:gd name="T14" fmla="*/ 24 w 25"/>
                    <a:gd name="T15" fmla="*/ 3 h 25"/>
                    <a:gd name="T16" fmla="*/ 23 w 25"/>
                    <a:gd name="T17"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3" y="0"/>
                      </a:moveTo>
                      <a:cubicBezTo>
                        <a:pt x="22" y="0"/>
                        <a:pt x="21" y="0"/>
                        <a:pt x="20" y="1"/>
                      </a:cubicBezTo>
                      <a:cubicBezTo>
                        <a:pt x="17" y="11"/>
                        <a:pt x="10" y="17"/>
                        <a:pt x="1" y="21"/>
                      </a:cubicBezTo>
                      <a:cubicBezTo>
                        <a:pt x="1" y="21"/>
                        <a:pt x="1" y="21"/>
                        <a:pt x="1" y="21"/>
                      </a:cubicBezTo>
                      <a:cubicBezTo>
                        <a:pt x="0" y="22"/>
                        <a:pt x="0" y="23"/>
                        <a:pt x="0" y="24"/>
                      </a:cubicBezTo>
                      <a:cubicBezTo>
                        <a:pt x="1" y="25"/>
                        <a:pt x="2" y="25"/>
                        <a:pt x="3" y="25"/>
                      </a:cubicBezTo>
                      <a:cubicBezTo>
                        <a:pt x="3" y="25"/>
                        <a:pt x="3" y="25"/>
                        <a:pt x="3" y="25"/>
                      </a:cubicBezTo>
                      <a:cubicBezTo>
                        <a:pt x="12" y="21"/>
                        <a:pt x="20" y="13"/>
                        <a:pt x="24" y="3"/>
                      </a:cubicBezTo>
                      <a:cubicBezTo>
                        <a:pt x="25" y="2"/>
                        <a:pt x="24" y="1"/>
                        <a:pt x="23" y="0"/>
                      </a:cubicBezTo>
                      <a:close/>
                    </a:path>
                  </a:pathLst>
                </a:custGeom>
                <a:grpFill/>
                <a:ln>
                  <a:noFill/>
                </a:ln>
              </p:spPr>
              <p:txBody>
                <a:bodyPr lIns="51435" tIns="25718" rIns="51435" bIns="25718"/>
                <a:lstStyle/>
                <a:p>
                  <a:pPr defTabSz="514350">
                    <a:defRPr/>
                  </a:pPr>
                  <a:endParaRPr lang="id-ID" sz="760"/>
                </a:p>
              </p:txBody>
            </p:sp>
            <p:sp>
              <p:nvSpPr>
                <p:cNvPr id="91" name="Freeform 54"/>
                <p:cNvSpPr/>
                <p:nvPr/>
              </p:nvSpPr>
              <p:spPr bwMode="auto">
                <a:xfrm>
                  <a:off x="2139950" y="5089526"/>
                  <a:ext cx="74612" cy="79375"/>
                </a:xfrm>
                <a:custGeom>
                  <a:gdLst>
                    <a:gd name="T0" fmla="*/ 20 w 20"/>
                    <a:gd name="T1" fmla="*/ 2 h 21"/>
                    <a:gd name="T2" fmla="*/ 17 w 20"/>
                    <a:gd name="T3" fmla="*/ 1 h 21"/>
                    <a:gd name="T4" fmla="*/ 17 w 20"/>
                    <a:gd name="T5" fmla="*/ 1 h 21"/>
                    <a:gd name="T6" fmla="*/ 0 w 20"/>
                    <a:gd name="T7" fmla="*/ 18 h 21"/>
                    <a:gd name="T8" fmla="*/ 0 w 20"/>
                    <a:gd name="T9" fmla="*/ 18 h 21"/>
                    <a:gd name="T10" fmla="*/ 1 w 20"/>
                    <a:gd name="T11" fmla="*/ 21 h 21"/>
                    <a:gd name="T12" fmla="*/ 4 w 20"/>
                    <a:gd name="T13" fmla="*/ 20 h 21"/>
                    <a:gd name="T14" fmla="*/ 4 w 20"/>
                    <a:gd name="T15" fmla="*/ 20 h 21"/>
                    <a:gd name="T16" fmla="*/ 19 w 20"/>
                    <a:gd name="T17" fmla="*/ 4 h 21"/>
                    <a:gd name="T18" fmla="*/ 20 w 20"/>
                    <a:gd name="T19"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
                      </a:moveTo>
                      <a:cubicBezTo>
                        <a:pt x="20" y="1"/>
                        <a:pt x="18" y="0"/>
                        <a:pt x="17" y="1"/>
                      </a:cubicBezTo>
                      <a:cubicBezTo>
                        <a:pt x="17" y="1"/>
                        <a:pt x="17" y="1"/>
                        <a:pt x="17" y="1"/>
                      </a:cubicBezTo>
                      <a:cubicBezTo>
                        <a:pt x="10" y="4"/>
                        <a:pt x="4" y="10"/>
                        <a:pt x="0" y="18"/>
                      </a:cubicBezTo>
                      <a:cubicBezTo>
                        <a:pt x="0" y="18"/>
                        <a:pt x="0" y="18"/>
                        <a:pt x="0" y="18"/>
                      </a:cubicBezTo>
                      <a:cubicBezTo>
                        <a:pt x="0" y="19"/>
                        <a:pt x="0" y="20"/>
                        <a:pt x="1" y="21"/>
                      </a:cubicBezTo>
                      <a:cubicBezTo>
                        <a:pt x="2" y="21"/>
                        <a:pt x="4" y="21"/>
                        <a:pt x="4" y="20"/>
                      </a:cubicBezTo>
                      <a:cubicBezTo>
                        <a:pt x="4" y="20"/>
                        <a:pt x="4" y="20"/>
                        <a:pt x="4" y="20"/>
                      </a:cubicBezTo>
                      <a:cubicBezTo>
                        <a:pt x="7" y="12"/>
                        <a:pt x="12" y="7"/>
                        <a:pt x="19" y="4"/>
                      </a:cubicBezTo>
                      <a:cubicBezTo>
                        <a:pt x="20" y="4"/>
                        <a:pt x="20" y="3"/>
                        <a:pt x="20" y="2"/>
                      </a:cubicBezTo>
                      <a:close/>
                    </a:path>
                  </a:pathLst>
                </a:custGeom>
                <a:grpFill/>
                <a:ln>
                  <a:noFill/>
                </a:ln>
              </p:spPr>
              <p:txBody>
                <a:bodyPr lIns="51435" tIns="25718" rIns="51435" bIns="25718"/>
                <a:lstStyle/>
                <a:p>
                  <a:pPr defTabSz="514350">
                    <a:defRPr/>
                  </a:pPr>
                  <a:endParaRPr lang="id-ID" sz="760"/>
                </a:p>
              </p:txBody>
            </p:sp>
            <p:sp>
              <p:nvSpPr>
                <p:cNvPr id="92" name="Freeform 55"/>
                <p:cNvSpPr/>
                <p:nvPr/>
              </p:nvSpPr>
              <p:spPr bwMode="auto">
                <a:xfrm>
                  <a:off x="2082800" y="5033963"/>
                  <a:ext cx="109537" cy="112713"/>
                </a:xfrm>
                <a:custGeom>
                  <a:gdLst>
                    <a:gd name="T0" fmla="*/ 29 w 29"/>
                    <a:gd name="T1" fmla="*/ 2 h 30"/>
                    <a:gd name="T2" fmla="*/ 26 w 29"/>
                    <a:gd name="T3" fmla="*/ 1 h 30"/>
                    <a:gd name="T4" fmla="*/ 26 w 29"/>
                    <a:gd name="T5" fmla="*/ 1 h 30"/>
                    <a:gd name="T6" fmla="*/ 0 w 29"/>
                    <a:gd name="T7" fmla="*/ 27 h 30"/>
                    <a:gd name="T8" fmla="*/ 2 w 29"/>
                    <a:gd name="T9" fmla="*/ 30 h 30"/>
                    <a:gd name="T10" fmla="*/ 4 w 29"/>
                    <a:gd name="T11" fmla="*/ 29 h 30"/>
                    <a:gd name="T12" fmla="*/ 28 w 29"/>
                    <a:gd name="T13" fmla="*/ 5 h 30"/>
                    <a:gd name="T14" fmla="*/ 29 w 29"/>
                    <a:gd name="T15" fmla="*/ 2 h 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0">
                      <a:moveTo>
                        <a:pt x="29" y="2"/>
                      </a:moveTo>
                      <a:cubicBezTo>
                        <a:pt x="28" y="1"/>
                        <a:pt x="27" y="0"/>
                        <a:pt x="26" y="1"/>
                      </a:cubicBezTo>
                      <a:cubicBezTo>
                        <a:pt x="26" y="1"/>
                        <a:pt x="26" y="1"/>
                        <a:pt x="26" y="1"/>
                      </a:cubicBezTo>
                      <a:cubicBezTo>
                        <a:pt x="15" y="6"/>
                        <a:pt x="5" y="15"/>
                        <a:pt x="0" y="27"/>
                      </a:cubicBezTo>
                      <a:cubicBezTo>
                        <a:pt x="0" y="28"/>
                        <a:pt x="1" y="29"/>
                        <a:pt x="2" y="30"/>
                      </a:cubicBezTo>
                      <a:cubicBezTo>
                        <a:pt x="3" y="30"/>
                        <a:pt x="4" y="30"/>
                        <a:pt x="4" y="29"/>
                      </a:cubicBezTo>
                      <a:cubicBezTo>
                        <a:pt x="9" y="17"/>
                        <a:pt x="17" y="9"/>
                        <a:pt x="28" y="5"/>
                      </a:cubicBezTo>
                      <a:cubicBezTo>
                        <a:pt x="29" y="4"/>
                        <a:pt x="29" y="3"/>
                        <a:pt x="29" y="2"/>
                      </a:cubicBezTo>
                      <a:close/>
                    </a:path>
                  </a:pathLst>
                </a:custGeom>
                <a:grpFill/>
                <a:ln>
                  <a:noFill/>
                </a:ln>
              </p:spPr>
              <p:txBody>
                <a:bodyPr lIns="51435" tIns="25718" rIns="51435" bIns="25718"/>
                <a:lstStyle/>
                <a:p>
                  <a:pPr defTabSz="514350">
                    <a:defRPr/>
                  </a:pPr>
                  <a:endParaRPr lang="id-ID" sz="760"/>
                </a:p>
              </p:txBody>
            </p:sp>
            <p:sp>
              <p:nvSpPr>
                <p:cNvPr id="93" name="Freeform 56"/>
                <p:cNvSpPr/>
                <p:nvPr/>
              </p:nvSpPr>
              <p:spPr bwMode="auto">
                <a:xfrm>
                  <a:off x="2109788" y="5064126"/>
                  <a:ext cx="93662" cy="93663"/>
                </a:xfrm>
                <a:custGeom>
                  <a:gdLst>
                    <a:gd name="T0" fmla="*/ 24 w 25"/>
                    <a:gd name="T1" fmla="*/ 4 h 25"/>
                    <a:gd name="T2" fmla="*/ 25 w 25"/>
                    <a:gd name="T3" fmla="*/ 1 h 25"/>
                    <a:gd name="T4" fmla="*/ 22 w 25"/>
                    <a:gd name="T5" fmla="*/ 0 h 25"/>
                    <a:gd name="T6" fmla="*/ 22 w 25"/>
                    <a:gd name="T7" fmla="*/ 0 h 25"/>
                    <a:gd name="T8" fmla="*/ 1 w 25"/>
                    <a:gd name="T9" fmla="*/ 22 h 25"/>
                    <a:gd name="T10" fmla="*/ 2 w 25"/>
                    <a:gd name="T11" fmla="*/ 25 h 25"/>
                    <a:gd name="T12" fmla="*/ 5 w 25"/>
                    <a:gd name="T13" fmla="*/ 24 h 25"/>
                    <a:gd name="T14" fmla="*/ 24 w 25"/>
                    <a:gd name="T15" fmla="*/ 4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4"/>
                      </a:moveTo>
                      <a:cubicBezTo>
                        <a:pt x="25" y="3"/>
                        <a:pt x="25" y="2"/>
                        <a:pt x="25" y="1"/>
                      </a:cubicBezTo>
                      <a:cubicBezTo>
                        <a:pt x="24" y="0"/>
                        <a:pt x="23" y="0"/>
                        <a:pt x="22" y="0"/>
                      </a:cubicBezTo>
                      <a:cubicBezTo>
                        <a:pt x="22" y="0"/>
                        <a:pt x="22" y="0"/>
                        <a:pt x="22" y="0"/>
                      </a:cubicBezTo>
                      <a:cubicBezTo>
                        <a:pt x="13" y="4"/>
                        <a:pt x="5" y="12"/>
                        <a:pt x="1" y="22"/>
                      </a:cubicBezTo>
                      <a:cubicBezTo>
                        <a:pt x="0" y="23"/>
                        <a:pt x="1" y="24"/>
                        <a:pt x="2" y="25"/>
                      </a:cubicBezTo>
                      <a:cubicBezTo>
                        <a:pt x="3" y="25"/>
                        <a:pt x="4" y="25"/>
                        <a:pt x="5" y="24"/>
                      </a:cubicBezTo>
                      <a:cubicBezTo>
                        <a:pt x="8" y="14"/>
                        <a:pt x="15" y="8"/>
                        <a:pt x="24" y="4"/>
                      </a:cubicBezTo>
                      <a:close/>
                    </a:path>
                  </a:pathLst>
                </a:custGeom>
                <a:grpFill/>
                <a:ln>
                  <a:noFill/>
                </a:ln>
              </p:spPr>
              <p:txBody>
                <a:bodyPr lIns="51435" tIns="25718" rIns="51435" bIns="25718"/>
                <a:lstStyle/>
                <a:p>
                  <a:pPr defTabSz="514350">
                    <a:defRPr/>
                  </a:pPr>
                  <a:endParaRPr lang="id-ID" sz="760"/>
                </a:p>
              </p:txBody>
            </p:sp>
          </p:grpSp>
          <p:grpSp>
            <p:nvGrpSpPr>
              <p:cNvPr id="7" name="Group 24"/>
              <p:cNvGrpSpPr/>
              <p:nvPr/>
            </p:nvGrpSpPr>
            <p:grpSpPr>
              <a:xfrm>
                <a:off x="8806221" y="3987764"/>
                <a:ext cx="495300" cy="466725"/>
                <a:chOff x="1049338" y="4976813"/>
                <a:chExt cx="495300" cy="466725"/>
              </a:xfrm>
              <a:solidFill>
                <a:schemeClr val="bg1"/>
              </a:solidFill>
            </p:grpSpPr>
            <p:sp>
              <p:nvSpPr>
                <p:cNvPr id="83" name="Oval 57"/>
                <p:cNvSpPr>
                  <a:spLocks noChangeArrowheads="1"/>
                </p:cNvSpPr>
                <p:nvPr/>
              </p:nvSpPr>
              <p:spPr bwMode="auto">
                <a:xfrm>
                  <a:off x="1289050" y="5232401"/>
                  <a:ext cx="60325" cy="60325"/>
                </a:xfrm>
                <a:prstGeom prst="ellipse">
                  <a:avLst/>
                </a:prstGeom>
                <a:grpFill/>
                <a:ln>
                  <a:noFill/>
                </a:ln>
              </p:spPr>
              <p:txBody>
                <a:bodyPr lIns="51435" tIns="25718" rIns="51435" bIns="25718"/>
                <a:lstStyle/>
                <a:p>
                  <a:pPr defTabSz="514350">
                    <a:defRPr/>
                  </a:pPr>
                  <a:endParaRPr lang="id-ID" sz="760"/>
                </a:p>
              </p:txBody>
            </p:sp>
            <p:sp>
              <p:nvSpPr>
                <p:cNvPr id="84" name="Freeform 58"/>
                <p:cNvSpPr>
                  <a:spLocks noEditPoints="1"/>
                </p:cNvSpPr>
                <p:nvPr/>
              </p:nvSpPr>
              <p:spPr bwMode="auto">
                <a:xfrm>
                  <a:off x="1049338" y="4976813"/>
                  <a:ext cx="495300" cy="466725"/>
                </a:xfrm>
                <a:custGeom>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lIns="51435" tIns="25718" rIns="51435" bIns="25718"/>
                <a:lstStyle/>
                <a:p>
                  <a:pPr defTabSz="514350">
                    <a:defRPr/>
                  </a:pPr>
                  <a:endParaRPr lang="id-ID" sz="760"/>
                </a:p>
              </p:txBody>
            </p:sp>
          </p:grpSp>
          <p:sp>
            <p:nvSpPr>
              <p:cNvPr id="44" name="Freeform 59"/>
              <p:cNvSpPr>
                <a:spLocks noEditPoints="1"/>
              </p:cNvSpPr>
              <p:nvPr/>
            </p:nvSpPr>
            <p:spPr bwMode="auto">
              <a:xfrm>
                <a:off x="10359631" y="1779783"/>
                <a:ext cx="482890" cy="478835"/>
              </a:xfrm>
              <a:custGeom>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lIns="51435" tIns="25718" rIns="51435" bIns="25718"/>
              <a:lstStyle/>
              <a:p>
                <a:pPr defTabSz="514350">
                  <a:defRPr/>
                </a:pPr>
                <a:endParaRPr lang="id-ID" sz="760"/>
              </a:p>
            </p:txBody>
          </p:sp>
          <p:sp>
            <p:nvSpPr>
              <p:cNvPr id="45" name="Freeform 60"/>
              <p:cNvSpPr>
                <a:spLocks noEditPoints="1"/>
              </p:cNvSpPr>
              <p:nvPr/>
            </p:nvSpPr>
            <p:spPr bwMode="auto">
              <a:xfrm>
                <a:off x="5922805" y="2564081"/>
                <a:ext cx="482893" cy="482964"/>
              </a:xfrm>
              <a:custGeom>
                <a:gdLst>
                  <a:gd name="T0" fmla="*/ 126 w 129"/>
                  <a:gd name="T1" fmla="*/ 2 h 128"/>
                  <a:gd name="T2" fmla="*/ 121 w 129"/>
                  <a:gd name="T3" fmla="*/ 0 h 128"/>
                  <a:gd name="T4" fmla="*/ 120 w 129"/>
                  <a:gd name="T5" fmla="*/ 0 h 128"/>
                  <a:gd name="T6" fmla="*/ 52 w 129"/>
                  <a:gd name="T7" fmla="*/ 12 h 128"/>
                  <a:gd name="T8" fmla="*/ 45 w 129"/>
                  <a:gd name="T9" fmla="*/ 20 h 128"/>
                  <a:gd name="T10" fmla="*/ 45 w 129"/>
                  <a:gd name="T11" fmla="*/ 28 h 128"/>
                  <a:gd name="T12" fmla="*/ 45 w 129"/>
                  <a:gd name="T13" fmla="*/ 32 h 128"/>
                  <a:gd name="T14" fmla="*/ 45 w 129"/>
                  <a:gd name="T15" fmla="*/ 89 h 128"/>
                  <a:gd name="T16" fmla="*/ 30 w 129"/>
                  <a:gd name="T17" fmla="*/ 84 h 128"/>
                  <a:gd name="T18" fmla="*/ 20 w 129"/>
                  <a:gd name="T19" fmla="*/ 86 h 128"/>
                  <a:gd name="T20" fmla="*/ 3 w 129"/>
                  <a:gd name="T21" fmla="*/ 100 h 128"/>
                  <a:gd name="T22" fmla="*/ 2 w 129"/>
                  <a:gd name="T23" fmla="*/ 115 h 128"/>
                  <a:gd name="T24" fmla="*/ 24 w 129"/>
                  <a:gd name="T25" fmla="*/ 128 h 128"/>
                  <a:gd name="T26" fmla="*/ 34 w 129"/>
                  <a:gd name="T27" fmla="*/ 126 h 128"/>
                  <a:gd name="T28" fmla="*/ 51 w 129"/>
                  <a:gd name="T29" fmla="*/ 112 h 128"/>
                  <a:gd name="T30" fmla="*/ 53 w 129"/>
                  <a:gd name="T31" fmla="*/ 104 h 128"/>
                  <a:gd name="T32" fmla="*/ 53 w 129"/>
                  <a:gd name="T33" fmla="*/ 104 h 128"/>
                  <a:gd name="T34" fmla="*/ 53 w 129"/>
                  <a:gd name="T35" fmla="*/ 40 h 128"/>
                  <a:gd name="T36" fmla="*/ 54 w 129"/>
                  <a:gd name="T37" fmla="*/ 40 h 128"/>
                  <a:gd name="T38" fmla="*/ 121 w 129"/>
                  <a:gd name="T39" fmla="*/ 28 h 128"/>
                  <a:gd name="T40" fmla="*/ 121 w 129"/>
                  <a:gd name="T41" fmla="*/ 77 h 128"/>
                  <a:gd name="T42" fmla="*/ 106 w 129"/>
                  <a:gd name="T43" fmla="*/ 72 h 128"/>
                  <a:gd name="T44" fmla="*/ 96 w 129"/>
                  <a:gd name="T45" fmla="*/ 74 h 128"/>
                  <a:gd name="T46" fmla="*/ 79 w 129"/>
                  <a:gd name="T47" fmla="*/ 88 h 128"/>
                  <a:gd name="T48" fmla="*/ 78 w 129"/>
                  <a:gd name="T49" fmla="*/ 103 h 128"/>
                  <a:gd name="T50" fmla="*/ 100 w 129"/>
                  <a:gd name="T51" fmla="*/ 116 h 128"/>
                  <a:gd name="T52" fmla="*/ 110 w 129"/>
                  <a:gd name="T53" fmla="*/ 114 h 128"/>
                  <a:gd name="T54" fmla="*/ 127 w 129"/>
                  <a:gd name="T55" fmla="*/ 100 h 128"/>
                  <a:gd name="T56" fmla="*/ 129 w 129"/>
                  <a:gd name="T57" fmla="*/ 92 h 128"/>
                  <a:gd name="T58" fmla="*/ 129 w 129"/>
                  <a:gd name="T59" fmla="*/ 92 h 128"/>
                  <a:gd name="T60" fmla="*/ 129 w 129"/>
                  <a:gd name="T61" fmla="*/ 20 h 128"/>
                  <a:gd name="T62" fmla="*/ 129 w 129"/>
                  <a:gd name="T63" fmla="*/ 16 h 128"/>
                  <a:gd name="T64" fmla="*/ 129 w 129"/>
                  <a:gd name="T65" fmla="*/ 8 h 128"/>
                  <a:gd name="T66" fmla="*/ 126 w 129"/>
                  <a:gd name="T67" fmla="*/ 2 h 128"/>
                  <a:gd name="T68" fmla="*/ 32 w 129"/>
                  <a:gd name="T69" fmla="*/ 119 h 128"/>
                  <a:gd name="T70" fmla="*/ 10 w 129"/>
                  <a:gd name="T71" fmla="*/ 112 h 128"/>
                  <a:gd name="T72" fmla="*/ 22 w 129"/>
                  <a:gd name="T73" fmla="*/ 93 h 128"/>
                  <a:gd name="T74" fmla="*/ 44 w 129"/>
                  <a:gd name="T75" fmla="*/ 100 h 128"/>
                  <a:gd name="T76" fmla="*/ 32 w 129"/>
                  <a:gd name="T77" fmla="*/ 119 h 128"/>
                  <a:gd name="T78" fmla="*/ 108 w 129"/>
                  <a:gd name="T79" fmla="*/ 107 h 128"/>
                  <a:gd name="T80" fmla="*/ 85 w 129"/>
                  <a:gd name="T81" fmla="*/ 100 h 128"/>
                  <a:gd name="T82" fmla="*/ 98 w 129"/>
                  <a:gd name="T83" fmla="*/ 81 h 128"/>
                  <a:gd name="T84" fmla="*/ 120 w 129"/>
                  <a:gd name="T85" fmla="*/ 88 h 128"/>
                  <a:gd name="T86" fmla="*/ 108 w 129"/>
                  <a:gd name="T87" fmla="*/ 107 h 128"/>
                  <a:gd name="T88" fmla="*/ 121 w 129"/>
                  <a:gd name="T89" fmla="*/ 20 h 128"/>
                  <a:gd name="T90" fmla="*/ 53 w 129"/>
                  <a:gd name="T91" fmla="*/ 32 h 128"/>
                  <a:gd name="T92" fmla="*/ 53 w 129"/>
                  <a:gd name="T93" fmla="*/ 28 h 128"/>
                  <a:gd name="T94" fmla="*/ 53 w 129"/>
                  <a:gd name="T95" fmla="*/ 20 h 128"/>
                  <a:gd name="T96" fmla="*/ 121 w 129"/>
                  <a:gd name="T97" fmla="*/ 8 h 128"/>
                  <a:gd name="T98" fmla="*/ 121 w 129"/>
                  <a:gd name="T99" fmla="*/ 16 h 128"/>
                  <a:gd name="T100" fmla="*/ 121 w 129"/>
                  <a:gd name="T101" fmla="*/ 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128">
                    <a:moveTo>
                      <a:pt x="126" y="2"/>
                    </a:moveTo>
                    <a:cubicBezTo>
                      <a:pt x="125" y="1"/>
                      <a:pt x="123" y="0"/>
                      <a:pt x="121" y="0"/>
                    </a:cubicBezTo>
                    <a:cubicBezTo>
                      <a:pt x="121" y="0"/>
                      <a:pt x="120" y="0"/>
                      <a:pt x="120" y="0"/>
                    </a:cubicBezTo>
                    <a:cubicBezTo>
                      <a:pt x="52" y="12"/>
                      <a:pt x="52" y="12"/>
                      <a:pt x="52" y="12"/>
                    </a:cubicBezTo>
                    <a:cubicBezTo>
                      <a:pt x="48" y="13"/>
                      <a:pt x="45" y="16"/>
                      <a:pt x="45" y="20"/>
                    </a:cubicBezTo>
                    <a:cubicBezTo>
                      <a:pt x="45" y="28"/>
                      <a:pt x="45" y="28"/>
                      <a:pt x="45" y="28"/>
                    </a:cubicBezTo>
                    <a:cubicBezTo>
                      <a:pt x="45" y="32"/>
                      <a:pt x="45" y="32"/>
                      <a:pt x="45" y="32"/>
                    </a:cubicBezTo>
                    <a:cubicBezTo>
                      <a:pt x="45" y="89"/>
                      <a:pt x="45" y="89"/>
                      <a:pt x="45" y="89"/>
                    </a:cubicBezTo>
                    <a:cubicBezTo>
                      <a:pt x="41" y="86"/>
                      <a:pt x="36" y="84"/>
                      <a:pt x="30" y="84"/>
                    </a:cubicBezTo>
                    <a:cubicBezTo>
                      <a:pt x="26" y="84"/>
                      <a:pt x="23" y="85"/>
                      <a:pt x="20" y="86"/>
                    </a:cubicBezTo>
                    <a:cubicBezTo>
                      <a:pt x="12" y="88"/>
                      <a:pt x="6" y="93"/>
                      <a:pt x="3" y="100"/>
                    </a:cubicBezTo>
                    <a:cubicBezTo>
                      <a:pt x="1" y="104"/>
                      <a:pt x="0" y="110"/>
                      <a:pt x="2" y="115"/>
                    </a:cubicBezTo>
                    <a:cubicBezTo>
                      <a:pt x="5" y="123"/>
                      <a:pt x="14" y="128"/>
                      <a:pt x="24" y="128"/>
                    </a:cubicBezTo>
                    <a:cubicBezTo>
                      <a:pt x="28" y="128"/>
                      <a:pt x="31" y="127"/>
                      <a:pt x="34" y="126"/>
                    </a:cubicBezTo>
                    <a:cubicBezTo>
                      <a:pt x="42" y="124"/>
                      <a:pt x="48" y="119"/>
                      <a:pt x="51" y="112"/>
                    </a:cubicBezTo>
                    <a:cubicBezTo>
                      <a:pt x="52" y="110"/>
                      <a:pt x="53" y="107"/>
                      <a:pt x="53" y="104"/>
                    </a:cubicBezTo>
                    <a:cubicBezTo>
                      <a:pt x="53" y="104"/>
                      <a:pt x="53" y="104"/>
                      <a:pt x="53" y="104"/>
                    </a:cubicBezTo>
                    <a:cubicBezTo>
                      <a:pt x="53" y="40"/>
                      <a:pt x="53" y="40"/>
                      <a:pt x="53" y="40"/>
                    </a:cubicBezTo>
                    <a:cubicBezTo>
                      <a:pt x="53" y="40"/>
                      <a:pt x="54" y="40"/>
                      <a:pt x="54" y="40"/>
                    </a:cubicBezTo>
                    <a:cubicBezTo>
                      <a:pt x="121" y="28"/>
                      <a:pt x="121" y="28"/>
                      <a:pt x="121" y="28"/>
                    </a:cubicBezTo>
                    <a:cubicBezTo>
                      <a:pt x="121" y="77"/>
                      <a:pt x="121" y="77"/>
                      <a:pt x="121" y="77"/>
                    </a:cubicBezTo>
                    <a:cubicBezTo>
                      <a:pt x="117" y="74"/>
                      <a:pt x="112" y="72"/>
                      <a:pt x="106" y="72"/>
                    </a:cubicBezTo>
                    <a:cubicBezTo>
                      <a:pt x="102" y="72"/>
                      <a:pt x="99" y="73"/>
                      <a:pt x="96" y="74"/>
                    </a:cubicBezTo>
                    <a:cubicBezTo>
                      <a:pt x="88" y="76"/>
                      <a:pt x="82" y="81"/>
                      <a:pt x="79" y="88"/>
                    </a:cubicBezTo>
                    <a:cubicBezTo>
                      <a:pt x="77" y="92"/>
                      <a:pt x="76" y="98"/>
                      <a:pt x="78" y="103"/>
                    </a:cubicBezTo>
                    <a:cubicBezTo>
                      <a:pt x="81" y="111"/>
                      <a:pt x="90" y="116"/>
                      <a:pt x="100" y="116"/>
                    </a:cubicBezTo>
                    <a:cubicBezTo>
                      <a:pt x="104" y="116"/>
                      <a:pt x="107" y="115"/>
                      <a:pt x="110" y="114"/>
                    </a:cubicBezTo>
                    <a:cubicBezTo>
                      <a:pt x="118" y="112"/>
                      <a:pt x="124" y="107"/>
                      <a:pt x="127" y="100"/>
                    </a:cubicBezTo>
                    <a:cubicBezTo>
                      <a:pt x="128" y="98"/>
                      <a:pt x="129" y="95"/>
                      <a:pt x="129" y="92"/>
                    </a:cubicBezTo>
                    <a:cubicBezTo>
                      <a:pt x="129" y="92"/>
                      <a:pt x="129" y="92"/>
                      <a:pt x="129" y="92"/>
                    </a:cubicBezTo>
                    <a:cubicBezTo>
                      <a:pt x="129" y="20"/>
                      <a:pt x="129" y="20"/>
                      <a:pt x="129" y="20"/>
                    </a:cubicBezTo>
                    <a:cubicBezTo>
                      <a:pt x="129" y="16"/>
                      <a:pt x="129" y="16"/>
                      <a:pt x="129" y="16"/>
                    </a:cubicBezTo>
                    <a:cubicBezTo>
                      <a:pt x="129" y="8"/>
                      <a:pt x="129" y="8"/>
                      <a:pt x="129" y="8"/>
                    </a:cubicBezTo>
                    <a:cubicBezTo>
                      <a:pt x="129" y="6"/>
                      <a:pt x="128" y="3"/>
                      <a:pt x="126" y="2"/>
                    </a:cubicBezTo>
                    <a:close/>
                    <a:moveTo>
                      <a:pt x="32" y="119"/>
                    </a:moveTo>
                    <a:cubicBezTo>
                      <a:pt x="22" y="122"/>
                      <a:pt x="12" y="119"/>
                      <a:pt x="10" y="112"/>
                    </a:cubicBezTo>
                    <a:cubicBezTo>
                      <a:pt x="7" y="105"/>
                      <a:pt x="13" y="96"/>
                      <a:pt x="22" y="93"/>
                    </a:cubicBezTo>
                    <a:cubicBezTo>
                      <a:pt x="32" y="90"/>
                      <a:pt x="42" y="93"/>
                      <a:pt x="44" y="100"/>
                    </a:cubicBezTo>
                    <a:cubicBezTo>
                      <a:pt x="47" y="107"/>
                      <a:pt x="41" y="116"/>
                      <a:pt x="32" y="119"/>
                    </a:cubicBezTo>
                    <a:close/>
                    <a:moveTo>
                      <a:pt x="108" y="107"/>
                    </a:moveTo>
                    <a:cubicBezTo>
                      <a:pt x="98" y="110"/>
                      <a:pt x="88" y="107"/>
                      <a:pt x="85" y="100"/>
                    </a:cubicBezTo>
                    <a:cubicBezTo>
                      <a:pt x="83" y="93"/>
                      <a:pt x="88" y="84"/>
                      <a:pt x="98" y="81"/>
                    </a:cubicBezTo>
                    <a:cubicBezTo>
                      <a:pt x="108" y="78"/>
                      <a:pt x="118" y="81"/>
                      <a:pt x="120" y="88"/>
                    </a:cubicBezTo>
                    <a:cubicBezTo>
                      <a:pt x="123" y="95"/>
                      <a:pt x="117" y="104"/>
                      <a:pt x="108" y="107"/>
                    </a:cubicBezTo>
                    <a:close/>
                    <a:moveTo>
                      <a:pt x="121" y="20"/>
                    </a:moveTo>
                    <a:cubicBezTo>
                      <a:pt x="53" y="32"/>
                      <a:pt x="53" y="32"/>
                      <a:pt x="53" y="32"/>
                    </a:cubicBezTo>
                    <a:cubicBezTo>
                      <a:pt x="53" y="28"/>
                      <a:pt x="53" y="28"/>
                      <a:pt x="53" y="28"/>
                    </a:cubicBezTo>
                    <a:cubicBezTo>
                      <a:pt x="53" y="20"/>
                      <a:pt x="53" y="20"/>
                      <a:pt x="53" y="20"/>
                    </a:cubicBezTo>
                    <a:cubicBezTo>
                      <a:pt x="121" y="8"/>
                      <a:pt x="121" y="8"/>
                      <a:pt x="121" y="8"/>
                    </a:cubicBezTo>
                    <a:cubicBezTo>
                      <a:pt x="121" y="16"/>
                      <a:pt x="121" y="16"/>
                      <a:pt x="121" y="16"/>
                    </a:cubicBezTo>
                    <a:lnTo>
                      <a:pt x="121" y="20"/>
                    </a:lnTo>
                    <a:close/>
                  </a:path>
                </a:pathLst>
              </a:custGeom>
              <a:solidFill>
                <a:schemeClr val="bg1"/>
              </a:solidFill>
              <a:ln>
                <a:noFill/>
              </a:ln>
            </p:spPr>
            <p:txBody>
              <a:bodyPr lIns="51435" tIns="25718" rIns="51435" bIns="25718"/>
              <a:lstStyle/>
              <a:p>
                <a:pPr defTabSz="514350">
                  <a:defRPr/>
                </a:pPr>
                <a:endParaRPr lang="id-ID" sz="760"/>
              </a:p>
            </p:txBody>
          </p:sp>
          <p:grpSp>
            <p:nvGrpSpPr>
              <p:cNvPr id="8" name="Group 27"/>
              <p:cNvGrpSpPr/>
              <p:nvPr/>
            </p:nvGrpSpPr>
            <p:grpSpPr>
              <a:xfrm>
                <a:off x="8355201" y="767514"/>
                <a:ext cx="422275" cy="482600"/>
                <a:chOff x="2041525" y="3035301"/>
                <a:chExt cx="422275" cy="482600"/>
              </a:xfrm>
              <a:solidFill>
                <a:schemeClr val="bg1"/>
              </a:solidFill>
            </p:grpSpPr>
            <p:sp>
              <p:nvSpPr>
                <p:cNvPr id="79" name="Freeform 61"/>
                <p:cNvSpPr>
                  <a:spLocks noEditPoints="1"/>
                </p:cNvSpPr>
                <p:nvPr/>
              </p:nvSpPr>
              <p:spPr bwMode="auto">
                <a:xfrm>
                  <a:off x="2041525" y="3035301"/>
                  <a:ext cx="422275" cy="482600"/>
                </a:xfrm>
                <a:custGeom>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p:spPr>
              <p:txBody>
                <a:bodyPr lIns="51435" tIns="25718" rIns="51435" bIns="25718"/>
                <a:lstStyle/>
                <a:p>
                  <a:pPr defTabSz="514350">
                    <a:defRPr/>
                  </a:pPr>
                  <a:endParaRPr lang="id-ID" sz="760"/>
                </a:p>
              </p:txBody>
            </p:sp>
            <p:sp>
              <p:nvSpPr>
                <p:cNvPr id="80" name="Oval 62"/>
                <p:cNvSpPr>
                  <a:spLocks noChangeArrowheads="1"/>
                </p:cNvSpPr>
                <p:nvPr/>
              </p:nvSpPr>
              <p:spPr bwMode="auto">
                <a:xfrm>
                  <a:off x="2373313" y="3411538"/>
                  <a:ext cx="30162" cy="30163"/>
                </a:xfrm>
                <a:prstGeom prst="ellipse">
                  <a:avLst/>
                </a:prstGeom>
                <a:grpFill/>
                <a:ln>
                  <a:noFill/>
                </a:ln>
              </p:spPr>
              <p:txBody>
                <a:bodyPr lIns="51435" tIns="25718" rIns="51435" bIns="25718"/>
                <a:lstStyle/>
                <a:p>
                  <a:pPr defTabSz="514350">
                    <a:defRPr/>
                  </a:pPr>
                  <a:endParaRPr lang="id-ID" sz="760"/>
                </a:p>
              </p:txBody>
            </p:sp>
            <p:sp>
              <p:nvSpPr>
                <p:cNvPr id="81" name="Oval 63"/>
                <p:cNvSpPr>
                  <a:spLocks noChangeArrowheads="1"/>
                </p:cNvSpPr>
                <p:nvPr/>
              </p:nvSpPr>
              <p:spPr bwMode="auto">
                <a:xfrm>
                  <a:off x="2373313" y="3321051"/>
                  <a:ext cx="30162" cy="30163"/>
                </a:xfrm>
                <a:prstGeom prst="ellipse">
                  <a:avLst/>
                </a:prstGeom>
                <a:grpFill/>
                <a:ln>
                  <a:noFill/>
                </a:ln>
              </p:spPr>
              <p:txBody>
                <a:bodyPr lIns="51435" tIns="25718" rIns="51435" bIns="25718"/>
                <a:lstStyle/>
                <a:p>
                  <a:pPr defTabSz="514350">
                    <a:defRPr/>
                  </a:pPr>
                  <a:endParaRPr lang="id-ID" sz="760"/>
                </a:p>
              </p:txBody>
            </p:sp>
            <p:sp>
              <p:nvSpPr>
                <p:cNvPr id="82" name="Oval 64"/>
                <p:cNvSpPr>
                  <a:spLocks noChangeArrowheads="1"/>
                </p:cNvSpPr>
                <p:nvPr/>
              </p:nvSpPr>
              <p:spPr bwMode="auto">
                <a:xfrm>
                  <a:off x="2373313" y="3230563"/>
                  <a:ext cx="30162" cy="30163"/>
                </a:xfrm>
                <a:prstGeom prst="ellipse">
                  <a:avLst/>
                </a:prstGeom>
                <a:grpFill/>
                <a:ln>
                  <a:noFill/>
                </a:ln>
              </p:spPr>
              <p:txBody>
                <a:bodyPr lIns="51435" tIns="25718" rIns="51435" bIns="25718"/>
                <a:lstStyle/>
                <a:p>
                  <a:pPr defTabSz="514350">
                    <a:defRPr/>
                  </a:pPr>
                  <a:endParaRPr lang="id-ID" sz="760"/>
                </a:p>
              </p:txBody>
            </p:sp>
          </p:grpSp>
          <p:grpSp>
            <p:nvGrpSpPr>
              <p:cNvPr id="9" name="Group 28"/>
              <p:cNvGrpSpPr/>
              <p:nvPr/>
            </p:nvGrpSpPr>
            <p:grpSpPr>
              <a:xfrm>
                <a:off x="10224381" y="3967559"/>
                <a:ext cx="488950" cy="482600"/>
                <a:chOff x="1044576" y="3035301"/>
                <a:chExt cx="488950" cy="482600"/>
              </a:xfrm>
              <a:solidFill>
                <a:schemeClr val="bg1"/>
              </a:solidFill>
            </p:grpSpPr>
            <p:sp>
              <p:nvSpPr>
                <p:cNvPr id="75" name="Freeform 65"/>
                <p:cNvSpPr>
                  <a:spLocks noEditPoints="1"/>
                </p:cNvSpPr>
                <p:nvPr/>
              </p:nvSpPr>
              <p:spPr bwMode="auto">
                <a:xfrm>
                  <a:off x="1044576" y="3035301"/>
                  <a:ext cx="488950" cy="482600"/>
                </a:xfrm>
                <a:custGeom>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p:spPr>
              <p:txBody>
                <a:bodyPr lIns="51435" tIns="25718" rIns="51435" bIns="25718"/>
                <a:lstStyle/>
                <a:p>
                  <a:pPr defTabSz="514350">
                    <a:defRPr/>
                  </a:pPr>
                  <a:endParaRPr lang="id-ID" sz="760"/>
                </a:p>
              </p:txBody>
            </p:sp>
            <p:sp>
              <p:nvSpPr>
                <p:cNvPr id="76" name="Freeform 66"/>
                <p:cNvSpPr>
                  <a:spLocks noEditPoints="1"/>
                </p:cNvSpPr>
                <p:nvPr/>
              </p:nvSpPr>
              <p:spPr bwMode="auto">
                <a:xfrm>
                  <a:off x="1222375" y="3205163"/>
                  <a:ext cx="131762" cy="134938"/>
                </a:xfrm>
                <a:custGeom>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p:spPr>
              <p:txBody>
                <a:bodyPr lIns="51435" tIns="25718" rIns="51435" bIns="25718"/>
                <a:lstStyle/>
                <a:p>
                  <a:pPr defTabSz="514350">
                    <a:defRPr/>
                  </a:pPr>
                  <a:endParaRPr lang="id-ID" sz="760"/>
                </a:p>
              </p:txBody>
            </p:sp>
            <p:sp>
              <p:nvSpPr>
                <p:cNvPr id="77" name="Freeform 67"/>
                <p:cNvSpPr/>
                <p:nvPr/>
              </p:nvSpPr>
              <p:spPr bwMode="auto">
                <a:xfrm>
                  <a:off x="1211263" y="3367088"/>
                  <a:ext cx="71437" cy="79375"/>
                </a:xfrm>
                <a:custGeom>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p:spPr>
              <p:txBody>
                <a:bodyPr lIns="51435" tIns="25718" rIns="51435" bIns="25718"/>
                <a:lstStyle/>
                <a:p>
                  <a:pPr defTabSz="514350">
                    <a:defRPr/>
                  </a:pPr>
                  <a:endParaRPr lang="id-ID" sz="760"/>
                </a:p>
              </p:txBody>
            </p:sp>
            <p:sp>
              <p:nvSpPr>
                <p:cNvPr id="78" name="Freeform 68"/>
                <p:cNvSpPr/>
                <p:nvPr/>
              </p:nvSpPr>
              <p:spPr bwMode="auto">
                <a:xfrm>
                  <a:off x="1296988" y="3111501"/>
                  <a:ext cx="74612" cy="77788"/>
                </a:xfrm>
                <a:custGeom>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p:spPr>
              <p:txBody>
                <a:bodyPr lIns="51435" tIns="25718" rIns="51435" bIns="25718"/>
                <a:lstStyle/>
                <a:p>
                  <a:pPr defTabSz="514350">
                    <a:defRPr/>
                  </a:pPr>
                  <a:endParaRPr lang="id-ID" sz="760"/>
                </a:p>
              </p:txBody>
            </p:sp>
          </p:grpSp>
          <p:grpSp>
            <p:nvGrpSpPr>
              <p:cNvPr id="10" name="Group 29"/>
              <p:cNvGrpSpPr/>
              <p:nvPr/>
            </p:nvGrpSpPr>
            <p:grpSpPr>
              <a:xfrm>
                <a:off x="7197315" y="3405112"/>
                <a:ext cx="331787" cy="482600"/>
                <a:chOff x="4029075" y="2071688"/>
                <a:chExt cx="331787" cy="482600"/>
              </a:xfrm>
              <a:solidFill>
                <a:schemeClr val="bg1"/>
              </a:solidFill>
            </p:grpSpPr>
            <p:sp>
              <p:nvSpPr>
                <p:cNvPr id="66" name="Oval 69"/>
                <p:cNvSpPr>
                  <a:spLocks noChangeArrowheads="1"/>
                </p:cNvSpPr>
                <p:nvPr/>
              </p:nvSpPr>
              <p:spPr bwMode="auto">
                <a:xfrm>
                  <a:off x="4164013" y="2208213"/>
                  <a:ext cx="30162" cy="30163"/>
                </a:xfrm>
                <a:prstGeom prst="ellipse">
                  <a:avLst/>
                </a:prstGeom>
                <a:grpFill/>
                <a:ln>
                  <a:noFill/>
                </a:ln>
              </p:spPr>
              <p:txBody>
                <a:bodyPr lIns="51435" tIns="25718" rIns="51435" bIns="25718"/>
                <a:lstStyle/>
                <a:p>
                  <a:pPr defTabSz="514350">
                    <a:defRPr/>
                  </a:pPr>
                  <a:endParaRPr lang="id-ID" sz="760"/>
                </a:p>
              </p:txBody>
            </p:sp>
            <p:sp>
              <p:nvSpPr>
                <p:cNvPr id="67" name="Oval 70"/>
                <p:cNvSpPr>
                  <a:spLocks noChangeArrowheads="1"/>
                </p:cNvSpPr>
                <p:nvPr/>
              </p:nvSpPr>
              <p:spPr bwMode="auto">
                <a:xfrm>
                  <a:off x="4164013" y="2389188"/>
                  <a:ext cx="30162" cy="28575"/>
                </a:xfrm>
                <a:prstGeom prst="ellipse">
                  <a:avLst/>
                </a:prstGeom>
                <a:grpFill/>
                <a:ln>
                  <a:noFill/>
                </a:ln>
              </p:spPr>
              <p:txBody>
                <a:bodyPr lIns="51435" tIns="25718" rIns="51435" bIns="25718"/>
                <a:lstStyle/>
                <a:p>
                  <a:pPr defTabSz="514350">
                    <a:defRPr/>
                  </a:pPr>
                  <a:endParaRPr lang="id-ID" sz="760"/>
                </a:p>
              </p:txBody>
            </p:sp>
            <p:sp>
              <p:nvSpPr>
                <p:cNvPr id="68" name="Oval 71"/>
                <p:cNvSpPr>
                  <a:spLocks noChangeArrowheads="1"/>
                </p:cNvSpPr>
                <p:nvPr/>
              </p:nvSpPr>
              <p:spPr bwMode="auto">
                <a:xfrm>
                  <a:off x="4073525" y="2298701"/>
                  <a:ext cx="30162" cy="30163"/>
                </a:xfrm>
                <a:prstGeom prst="ellipse">
                  <a:avLst/>
                </a:prstGeom>
                <a:grpFill/>
                <a:ln>
                  <a:noFill/>
                </a:ln>
              </p:spPr>
              <p:txBody>
                <a:bodyPr lIns="51435" tIns="25718" rIns="51435" bIns="25718"/>
                <a:lstStyle/>
                <a:p>
                  <a:pPr defTabSz="514350">
                    <a:defRPr/>
                  </a:pPr>
                  <a:endParaRPr lang="id-ID" sz="760"/>
                </a:p>
              </p:txBody>
            </p:sp>
            <p:sp>
              <p:nvSpPr>
                <p:cNvPr id="69" name="Oval 72"/>
                <p:cNvSpPr>
                  <a:spLocks noChangeArrowheads="1"/>
                </p:cNvSpPr>
                <p:nvPr/>
              </p:nvSpPr>
              <p:spPr bwMode="auto">
                <a:xfrm>
                  <a:off x="4254500" y="2298701"/>
                  <a:ext cx="30162" cy="30163"/>
                </a:xfrm>
                <a:prstGeom prst="ellipse">
                  <a:avLst/>
                </a:prstGeom>
                <a:grpFill/>
                <a:ln>
                  <a:noFill/>
                </a:ln>
              </p:spPr>
              <p:txBody>
                <a:bodyPr lIns="51435" tIns="25718" rIns="51435" bIns="25718"/>
                <a:lstStyle/>
                <a:p>
                  <a:pPr defTabSz="514350">
                    <a:defRPr/>
                  </a:pPr>
                  <a:endParaRPr lang="id-ID" sz="760"/>
                </a:p>
              </p:txBody>
            </p:sp>
            <p:sp>
              <p:nvSpPr>
                <p:cNvPr id="70" name="Freeform 73"/>
                <p:cNvSpPr/>
                <p:nvPr/>
              </p:nvSpPr>
              <p:spPr bwMode="auto">
                <a:xfrm>
                  <a:off x="4100513" y="2362201"/>
                  <a:ext cx="30162" cy="30163"/>
                </a:xfrm>
                <a:custGeom>
                  <a:gdLst>
                    <a:gd name="T0" fmla="*/ 1 w 8"/>
                    <a:gd name="T1" fmla="*/ 1 h 8"/>
                    <a:gd name="T2" fmla="*/ 1 w 8"/>
                    <a:gd name="T3" fmla="*/ 7 h 8"/>
                    <a:gd name="T4" fmla="*/ 7 w 8"/>
                    <a:gd name="T5" fmla="*/ 7 h 8"/>
                    <a:gd name="T6" fmla="*/ 7 w 8"/>
                    <a:gd name="T7" fmla="*/ 1 h 8"/>
                    <a:gd name="T8" fmla="*/ 1 w 8"/>
                    <a:gd name="T9" fmla="*/ 1 h 8"/>
                  </a:gd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51435" tIns="25718" rIns="51435" bIns="25718"/>
                <a:lstStyle/>
                <a:p>
                  <a:pPr defTabSz="514350">
                    <a:defRPr/>
                  </a:pPr>
                  <a:endParaRPr lang="id-ID" sz="760"/>
                </a:p>
              </p:txBody>
            </p:sp>
            <p:sp>
              <p:nvSpPr>
                <p:cNvPr id="71" name="Freeform 74"/>
                <p:cNvSpPr/>
                <p:nvPr/>
              </p:nvSpPr>
              <p:spPr bwMode="auto">
                <a:xfrm>
                  <a:off x="4100513" y="2233613"/>
                  <a:ext cx="30162" cy="30163"/>
                </a:xfrm>
                <a:custGeom>
                  <a:gdLst>
                    <a:gd name="T0" fmla="*/ 1 w 8"/>
                    <a:gd name="T1" fmla="*/ 1 h 8"/>
                    <a:gd name="T2" fmla="*/ 1 w 8"/>
                    <a:gd name="T3" fmla="*/ 7 h 8"/>
                    <a:gd name="T4" fmla="*/ 7 w 8"/>
                    <a:gd name="T5" fmla="*/ 7 h 8"/>
                    <a:gd name="T6" fmla="*/ 7 w 8"/>
                    <a:gd name="T7" fmla="*/ 1 h 8"/>
                    <a:gd name="T8" fmla="*/ 1 w 8"/>
                    <a:gd name="T9" fmla="*/ 1 h 8"/>
                  </a:gd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51435" tIns="25718" rIns="51435" bIns="25718"/>
                <a:lstStyle/>
                <a:p>
                  <a:pPr defTabSz="514350">
                    <a:defRPr/>
                  </a:pPr>
                  <a:endParaRPr lang="id-ID" sz="760"/>
                </a:p>
              </p:txBody>
            </p:sp>
            <p:sp>
              <p:nvSpPr>
                <p:cNvPr id="72" name="Freeform 75"/>
                <p:cNvSpPr/>
                <p:nvPr/>
              </p:nvSpPr>
              <p:spPr bwMode="auto">
                <a:xfrm>
                  <a:off x="4229100" y="2362201"/>
                  <a:ext cx="30162" cy="30163"/>
                </a:xfrm>
                <a:custGeom>
                  <a:gdLst>
                    <a:gd name="T0" fmla="*/ 1 w 8"/>
                    <a:gd name="T1" fmla="*/ 1 h 8"/>
                    <a:gd name="T2" fmla="*/ 1 w 8"/>
                    <a:gd name="T3" fmla="*/ 7 h 8"/>
                    <a:gd name="T4" fmla="*/ 7 w 8"/>
                    <a:gd name="T5" fmla="*/ 7 h 8"/>
                    <a:gd name="T6" fmla="*/ 7 w 8"/>
                    <a:gd name="T7" fmla="*/ 1 h 8"/>
                    <a:gd name="T8" fmla="*/ 1 w 8"/>
                    <a:gd name="T9" fmla="*/ 1 h 8"/>
                  </a:gd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51435" tIns="25718" rIns="51435" bIns="25718"/>
                <a:lstStyle/>
                <a:p>
                  <a:pPr defTabSz="514350">
                    <a:defRPr/>
                  </a:pPr>
                  <a:endParaRPr lang="id-ID" sz="760"/>
                </a:p>
              </p:txBody>
            </p:sp>
            <p:sp>
              <p:nvSpPr>
                <p:cNvPr id="73" name="Freeform 76"/>
                <p:cNvSpPr>
                  <a:spLocks noEditPoints="1"/>
                </p:cNvSpPr>
                <p:nvPr/>
              </p:nvSpPr>
              <p:spPr bwMode="auto">
                <a:xfrm>
                  <a:off x="4029075" y="2071688"/>
                  <a:ext cx="331787" cy="482600"/>
                </a:xfrm>
                <a:custGeom>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p:spPr>
              <p:txBody>
                <a:bodyPr lIns="51435" tIns="25718" rIns="51435" bIns="25718"/>
                <a:lstStyle/>
                <a:p>
                  <a:pPr defTabSz="514350">
                    <a:defRPr/>
                  </a:pPr>
                  <a:endParaRPr lang="id-ID" sz="760"/>
                </a:p>
              </p:txBody>
            </p:sp>
            <p:sp>
              <p:nvSpPr>
                <p:cNvPr id="74" name="Freeform 77"/>
                <p:cNvSpPr/>
                <p:nvPr/>
              </p:nvSpPr>
              <p:spPr bwMode="auto">
                <a:xfrm>
                  <a:off x="4164013" y="2238376"/>
                  <a:ext cx="90487" cy="90488"/>
                </a:xfrm>
                <a:custGeom>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p:spPr>
              <p:txBody>
                <a:bodyPr lIns="51435" tIns="25718" rIns="51435" bIns="25718"/>
                <a:lstStyle/>
                <a:p>
                  <a:pPr defTabSz="514350">
                    <a:defRPr/>
                  </a:pPr>
                  <a:endParaRPr lang="id-ID" sz="760"/>
                </a:p>
              </p:txBody>
            </p:sp>
          </p:grpSp>
          <p:grpSp>
            <p:nvGrpSpPr>
              <p:cNvPr id="11" name="Group 30"/>
              <p:cNvGrpSpPr/>
              <p:nvPr/>
            </p:nvGrpSpPr>
            <p:grpSpPr>
              <a:xfrm>
                <a:off x="9012997" y="1679576"/>
                <a:ext cx="482600" cy="452438"/>
                <a:chOff x="2974975" y="2071688"/>
                <a:chExt cx="482600" cy="452438"/>
              </a:xfrm>
              <a:solidFill>
                <a:schemeClr val="bg1"/>
              </a:solidFill>
            </p:grpSpPr>
            <p:sp>
              <p:nvSpPr>
                <p:cNvPr id="57" name="Freeform 78"/>
                <p:cNvSpPr>
                  <a:spLocks noEditPoints="1"/>
                </p:cNvSpPr>
                <p:nvPr/>
              </p:nvSpPr>
              <p:spPr bwMode="auto">
                <a:xfrm>
                  <a:off x="2974975" y="2071688"/>
                  <a:ext cx="482600" cy="452438"/>
                </a:xfrm>
                <a:custGeom>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p:spPr>
              <p:txBody>
                <a:bodyPr lIns="51435" tIns="25718" rIns="51435" bIns="25718"/>
                <a:lstStyle/>
                <a:p>
                  <a:pPr defTabSz="514350">
                    <a:defRPr/>
                  </a:pPr>
                  <a:endParaRPr lang="id-ID" sz="760"/>
                </a:p>
              </p:txBody>
            </p:sp>
            <p:sp>
              <p:nvSpPr>
                <p:cNvPr id="58" name="Freeform 79"/>
                <p:cNvSpPr/>
                <p:nvPr/>
              </p:nvSpPr>
              <p:spPr bwMode="auto">
                <a:xfrm>
                  <a:off x="3200400" y="2162176"/>
                  <a:ext cx="90487" cy="15875"/>
                </a:xfrm>
                <a:custGeom>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51435" tIns="25718" rIns="51435" bIns="25718"/>
                <a:lstStyle/>
                <a:p>
                  <a:pPr defTabSz="514350">
                    <a:defRPr/>
                  </a:pPr>
                  <a:endParaRPr lang="id-ID" sz="760"/>
                </a:p>
              </p:txBody>
            </p:sp>
            <p:sp>
              <p:nvSpPr>
                <p:cNvPr id="59" name="Freeform 80"/>
                <p:cNvSpPr/>
                <p:nvPr/>
              </p:nvSpPr>
              <p:spPr bwMode="auto">
                <a:xfrm>
                  <a:off x="3200400" y="2208213"/>
                  <a:ext cx="90487" cy="14288"/>
                </a:xfrm>
                <a:custGeom>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51435" tIns="25718" rIns="51435" bIns="25718"/>
                <a:lstStyle/>
                <a:p>
                  <a:pPr defTabSz="514350">
                    <a:defRPr/>
                  </a:pPr>
                  <a:endParaRPr lang="id-ID" sz="760"/>
                </a:p>
              </p:txBody>
            </p:sp>
            <p:sp>
              <p:nvSpPr>
                <p:cNvPr id="60" name="Freeform 81"/>
                <p:cNvSpPr/>
                <p:nvPr/>
              </p:nvSpPr>
              <p:spPr bwMode="auto">
                <a:xfrm>
                  <a:off x="3200400" y="2252663"/>
                  <a:ext cx="196850" cy="15875"/>
                </a:xfrm>
                <a:custGeom>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p:spPr>
              <p:txBody>
                <a:bodyPr lIns="51435" tIns="25718" rIns="51435" bIns="25718"/>
                <a:lstStyle/>
                <a:p>
                  <a:pPr defTabSz="514350">
                    <a:defRPr/>
                  </a:pPr>
                  <a:endParaRPr lang="id-ID" sz="760"/>
                </a:p>
              </p:txBody>
            </p:sp>
            <p:sp>
              <p:nvSpPr>
                <p:cNvPr id="61" name="Freeform 82"/>
                <p:cNvSpPr/>
                <p:nvPr/>
              </p:nvSpPr>
              <p:spPr bwMode="auto">
                <a:xfrm>
                  <a:off x="3035300" y="2343151"/>
                  <a:ext cx="361950" cy="15875"/>
                </a:xfrm>
                <a:custGeom>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51435" tIns="25718" rIns="51435" bIns="25718"/>
                <a:lstStyle/>
                <a:p>
                  <a:pPr defTabSz="514350">
                    <a:defRPr/>
                  </a:pPr>
                  <a:endParaRPr lang="id-ID" sz="760"/>
                </a:p>
              </p:txBody>
            </p:sp>
            <p:sp>
              <p:nvSpPr>
                <p:cNvPr id="62" name="Freeform 83"/>
                <p:cNvSpPr/>
                <p:nvPr/>
              </p:nvSpPr>
              <p:spPr bwMode="auto">
                <a:xfrm>
                  <a:off x="3035300" y="2389188"/>
                  <a:ext cx="361950" cy="14288"/>
                </a:xfrm>
                <a:custGeom>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51435" tIns="25718" rIns="51435" bIns="25718"/>
                <a:lstStyle/>
                <a:p>
                  <a:pPr defTabSz="514350">
                    <a:defRPr/>
                  </a:pPr>
                  <a:endParaRPr lang="id-ID" sz="760"/>
                </a:p>
              </p:txBody>
            </p:sp>
            <p:sp>
              <p:nvSpPr>
                <p:cNvPr id="63" name="Freeform 84"/>
                <p:cNvSpPr/>
                <p:nvPr/>
              </p:nvSpPr>
              <p:spPr bwMode="auto">
                <a:xfrm>
                  <a:off x="3035300" y="2433638"/>
                  <a:ext cx="361950" cy="14288"/>
                </a:xfrm>
                <a:custGeom>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51435" tIns="25718" rIns="51435" bIns="25718"/>
                <a:lstStyle/>
                <a:p>
                  <a:pPr defTabSz="514350">
                    <a:defRPr/>
                  </a:pPr>
                  <a:endParaRPr lang="id-ID" sz="760"/>
                </a:p>
              </p:txBody>
            </p:sp>
            <p:sp>
              <p:nvSpPr>
                <p:cNvPr id="64" name="Freeform 85"/>
                <p:cNvSpPr/>
                <p:nvPr/>
              </p:nvSpPr>
              <p:spPr bwMode="auto">
                <a:xfrm>
                  <a:off x="3035300" y="2298701"/>
                  <a:ext cx="361950" cy="14288"/>
                </a:xfrm>
                <a:custGeom>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51435" tIns="25718" rIns="51435" bIns="25718"/>
                <a:lstStyle/>
                <a:p>
                  <a:pPr defTabSz="514350">
                    <a:defRPr/>
                  </a:pPr>
                  <a:endParaRPr lang="id-ID" sz="760"/>
                </a:p>
              </p:txBody>
            </p:sp>
            <p:sp>
              <p:nvSpPr>
                <p:cNvPr id="65" name="Freeform 86"/>
                <p:cNvSpPr>
                  <a:spLocks noEditPoints="1"/>
                </p:cNvSpPr>
                <p:nvPr/>
              </p:nvSpPr>
              <p:spPr bwMode="auto">
                <a:xfrm>
                  <a:off x="3035300" y="2147888"/>
                  <a:ext cx="134937" cy="120650"/>
                </a:xfrm>
                <a:custGeom>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p:spPr>
              <p:txBody>
                <a:bodyPr lIns="51435" tIns="25718" rIns="51435" bIns="25718"/>
                <a:lstStyle/>
                <a:p>
                  <a:pPr defTabSz="514350">
                    <a:defRPr/>
                  </a:pPr>
                  <a:endParaRPr lang="id-ID" sz="760"/>
                </a:p>
              </p:txBody>
            </p:sp>
          </p:grpSp>
          <p:grpSp>
            <p:nvGrpSpPr>
              <p:cNvPr id="12" name="Group 31"/>
              <p:cNvGrpSpPr/>
              <p:nvPr/>
            </p:nvGrpSpPr>
            <p:grpSpPr>
              <a:xfrm>
                <a:off x="9983081" y="717253"/>
                <a:ext cx="450850" cy="482600"/>
                <a:chOff x="2027238" y="2071688"/>
                <a:chExt cx="450850" cy="482600"/>
              </a:xfrm>
              <a:solidFill>
                <a:schemeClr val="bg1"/>
              </a:solidFill>
            </p:grpSpPr>
            <p:sp>
              <p:nvSpPr>
                <p:cNvPr id="54" name="Freeform 87"/>
                <p:cNvSpPr>
                  <a:spLocks noEditPoints="1"/>
                </p:cNvSpPr>
                <p:nvPr/>
              </p:nvSpPr>
              <p:spPr bwMode="auto">
                <a:xfrm>
                  <a:off x="2027238" y="2071688"/>
                  <a:ext cx="450850" cy="482600"/>
                </a:xfrm>
                <a:custGeom>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p:spPr>
              <p:txBody>
                <a:bodyPr lIns="51435" tIns="25718" rIns="51435" bIns="25718"/>
                <a:lstStyle/>
                <a:p>
                  <a:pPr defTabSz="514350">
                    <a:defRPr/>
                  </a:pPr>
                  <a:endParaRPr lang="id-ID" sz="760"/>
                </a:p>
              </p:txBody>
            </p:sp>
            <p:sp>
              <p:nvSpPr>
                <p:cNvPr id="55" name="Freeform 88"/>
                <p:cNvSpPr>
                  <a:spLocks noEditPoints="1"/>
                </p:cNvSpPr>
                <p:nvPr/>
              </p:nvSpPr>
              <p:spPr bwMode="auto">
                <a:xfrm>
                  <a:off x="2087563" y="2132013"/>
                  <a:ext cx="330200" cy="301625"/>
                </a:xfrm>
                <a:custGeom>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p:spPr>
              <p:txBody>
                <a:bodyPr lIns="51435" tIns="25718" rIns="51435" bIns="25718"/>
                <a:lstStyle/>
                <a:p>
                  <a:pPr defTabSz="514350">
                    <a:defRPr/>
                  </a:pPr>
                  <a:endParaRPr lang="id-ID" sz="760"/>
                </a:p>
              </p:txBody>
            </p:sp>
            <p:sp>
              <p:nvSpPr>
                <p:cNvPr id="56" name="Freeform 89"/>
                <p:cNvSpPr>
                  <a:spLocks noEditPoints="1"/>
                </p:cNvSpPr>
                <p:nvPr/>
              </p:nvSpPr>
              <p:spPr bwMode="auto">
                <a:xfrm>
                  <a:off x="2268538" y="2178051"/>
                  <a:ext cx="88900" cy="90488"/>
                </a:xfrm>
                <a:custGeom>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p:spPr>
              <p:txBody>
                <a:bodyPr lIns="51435" tIns="25718" rIns="51435" bIns="25718"/>
                <a:lstStyle/>
                <a:p>
                  <a:pPr defTabSz="514350">
                    <a:defRPr/>
                  </a:pPr>
                  <a:endParaRPr lang="id-ID" sz="760"/>
                </a:p>
              </p:txBody>
            </p:sp>
          </p:grpSp>
          <p:grpSp>
            <p:nvGrpSpPr>
              <p:cNvPr id="13" name="Group 32"/>
              <p:cNvGrpSpPr/>
              <p:nvPr/>
            </p:nvGrpSpPr>
            <p:grpSpPr>
              <a:xfrm>
                <a:off x="10091435" y="2775575"/>
                <a:ext cx="481012" cy="482600"/>
                <a:chOff x="1049338" y="2071688"/>
                <a:chExt cx="481012" cy="482600"/>
              </a:xfrm>
              <a:solidFill>
                <a:schemeClr val="bg1"/>
              </a:solidFill>
            </p:grpSpPr>
            <p:sp>
              <p:nvSpPr>
                <p:cNvPr id="52" name="Freeform 90"/>
                <p:cNvSpPr>
                  <a:spLocks noEditPoints="1"/>
                </p:cNvSpPr>
                <p:nvPr/>
              </p:nvSpPr>
              <p:spPr bwMode="auto">
                <a:xfrm>
                  <a:off x="1049338" y="2071688"/>
                  <a:ext cx="481012" cy="482600"/>
                </a:xfrm>
                <a:custGeom>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p:spPr>
              <p:txBody>
                <a:bodyPr lIns="51435" tIns="25718" rIns="51435" bIns="25718"/>
                <a:lstStyle/>
                <a:p>
                  <a:pPr defTabSz="514350">
                    <a:defRPr/>
                  </a:pPr>
                  <a:endParaRPr lang="id-ID" sz="760"/>
                </a:p>
              </p:txBody>
            </p:sp>
            <p:sp>
              <p:nvSpPr>
                <p:cNvPr id="53" name="Freeform 91"/>
                <p:cNvSpPr>
                  <a:spLocks noEditPoints="1"/>
                </p:cNvSpPr>
                <p:nvPr/>
              </p:nvSpPr>
              <p:spPr bwMode="auto">
                <a:xfrm>
                  <a:off x="1093788" y="2463801"/>
                  <a:ext cx="44450" cy="44450"/>
                </a:xfrm>
                <a:custGeom>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lIns="51435" tIns="25718" rIns="51435" bIns="25718"/>
                <a:lstStyle/>
                <a:p>
                  <a:pPr defTabSz="514350">
                    <a:defRPr/>
                  </a:pPr>
                  <a:endParaRPr lang="id-ID" sz="760"/>
                </a:p>
              </p:txBody>
            </p:sp>
          </p:grpSp>
        </p:grpSp>
      </p:grpSp>
      <p:grpSp>
        <p:nvGrpSpPr>
          <p:cNvPr id="14" name="Group 84"/>
          <p:cNvGrpSpPr>
            <a:grpSpLocks noChangeAspect="1"/>
          </p:cNvGrpSpPr>
          <p:nvPr/>
        </p:nvGrpSpPr>
        <p:grpSpPr>
          <a:xfrm>
            <a:off x="4268405" y="1436623"/>
            <a:ext cx="324079" cy="323765"/>
            <a:chOff x="7275513" y="5302250"/>
            <a:chExt cx="1012825" cy="1012825"/>
          </a:xfrm>
          <a:solidFill>
            <a:schemeClr val="accent1"/>
          </a:solidFill>
        </p:grpSpPr>
        <p:sp>
          <p:nvSpPr>
            <p:cNvPr id="101" name="Freeform 34"/>
            <p:cNvSpPr/>
            <p:nvPr/>
          </p:nvSpPr>
          <p:spPr bwMode="auto">
            <a:xfrm>
              <a:off x="7467601" y="5521325"/>
              <a:ext cx="608013" cy="606425"/>
            </a:xfrm>
            <a:custGeom>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chemeClr val="accent1"/>
            </a:solidFill>
            <a:ln>
              <a:noFill/>
            </a:ln>
          </p:spPr>
          <p:txBody>
            <a:bodyPr lIns="51435" tIns="25718" rIns="51435" bIns="25718"/>
            <a:lstStyle/>
            <a:p>
              <a:pPr defTabSz="514350">
                <a:defRPr/>
              </a:pPr>
              <a:endParaRPr lang="id-ID" sz="450">
                <a:solidFill>
                  <a:schemeClr val="bg1">
                    <a:lumMod val="50000"/>
                  </a:schemeClr>
                </a:solidFill>
              </a:endParaRPr>
            </a:p>
          </p:txBody>
        </p:sp>
        <p:sp>
          <p:nvSpPr>
            <p:cNvPr id="102" name="Freeform 35"/>
            <p:cNvSpPr>
              <a:spLocks noEditPoints="1"/>
            </p:cNvSpPr>
            <p:nvPr/>
          </p:nvSpPr>
          <p:spPr bwMode="auto">
            <a:xfrm>
              <a:off x="7275513" y="5302250"/>
              <a:ext cx="1012825" cy="1012825"/>
            </a:xfrm>
            <a:custGeom>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chemeClr val="accent1"/>
            </a:solidFill>
            <a:ln>
              <a:noFill/>
            </a:ln>
          </p:spPr>
          <p:txBody>
            <a:bodyPr lIns="51435" tIns="25718" rIns="51435" bIns="25718"/>
            <a:lstStyle/>
            <a:p>
              <a:pPr defTabSz="514350">
                <a:defRPr/>
              </a:pPr>
              <a:endParaRPr lang="id-ID" sz="450">
                <a:solidFill>
                  <a:schemeClr val="bg1">
                    <a:lumMod val="50000"/>
                  </a:schemeClr>
                </a:solidFill>
              </a:endParaRPr>
            </a:p>
          </p:txBody>
        </p:sp>
      </p:grpSp>
      <p:grpSp>
        <p:nvGrpSpPr>
          <p:cNvPr id="15" name="Group 92"/>
          <p:cNvGrpSpPr>
            <a:grpSpLocks noChangeAspect="1"/>
          </p:cNvGrpSpPr>
          <p:nvPr/>
        </p:nvGrpSpPr>
        <p:grpSpPr>
          <a:xfrm>
            <a:off x="4268404" y="2505084"/>
            <a:ext cx="324046" cy="324302"/>
            <a:chOff x="4427538" y="3192463"/>
            <a:chExt cx="823913" cy="825500"/>
          </a:xfrm>
          <a:solidFill>
            <a:schemeClr val="accent3"/>
          </a:solidFill>
        </p:grpSpPr>
        <p:sp>
          <p:nvSpPr>
            <p:cNvPr id="104" name="Oval 23"/>
            <p:cNvSpPr>
              <a:spLocks noChangeArrowheads="1"/>
            </p:cNvSpPr>
            <p:nvPr/>
          </p:nvSpPr>
          <p:spPr bwMode="auto">
            <a:xfrm>
              <a:off x="4813301" y="3825875"/>
              <a:ext cx="57150" cy="57150"/>
            </a:xfrm>
            <a:prstGeom prst="ellipse">
              <a:avLst/>
            </a:prstGeom>
            <a:grpFill/>
            <a:ln>
              <a:noFill/>
            </a:ln>
          </p:spPr>
          <p:txBody>
            <a:bodyPr lIns="51435" tIns="25718" rIns="51435" bIns="25718"/>
            <a:lstStyle/>
            <a:p>
              <a:pPr defTabSz="514350">
                <a:defRPr/>
              </a:pPr>
              <a:endParaRPr lang="id-ID" sz="450">
                <a:solidFill>
                  <a:schemeClr val="bg1">
                    <a:lumMod val="50000"/>
                  </a:schemeClr>
                </a:solidFill>
              </a:endParaRPr>
            </a:p>
          </p:txBody>
        </p:sp>
        <p:sp>
          <p:nvSpPr>
            <p:cNvPr id="105" name="Rectangle 24"/>
            <p:cNvSpPr>
              <a:spLocks noChangeArrowheads="1"/>
            </p:cNvSpPr>
            <p:nvPr/>
          </p:nvSpPr>
          <p:spPr bwMode="auto">
            <a:xfrm>
              <a:off x="4784726" y="3352800"/>
              <a:ext cx="115888" cy="15875"/>
            </a:xfrm>
            <a:prstGeom prst="rect">
              <a:avLst/>
            </a:prstGeom>
            <a:grpFill/>
            <a:ln>
              <a:noFill/>
            </a:ln>
          </p:spPr>
          <p:txBody>
            <a:bodyPr lIns="51435" tIns="25718" rIns="51435" bIns="25718"/>
            <a:lstStyle/>
            <a:p>
              <a:pPr defTabSz="514350">
                <a:defRPr/>
              </a:pPr>
              <a:endParaRPr lang="id-ID" sz="450">
                <a:solidFill>
                  <a:schemeClr val="bg1">
                    <a:lumMod val="50000"/>
                  </a:schemeClr>
                </a:solidFill>
              </a:endParaRPr>
            </a:p>
          </p:txBody>
        </p:sp>
        <p:sp>
          <p:nvSpPr>
            <p:cNvPr id="106" name="Freeform 25"/>
            <p:cNvSpPr>
              <a:spLocks noEditPoints="1"/>
            </p:cNvSpPr>
            <p:nvPr/>
          </p:nvSpPr>
          <p:spPr bwMode="auto">
            <a:xfrm>
              <a:off x="4427538" y="3192463"/>
              <a:ext cx="823913" cy="825500"/>
            </a:xfrm>
            <a:custGeom>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p:spPr>
          <p:txBody>
            <a:bodyPr lIns="51435" tIns="25718" rIns="51435" bIns="25718"/>
            <a:lstStyle/>
            <a:p>
              <a:pPr defTabSz="514350">
                <a:defRPr/>
              </a:pPr>
              <a:endParaRPr lang="id-ID" sz="450">
                <a:solidFill>
                  <a:schemeClr val="bg1">
                    <a:lumMod val="50000"/>
                  </a:schemeClr>
                </a:solidFill>
              </a:endParaRPr>
            </a:p>
          </p:txBody>
        </p:sp>
        <p:sp>
          <p:nvSpPr>
            <p:cNvPr id="107" name="Oval 26"/>
            <p:cNvSpPr>
              <a:spLocks noChangeArrowheads="1"/>
            </p:cNvSpPr>
            <p:nvPr/>
          </p:nvSpPr>
          <p:spPr bwMode="auto">
            <a:xfrm>
              <a:off x="4926013" y="3351213"/>
              <a:ext cx="22225" cy="19050"/>
            </a:xfrm>
            <a:prstGeom prst="ellipse">
              <a:avLst/>
            </a:prstGeom>
            <a:grpFill/>
            <a:ln>
              <a:noFill/>
            </a:ln>
          </p:spPr>
          <p:txBody>
            <a:bodyPr lIns="51435" tIns="25718" rIns="51435" bIns="25718"/>
            <a:lstStyle/>
            <a:p>
              <a:pPr defTabSz="514350">
                <a:defRPr/>
              </a:pPr>
              <a:endParaRPr lang="id-ID" sz="450">
                <a:solidFill>
                  <a:schemeClr val="bg1">
                    <a:lumMod val="50000"/>
                  </a:schemeClr>
                </a:solidFill>
              </a:endParaRPr>
            </a:p>
          </p:txBody>
        </p:sp>
        <p:sp>
          <p:nvSpPr>
            <p:cNvPr id="108" name="Rectangle 27"/>
            <p:cNvSpPr>
              <a:spLocks noChangeArrowheads="1"/>
            </p:cNvSpPr>
            <p:nvPr/>
          </p:nvSpPr>
          <p:spPr bwMode="auto">
            <a:xfrm>
              <a:off x="4710113" y="3397250"/>
              <a:ext cx="265113" cy="400050"/>
            </a:xfrm>
            <a:prstGeom prst="rect">
              <a:avLst/>
            </a:prstGeom>
            <a:grpFill/>
            <a:ln>
              <a:noFill/>
            </a:ln>
          </p:spPr>
          <p:txBody>
            <a:bodyPr lIns="51435" tIns="25718" rIns="51435" bIns="25718"/>
            <a:lstStyle/>
            <a:p>
              <a:pPr defTabSz="514350">
                <a:defRPr/>
              </a:pPr>
              <a:endParaRPr lang="id-ID" sz="450">
                <a:solidFill>
                  <a:schemeClr val="bg1">
                    <a:lumMod val="50000"/>
                  </a:schemeClr>
                </a:solidFill>
              </a:endParaRPr>
            </a:p>
          </p:txBody>
        </p:sp>
      </p:grpSp>
      <p:sp>
        <p:nvSpPr>
          <p:cNvPr id="109" name="Freeform 31"/>
          <p:cNvSpPr>
            <a:spLocks noChangeAspect="1" noEditPoints="1"/>
          </p:cNvSpPr>
          <p:nvPr/>
        </p:nvSpPr>
        <p:spPr bwMode="auto">
          <a:xfrm>
            <a:off x="6484667" y="1411473"/>
            <a:ext cx="323816" cy="324702"/>
          </a:xfrm>
          <a:custGeom>
            <a:gdLst>
              <a:gd name="T0" fmla="*/ 2147483647 w 280"/>
              <a:gd name="T1" fmla="*/ 0 h 280"/>
              <a:gd name="T2" fmla="*/ 0 w 280"/>
              <a:gd name="T3" fmla="*/ 2147483647 h 280"/>
              <a:gd name="T4" fmla="*/ 2147483647 w 280"/>
              <a:gd name="T5" fmla="*/ 2147483647 h 280"/>
              <a:gd name="T6" fmla="*/ 2147483647 w 280"/>
              <a:gd name="T7" fmla="*/ 2147483647 h 280"/>
              <a:gd name="T8" fmla="*/ 2147483647 w 280"/>
              <a:gd name="T9" fmla="*/ 0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2147483647 w 280"/>
              <a:gd name="T35" fmla="*/ 2147483647 h 280"/>
              <a:gd name="T36" fmla="*/ 2147483647 w 280"/>
              <a:gd name="T37" fmla="*/ 2147483647 h 280"/>
              <a:gd name="T38" fmla="*/ 2147483647 w 280"/>
              <a:gd name="T39" fmla="*/ 2147483647 h 280"/>
              <a:gd name="T40" fmla="*/ 2147483647 w 280"/>
              <a:gd name="T41" fmla="*/ 2147483647 h 280"/>
              <a:gd name="T42" fmla="*/ 2147483647 w 280"/>
              <a:gd name="T43" fmla="*/ 2147483647 h 280"/>
              <a:gd name="T44" fmla="*/ 2147483647 w 280"/>
              <a:gd name="T45" fmla="*/ 2147483647 h 280"/>
              <a:gd name="T46" fmla="*/ 2147483647 w 280"/>
              <a:gd name="T47" fmla="*/ 2147483647 h 280"/>
              <a:gd name="T48" fmla="*/ 2147483647 w 280"/>
              <a:gd name="T49" fmla="*/ 2147483647 h 280"/>
              <a:gd name="T50" fmla="*/ 2147483647 w 280"/>
              <a:gd name="T51" fmla="*/ 2147483647 h 280"/>
              <a:gd name="T52" fmla="*/ 2147483647 w 280"/>
              <a:gd name="T53" fmla="*/ 2147483647 h 280"/>
              <a:gd name="T54" fmla="*/ 2147483647 w 280"/>
              <a:gd name="T55" fmla="*/ 2147483647 h 280"/>
              <a:gd name="T56" fmla="*/ 2147483647 w 280"/>
              <a:gd name="T57" fmla="*/ 2147483647 h 280"/>
              <a:gd name="T58" fmla="*/ 2147483647 w 280"/>
              <a:gd name="T59" fmla="*/ 2147483647 h 280"/>
              <a:gd name="T60" fmla="*/ 2147483647 w 280"/>
              <a:gd name="T61" fmla="*/ 2147483647 h 280"/>
              <a:gd name="T62" fmla="*/ 2147483647 w 280"/>
              <a:gd name="T63" fmla="*/ 2147483647 h 280"/>
              <a:gd name="T64" fmla="*/ 2147483647 w 280"/>
              <a:gd name="T65" fmla="*/ 2147483647 h 280"/>
              <a:gd name="T66" fmla="*/ 2147483647 w 280"/>
              <a:gd name="T67" fmla="*/ 2147483647 h 280"/>
              <a:gd name="T68" fmla="*/ 2147483647 w 280"/>
              <a:gd name="T69" fmla="*/ 2147483647 h 280"/>
              <a:gd name="T70" fmla="*/ 2147483647 w 280"/>
              <a:gd name="T71" fmla="*/ 2147483647 h 280"/>
              <a:gd name="T72" fmla="*/ 2147483647 w 280"/>
              <a:gd name="T73" fmla="*/ 2147483647 h 280"/>
              <a:gd name="T74" fmla="*/ 2147483647 w 280"/>
              <a:gd name="T75" fmla="*/ 2147483647 h 280"/>
              <a:gd name="T76" fmla="*/ 2147483647 w 280"/>
              <a:gd name="T77" fmla="*/ 2147483647 h 280"/>
              <a:gd name="T78" fmla="*/ 2147483647 w 280"/>
              <a:gd name="T79" fmla="*/ 2147483647 h 280"/>
              <a:gd name="T80" fmla="*/ 2147483647 w 280"/>
              <a:gd name="T81" fmla="*/ 2147483647 h 280"/>
              <a:gd name="T82" fmla="*/ 2147483647 w 280"/>
              <a:gd name="T83" fmla="*/ 2147483647 h 280"/>
              <a:gd name="T84" fmla="*/ 2147483647 w 280"/>
              <a:gd name="T85" fmla="*/ 2147483647 h 280"/>
              <a:gd name="T86" fmla="*/ 2147483647 w 280"/>
              <a:gd name="T87" fmla="*/ 2147483647 h 280"/>
              <a:gd name="T88" fmla="*/ 2147483647 w 280"/>
              <a:gd name="T89" fmla="*/ 2147483647 h 280"/>
              <a:gd name="T90" fmla="*/ 2147483647 w 280"/>
              <a:gd name="T91" fmla="*/ 2147483647 h 280"/>
              <a:gd name="T92" fmla="*/ 2147483647 w 280"/>
              <a:gd name="T93" fmla="*/ 2147483647 h 280"/>
              <a:gd name="T94" fmla="*/ 2147483647 w 280"/>
              <a:gd name="T95" fmla="*/ 2147483647 h 280"/>
              <a:gd name="T96" fmla="*/ 2147483647 w 280"/>
              <a:gd name="T97" fmla="*/ 2147483647 h 280"/>
              <a:gd name="T98" fmla="*/ 2147483647 w 280"/>
              <a:gd name="T99" fmla="*/ 2147483647 h 280"/>
              <a:gd name="T100" fmla="*/ 2147483647 w 280"/>
              <a:gd name="T101" fmla="*/ 2147483647 h 280"/>
              <a:gd name="T102" fmla="*/ 2147483647 w 280"/>
              <a:gd name="T103" fmla="*/ 2147483647 h 280"/>
              <a:gd name="T104" fmla="*/ 2147483647 w 280"/>
              <a:gd name="T105" fmla="*/ 2147483647 h 280"/>
              <a:gd name="T106" fmla="*/ 2147483647 w 280"/>
              <a:gd name="T107" fmla="*/ 2147483647 h 280"/>
              <a:gd name="T108" fmla="*/ 2147483647 w 280"/>
              <a:gd name="T109" fmla="*/ 2147483647 h 280"/>
              <a:gd name="T110" fmla="*/ 2147483647 w 280"/>
              <a:gd name="T111" fmla="*/ 214748364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280"/>
              <a:gd name="T170" fmla="*/ 280 w 280"/>
              <a:gd name="T171" fmla="*/ 280 h 280"/>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51435" tIns="25718" rIns="51435" bIns="25718"/>
          <a:lstStyle/>
          <a:p>
            <a:endParaRPr lang="zh-CN" altLang="en-US" sz="1015">
              <a:solidFill>
                <a:schemeClr val="bg1">
                  <a:lumMod val="50000"/>
                </a:schemeClr>
              </a:solidFill>
            </a:endParaRPr>
          </a:p>
        </p:txBody>
      </p:sp>
      <p:sp>
        <p:nvSpPr>
          <p:cNvPr id="110" name="Freeform 45"/>
          <p:cNvSpPr>
            <a:spLocks noChangeAspect="1" noEditPoints="1"/>
          </p:cNvSpPr>
          <p:nvPr/>
        </p:nvSpPr>
        <p:spPr bwMode="auto">
          <a:xfrm>
            <a:off x="6484667" y="2515531"/>
            <a:ext cx="323850" cy="323850"/>
          </a:xfrm>
          <a:custGeom>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4"/>
          </a:solidFill>
          <a:ln>
            <a:noFill/>
          </a:ln>
        </p:spPr>
        <p:txBody>
          <a:bodyPr lIns="51435" tIns="25718" rIns="51435" bIns="25718"/>
          <a:lstStyle/>
          <a:p>
            <a:pPr defTabSz="514350">
              <a:defRPr/>
            </a:pPr>
            <a:endParaRPr lang="id-ID" sz="450">
              <a:solidFill>
                <a:schemeClr val="bg1">
                  <a:lumMod val="50000"/>
                </a:schemeClr>
              </a:solidFill>
            </a:endParaRPr>
          </a:p>
        </p:txBody>
      </p:sp>
      <p:sp>
        <p:nvSpPr>
          <p:cNvPr id="111" name="矩形 110"/>
          <p:cNvSpPr/>
          <p:nvPr/>
        </p:nvSpPr>
        <p:spPr>
          <a:xfrm>
            <a:off x="4736348" y="1388912"/>
            <a:ext cx="1305165" cy="369332"/>
          </a:xfrm>
          <a:prstGeom prst="rect">
            <a:avLst/>
          </a:prstGeom>
        </p:spPr>
        <p:txBody>
          <a:bodyPr wrap="none">
            <a:spAutoFit/>
          </a:bodyPr>
          <a:lstStyle/>
          <a:p>
            <a:pPr lvl="0" algn="ctr"/>
            <a:r>
              <a:rPr lang="en-US" altLang="zh-CN" sz="1800" b="1">
                <a:solidFill>
                  <a:schemeClr val="bg1">
                    <a:lumMod val="50000"/>
                  </a:schemeClr>
                </a:solidFill>
                <a:latin typeface="微软雅黑" panose="020b0503020204020204" pitchFamily="34" charset="-122"/>
                <a:ea typeface="微软雅黑" panose="020b0503020204020204" pitchFamily="34" charset="-122"/>
              </a:rPr>
              <a:t>100</a:t>
            </a:r>
            <a:r>
              <a:rPr lang="zh-CN" altLang="en-US" sz="1800" b="1">
                <a:solidFill>
                  <a:schemeClr val="bg1">
                    <a:lumMod val="50000"/>
                  </a:schemeClr>
                </a:solidFill>
                <a:latin typeface="微软雅黑" panose="020b0503020204020204" pitchFamily="34" charset="-122"/>
                <a:ea typeface="微软雅黑" panose="020b0503020204020204" pitchFamily="34" charset="-122"/>
              </a:rPr>
              <a:t>家分店</a:t>
            </a:r>
            <a:endParaRPr lang="zh-CN" altLang="en-US" sz="18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2" name="矩形 111"/>
          <p:cNvSpPr/>
          <p:nvPr/>
        </p:nvSpPr>
        <p:spPr>
          <a:xfrm>
            <a:off x="7024583" y="1383618"/>
            <a:ext cx="1107996" cy="369332"/>
          </a:xfrm>
          <a:prstGeom prst="rect">
            <a:avLst/>
          </a:prstGeom>
        </p:spPr>
        <p:txBody>
          <a:bodyPr wrap="none">
            <a:spAutoFit/>
          </a:bodyPr>
          <a:lstStyle/>
          <a:p>
            <a:pPr lvl="0" algn="ctr"/>
            <a:r>
              <a:rPr lang="zh-CN" altLang="en-US" sz="1800" b="1">
                <a:solidFill>
                  <a:schemeClr val="bg1">
                    <a:lumMod val="50000"/>
                  </a:schemeClr>
                </a:solidFill>
                <a:latin typeface="微软雅黑" panose="020b0503020204020204" pitchFamily="34" charset="-122"/>
                <a:ea typeface="微软雅黑" panose="020b0503020204020204" pitchFamily="34" charset="-122"/>
              </a:rPr>
              <a:t>十大产业</a:t>
            </a:r>
            <a:endParaRPr lang="zh-CN" altLang="en-US" sz="18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矩形 112"/>
          <p:cNvSpPr/>
          <p:nvPr/>
        </p:nvSpPr>
        <p:spPr>
          <a:xfrm>
            <a:off x="4729068" y="2464173"/>
            <a:ext cx="1338829" cy="369332"/>
          </a:xfrm>
          <a:prstGeom prst="rect">
            <a:avLst/>
          </a:prstGeom>
        </p:spPr>
        <p:txBody>
          <a:bodyPr wrap="none">
            <a:spAutoFit/>
          </a:bodyPr>
          <a:lstStyle/>
          <a:p>
            <a:pPr lvl="0" algn="ctr"/>
            <a:r>
              <a:rPr lang="zh-CN" altLang="en-US" sz="1800" b="1">
                <a:solidFill>
                  <a:schemeClr val="bg1">
                    <a:lumMod val="50000"/>
                  </a:schemeClr>
                </a:solidFill>
                <a:latin typeface="微软雅黑" panose="020b0503020204020204" pitchFamily="34" charset="-122"/>
                <a:ea typeface="微软雅黑" panose="020b0503020204020204" pitchFamily="34" charset="-122"/>
              </a:rPr>
              <a:t>科技创新奖</a:t>
            </a:r>
            <a:endParaRPr lang="zh-CN" altLang="en-US" sz="18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矩形 113"/>
          <p:cNvSpPr/>
          <p:nvPr/>
        </p:nvSpPr>
        <p:spPr>
          <a:xfrm>
            <a:off x="6941614" y="2463738"/>
            <a:ext cx="1569661" cy="369332"/>
          </a:xfrm>
          <a:prstGeom prst="rect">
            <a:avLst/>
          </a:prstGeom>
        </p:spPr>
        <p:txBody>
          <a:bodyPr wrap="none">
            <a:spAutoFit/>
          </a:bodyPr>
          <a:lstStyle/>
          <a:p>
            <a:pPr lvl="0" algn="ctr"/>
            <a:r>
              <a:rPr lang="zh-CN" altLang="en-US" sz="1800" b="1">
                <a:solidFill>
                  <a:schemeClr val="bg1">
                    <a:lumMod val="50000"/>
                  </a:schemeClr>
                </a:solidFill>
                <a:latin typeface="微软雅黑" panose="020b0503020204020204" pitchFamily="34" charset="-122"/>
                <a:ea typeface="微软雅黑" panose="020b0503020204020204" pitchFamily="34" charset="-122"/>
              </a:rPr>
              <a:t>年创利税破亿</a:t>
            </a:r>
            <a:endParaRPr lang="zh-CN" altLang="en-US" sz="18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5" name="矩形 114"/>
          <p:cNvSpPr/>
          <p:nvPr/>
        </p:nvSpPr>
        <p:spPr>
          <a:xfrm>
            <a:off x="4752151" y="1729867"/>
            <a:ext cx="1480880" cy="655885"/>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1050">
              <a:solidFill>
                <a:schemeClr val="bg1">
                  <a:lumMod val="50000"/>
                </a:schemeClr>
              </a:solidFill>
              <a:latin typeface="方正细圆简体" pitchFamily="2" charset="-122"/>
              <a:ea typeface="方正细圆简体" pitchFamily="2" charset="-122"/>
            </a:endParaRPr>
          </a:p>
        </p:txBody>
      </p:sp>
      <p:sp>
        <p:nvSpPr>
          <p:cNvPr id="116" name="矩形 115"/>
          <p:cNvSpPr/>
          <p:nvPr/>
        </p:nvSpPr>
        <p:spPr>
          <a:xfrm>
            <a:off x="6838141" y="1750105"/>
            <a:ext cx="1480880" cy="4801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1050">
              <a:solidFill>
                <a:schemeClr val="bg1">
                  <a:lumMod val="50000"/>
                </a:schemeClr>
              </a:solidFill>
              <a:latin typeface="方正细圆简体" pitchFamily="2" charset="-122"/>
              <a:ea typeface="方正细圆简体" pitchFamily="2" charset="-122"/>
            </a:endParaRPr>
          </a:p>
        </p:txBody>
      </p:sp>
      <p:sp>
        <p:nvSpPr>
          <p:cNvPr id="117" name="矩形 116"/>
          <p:cNvSpPr/>
          <p:nvPr/>
        </p:nvSpPr>
        <p:spPr>
          <a:xfrm>
            <a:off x="4764031" y="2870964"/>
            <a:ext cx="1480880" cy="4801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1050">
              <a:solidFill>
                <a:schemeClr val="bg1">
                  <a:lumMod val="50000"/>
                </a:schemeClr>
              </a:solidFill>
              <a:latin typeface="方正细圆简体" pitchFamily="2" charset="-122"/>
              <a:ea typeface="方正细圆简体" pitchFamily="2" charset="-122"/>
            </a:endParaRPr>
          </a:p>
        </p:txBody>
      </p:sp>
      <p:sp>
        <p:nvSpPr>
          <p:cNvPr id="118" name="矩形 117"/>
          <p:cNvSpPr/>
          <p:nvPr/>
        </p:nvSpPr>
        <p:spPr>
          <a:xfrm>
            <a:off x="7020403" y="2845963"/>
            <a:ext cx="1480880" cy="4801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endParaRPr lang="zh-CN" altLang="en-US" sz="1050">
              <a:solidFill>
                <a:schemeClr val="bg1">
                  <a:lumMod val="50000"/>
                </a:schemeClr>
              </a:solidFill>
              <a:latin typeface="方正细圆简体" pitchFamily="2" charset="-122"/>
              <a:ea typeface="方正细圆简体" pitchFamily="2" charset="-122"/>
            </a:endParaRPr>
          </a:p>
        </p:txBody>
      </p:sp>
      <p:sp>
        <p:nvSpPr>
          <p:cNvPr id="120" name="矩形 119"/>
          <p:cNvSpPr/>
          <p:nvPr/>
        </p:nvSpPr>
        <p:spPr>
          <a:xfrm>
            <a:off x="4764031" y="3759882"/>
            <a:ext cx="3737252" cy="692690"/>
          </a:xfrm>
          <a:prstGeom prst="rect">
            <a:avLst/>
          </a:prstGeom>
        </p:spPr>
        <p:txBody>
          <a:bodyPr wrap="square">
            <a:spAutoFit/>
          </a:bodyPr>
          <a:lstStyle/>
          <a:p>
            <a:pPr>
              <a:lnSpc>
                <a:spcPct val="13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可通过复制内容后右键选择保留文本。可通过复制内容后右键选择保留文本。可通过复制内容后右键选择保留文本。</a:t>
            </a:r>
            <a:endParaRPr lang="zh-CN" altLang="en-US" sz="1050">
              <a:solidFill>
                <a:schemeClr val="bg1">
                  <a:lumMod val="50000"/>
                </a:schemeClr>
              </a:solidFill>
              <a:latin typeface="方正细圆简体" pitchFamily="2" charset="-122"/>
              <a:ea typeface="方正细圆简体" pitchFamily="2" charset="-122"/>
            </a:endParaRPr>
          </a:p>
          <a:p>
            <a:pPr>
              <a:lnSpc>
                <a:spcPct val="130000"/>
              </a:lnSpc>
            </a:pPr>
            <a:endParaRPr lang="zh-CN" altLang="en-US" sz="1050">
              <a:solidFill>
                <a:schemeClr val="bg1">
                  <a:lumMod val="50000"/>
                </a:schemeClr>
              </a:solidFill>
              <a:latin typeface="方正细圆简体" pitchFamily="2" charset="-122"/>
              <a:ea typeface="方正细圆简体" pitchFamily="2" charset="-122"/>
            </a:endParaRPr>
          </a:p>
        </p:txBody>
      </p:sp>
      <p:cxnSp>
        <p:nvCxnSpPr>
          <p:cNvPr id="122" name="直接连接符 121"/>
          <p:cNvCxnSpPr/>
          <p:nvPr/>
        </p:nvCxnSpPr>
        <p:spPr>
          <a:xfrm>
            <a:off x="4752152" y="3543858"/>
            <a:ext cx="3566869" cy="0"/>
          </a:xfrm>
          <a:prstGeom prst="line">
            <a:avLst/>
          </a:prstGeom>
          <a:ln>
            <a:solidFill>
              <a:srgbClr val="0091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childTnLst>
                          </p:cTn>
                        </p:par>
                        <p:par>
                          <p:cTn id="17" fill="hold" nodeType="afterGroup">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11"/>
                                        </p:tgtEl>
                                        <p:attrNameLst>
                                          <p:attrName>style.visibility</p:attrName>
                                        </p:attrNameLst>
                                      </p:cBhvr>
                                      <p:to>
                                        <p:strVal val="visible"/>
                                      </p:to>
                                    </p:set>
                                    <p:anim calcmode="lin" valueType="num">
                                      <p:cBhvr>
                                        <p:cTn id="20" dur="500" fill="hold"/>
                                        <p:tgtEl>
                                          <p:spTgt spid="111"/>
                                        </p:tgtEl>
                                        <p:attrNameLst>
                                          <p:attrName>ppt_w</p:attrName>
                                        </p:attrNameLst>
                                      </p:cBhvr>
                                      <p:tavLst>
                                        <p:tav tm="0">
                                          <p:val>
                                            <p:fltVal val="0"/>
                                          </p:val>
                                        </p:tav>
                                        <p:tav tm="100000">
                                          <p:val>
                                            <p:strVal val="#ppt_w"/>
                                          </p:val>
                                        </p:tav>
                                      </p:tavLst>
                                    </p:anim>
                                    <p:anim calcmode="lin" valueType="num">
                                      <p:cBhvr>
                                        <p:cTn id="21" dur="500" fill="hold"/>
                                        <p:tgtEl>
                                          <p:spTgt spid="111"/>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randombar(horizontal)">
                                      <p:cBhvr>
                                        <p:cTn id="25" dur="500"/>
                                        <p:tgtEl>
                                          <p:spTgt spid="115"/>
                                        </p:tgtEl>
                                      </p:cBhvr>
                                    </p:animEffect>
                                  </p:childTnLst>
                                </p:cTn>
                              </p:par>
                            </p:childTnLst>
                          </p:cTn>
                        </p:par>
                        <p:par>
                          <p:cTn id="26" fill="hold" nodeType="afterGroup">
                            <p:stCondLst>
                              <p:cond delay="2500"/>
                            </p:stCondLst>
                            <p:childTnLst>
                              <p:par>
                                <p:cTn id="27" presetID="49" presetClass="entr" presetSubtype="0" decel="100000" fill="hold" grpId="0" nodeType="after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p:cTn id="29" dur="500" fill="hold"/>
                                        <p:tgtEl>
                                          <p:spTgt spid="109"/>
                                        </p:tgtEl>
                                        <p:attrNameLst>
                                          <p:attrName>ppt_w</p:attrName>
                                        </p:attrNameLst>
                                      </p:cBhvr>
                                      <p:tavLst>
                                        <p:tav tm="0">
                                          <p:val>
                                            <p:fltVal val="0"/>
                                          </p:val>
                                        </p:tav>
                                        <p:tav tm="100000">
                                          <p:val>
                                            <p:strVal val="#ppt_w"/>
                                          </p:val>
                                        </p:tav>
                                      </p:tavLst>
                                    </p:anim>
                                    <p:anim calcmode="lin" valueType="num">
                                      <p:cBhvr>
                                        <p:cTn id="30" dur="500" fill="hold"/>
                                        <p:tgtEl>
                                          <p:spTgt spid="109"/>
                                        </p:tgtEl>
                                        <p:attrNameLst>
                                          <p:attrName>ppt_h</p:attrName>
                                        </p:attrNameLst>
                                      </p:cBhvr>
                                      <p:tavLst>
                                        <p:tav tm="0">
                                          <p:val>
                                            <p:fltVal val="0"/>
                                          </p:val>
                                        </p:tav>
                                        <p:tav tm="100000">
                                          <p:val>
                                            <p:strVal val="#ppt_h"/>
                                          </p:val>
                                        </p:tav>
                                      </p:tavLst>
                                    </p:anim>
                                    <p:anim calcmode="lin" valueType="num">
                                      <p:cBhvr>
                                        <p:cTn id="31" dur="500" fill="hold"/>
                                        <p:tgtEl>
                                          <p:spTgt spid="109"/>
                                        </p:tgtEl>
                                        <p:attrNameLst>
                                          <p:attrName>style.rotation</p:attrName>
                                        </p:attrNameLst>
                                      </p:cBhvr>
                                      <p:tavLst>
                                        <p:tav tm="0">
                                          <p:val>
                                            <p:fltVal val="360"/>
                                          </p:val>
                                        </p:tav>
                                        <p:tav tm="100000">
                                          <p:val>
                                            <p:fltVal val="0"/>
                                          </p:val>
                                        </p:tav>
                                      </p:tavLst>
                                    </p:anim>
                                    <p:animEffect transition="in" filter="fade">
                                      <p:cBhvr>
                                        <p:cTn id="32" dur="500"/>
                                        <p:tgtEl>
                                          <p:spTgt spid="109"/>
                                        </p:tgtEl>
                                      </p:cBhvr>
                                    </p:animEffect>
                                  </p:childTnLst>
                                </p:cTn>
                              </p:par>
                            </p:childTnLst>
                          </p:cTn>
                        </p:par>
                        <p:par>
                          <p:cTn id="33" fill="hold" nodeType="afterGroup">
                            <p:stCondLst>
                              <p:cond delay="300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112"/>
                                        </p:tgtEl>
                                        <p:attrNameLst>
                                          <p:attrName>style.visibility</p:attrName>
                                        </p:attrNameLst>
                                      </p:cBhvr>
                                      <p:to>
                                        <p:strVal val="visible"/>
                                      </p:to>
                                    </p:set>
                                    <p:anim calcmode="lin" valueType="num">
                                      <p:cBhvr>
                                        <p:cTn id="36" dur="500" fill="hold"/>
                                        <p:tgtEl>
                                          <p:spTgt spid="112"/>
                                        </p:tgtEl>
                                        <p:attrNameLst>
                                          <p:attrName>ppt_w</p:attrName>
                                        </p:attrNameLst>
                                      </p:cBhvr>
                                      <p:tavLst>
                                        <p:tav tm="0">
                                          <p:val>
                                            <p:fltVal val="0"/>
                                          </p:val>
                                        </p:tav>
                                        <p:tav tm="100000">
                                          <p:val>
                                            <p:strVal val="#ppt_w"/>
                                          </p:val>
                                        </p:tav>
                                      </p:tavLst>
                                    </p:anim>
                                    <p:anim calcmode="lin" valueType="num">
                                      <p:cBhvr>
                                        <p:cTn id="37" dur="500" fill="hold"/>
                                        <p:tgtEl>
                                          <p:spTgt spid="11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randombar(horizontal)">
                                      <p:cBhvr>
                                        <p:cTn id="41" dur="500"/>
                                        <p:tgtEl>
                                          <p:spTgt spid="116"/>
                                        </p:tgtEl>
                                      </p:cBhvr>
                                    </p:animEffect>
                                  </p:childTnLst>
                                </p:cTn>
                              </p:par>
                            </p:childTnLst>
                          </p:cTn>
                        </p:par>
                        <p:par>
                          <p:cTn id="42" fill="hold" nodeType="afterGroup">
                            <p:stCondLst>
                              <p:cond delay="4000"/>
                            </p:stCondLst>
                            <p:childTnLst>
                              <p:par>
                                <p:cTn id="43" presetID="49" presetClass="entr" presetSubtype="0" decel="10000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360"/>
                                          </p:val>
                                        </p:tav>
                                        <p:tav tm="100000">
                                          <p:val>
                                            <p:fltVal val="0"/>
                                          </p:val>
                                        </p:tav>
                                      </p:tavLst>
                                    </p:anim>
                                    <p:animEffect transition="in" filter="fade">
                                      <p:cBhvr>
                                        <p:cTn id="48" dur="500"/>
                                        <p:tgtEl>
                                          <p:spTgt spid="15"/>
                                        </p:tgtEl>
                                      </p:cBhvr>
                                    </p:animEffect>
                                  </p:childTnLst>
                                </p:cTn>
                              </p:par>
                            </p:childTnLst>
                          </p:cTn>
                        </p:par>
                        <p:par>
                          <p:cTn id="49" fill="hold" nodeType="afterGroup">
                            <p:stCondLst>
                              <p:cond delay="45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113"/>
                                        </p:tgtEl>
                                        <p:attrNameLst>
                                          <p:attrName>style.visibility</p:attrName>
                                        </p:attrNameLst>
                                      </p:cBhvr>
                                      <p:to>
                                        <p:strVal val="visible"/>
                                      </p:to>
                                    </p:set>
                                    <p:anim calcmode="lin" valueType="num">
                                      <p:cBhvr>
                                        <p:cTn id="52" dur="500" fill="hold"/>
                                        <p:tgtEl>
                                          <p:spTgt spid="113"/>
                                        </p:tgtEl>
                                        <p:attrNameLst>
                                          <p:attrName>ppt_w</p:attrName>
                                        </p:attrNameLst>
                                      </p:cBhvr>
                                      <p:tavLst>
                                        <p:tav tm="0">
                                          <p:val>
                                            <p:fltVal val="0"/>
                                          </p:val>
                                        </p:tav>
                                        <p:tav tm="100000">
                                          <p:val>
                                            <p:strVal val="#ppt_w"/>
                                          </p:val>
                                        </p:tav>
                                      </p:tavLst>
                                    </p:anim>
                                    <p:anim calcmode="lin" valueType="num">
                                      <p:cBhvr>
                                        <p:cTn id="53" dur="500" fill="hold"/>
                                        <p:tgtEl>
                                          <p:spTgt spid="113"/>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000"/>
                            </p:stCondLst>
                            <p:childTnLst>
                              <p:par>
                                <p:cTn id="55" presetID="14" presetClass="entr" presetSubtype="10"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randombar(horizontal)">
                                      <p:cBhvr>
                                        <p:cTn id="57" dur="500"/>
                                        <p:tgtEl>
                                          <p:spTgt spid="117"/>
                                        </p:tgtEl>
                                      </p:cBhvr>
                                    </p:animEffect>
                                  </p:childTnLst>
                                </p:cTn>
                              </p:par>
                            </p:childTnLst>
                          </p:cTn>
                        </p:par>
                        <p:par>
                          <p:cTn id="58" fill="hold" nodeType="afterGroup">
                            <p:stCondLst>
                              <p:cond delay="5500"/>
                            </p:stCondLst>
                            <p:childTnLst>
                              <p:par>
                                <p:cTn id="59" presetID="49" presetClass="entr" presetSubtype="0" decel="10000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 calcmode="lin" valueType="num">
                                      <p:cBhvr>
                                        <p:cTn id="63" dur="500" fill="hold"/>
                                        <p:tgtEl>
                                          <p:spTgt spid="110"/>
                                        </p:tgtEl>
                                        <p:attrNameLst>
                                          <p:attrName>style.rotation</p:attrName>
                                        </p:attrNameLst>
                                      </p:cBhvr>
                                      <p:tavLst>
                                        <p:tav tm="0">
                                          <p:val>
                                            <p:fltVal val="360"/>
                                          </p:val>
                                        </p:tav>
                                        <p:tav tm="100000">
                                          <p:val>
                                            <p:fltVal val="0"/>
                                          </p:val>
                                        </p:tav>
                                      </p:tavLst>
                                    </p:anim>
                                    <p:animEffect transition="in" filter="fade">
                                      <p:cBhvr>
                                        <p:cTn id="64" dur="500"/>
                                        <p:tgtEl>
                                          <p:spTgt spid="110"/>
                                        </p:tgtEl>
                                      </p:cBhvr>
                                    </p:animEffect>
                                  </p:childTnLst>
                                </p:cTn>
                              </p:par>
                            </p:childTnLst>
                          </p:cTn>
                        </p:par>
                        <p:par>
                          <p:cTn id="65" fill="hold" nodeType="afterGroup">
                            <p:stCondLst>
                              <p:cond delay="6000"/>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14"/>
                                        </p:tgtEl>
                                        <p:attrNameLst>
                                          <p:attrName>style.visibility</p:attrName>
                                        </p:attrNameLst>
                                      </p:cBhvr>
                                      <p:to>
                                        <p:strVal val="visible"/>
                                      </p:to>
                                    </p:set>
                                    <p:anim calcmode="lin" valueType="num">
                                      <p:cBhvr>
                                        <p:cTn id="68" dur="500" fill="hold"/>
                                        <p:tgtEl>
                                          <p:spTgt spid="114"/>
                                        </p:tgtEl>
                                        <p:attrNameLst>
                                          <p:attrName>ppt_w</p:attrName>
                                        </p:attrNameLst>
                                      </p:cBhvr>
                                      <p:tavLst>
                                        <p:tav tm="0">
                                          <p:val>
                                            <p:fltVal val="0"/>
                                          </p:val>
                                        </p:tav>
                                        <p:tav tm="100000">
                                          <p:val>
                                            <p:strVal val="#ppt_w"/>
                                          </p:val>
                                        </p:tav>
                                      </p:tavLst>
                                    </p:anim>
                                    <p:anim calcmode="lin" valueType="num">
                                      <p:cBhvr>
                                        <p:cTn id="69" dur="500" fill="hold"/>
                                        <p:tgtEl>
                                          <p:spTgt spid="114"/>
                                        </p:tgtEl>
                                        <p:attrNameLst>
                                          <p:attrName>ppt_h</p:attrName>
                                        </p:attrNameLst>
                                      </p:cBhvr>
                                      <p:tavLst>
                                        <p:tav tm="0">
                                          <p:val>
                                            <p:fltVal val="0"/>
                                          </p:val>
                                        </p:tav>
                                        <p:tav tm="100000">
                                          <p:val>
                                            <p:strVal val="#ppt_h"/>
                                          </p:val>
                                        </p:tav>
                                      </p:tavLst>
                                    </p:anim>
                                  </p:childTnLst>
                                </p:cTn>
                              </p:par>
                            </p:childTnLst>
                          </p:cTn>
                        </p:par>
                        <p:par>
                          <p:cTn id="70" fill="hold" nodeType="afterGroup">
                            <p:stCondLst>
                              <p:cond delay="6500"/>
                            </p:stCondLst>
                            <p:childTnLst>
                              <p:par>
                                <p:cTn id="71" presetID="14" presetClass="entr" presetSubtype="10" fill="hold" grpId="0" nodeType="after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randombar(horizontal)">
                                      <p:cBhvr>
                                        <p:cTn id="73" dur="500"/>
                                        <p:tgtEl>
                                          <p:spTgt spid="118"/>
                                        </p:tgtEl>
                                      </p:cBhvr>
                                    </p:animEffect>
                                  </p:childTnLst>
                                </p:cTn>
                              </p:par>
                            </p:childTnLst>
                          </p:cTn>
                        </p:par>
                        <p:par>
                          <p:cTn id="74" fill="hold" nodeType="afterGroup">
                            <p:stCondLst>
                              <p:cond delay="7000"/>
                            </p:stCondLst>
                            <p:childTnLst>
                              <p:par>
                                <p:cTn id="75" presetID="16" presetClass="entr" presetSubtype="21" fill="hold" nodeType="after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barn(inVertical)">
                                      <p:cBhvr>
                                        <p:cTn id="77" dur="500"/>
                                        <p:tgtEl>
                                          <p:spTgt spid="122"/>
                                        </p:tgtEl>
                                      </p:cBhvr>
                                    </p:animEffect>
                                  </p:childTnLst>
                                </p:cTn>
                              </p:par>
                            </p:childTnLst>
                          </p:cTn>
                        </p:par>
                        <p:par>
                          <p:cTn id="78" fill="hold" nodeType="afterGroup">
                            <p:stCondLst>
                              <p:cond delay="7500"/>
                            </p:stCondLst>
                            <p:childTnLst>
                              <p:par>
                                <p:cTn id="79" presetID="14" presetClass="entr" presetSubtype="10"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Effect transition="in" filter="randombar(horizontal)">
                                      <p:cBhvr>
                                        <p:cTn id="8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p:bldP spid="112" grpId="0"/>
      <p:bldP spid="113" grpId="0"/>
      <p:bldP spid="114" grpId="0"/>
      <p:bldP spid="115" grpId="0"/>
      <p:bldP spid="116" grpId="0"/>
      <p:bldP spid="117" grpId="0"/>
      <p:bldP spid="118" grpId="0"/>
      <p:bldP spid="12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椭圆 7"/>
          <p:cNvSpPr/>
          <p:nvPr/>
        </p:nvSpPr>
        <p:spPr>
          <a:xfrm>
            <a:off x="395536" y="154573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3"/>
            </p:custDataLst>
          </p:nvPr>
        </p:nvSpPr>
        <p:spPr>
          <a:xfrm>
            <a:off x="1668657" y="1419622"/>
            <a:ext cx="2939470" cy="61555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131840"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1668657"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131840"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668657"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252" y="3838725"/>
            <a:ext cx="9143498" cy="1304775"/>
          </a:xfrm>
          <a:custGeom>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91433" tIns="45717" rIns="91433" bIns="45717" numCol="1" anchor="t" anchorCtr="0" compatLnSpc="1"/>
          <a:lstStyle/>
          <a:p>
            <a:endParaRPr lang="zh-CN" altLang="en-US"/>
          </a:p>
        </p:txBody>
      </p:sp>
      <p:sp>
        <p:nvSpPr>
          <p:cNvPr id="18" name="Freeform 7"/>
          <p:cNvSpPr/>
          <p:nvPr/>
        </p:nvSpPr>
        <p:spPr bwMode="auto">
          <a:xfrm>
            <a:off x="252" y="3647129"/>
            <a:ext cx="9143498" cy="421724"/>
          </a:xfrm>
          <a:custGeom>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grpSp>
        <p:nvGrpSpPr>
          <p:cNvPr id="14" name="组合 13"/>
          <p:cNvGrpSpPr/>
          <p:nvPr/>
        </p:nvGrpSpPr>
        <p:grpSpPr>
          <a:xfrm>
            <a:off x="0" y="167260"/>
            <a:ext cx="9144000" cy="4977523"/>
            <a:chOff x="0" y="223013"/>
            <a:chExt cx="12192000" cy="6636697"/>
          </a:xfrm>
        </p:grpSpPr>
        <p:sp>
          <p:nvSpPr>
            <p:cNvPr id="16" name="矩形 15"/>
            <p:cNvSpPr/>
            <p:nvPr/>
          </p:nvSpPr>
          <p:spPr>
            <a:xfrm>
              <a:off x="0" y="4348627"/>
              <a:ext cx="12192000" cy="2511083"/>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9" name="图片 18"/>
            <p:cNvPicPr>
              <a:picLocks noChangeAspect="1"/>
            </p:cNvPicPr>
            <p:nvPr/>
          </p:nvPicPr>
          <p:blipFill>
            <a:blip r:embed="rId4"/>
            <a:stretch>
              <a:fillRect/>
            </a:stretch>
          </p:blipFill>
          <p:spPr>
            <a:xfrm>
              <a:off x="5485668" y="223013"/>
              <a:ext cx="6457539" cy="6484862"/>
            </a:xfrm>
            <a:prstGeom prst="rect">
              <a:avLst/>
            </a:prstGeom>
          </p:spPr>
        </p:pic>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accel="4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500" fill="hold"/>
                                        <p:tgtEl>
                                          <p:spTgt spid="8"/>
                                        </p:tgtEl>
                                        <p:attrNameLst>
                                          <p:attrName>ppt_x</p:attrName>
                                        </p:attrNameLst>
                                      </p:cBhvr>
                                      <p:tavLst>
                                        <p:tav tm="0">
                                          <p:val>
                                            <p:strVal val="#ppt_x"/>
                                          </p:val>
                                        </p:tav>
                                        <p:tav tm="100000">
                                          <p:val>
                                            <p:strVal val="#ppt_x"/>
                                          </p:val>
                                        </p:tav>
                                      </p:tavLst>
                                    </p:anim>
                                    <p:anim calcmode="lin" valueType="num">
                                      <p:cBhvr additive="base">
                                        <p:cTn id="2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by="(-#ppt_w*2)" calcmode="lin" valueType="num">
                                      <p:cBhvr rctx="PPT">
                                        <p:cTn id="26" dur="500" autoRev="1" fill="hold">
                                          <p:stCondLst>
                                            <p:cond delay="0"/>
                                          </p:stCondLst>
                                        </p:cTn>
                                        <p:tgtEl>
                                          <p:spTgt spid="9"/>
                                        </p:tgtEl>
                                        <p:attrNameLst>
                                          <p:attrName>ppt_w</p:attrName>
                                        </p:attrNameLst>
                                      </p:cBhvr>
                                    </p:anim>
                                    <p:anim by="(#ppt_w*0.50)" calcmode="lin" valueType="num">
                                      <p:cBhvr>
                                        <p:cTn id="27" dur="500" decel="50000" autoRev="1" fill="hold">
                                          <p:stCondLst>
                                            <p:cond delay="0"/>
                                          </p:stCondLst>
                                        </p:cTn>
                                        <p:tgtEl>
                                          <p:spTgt spid="9"/>
                                        </p:tgtEl>
                                        <p:attrNameLst>
                                          <p:attrName>ppt_x</p:attrName>
                                        </p:attrNameLst>
                                      </p:cBhvr>
                                    </p:anim>
                                    <p:anim from="(-#ppt_h/2)" to="(#ppt_y)" calcmode="lin" valueType="num">
                                      <p:cBhvr>
                                        <p:cTn id="28" dur="1000" fill="hold">
                                          <p:stCondLst>
                                            <p:cond delay="0"/>
                                          </p:stCondLst>
                                        </p:cTn>
                                        <p:tgtEl>
                                          <p:spTgt spid="9"/>
                                        </p:tgtEl>
                                        <p:attrNameLst>
                                          <p:attrName>ppt_y</p:attrName>
                                        </p:attrNameLst>
                                      </p:cBhvr>
                                    </p:anim>
                                    <p:animRot by="21600000">
                                      <p:cBhvr>
                                        <p:cTn id="29" dur="1000" fill="hold">
                                          <p:stCondLst>
                                            <p:cond delay="0"/>
                                          </p:stCondLst>
                                        </p:cTn>
                                        <p:tgtEl>
                                          <p:spTgt spid="9"/>
                                        </p:tgtEl>
                                        <p:attrNameLst>
                                          <p:attrName>r</p:attrName>
                                        </p:attrNameLst>
                                      </p:cBhvr>
                                    </p:animRo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7" grpId="0" animBg="1"/>
      <p:bldP spid="1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5127071" y="819795"/>
            <a:ext cx="2282546" cy="434989"/>
          </a:xfrm>
          <a:prstGeom prst="rect">
            <a:avLst/>
          </a:prstGeom>
          <a:effectLst/>
        </p:spPr>
        <p:txBody>
          <a:bodyPr wrap="none" lIns="65023" tIns="32511" rIns="65023" bIns="32511">
            <a:spAutoFit/>
          </a:bodyPr>
          <a:lstStyle/>
          <a:p>
            <a:pPr algn="r">
              <a:lnSpc>
                <a:spcPct val="120000"/>
              </a:lnSpc>
            </a:pPr>
            <a:r>
              <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rPr>
              <a:t>01 </a:t>
            </a:r>
            <a:r>
              <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5135261" y="832688"/>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5127071" y="1497165"/>
            <a:ext cx="2282546" cy="434989"/>
          </a:xfrm>
          <a:prstGeom prst="rect">
            <a:avLst/>
          </a:prstGeom>
          <a:effectLst/>
        </p:spPr>
        <p:txBody>
          <a:bodyPr wrap="none" lIns="65023" tIns="32511" rIns="65023" bIns="32511">
            <a:spAutoFit/>
          </a:bodyPr>
          <a:lstStyle/>
          <a:p>
            <a:pPr algn="r">
              <a:lnSpc>
                <a:spcPct val="120000"/>
              </a:lnSpc>
            </a:pPr>
            <a:r>
              <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rPr>
              <a:t>02 </a:t>
            </a:r>
            <a:r>
              <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5135261" y="1510059"/>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5127071" y="2174536"/>
            <a:ext cx="2282546" cy="434989"/>
          </a:xfrm>
          <a:prstGeom prst="rect">
            <a:avLst/>
          </a:prstGeom>
          <a:effectLst/>
        </p:spPr>
        <p:txBody>
          <a:bodyPr wrap="none" lIns="65023" tIns="32511" rIns="65023" bIns="32511">
            <a:spAutoFit/>
          </a:bodyPr>
          <a:lstStyle/>
          <a:p>
            <a:pPr algn="r">
              <a:lnSpc>
                <a:spcPct val="120000"/>
              </a:lnSpc>
            </a:pPr>
            <a:r>
              <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rPr>
              <a:t>03 </a:t>
            </a:r>
            <a:r>
              <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5135261" y="2187429"/>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5127071" y="2879001"/>
            <a:ext cx="2282546" cy="434989"/>
          </a:xfrm>
          <a:prstGeom prst="rect">
            <a:avLst/>
          </a:prstGeom>
          <a:effectLst/>
        </p:spPr>
        <p:txBody>
          <a:bodyPr wrap="none" lIns="65023" tIns="32511" rIns="65023" bIns="32511">
            <a:spAutoFit/>
          </a:bodyPr>
          <a:lstStyle/>
          <a:p>
            <a:pPr algn="r">
              <a:lnSpc>
                <a:spcPct val="120000"/>
              </a:lnSpc>
            </a:pPr>
            <a:r>
              <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rPr>
              <a:t>04 </a:t>
            </a:r>
            <a:r>
              <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5135261" y="2891895"/>
            <a:ext cx="394696" cy="375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48"/>
          <p:cNvSpPr txBox="1"/>
          <p:nvPr/>
        </p:nvSpPr>
        <p:spPr>
          <a:xfrm>
            <a:off x="1653276" y="1328039"/>
            <a:ext cx="1760725" cy="933587"/>
          </a:xfrm>
          <a:prstGeom prst="rect">
            <a:avLst/>
          </a:prstGeom>
          <a:noFill/>
        </p:spPr>
        <p:txBody>
          <a:bodyPr vert="horz" wrap="square" lIns="65023" tIns="32511" rIns="65023" bIns="32511" rtlCol="0">
            <a:spAutoFit/>
          </a:bodyPr>
          <a:lstStyle/>
          <a:p>
            <a:pPr>
              <a:lnSpc>
                <a:spcPct val="120000"/>
              </a:lnSpc>
            </a:pPr>
            <a:r>
              <a:rPr lang="zh-CN" altLang="en-US" sz="4700" b="1" cap="all" spc="213">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4700" b="1" cap="all" spc="213">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1653276" y="2087661"/>
            <a:ext cx="2380001" cy="638121"/>
          </a:xfrm>
          <a:prstGeom prst="rect">
            <a:avLst/>
          </a:prstGeom>
          <a:noFill/>
        </p:spPr>
        <p:txBody>
          <a:bodyPr vert="horz" wrap="square" lIns="65023" tIns="32511" rIns="65023" bIns="32511" rtlCol="0">
            <a:spAutoFit/>
          </a:bodyPr>
          <a:lstStyle/>
          <a:p>
            <a:pPr>
              <a:lnSpc>
                <a:spcPct val="120000"/>
              </a:lnSpc>
            </a:pPr>
            <a:r>
              <a:rPr lang="en-US" altLang="zh-CN" sz="3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31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p:nvPr/>
        </p:nvSpPr>
        <p:spPr bwMode="auto">
          <a:xfrm>
            <a:off x="252" y="3838725"/>
            <a:ext cx="9143498" cy="1304775"/>
          </a:xfrm>
          <a:custGeom>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91433" tIns="45717" rIns="91433" bIns="45717" numCol="1" anchor="t" anchorCtr="0" compatLnSpc="1"/>
          <a:lstStyle/>
          <a:p>
            <a:endParaRPr lang="zh-CN" altLang="en-US"/>
          </a:p>
        </p:txBody>
      </p:sp>
      <p:sp>
        <p:nvSpPr>
          <p:cNvPr id="18" name="Freeform 7"/>
          <p:cNvSpPr/>
          <p:nvPr/>
        </p:nvSpPr>
        <p:spPr bwMode="auto">
          <a:xfrm>
            <a:off x="252" y="3647129"/>
            <a:ext cx="9143498" cy="421724"/>
          </a:xfrm>
          <a:custGeom>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up)">
                                      <p:cBhvr>
                                        <p:cTn id="8" dur="500"/>
                                        <p:tgtEl>
                                          <p:spTgt spid="38"/>
                                        </p:tgtEl>
                                      </p:cBhvr>
                                    </p:animEffect>
                                  </p:childTnLst>
                                </p:cTn>
                              </p:par>
                            </p:childTnLst>
                          </p:cTn>
                        </p:par>
                        <p:par>
                          <p:cTn id="9" fill="hold" nodeType="afterGroup">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nodeType="afterGroup">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nodeType="afterGroup">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nodeType="afterGroup">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outVertical)">
                                      <p:cBhvr>
                                        <p:cTn id="49" dur="500"/>
                                        <p:tgtEl>
                                          <p:spTgt spid="18"/>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out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33" grpId="0" animBg="1"/>
      <p:bldP spid="34" grpId="0"/>
      <p:bldP spid="35" grpId="0" animBg="1"/>
      <p:bldP spid="36" grpId="0"/>
      <p:bldP spid="37" grpId="0" animBg="1"/>
      <p:bldP spid="38" grpId="0"/>
      <p:bldP spid="15" grpId="0"/>
      <p:bldP spid="16" grpId="0" animBg="1"/>
      <p:bldP spid="18"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067a8686-3c76-461f-b098-8690c521abcd"/>
          <p:cNvGrpSpPr>
            <a:grpSpLocks noChangeAspect="1"/>
          </p:cNvGrpSpPr>
          <p:nvPr/>
        </p:nvGrpSpPr>
        <p:grpSpPr>
          <a:xfrm>
            <a:off x="643367" y="1376832"/>
            <a:ext cx="7857268" cy="2748634"/>
            <a:chOff x="857822" y="1888391"/>
            <a:chExt cx="10476357" cy="3664845"/>
          </a:xfrm>
        </p:grpSpPr>
        <p:grpSp>
          <p:nvGrpSpPr>
            <p:cNvPr id="4" name="Group 38"/>
            <p:cNvGrpSpPr/>
            <p:nvPr/>
          </p:nvGrpSpPr>
          <p:grpSpPr>
            <a:xfrm>
              <a:off x="857822" y="1888391"/>
              <a:ext cx="4177215" cy="1659473"/>
              <a:chOff x="914399" y="1841591"/>
              <a:chExt cx="4132096" cy="1641549"/>
            </a:xfrm>
            <a:effectLst/>
          </p:grpSpPr>
          <p:sp>
            <p:nvSpPr>
              <p:cNvPr id="21" name="Arrow: Right 39"/>
              <p:cNvSpPr/>
              <p:nvPr/>
            </p:nvSpPr>
            <p:spPr>
              <a:xfrm rot="10800000">
                <a:off x="914399" y="1841591"/>
                <a:ext cx="3705726" cy="164154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mj-ea"/>
                  <a:ea typeface="+mj-ea"/>
                </a:endParaRPr>
              </a:p>
            </p:txBody>
          </p:sp>
          <p:sp>
            <p:nvSpPr>
              <p:cNvPr id="22" name="Oval 40"/>
              <p:cNvSpPr/>
              <p:nvPr/>
            </p:nvSpPr>
            <p:spPr>
              <a:xfrm>
                <a:off x="4228107" y="2250566"/>
                <a:ext cx="818388" cy="818388"/>
              </a:xfrm>
              <a:prstGeom prst="ellipse">
                <a:avLst/>
              </a:prstGeom>
              <a:solidFill>
                <a:schemeClr val="accent2"/>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r>
                  <a:rPr lang="en-US" sz="1400">
                    <a:solidFill>
                      <a:schemeClr val="bg1"/>
                    </a:solidFill>
                    <a:latin typeface="+mj-ea"/>
                    <a:ea typeface="+mj-ea"/>
                  </a:rPr>
                  <a:t>01</a:t>
                </a:r>
                <a:endParaRPr lang="en-US" sz="1400">
                  <a:solidFill>
                    <a:schemeClr val="bg1"/>
                  </a:solidFill>
                  <a:latin typeface="+mj-ea"/>
                  <a:ea typeface="+mj-ea"/>
                </a:endParaRPr>
              </a:p>
            </p:txBody>
          </p:sp>
        </p:grpSp>
        <p:grpSp>
          <p:nvGrpSpPr>
            <p:cNvPr id="5" name="Group 41"/>
            <p:cNvGrpSpPr/>
            <p:nvPr/>
          </p:nvGrpSpPr>
          <p:grpSpPr>
            <a:xfrm>
              <a:off x="6792079" y="3893763"/>
              <a:ext cx="4542100" cy="1659473"/>
              <a:chOff x="6784559" y="3825303"/>
              <a:chExt cx="4493041" cy="1641549"/>
            </a:xfrm>
            <a:effectLst/>
          </p:grpSpPr>
          <p:sp>
            <p:nvSpPr>
              <p:cNvPr id="19" name="Arrow: Right 42"/>
              <p:cNvSpPr/>
              <p:nvPr/>
            </p:nvSpPr>
            <p:spPr>
              <a:xfrm>
                <a:off x="7154779" y="3825303"/>
                <a:ext cx="4122821" cy="164154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mj-ea"/>
                  <a:ea typeface="+mj-ea"/>
                </a:endParaRPr>
              </a:p>
            </p:txBody>
          </p:sp>
          <p:sp>
            <p:nvSpPr>
              <p:cNvPr id="20" name="Oval 43"/>
              <p:cNvSpPr/>
              <p:nvPr/>
            </p:nvSpPr>
            <p:spPr>
              <a:xfrm>
                <a:off x="6784559" y="4236883"/>
                <a:ext cx="818388" cy="818388"/>
              </a:xfrm>
              <a:prstGeom prst="ellipse">
                <a:avLst/>
              </a:prstGeom>
              <a:solidFill>
                <a:schemeClr val="accent5"/>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400">
                    <a:solidFill>
                      <a:schemeClr val="bg1"/>
                    </a:solidFill>
                    <a:latin typeface="+mj-ea"/>
                    <a:ea typeface="+mj-ea"/>
                  </a:rPr>
                  <a:t>02</a:t>
                </a:r>
                <a:endParaRPr lang="en-US" sz="1400">
                  <a:solidFill>
                    <a:schemeClr val="bg1"/>
                  </a:solidFill>
                  <a:latin typeface="+mj-ea"/>
                  <a:ea typeface="+mj-ea"/>
                </a:endParaRPr>
              </a:p>
            </p:txBody>
          </p:sp>
        </p:grpSp>
        <p:grpSp>
          <p:nvGrpSpPr>
            <p:cNvPr id="10" name="Group 45"/>
            <p:cNvGrpSpPr/>
            <p:nvPr/>
          </p:nvGrpSpPr>
          <p:grpSpPr>
            <a:xfrm>
              <a:off x="1376599" y="2464654"/>
              <a:ext cx="456595" cy="456595"/>
              <a:chExt cx="575" cy="575"/>
            </a:xfrm>
            <a:solidFill>
              <a:srgbClr val="FFFFFF"/>
            </a:solidFill>
            <a:effectLst/>
          </p:grpSpPr>
          <p:sp>
            <p:nvSpPr>
              <p:cNvPr id="17" name="Freeform: Shape 46"/>
              <p:cNvSpPr/>
              <p:nvPr/>
            </p:nvSpPr>
            <p:spPr bwMode="auto">
              <a:xfrm>
                <a:off x="360" y="0"/>
                <a:ext cx="215" cy="215"/>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p:spPr>
            <p:txBody>
              <a:bodyPr anchor="ctr"/>
              <a:lstStyle/>
              <a:p>
                <a:pPr algn="ctr"/>
                <a:endParaRPr sz="1400">
                  <a:solidFill>
                    <a:schemeClr val="bg1">
                      <a:lumMod val="50000"/>
                    </a:schemeClr>
                  </a:solidFill>
                  <a:latin typeface="+mj-ea"/>
                  <a:ea typeface="+mj-ea"/>
                </a:endParaRPr>
              </a:p>
            </p:txBody>
          </p:sp>
          <p:sp>
            <p:nvSpPr>
              <p:cNvPr id="18" name="Freeform: Shape 47"/>
              <p:cNvSpPr/>
              <p:nvPr/>
            </p:nvSpPr>
            <p:spPr bwMode="auto">
              <a:xfrm>
                <a:off x="0" y="143"/>
                <a:ext cx="431" cy="43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p:spPr>
            <p:txBody>
              <a:bodyPr anchor="ctr"/>
              <a:lstStyle/>
              <a:p>
                <a:pPr algn="ctr"/>
                <a:endParaRPr sz="1400">
                  <a:solidFill>
                    <a:schemeClr val="bg1">
                      <a:lumMod val="50000"/>
                    </a:schemeClr>
                  </a:solidFill>
                  <a:latin typeface="+mj-ea"/>
                  <a:ea typeface="+mj-ea"/>
                </a:endParaRPr>
              </a:p>
            </p:txBody>
          </p:sp>
        </p:grpSp>
        <p:grpSp>
          <p:nvGrpSpPr>
            <p:cNvPr id="11" name="Group 48"/>
            <p:cNvGrpSpPr/>
            <p:nvPr/>
          </p:nvGrpSpPr>
          <p:grpSpPr>
            <a:xfrm>
              <a:off x="10396480" y="4495199"/>
              <a:ext cx="369031" cy="456596"/>
              <a:chExt cx="464" cy="573"/>
            </a:xfrm>
            <a:solidFill>
              <a:srgbClr val="FFFFFF"/>
            </a:solidFill>
            <a:effectLst/>
          </p:grpSpPr>
          <p:sp>
            <p:nvSpPr>
              <p:cNvPr id="15" name="Freeform: Shape 49"/>
              <p:cNvSpPr/>
              <p:nvPr/>
            </p:nvSpPr>
            <p:spPr bwMode="auto">
              <a:xfrm>
                <a:off x="88" y="24"/>
                <a:ext cx="376" cy="322"/>
              </a:xfrm>
              <a:custGeom>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p:spPr>
            <p:txBody>
              <a:bodyPr anchor="ctr"/>
              <a:lstStyle/>
              <a:p>
                <a:pPr algn="ctr"/>
                <a:endParaRPr sz="1400">
                  <a:solidFill>
                    <a:schemeClr val="bg1">
                      <a:lumMod val="50000"/>
                    </a:schemeClr>
                  </a:solidFill>
                  <a:latin typeface="+mj-ea"/>
                  <a:ea typeface="+mj-ea"/>
                </a:endParaRPr>
              </a:p>
            </p:txBody>
          </p:sp>
          <p:sp>
            <p:nvSpPr>
              <p:cNvPr id="16" name="Freeform: Shape 50"/>
              <p:cNvSpPr/>
              <p:nvPr/>
            </p:nvSpPr>
            <p:spPr bwMode="auto">
              <a:xfrm>
                <a:off x="0" y="0"/>
                <a:ext cx="56" cy="573"/>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p:spPr>
            <p:txBody>
              <a:bodyPr anchor="ctr"/>
              <a:lstStyle/>
              <a:p>
                <a:pPr algn="ctr"/>
                <a:endParaRPr sz="1400">
                  <a:solidFill>
                    <a:schemeClr val="bg1">
                      <a:lumMod val="50000"/>
                    </a:schemeClr>
                  </a:solidFill>
                  <a:latin typeface="+mj-ea"/>
                  <a:ea typeface="+mj-ea"/>
                </a:endParaRPr>
              </a:p>
            </p:txBody>
          </p:sp>
        </p:grpSp>
      </p:grpSp>
      <p:grpSp>
        <p:nvGrpSpPr>
          <p:cNvPr id="12" name="组合 22"/>
          <p:cNvGrpSpPr/>
          <p:nvPr/>
        </p:nvGrpSpPr>
        <p:grpSpPr>
          <a:xfrm>
            <a:off x="3966570" y="1636401"/>
            <a:ext cx="4396380" cy="728185"/>
            <a:chOff x="7014777" y="1359546"/>
            <a:chExt cx="5861840" cy="970913"/>
          </a:xfrm>
        </p:grpSpPr>
        <p:sp>
          <p:nvSpPr>
            <p:cNvPr id="24" name="矩形 23"/>
            <p:cNvSpPr/>
            <p:nvPr/>
          </p:nvSpPr>
          <p:spPr>
            <a:xfrm>
              <a:off x="7014778" y="1712170"/>
              <a:ext cx="5861839" cy="618289"/>
            </a:xfrm>
            <a:prstGeom prst="rect">
              <a:avLst/>
            </a:prstGeom>
          </p:spPr>
          <p:txBody>
            <a:bodyPr wrap="square">
              <a:spAutoFit/>
            </a:bodyPr>
            <a:lstStyle/>
            <a:p>
              <a:pPr algn="just">
                <a:lnSpc>
                  <a:spcPct val="120000"/>
                </a:lnSpc>
              </a:pPr>
              <a:r>
                <a:rPr lang="zh-CN" altLang="en-US" sz="1000">
                  <a:solidFill>
                    <a:schemeClr val="bg1">
                      <a:lumMod val="50000"/>
                    </a:schemeClr>
                  </a:solidFill>
                  <a:latin typeface="+mj-ea"/>
                  <a:ea typeface="+mj-ea"/>
                </a:rPr>
                <a:t>用户可以在投影仪或者计算机上进行演示也可以将演示文稿打印出来制作成胶片以便应用到更广泛的领域中</a:t>
              </a:r>
              <a:endParaRPr lang="zh-CN" altLang="en-US" sz="1000">
                <a:solidFill>
                  <a:schemeClr val="bg1">
                    <a:lumMod val="50000"/>
                  </a:schemeClr>
                </a:solidFill>
                <a:latin typeface="+mj-ea"/>
                <a:ea typeface="+mj-ea"/>
              </a:endParaRPr>
            </a:p>
          </p:txBody>
        </p:sp>
        <p:sp>
          <p:nvSpPr>
            <p:cNvPr id="25" name="矩形 24"/>
            <p:cNvSpPr/>
            <p:nvPr/>
          </p:nvSpPr>
          <p:spPr>
            <a:xfrm>
              <a:off x="7014777" y="1359546"/>
              <a:ext cx="2241975" cy="438581"/>
            </a:xfrm>
            <a:prstGeom prst="rect">
              <a:avLst/>
            </a:prstGeom>
          </p:spPr>
          <p:txBody>
            <a:bodyPr wrap="square">
              <a:spAutoFit/>
            </a:bodyPr>
            <a:lstStyle/>
            <a:p>
              <a:pPr algn="just">
                <a:lnSpc>
                  <a:spcPct val="120000"/>
                </a:lnSpc>
              </a:pPr>
              <a:r>
                <a:rPr lang="zh-CN" altLang="en-US" sz="1400" b="1">
                  <a:solidFill>
                    <a:schemeClr val="bg1">
                      <a:lumMod val="50000"/>
                    </a:schemeClr>
                  </a:solidFill>
                  <a:latin typeface="+mj-ea"/>
                  <a:ea typeface="+mj-ea"/>
                </a:rPr>
                <a:t>标题文字添加</a:t>
              </a:r>
              <a:endParaRPr lang="zh-CN" altLang="en-US" sz="1400" b="1">
                <a:solidFill>
                  <a:schemeClr val="bg1">
                    <a:lumMod val="50000"/>
                  </a:schemeClr>
                </a:solidFill>
                <a:latin typeface="+mj-ea"/>
                <a:ea typeface="+mj-ea"/>
              </a:endParaRPr>
            </a:p>
          </p:txBody>
        </p:sp>
      </p:grpSp>
      <p:grpSp>
        <p:nvGrpSpPr>
          <p:cNvPr id="13" name="组合 25"/>
          <p:cNvGrpSpPr/>
          <p:nvPr/>
        </p:nvGrpSpPr>
        <p:grpSpPr>
          <a:xfrm>
            <a:off x="577636" y="3122281"/>
            <a:ext cx="4396379" cy="728185"/>
            <a:chOff x="7014778" y="1359546"/>
            <a:chExt cx="5861839" cy="970913"/>
          </a:xfrm>
        </p:grpSpPr>
        <p:sp>
          <p:nvSpPr>
            <p:cNvPr id="27" name="矩形 26"/>
            <p:cNvSpPr/>
            <p:nvPr/>
          </p:nvSpPr>
          <p:spPr>
            <a:xfrm>
              <a:off x="7014778" y="1712170"/>
              <a:ext cx="5861839" cy="618289"/>
            </a:xfrm>
            <a:prstGeom prst="rect">
              <a:avLst/>
            </a:prstGeom>
          </p:spPr>
          <p:txBody>
            <a:bodyPr wrap="square">
              <a:spAutoFit/>
            </a:bodyPr>
            <a:lstStyle/>
            <a:p>
              <a:pPr algn="r">
                <a:lnSpc>
                  <a:spcPct val="120000"/>
                </a:lnSpc>
              </a:pPr>
              <a:r>
                <a:rPr lang="zh-CN" altLang="en-US" sz="1000">
                  <a:solidFill>
                    <a:schemeClr val="bg1">
                      <a:lumMod val="50000"/>
                    </a:schemeClr>
                  </a:solidFill>
                  <a:latin typeface="+mj-ea"/>
                  <a:ea typeface="+mj-ea"/>
                </a:rPr>
                <a:t>用户可以在投影仪或者计算机上进行演示也可以将演示文稿打印出来制作成胶片以便应用到更广泛的领域中</a:t>
              </a:r>
              <a:endParaRPr lang="zh-CN" altLang="en-US" sz="1000">
                <a:solidFill>
                  <a:schemeClr val="bg1">
                    <a:lumMod val="50000"/>
                  </a:schemeClr>
                </a:solidFill>
                <a:latin typeface="+mj-ea"/>
                <a:ea typeface="+mj-ea"/>
              </a:endParaRPr>
            </a:p>
          </p:txBody>
        </p:sp>
        <p:sp>
          <p:nvSpPr>
            <p:cNvPr id="28" name="矩形 27"/>
            <p:cNvSpPr/>
            <p:nvPr/>
          </p:nvSpPr>
          <p:spPr>
            <a:xfrm>
              <a:off x="10634644" y="1359546"/>
              <a:ext cx="2241973" cy="438581"/>
            </a:xfrm>
            <a:prstGeom prst="rect">
              <a:avLst/>
            </a:prstGeom>
          </p:spPr>
          <p:txBody>
            <a:bodyPr wrap="square">
              <a:spAutoFit/>
            </a:bodyPr>
            <a:lstStyle/>
            <a:p>
              <a:pPr algn="r">
                <a:lnSpc>
                  <a:spcPct val="120000"/>
                </a:lnSpc>
              </a:pPr>
              <a:r>
                <a:rPr lang="zh-CN" altLang="en-US" sz="1400" b="1">
                  <a:solidFill>
                    <a:schemeClr val="bg1">
                      <a:lumMod val="50000"/>
                    </a:schemeClr>
                  </a:solidFill>
                  <a:latin typeface="+mj-ea"/>
                  <a:ea typeface="+mj-ea"/>
                </a:rPr>
                <a:t>标题文字添加</a:t>
              </a:r>
              <a:endParaRPr lang="zh-CN" altLang="en-US" sz="1400" b="1">
                <a:solidFill>
                  <a:schemeClr val="bg1">
                    <a:lumMod val="50000"/>
                  </a:schemeClr>
                </a:solidFill>
                <a:latin typeface="+mj-ea"/>
                <a:ea typeface="+mj-ea"/>
              </a:endParaRPr>
            </a:p>
          </p:txBody>
        </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nodeType="afterGroup">
                            <p:stCondLst>
                              <p:cond delay="10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155687" y="2517744"/>
            <a:ext cx="5198512" cy="121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endParaRPr>
          </a:p>
        </p:txBody>
      </p:sp>
      <p:sp>
        <p:nvSpPr>
          <p:cNvPr id="5" name="矩形 12"/>
          <p:cNvSpPr/>
          <p:nvPr/>
        </p:nvSpPr>
        <p:spPr>
          <a:xfrm>
            <a:off x="1155687" y="2720266"/>
            <a:ext cx="5164201" cy="121514"/>
          </a:xfrm>
          <a:custGeom>
            <a:rect l="l" t="t" r="r" b="b"/>
            <a:pathLst>
              <a:path w="6885601" h="162018">
                <a:moveTo>
                  <a:pt x="0" y="0"/>
                </a:moveTo>
                <a:lnTo>
                  <a:pt x="6863886" y="0"/>
                </a:lnTo>
                <a:cubicBezTo>
                  <a:pt x="6867441" y="55065"/>
                  <a:pt x="6874351" y="109213"/>
                  <a:pt x="6885601" y="162018"/>
                </a:cubicBezTo>
                <a:lnTo>
                  <a:pt x="0" y="162018"/>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endParaRPr>
          </a:p>
        </p:txBody>
      </p:sp>
      <p:grpSp>
        <p:nvGrpSpPr>
          <p:cNvPr id="2" name="组合 5"/>
          <p:cNvGrpSpPr/>
          <p:nvPr/>
        </p:nvGrpSpPr>
        <p:grpSpPr>
          <a:xfrm>
            <a:off x="6303601" y="1707654"/>
            <a:ext cx="1991405" cy="1944216"/>
            <a:chOff x="8404007" y="2276872"/>
            <a:chExt cx="2655206" cy="2592288"/>
          </a:xfrm>
        </p:grpSpPr>
        <p:sp>
          <p:nvSpPr>
            <p:cNvPr id="7" name="椭圆 1"/>
            <p:cNvSpPr/>
            <p:nvPr/>
          </p:nvSpPr>
          <p:spPr>
            <a:xfrm>
              <a:off x="8404007" y="2276872"/>
              <a:ext cx="2655206" cy="1242138"/>
            </a:xfrm>
            <a:custGeom>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1" fmla="*/ 1327603 w 2655206"/>
                <a:gd name="connsiteY0-2" fmla="*/ 2664296 h 2664296"/>
                <a:gd name="connsiteX1-3" fmla="*/ 2655206 w 2655206"/>
                <a:gd name="connsiteY1-4" fmla="*/ 1422158 h 2664296"/>
                <a:gd name="connsiteX2-5" fmla="*/ 1327603 w 2655206"/>
                <a:gd name="connsiteY2-6" fmla="*/ 2664296 h 2664296"/>
                <a:gd name="connsiteX3-7" fmla="*/ 1327603 w 2655206"/>
                <a:gd name="connsiteY3-8" fmla="*/ 0 h 2664296"/>
                <a:gd name="connsiteX4-9" fmla="*/ 2655206 w 2655206"/>
                <a:gd name="connsiteY4-10" fmla="*/ 1242138 h 2664296"/>
                <a:gd name="connsiteX5-11" fmla="*/ 0 w 2655206"/>
                <a:gd name="connsiteY5-12" fmla="*/ 1242138 h 2664296"/>
                <a:gd name="connsiteX6-13" fmla="*/ 1327603 w 2655206"/>
                <a:gd name="connsiteY6-14" fmla="*/ 0 h 2664296"/>
                <a:gd name="connsiteX0-15" fmla="*/ 1327603 w 2655206"/>
                <a:gd name="connsiteY0-16" fmla="*/ 0 h 1242138"/>
                <a:gd name="connsiteX1-17" fmla="*/ 2655206 w 2655206"/>
                <a:gd name="connsiteY1-18" fmla="*/ 1242138 h 1242138"/>
                <a:gd name="connsiteX2-19" fmla="*/ 0 w 2655206"/>
                <a:gd name="connsiteY2-20" fmla="*/ 1242138 h 1242138"/>
                <a:gd name="connsiteX3-21" fmla="*/ 1327603 w 2655206"/>
                <a:gd name="connsiteY3-22" fmla="*/ 0 h 1242138"/>
              </a:gdLst>
              <a:cxnLst>
                <a:cxn ang="0">
                  <a:pos x="connsiteX0-1" y="connsiteY0-2"/>
                </a:cxn>
                <a:cxn ang="0">
                  <a:pos x="connsiteX1-3" y="connsiteY1-4"/>
                </a:cxn>
                <a:cxn ang="0">
                  <a:pos x="connsiteX2-5" y="connsiteY2-6"/>
                </a:cxn>
                <a:cxn ang="0">
                  <a:pos x="connsiteX3-7" y="connsiteY3-8"/>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1"/>
            <p:cNvSpPr/>
            <p:nvPr/>
          </p:nvSpPr>
          <p:spPr>
            <a:xfrm>
              <a:off x="8404007" y="3627022"/>
              <a:ext cx="2655206" cy="1242138"/>
            </a:xfrm>
            <a:custGeom>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1" fmla="*/ 0 w 2655206"/>
                <a:gd name="connsiteY0-2" fmla="*/ 0 h 1242138"/>
                <a:gd name="connsiteX1-3" fmla="*/ 2655206 w 2655206"/>
                <a:gd name="connsiteY1-4" fmla="*/ 0 h 1242138"/>
                <a:gd name="connsiteX2-5" fmla="*/ 1327603 w 2655206"/>
                <a:gd name="connsiteY2-6" fmla="*/ 1242138 h 1242138"/>
                <a:gd name="connsiteX3-7" fmla="*/ 0 w 2655206"/>
                <a:gd name="connsiteY3-8" fmla="*/ 0 h 1242138"/>
              </a:gdLst>
              <a:cxnLst>
                <a:cxn ang="0">
                  <a:pos x="connsiteX0-1" y="connsiteY0-2"/>
                </a:cxn>
                <a:cxn ang="0">
                  <a:pos x="connsiteX1-3" y="connsiteY1-4"/>
                </a:cxn>
                <a:cxn ang="0">
                  <a:pos x="connsiteX2-5" y="connsiteY2-6"/>
                </a:cxn>
                <a:cxn ang="0">
                  <a:pos x="connsiteX3-7" y="connsiteY3-8"/>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 name="Group 73"/>
            <p:cNvGrpSpPr/>
            <p:nvPr>
              <p:custDataLst>
                <p:tags r:id="rId3"/>
              </p:custDataLst>
            </p:nvPr>
          </p:nvGrpSpPr>
          <p:grpSpPr>
            <a:xfrm>
              <a:off x="9167718" y="2905458"/>
              <a:ext cx="1127785" cy="451534"/>
              <a:chOff x="683122" y="3143325"/>
              <a:chExt cx="1092016" cy="428533"/>
            </a:xfrm>
          </p:grpSpPr>
          <p:pic>
            <p:nvPicPr>
              <p:cNvPr id="13" name="Picture 74"/>
              <p:cNvPicPr>
                <a:picLocks noChangeAspect="1"/>
              </p:cNvPicPr>
              <p:nvPr/>
            </p:nvPicPr>
            <p:blipFill>
              <a:blip r:embed="rId4">
                <a:extLst>
                  <a:ext uri="{28A0092B-C50C-407E-A947-70E740481C1C}">
                    <a14:useLocalDpi xmlns:a14="http://schemas.microsoft.com/office/drawing/2010/main" val="0"/>
                  </a:ext>
                </a:extLst>
              </a:blip>
              <a:srcRect l="27680"/>
              <a:stretch>
                <a:fillRect/>
              </a:stretch>
            </p:blipFill>
            <p:spPr>
              <a:xfrm>
                <a:off x="1022176" y="3143325"/>
                <a:ext cx="752962" cy="428533"/>
              </a:xfrm>
              <a:prstGeom prst="rect">
                <a:avLst/>
              </a:prstGeom>
            </p:spPr>
          </p:pic>
          <p:pic>
            <p:nvPicPr>
              <p:cNvPr id="14"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10" name="Picture 76"/>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11" name="矩形 10"/>
            <p:cNvSpPr/>
            <p:nvPr/>
          </p:nvSpPr>
          <p:spPr>
            <a:xfrm>
              <a:off x="8946780" y="2515183"/>
              <a:ext cx="1284966" cy="330945"/>
            </a:xfrm>
            <a:prstGeom prst="rect">
              <a:avLst/>
            </a:prstGeom>
          </p:spPr>
          <p:txBody>
            <a:bodyPr wrap="none">
              <a:spAutoFit/>
            </a:bodyPr>
            <a:lstStyle/>
            <a:p>
              <a:r>
                <a:rPr lang="zh-CN" altLang="en-US" sz="1015">
                  <a:solidFill>
                    <a:schemeClr val="bg1"/>
                  </a:solidFill>
                  <a:latin typeface="微软雅黑" panose="020b0503020204020204" pitchFamily="34" charset="-122"/>
                  <a:ea typeface="微软雅黑" panose="020b0503020204020204" pitchFamily="34" charset="-122"/>
                  <a:cs typeface="华文黑体" pitchFamily="2" charset="-122"/>
                </a:rPr>
                <a:t>单击添加标题</a:t>
              </a:r>
              <a:endParaRPr lang="zh-CN" altLang="en-US" sz="1015">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12" name="矩形 11"/>
            <p:cNvSpPr/>
            <p:nvPr/>
          </p:nvSpPr>
          <p:spPr>
            <a:xfrm>
              <a:off x="8946780" y="3708031"/>
              <a:ext cx="1284966" cy="330945"/>
            </a:xfrm>
            <a:prstGeom prst="rect">
              <a:avLst/>
            </a:prstGeom>
          </p:spPr>
          <p:txBody>
            <a:bodyPr wrap="none">
              <a:spAutoFit/>
            </a:bodyPr>
            <a:lstStyle/>
            <a:p>
              <a:r>
                <a:rPr lang="zh-CN" altLang="en-US" sz="1015">
                  <a:solidFill>
                    <a:schemeClr val="bg1"/>
                  </a:solidFill>
                  <a:latin typeface="微软雅黑" panose="020b0503020204020204" pitchFamily="34" charset="-122"/>
                  <a:ea typeface="微软雅黑" panose="020b0503020204020204" pitchFamily="34" charset="-122"/>
                  <a:cs typeface="华文黑体" pitchFamily="2" charset="-122"/>
                </a:rPr>
                <a:t>单击添加标题</a:t>
              </a:r>
              <a:endParaRPr lang="zh-CN" altLang="en-US" sz="1015">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sp>
        <p:nvSpPr>
          <p:cNvPr id="15" name="Freeform 91"/>
          <p:cNvSpPr>
            <a:spLocks noEditPoints="1"/>
          </p:cNvSpPr>
          <p:nvPr/>
        </p:nvSpPr>
        <p:spPr bwMode="auto">
          <a:xfrm>
            <a:off x="1169622" y="1383618"/>
            <a:ext cx="219881" cy="313519"/>
          </a:xfrm>
          <a:custGeom>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3">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accent1"/>
          </a:solidFill>
          <a:ln>
            <a:noFill/>
          </a:ln>
        </p:spPr>
        <p:txBody>
          <a:bodyPr vert="horz" wrap="square" lIns="51428" tIns="25715" rIns="51428" bIns="25715" numCol="1" anchor="t" anchorCtr="0" compatLnSpc="1"/>
          <a:lstStyle/>
          <a:p>
            <a:endParaRPr lang="en-US" sz="1015">
              <a:solidFill>
                <a:schemeClr val="bg1">
                  <a:lumMod val="50000"/>
                </a:schemeClr>
              </a:solidFill>
            </a:endParaRPr>
          </a:p>
        </p:txBody>
      </p:sp>
      <p:sp>
        <p:nvSpPr>
          <p:cNvPr id="16" name="Freeform 80"/>
          <p:cNvSpPr>
            <a:spLocks noEditPoints="1"/>
          </p:cNvSpPr>
          <p:nvPr/>
        </p:nvSpPr>
        <p:spPr bwMode="auto">
          <a:xfrm>
            <a:off x="1169622" y="3054148"/>
            <a:ext cx="219881" cy="312557"/>
          </a:xfrm>
          <a:custGeom>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2">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accent2"/>
          </a:solidFill>
          <a:ln>
            <a:noFill/>
          </a:ln>
        </p:spPr>
        <p:txBody>
          <a:bodyPr vert="horz" wrap="square" lIns="51428" tIns="25715" rIns="51428" bIns="25715" numCol="1" anchor="t" anchorCtr="0" compatLnSpc="1"/>
          <a:lstStyle/>
          <a:p>
            <a:endParaRPr lang="en-US" sz="1015">
              <a:solidFill>
                <a:schemeClr val="bg1">
                  <a:lumMod val="50000"/>
                </a:schemeClr>
              </a:solidFill>
            </a:endParaRPr>
          </a:p>
        </p:txBody>
      </p:sp>
      <p:grpSp>
        <p:nvGrpSpPr>
          <p:cNvPr id="9" name="组合 20"/>
          <p:cNvGrpSpPr/>
          <p:nvPr/>
        </p:nvGrpSpPr>
        <p:grpSpPr>
          <a:xfrm>
            <a:off x="1169622" y="1113588"/>
            <a:ext cx="6183687" cy="540060"/>
            <a:chOff x="1558702" y="1628800"/>
            <a:chExt cx="8244916" cy="720080"/>
          </a:xfrm>
          <a:solidFill>
            <a:schemeClr val="accent1"/>
          </a:solidFill>
        </p:grpSpPr>
        <p:cxnSp>
          <p:nvCxnSpPr>
            <p:cNvPr id="22" name="直接连接符 6"/>
            <p:cNvCxnSpPr/>
            <p:nvPr/>
          </p:nvCxnSpPr>
          <p:spPr>
            <a:xfrm>
              <a:off x="1558702" y="1628800"/>
              <a:ext cx="8172908" cy="648072"/>
            </a:xfrm>
            <a:prstGeom prst="bentConnector3">
              <a:avLst>
                <a:gd name="adj1" fmla="val 99935"/>
              </a:avLst>
            </a:prstGeom>
            <a:grpFill/>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9659602" y="2204864"/>
              <a:ext cx="144016" cy="144016"/>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 name="组合 23"/>
          <p:cNvGrpSpPr/>
          <p:nvPr/>
        </p:nvGrpSpPr>
        <p:grpSpPr>
          <a:xfrm flipV="1">
            <a:off x="1169622" y="3705876"/>
            <a:ext cx="6183687" cy="540060"/>
            <a:chOff x="1558702" y="5301208"/>
            <a:chExt cx="8244916" cy="720080"/>
          </a:xfrm>
          <a:solidFill>
            <a:schemeClr val="accent2"/>
          </a:solidFill>
        </p:grpSpPr>
        <p:cxnSp>
          <p:nvCxnSpPr>
            <p:cNvPr id="25" name="直接连接符 6"/>
            <p:cNvCxnSpPr/>
            <p:nvPr/>
          </p:nvCxnSpPr>
          <p:spPr>
            <a:xfrm>
              <a:off x="1558702" y="5301208"/>
              <a:ext cx="8172908" cy="648072"/>
            </a:xfrm>
            <a:prstGeom prst="bentConnector3">
              <a:avLst>
                <a:gd name="adj1" fmla="val 99935"/>
              </a:avLst>
            </a:prstGeom>
            <a:grpFill/>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9659602" y="5877272"/>
              <a:ext cx="144016" cy="144016"/>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7" name="矩形 26"/>
          <p:cNvSpPr/>
          <p:nvPr/>
        </p:nvSpPr>
        <p:spPr>
          <a:xfrm>
            <a:off x="1493658" y="1397055"/>
            <a:ext cx="1659899" cy="323165"/>
          </a:xfrm>
          <a:prstGeom prst="rect">
            <a:avLst/>
          </a:prstGeom>
        </p:spPr>
        <p:txBody>
          <a:bodyPr wrap="square">
            <a:spAutoFit/>
          </a:bodyPr>
          <a:lstStyle/>
          <a:p>
            <a:pPr lvl="0"/>
            <a:r>
              <a:rPr lang="zh-CN" altLang="en-US" sz="1500" b="1">
                <a:solidFill>
                  <a:schemeClr val="bg1">
                    <a:lumMod val="50000"/>
                  </a:schemeClr>
                </a:solidFill>
                <a:latin typeface="微软雅黑" panose="020b0503020204020204" pitchFamily="34" charset="-122"/>
                <a:ea typeface="微软雅黑" panose="020b0503020204020204" pitchFamily="34" charset="-122"/>
              </a:rPr>
              <a:t>请添加您的标题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501638" y="1731208"/>
            <a:ext cx="4420512" cy="4801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可通过右键选择只保留文本来粘贴您的内容。可通过右键选择只保留文本来粘贴您的内容。可通过右键选择只保留文本来粘贴您的内容。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493658" y="3097416"/>
            <a:ext cx="1659899" cy="323165"/>
          </a:xfrm>
          <a:prstGeom prst="rect">
            <a:avLst/>
          </a:prstGeom>
        </p:spPr>
        <p:txBody>
          <a:bodyPr wrap="square">
            <a:spAutoFit/>
          </a:bodyPr>
          <a:lstStyle/>
          <a:p>
            <a:pPr lvl="0"/>
            <a:r>
              <a:rPr lang="zh-CN" altLang="en-US" sz="1500" b="1">
                <a:solidFill>
                  <a:schemeClr val="bg1">
                    <a:lumMod val="50000"/>
                  </a:schemeClr>
                </a:solidFill>
                <a:latin typeface="微软雅黑" panose="020b0503020204020204" pitchFamily="34" charset="-122"/>
                <a:ea typeface="微软雅黑" panose="020b0503020204020204" pitchFamily="34" charset="-122"/>
              </a:rPr>
              <a:t>请添加您的标题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501638" y="3431569"/>
            <a:ext cx="4420512" cy="4801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可通过右键选择只保留文本来粘贴您的内容。可通过右键选择只保留文本来粘贴您的内容。可通过右键选择只保留文本来粘贴您的内容。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2"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2"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22" presetClass="entr" presetSubtype="2"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par>
                          <p:cTn id="28" fill="hold" nodeType="afterGroup">
                            <p:stCondLst>
                              <p:cond delay="1500"/>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ppt_w</p:attrName>
                                        </p:attrNameLst>
                                      </p:cBhvr>
                                      <p:tavLst>
                                        <p:tav tm="0">
                                          <p:val>
                                            <p:fltVal val="0"/>
                                          </p:val>
                                        </p:tav>
                                        <p:tav tm="100000">
                                          <p:val>
                                            <p:strVal val="#ppt_w"/>
                                          </p:val>
                                        </p:tav>
                                      </p:tavLst>
                                    </p:anim>
                                    <p:anim calcmode="lin" valueType="num">
                                      <p:cBhvr>
                                        <p:cTn id="32" dur="250" fill="hold"/>
                                        <p:tgtEl>
                                          <p:spTgt spid="2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750"/>
                            </p:stCondLst>
                            <p:childTnLst>
                              <p:par>
                                <p:cTn id="34" presetID="14" presetClass="entr" presetSubtype="1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250"/>
                                        <p:tgtEl>
                                          <p:spTgt spid="28"/>
                                        </p:tgtEl>
                                      </p:cBhvr>
                                    </p:animEffect>
                                  </p:childTnLst>
                                </p:cTn>
                              </p:par>
                            </p:childTnLst>
                          </p:cTn>
                        </p:par>
                        <p:par>
                          <p:cTn id="37" fill="hold" nodeType="afterGroup">
                            <p:stCondLst>
                              <p:cond delay="2000"/>
                            </p:stCondLst>
                            <p:childTnLst>
                              <p:par>
                                <p:cTn id="38" presetID="23" presetClass="entr" presetSubtype="16" fill="hold" grpId="0" nodeType="afterEffect">
                                  <p:stCondLst>
                                    <p:cond delay="0"/>
                                  </p:stCondLst>
                                  <p:iterate type="lt">
                                    <p:tmPct val="10000"/>
                                  </p:iterate>
                                  <p:childTnLst>
                                    <p:set>
                                      <p:cBhvr>
                                        <p:cTn id="39" dur="1" fill="hold">
                                          <p:stCondLst>
                                            <p:cond delay="0"/>
                                          </p:stCondLst>
                                        </p:cTn>
                                        <p:tgtEl>
                                          <p:spTgt spid="29"/>
                                        </p:tgtEl>
                                        <p:attrNameLst>
                                          <p:attrName>style.visibility</p:attrName>
                                        </p:attrNameLst>
                                      </p:cBhvr>
                                      <p:to>
                                        <p:strVal val="visible"/>
                                      </p:to>
                                    </p:set>
                                    <p:anim calcmode="lin" valueType="num">
                                      <p:cBhvr>
                                        <p:cTn id="40" dur="250" fill="hold"/>
                                        <p:tgtEl>
                                          <p:spTgt spid="29"/>
                                        </p:tgtEl>
                                        <p:attrNameLst>
                                          <p:attrName>ppt_w</p:attrName>
                                        </p:attrNameLst>
                                      </p:cBhvr>
                                      <p:tavLst>
                                        <p:tav tm="0">
                                          <p:val>
                                            <p:fltVal val="0"/>
                                          </p:val>
                                        </p:tav>
                                        <p:tav tm="100000">
                                          <p:val>
                                            <p:strVal val="#ppt_w"/>
                                          </p:val>
                                        </p:tav>
                                      </p:tavLst>
                                    </p:anim>
                                    <p:anim calcmode="lin" valueType="num">
                                      <p:cBhvr>
                                        <p:cTn id="41" dur="250" fill="hold"/>
                                        <p:tgtEl>
                                          <p:spTgt spid="29"/>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250"/>
                            </p:stCondLst>
                            <p:childTnLst>
                              <p:par>
                                <p:cTn id="43" presetID="14" presetClass="entr" presetSubtype="1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horizontal)">
                                      <p:cBhvr>
                                        <p:cTn id="45"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7" name="图表 6"/>
          <p:cNvGraphicFramePr/>
          <p:nvPr/>
        </p:nvGraphicFramePr>
        <p:xfrm>
          <a:off x="774454" y="1426802"/>
          <a:ext cx="3829050" cy="2775994"/>
        </p:xfrm>
        <a:graphic>
          <a:graphicData uri="http://schemas.openxmlformats.org/drawingml/2006/chart">
            <c:chart xmlns:c="http://schemas.openxmlformats.org/drawingml/2006/chart" r:id="rId3"/>
          </a:graphicData>
        </a:graphic>
      </p:graphicFrame>
      <p:grpSp>
        <p:nvGrpSpPr>
          <p:cNvPr id="2" name="组合 1"/>
          <p:cNvGrpSpPr/>
          <p:nvPr/>
        </p:nvGrpSpPr>
        <p:grpSpPr>
          <a:xfrm>
            <a:off x="5104752" y="1426802"/>
            <a:ext cx="3296225" cy="2643516"/>
            <a:chOff x="6806335" y="1902403"/>
            <a:chExt cx="4394967" cy="3524688"/>
          </a:xfrm>
        </p:grpSpPr>
        <p:sp>
          <p:nvSpPr>
            <p:cNvPr id="16" name="文本框 15"/>
            <p:cNvSpPr txBox="1"/>
            <p:nvPr/>
          </p:nvSpPr>
          <p:spPr>
            <a:xfrm>
              <a:off x="6806335" y="2389876"/>
              <a:ext cx="3626848" cy="430887"/>
            </a:xfrm>
            <a:prstGeom prst="rect">
              <a:avLst/>
            </a:prstGeom>
            <a:noFill/>
          </p:spPr>
          <p:txBody>
            <a:bodyPr wrap="square" rtlCol="0">
              <a:spAutoFit/>
            </a:bodyPr>
            <a:lstStyle/>
            <a:p>
              <a:pPr algn="l"/>
              <a:r>
                <a:rPr lang="en-US" altLang="zh-CN" sz="1500">
                  <a:solidFill>
                    <a:schemeClr val="bg1">
                      <a:lumMod val="50000"/>
                    </a:schemeClr>
                  </a:solidFill>
                  <a:latin typeface="黑体" panose="02010609060101010101" charset="-122"/>
                  <a:ea typeface="黑体" panose="02010609060101010101" charset="-122"/>
                </a:rPr>
                <a:t>单击此处添加标题</a:t>
              </a:r>
              <a:endParaRPr lang="en-US" altLang="zh-CN" sz="1500">
                <a:solidFill>
                  <a:schemeClr val="bg1">
                    <a:lumMod val="50000"/>
                  </a:schemeClr>
                </a:solidFill>
                <a:latin typeface="黑体" panose="02010609060101010101" charset="-122"/>
                <a:ea typeface="黑体" panose="02010609060101010101" charset="-122"/>
              </a:endParaRPr>
            </a:p>
          </p:txBody>
        </p:sp>
        <p:sp>
          <p:nvSpPr>
            <p:cNvPr id="17" name="KSO_Shape"/>
            <p:cNvSpPr>
              <a:spLocks noChangeArrowheads="1"/>
            </p:cNvSpPr>
            <p:nvPr/>
          </p:nvSpPr>
          <p:spPr bwMode="auto">
            <a:xfrm>
              <a:off x="6806432" y="1902403"/>
              <a:ext cx="584967" cy="487473"/>
            </a:xfrm>
            <a:custGeom>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accent3"/>
            </a:solidFill>
            <a:ln>
              <a:noFill/>
            </a:ln>
          </p:spPr>
          <p:txBody>
            <a:bodyPr bIns="432000"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200">
                <a:solidFill>
                  <a:schemeClr val="bg1">
                    <a:lumMod val="50000"/>
                  </a:schemeClr>
                </a:solidFill>
                <a:latin typeface="Calibri Light" panose="020f0302020204030204" charset="0"/>
              </a:endParaRPr>
            </a:p>
          </p:txBody>
        </p:sp>
        <p:sp>
          <p:nvSpPr>
            <p:cNvPr id="18" name="文本框 17"/>
            <p:cNvSpPr txBox="1"/>
            <p:nvPr/>
          </p:nvSpPr>
          <p:spPr>
            <a:xfrm>
              <a:off x="6806335" y="2982533"/>
              <a:ext cx="4394967" cy="618717"/>
            </a:xfrm>
            <a:prstGeom prst="rect">
              <a:avLst/>
            </a:prstGeom>
            <a:noFill/>
          </p:spPr>
          <p:txBody>
            <a:bodyPr wrap="square" rtlCol="0">
              <a:spAutoFit/>
            </a:bodyPr>
            <a:lstStyle/>
            <a:p>
              <a:pPr>
                <a:lnSpc>
                  <a:spcPct val="130000"/>
                </a:lnSpc>
              </a:pPr>
              <a:r>
                <a:rPr lang="en-US" altLang="zh-CN" sz="1000">
                  <a:solidFill>
                    <a:schemeClr val="bg1">
                      <a:lumMod val="50000"/>
                    </a:schemeClr>
                  </a:solidFill>
                  <a:latin typeface="黑体" panose="02010609060101010101" charset="-122"/>
                  <a:ea typeface="黑体" panose="02010609060101010101" charset="-122"/>
                </a:rPr>
                <a:t>请在此粘贴或者输入您的文字内容请在此粘贴或者输入您的文字内容请在此粘贴或者输入您的文字内容</a:t>
              </a:r>
              <a:endParaRPr lang="en-US" altLang="zh-CN" sz="1000">
                <a:solidFill>
                  <a:schemeClr val="bg1">
                    <a:lumMod val="50000"/>
                  </a:schemeClr>
                </a:solidFill>
                <a:latin typeface="黑体" panose="02010609060101010101" charset="-122"/>
                <a:ea typeface="黑体" panose="02010609060101010101" charset="-122"/>
              </a:endParaRPr>
            </a:p>
          </p:txBody>
        </p:sp>
        <p:sp>
          <p:nvSpPr>
            <p:cNvPr id="21" name="KSO_Shape"/>
            <p:cNvSpPr/>
            <p:nvPr/>
          </p:nvSpPr>
          <p:spPr bwMode="auto">
            <a:xfrm>
              <a:off x="6835149" y="3796025"/>
              <a:ext cx="541010" cy="405758"/>
            </a:xfrm>
            <a:custGeom>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accent2"/>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200">
                <a:solidFill>
                  <a:schemeClr val="bg1">
                    <a:lumMod val="50000"/>
                  </a:schemeClr>
                </a:solidFill>
                <a:latin typeface="Calibri Light" panose="020f0302020204030204" charset="0"/>
              </a:endParaRPr>
            </a:p>
          </p:txBody>
        </p:sp>
        <p:sp>
          <p:nvSpPr>
            <p:cNvPr id="23" name="文本框 22"/>
            <p:cNvSpPr txBox="1"/>
            <p:nvPr/>
          </p:nvSpPr>
          <p:spPr>
            <a:xfrm>
              <a:off x="6806335" y="2671032"/>
              <a:ext cx="3626848" cy="492443"/>
            </a:xfrm>
            <a:prstGeom prst="rect">
              <a:avLst/>
            </a:prstGeom>
            <a:noFill/>
          </p:spPr>
          <p:txBody>
            <a:bodyPr wrap="square" rtlCol="0">
              <a:spAutoFit/>
            </a:bodyPr>
            <a:lstStyle/>
            <a:p>
              <a:pPr algn="l"/>
              <a:r>
                <a:rPr lang="en-US" altLang="zh-CN">
                  <a:solidFill>
                    <a:schemeClr val="bg1">
                      <a:lumMod val="50000"/>
                    </a:schemeClr>
                  </a:solidFill>
                  <a:latin typeface="黑体" panose="02010609060101010101" charset="-122"/>
                  <a:ea typeface="黑体" panose="02010609060101010101" charset="-122"/>
                </a:rPr>
                <a:t>此处添加标题</a:t>
              </a:r>
              <a:endParaRPr lang="en-US" altLang="zh-CN">
                <a:solidFill>
                  <a:schemeClr val="bg1">
                    <a:lumMod val="50000"/>
                  </a:schemeClr>
                </a:solidFill>
                <a:latin typeface="黑体" panose="02010609060101010101" charset="-122"/>
                <a:ea typeface="黑体" panose="02010609060101010101" charset="-122"/>
              </a:endParaRPr>
            </a:p>
          </p:txBody>
        </p:sp>
        <p:sp>
          <p:nvSpPr>
            <p:cNvPr id="24" name="文本框 23"/>
            <p:cNvSpPr txBox="1"/>
            <p:nvPr/>
          </p:nvSpPr>
          <p:spPr>
            <a:xfrm>
              <a:off x="6806335" y="4215715"/>
              <a:ext cx="3626848" cy="430887"/>
            </a:xfrm>
            <a:prstGeom prst="rect">
              <a:avLst/>
            </a:prstGeom>
            <a:noFill/>
          </p:spPr>
          <p:txBody>
            <a:bodyPr wrap="square" rtlCol="0">
              <a:spAutoFit/>
            </a:bodyPr>
            <a:lstStyle/>
            <a:p>
              <a:pPr algn="l"/>
              <a:r>
                <a:rPr lang="en-US" altLang="zh-CN" sz="1500">
                  <a:solidFill>
                    <a:schemeClr val="bg1">
                      <a:lumMod val="50000"/>
                    </a:schemeClr>
                  </a:solidFill>
                  <a:latin typeface="Calibri Light" panose="020f0302020204030204" charset="0"/>
                </a:rPr>
                <a:t>单击此处添加标题</a:t>
              </a:r>
              <a:endParaRPr lang="en-US" altLang="zh-CN" sz="1500">
                <a:solidFill>
                  <a:schemeClr val="bg1">
                    <a:lumMod val="50000"/>
                  </a:schemeClr>
                </a:solidFill>
                <a:latin typeface="Calibri Light" panose="020f0302020204030204" charset="0"/>
              </a:endParaRPr>
            </a:p>
          </p:txBody>
        </p:sp>
        <p:sp>
          <p:nvSpPr>
            <p:cNvPr id="25" name="文本框 24"/>
            <p:cNvSpPr txBox="1"/>
            <p:nvPr/>
          </p:nvSpPr>
          <p:spPr>
            <a:xfrm>
              <a:off x="6806335" y="4808374"/>
              <a:ext cx="4168660" cy="618717"/>
            </a:xfrm>
            <a:prstGeom prst="rect">
              <a:avLst/>
            </a:prstGeom>
            <a:noFill/>
          </p:spPr>
          <p:txBody>
            <a:bodyPr wrap="square" rtlCol="0">
              <a:spAutoFit/>
            </a:bodyPr>
            <a:lstStyle/>
            <a:p>
              <a:pPr>
                <a:lnSpc>
                  <a:spcPct val="130000"/>
                </a:lnSpc>
              </a:pPr>
              <a:r>
                <a:rPr lang="en-US" altLang="zh-CN" sz="1000">
                  <a:solidFill>
                    <a:schemeClr val="bg1">
                      <a:lumMod val="50000"/>
                    </a:schemeClr>
                  </a:solidFill>
                  <a:latin typeface="黑体" panose="02010609060101010101" charset="-122"/>
                  <a:ea typeface="黑体" panose="02010609060101010101" charset="-122"/>
                </a:rPr>
                <a:t>请在此粘贴或者输入您的文字内容请在此粘贴或者输入您的文字内容请在此粘贴或者输入您的文字内容</a:t>
              </a:r>
              <a:endParaRPr lang="en-US" altLang="zh-CN" sz="1000">
                <a:solidFill>
                  <a:schemeClr val="bg1">
                    <a:lumMod val="50000"/>
                  </a:schemeClr>
                </a:solidFill>
                <a:latin typeface="黑体" panose="02010609060101010101" charset="-122"/>
                <a:ea typeface="黑体" panose="02010609060101010101" charset="-122"/>
              </a:endParaRPr>
            </a:p>
          </p:txBody>
        </p:sp>
        <p:sp>
          <p:nvSpPr>
            <p:cNvPr id="26" name="文本框 25"/>
            <p:cNvSpPr txBox="1"/>
            <p:nvPr/>
          </p:nvSpPr>
          <p:spPr>
            <a:xfrm>
              <a:off x="6806335" y="4496871"/>
              <a:ext cx="3626848" cy="492443"/>
            </a:xfrm>
            <a:prstGeom prst="rect">
              <a:avLst/>
            </a:prstGeom>
            <a:noFill/>
          </p:spPr>
          <p:txBody>
            <a:bodyPr wrap="square" rtlCol="0">
              <a:spAutoFit/>
            </a:bodyPr>
            <a:lstStyle/>
            <a:p>
              <a:pPr algn="l"/>
              <a:r>
                <a:rPr lang="en-US" altLang="zh-CN">
                  <a:solidFill>
                    <a:schemeClr val="bg1">
                      <a:lumMod val="50000"/>
                    </a:schemeClr>
                  </a:solidFill>
                  <a:latin typeface="黑体" panose="02010609060101010101" charset="-122"/>
                  <a:ea typeface="黑体" panose="02010609060101010101" charset="-122"/>
                </a:rPr>
                <a:t>此处添加标题</a:t>
              </a:r>
              <a:endParaRPr lang="en-US" altLang="zh-CN">
                <a:solidFill>
                  <a:schemeClr val="bg1">
                    <a:lumMod val="50000"/>
                  </a:schemeClr>
                </a:solidFill>
                <a:latin typeface="黑体" panose="02010609060101010101" charset="-122"/>
                <a:ea typeface="黑体" panose="02010609060101010101" charset="-122"/>
              </a:endParaRPr>
            </a:p>
          </p:txBody>
        </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Rectangle 45"/>
          <p:cNvSpPr/>
          <p:nvPr/>
        </p:nvSpPr>
        <p:spPr>
          <a:xfrm>
            <a:off x="5382734" y="1161222"/>
            <a:ext cx="1525106" cy="3236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662877" y="1161222"/>
            <a:ext cx="1525106" cy="159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sz="3100">
                <a:latin typeface="Arial" panose="020b0604020202020204" pitchFamily="34" charset="0"/>
                <a:ea typeface="微软雅黑" panose="020b0503020204020204" pitchFamily="34" charset="-122"/>
                <a:sym typeface="Arial" panose="020b0604020202020204" pitchFamily="34" charset="0"/>
              </a:rPr>
              <a:t>2016</a:t>
            </a:r>
            <a:endParaRPr lang="id-ID" sz="310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2236163" y="1161222"/>
            <a:ext cx="1525106" cy="159584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3809450" y="1161222"/>
            <a:ext cx="1525106" cy="159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6956021" y="1161222"/>
            <a:ext cx="1525106" cy="1595840"/>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sz="110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662878" y="2801500"/>
            <a:ext cx="3098391" cy="1595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3809450" y="2801499"/>
            <a:ext cx="1525106" cy="1595840"/>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6956021" y="2801499"/>
            <a:ext cx="1525106" cy="159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AU" sz="3100">
                <a:solidFill>
                  <a:schemeClr val="bg1"/>
                </a:solidFill>
                <a:latin typeface="Arial" panose="020b0604020202020204" pitchFamily="34" charset="0"/>
                <a:ea typeface="微软雅黑" panose="020b0503020204020204" pitchFamily="34" charset="-122"/>
                <a:sym typeface="Arial" panose="020b0604020202020204" pitchFamily="34" charset="0"/>
              </a:rPr>
              <a:t>2017</a:t>
            </a:r>
            <a:endParaRPr lang="en-AU" sz="3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4006368" y="1592294"/>
            <a:ext cx="1131268" cy="153888"/>
          </a:xfrm>
          <a:prstGeom prst="rect">
            <a:avLst/>
          </a:prstGeom>
          <a:noFill/>
        </p:spPr>
        <p:txBody>
          <a:bodyPr wrap="square" lIns="0" tIns="0" rIns="0" bIns="0" rtlCol="0" anchor="ctr">
            <a:spAutoFit/>
          </a:bodyPr>
          <a:lstStyle/>
          <a:p>
            <a:pPr algn="ctr"/>
            <a:r>
              <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4006368" y="1822420"/>
            <a:ext cx="1131268" cy="5539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ct val="0"/>
              </a:spcBef>
              <a:buNone/>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030496" y="3132484"/>
            <a:ext cx="2329096" cy="145167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2"/>
          <p:cNvSpPr txBox="1"/>
          <p:nvPr/>
        </p:nvSpPr>
        <p:spPr>
          <a:xfrm>
            <a:off x="5551653" y="1959141"/>
            <a:ext cx="1207450" cy="226215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5" name="组合 24"/>
          <p:cNvGrpSpPr/>
          <p:nvPr/>
        </p:nvGrpSpPr>
        <p:grpSpPr>
          <a:xfrm>
            <a:off x="0" y="0"/>
            <a:ext cx="9144000" cy="5144783"/>
            <a:chExt cx="12192000" cy="6859710"/>
          </a:xfrm>
        </p:grpSpPr>
        <p:sp>
          <p:nvSpPr>
            <p:cNvPr id="26" name="矩形 25"/>
            <p:cNvSpPr/>
            <p:nvPr/>
          </p:nvSpPr>
          <p:spPr>
            <a:xfrm>
              <a:off x="0" y="0"/>
              <a:ext cx="12192000" cy="4361431"/>
            </a:xfrm>
            <a:prstGeom prst="rect">
              <a:avLst/>
            </a:prstGeom>
            <a:solidFill>
              <a:srgbClr val="66C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矩形 26"/>
            <p:cNvSpPr/>
            <p:nvPr/>
          </p:nvSpPr>
          <p:spPr>
            <a:xfrm>
              <a:off x="0" y="4348627"/>
              <a:ext cx="12192000" cy="2511083"/>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8" name="图片 27"/>
            <p:cNvPicPr>
              <a:picLocks noChangeAspect="1"/>
            </p:cNvPicPr>
            <p:nvPr/>
          </p:nvPicPr>
          <p:blipFill>
            <a:blip r:embed="rId3"/>
            <a:stretch>
              <a:fillRect/>
            </a:stretch>
          </p:blipFill>
          <p:spPr>
            <a:xfrm>
              <a:off x="5485668" y="223013"/>
              <a:ext cx="6457539" cy="6484862"/>
            </a:xfrm>
            <a:prstGeom prst="rect">
              <a:avLst/>
            </a:prstGeom>
          </p:spPr>
        </p:pic>
      </p:grpSp>
      <p:sp>
        <p:nvSpPr>
          <p:cNvPr id="31" name="KSO_FN"/>
          <p:cNvSpPr>
            <a:spLocks noGrp="1"/>
          </p:cNvSpPr>
          <p:nvPr>
            <p:ph type="sldNum" sz="quarter" idx="12"/>
          </p:nvPr>
        </p:nvSpPr>
        <p:spPr/>
        <p:txBody>
          <a:bodyPr/>
          <a:lstStyle>
            <a:lvl1pPr>
              <a:defRPr>
                <a:solidFill>
                  <a:schemeClr val="bg1"/>
                </a:solidFill>
              </a:defRPr>
            </a:lvl1pPr>
          </a:lstStyle>
          <a:p>
            <a:fld id="{2EEFC946-6D13-4F8C-9740-992A906A613E}" type="slidenum">
              <a:rPr lang="zh-CN" altLang="en-US" smtClean="0"/>
              <a:t>24</a:t>
            </a:fld>
            <a:endParaRPr lang="zh-CN" altLang="en-US"/>
          </a:p>
        </p:txBody>
      </p:sp>
      <p:sp>
        <p:nvSpPr>
          <p:cNvPr id="32" name="KSO_CT2"/>
          <p:cNvSpPr txBox="1"/>
          <p:nvPr/>
        </p:nvSpPr>
        <p:spPr>
          <a:xfrm>
            <a:off x="335743" y="3394792"/>
            <a:ext cx="3678998" cy="443474"/>
          </a:xfrm>
          <a:prstGeom prst="rect">
            <a:avLst/>
          </a:prstGeom>
          <a:noFill/>
        </p:spPr>
        <p:txBody>
          <a:bodyPr>
            <a:noAutofit/>
          </a:bodyPr>
          <a:lstStyle>
            <a:lvl1pPr marL="0" indent="0" algn="l" defTabSz="514350" rtl="0" eaLnBrk="1" latinLnBrk="0" hangingPunct="1">
              <a:lnSpc>
                <a:spcPct val="110000"/>
              </a:lnSpc>
              <a:spcBef>
                <a:spcPts val="900"/>
              </a:spcBef>
              <a:spcAft>
                <a:spcPct val="0"/>
              </a:spcAft>
              <a:buClr>
                <a:schemeClr val="accent1"/>
              </a:buClr>
              <a:buSzPct val="60000"/>
              <a:buFont typeface="Wingdings 2" panose="05020102010507070707" pitchFamily="18" charset="2"/>
              <a:buNone/>
              <a:defRPr lang="zh-CN" altLang="en-US" sz="1800" b="0" kern="1200" baseline="0">
                <a:solidFill>
                  <a:schemeClr val="bg1"/>
                </a:solidFill>
                <a:effectLst/>
                <a:latin typeface="+mn-ea"/>
                <a:ea typeface="+mn-ea"/>
                <a:cs typeface="+mn-cs"/>
              </a:defRPr>
            </a:lvl1pPr>
            <a:lvl2pPr marL="257175" indent="0" algn="ctr" defTabSz="514350" rtl="0" eaLnBrk="1" latinLnBrk="0" hangingPunct="1">
              <a:lnSpc>
                <a:spcPct val="120000"/>
              </a:lnSpc>
              <a:spcBef>
                <a:spcPct val="0"/>
              </a:spcBef>
              <a:spcAft>
                <a:spcPts val="900"/>
              </a:spcAft>
              <a:buClr>
                <a:schemeClr val="accent2">
                  <a:lumMod val="60000"/>
                  <a:lumOff val="40000"/>
                </a:schemeClr>
              </a:buClr>
              <a:buFont typeface="幼圆" panose="02010509060101010101" pitchFamily="49" charset="-122"/>
              <a:buNone/>
              <a:defRPr sz="1125" kern="1200" baseline="0">
                <a:solidFill>
                  <a:schemeClr val="tx1"/>
                </a:solidFill>
                <a:latin typeface="+mn-ea"/>
                <a:ea typeface="+mn-ea"/>
                <a:cs typeface="+mn-cs"/>
              </a:defRPr>
            </a:lvl2pPr>
            <a:lvl3pPr marL="514350" indent="0" algn="ctr" defTabSz="514350" rtl="0" eaLnBrk="1" latinLnBrk="0" hangingPunct="1">
              <a:lnSpc>
                <a:spcPct val="90000"/>
              </a:lnSpc>
              <a:spcBef>
                <a:spcPts val="280"/>
              </a:spcBef>
              <a:buFont typeface="Arial" panose="020b0604020202020204" pitchFamily="34" charset="0"/>
              <a:buNone/>
              <a:defRPr sz="1015" kern="1200">
                <a:solidFill>
                  <a:schemeClr val="tx1"/>
                </a:solidFill>
                <a:latin typeface="+mn-lt"/>
                <a:ea typeface="+mn-ea"/>
                <a:cs typeface="+mn-cs"/>
              </a:defRPr>
            </a:lvl3pPr>
            <a:lvl4pPr marL="771525"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r>
              <a:rPr lang="zh-CN" altLang="en-US"/>
              <a:t>适用于工作总结</a:t>
            </a:r>
            <a:r>
              <a:rPr lang="en-US" altLang="zh-CN"/>
              <a:t>/</a:t>
            </a:r>
            <a:r>
              <a:rPr lang="zh-CN" altLang="en-US"/>
              <a:t>业绩统计</a:t>
            </a:r>
            <a:endParaRPr lang="zh-CN" altLang="en-US"/>
          </a:p>
        </p:txBody>
      </p:sp>
      <p:sp>
        <p:nvSpPr>
          <p:cNvPr id="33" name="KSO_CT1"/>
          <p:cNvSpPr txBox="1"/>
          <p:nvPr/>
        </p:nvSpPr>
        <p:spPr>
          <a:xfrm>
            <a:off x="326572" y="2152914"/>
            <a:ext cx="4752958" cy="1001194"/>
          </a:xfrm>
          <a:prstGeom prst="rect">
            <a:avLst/>
          </a:prstGeom>
        </p:spPr>
        <p:txBody>
          <a:bodyPr anchor="b">
            <a:noAutofit/>
          </a:bodyPr>
          <a:lstStyle>
            <a:lvl1pPr algn="l" defTabSz="514350" rtl="0" eaLnBrk="1" latinLnBrk="0" hangingPunct="1">
              <a:lnSpc>
                <a:spcPct val="100000"/>
              </a:lnSpc>
              <a:spcBef>
                <a:spcPct val="0"/>
              </a:spcBef>
              <a:buNone/>
              <a:defRPr sz="2700" b="1" i="0" kern="1000" baseline="0">
                <a:solidFill>
                  <a:schemeClr val="bg1"/>
                </a:solidFill>
                <a:effectLst/>
                <a:latin typeface="+mj-ea"/>
                <a:ea typeface="+mj-ea"/>
                <a:cs typeface="+mj-cs"/>
              </a:defRPr>
            </a:lvl1pPr>
          </a:lstStyle>
          <a:p>
            <a:r>
              <a:rPr lang="zh-CN" altLang="en-US" sz="3200"/>
              <a:t>非常感谢您的观看</a:t>
            </a:r>
            <a:endParaRPr lang="zh-CN" altLang="en-US" sz="3200"/>
          </a:p>
        </p:txBody>
      </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32197" y="324190"/>
            <a:ext cx="1773827" cy="6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PA_文本框 454"/>
          <p:cNvSpPr txBox="1"/>
          <p:nvPr>
            <p:custDataLst>
              <p:tags r:id="rId5"/>
            </p:custDataLst>
          </p:nvPr>
        </p:nvSpPr>
        <p:spPr>
          <a:xfrm>
            <a:off x="304068" y="1711749"/>
            <a:ext cx="2225843" cy="1014730"/>
          </a:xfrm>
          <a:prstGeom prst="rect">
            <a:avLst/>
          </a:prstGeom>
          <a:noFill/>
        </p:spPr>
        <p:txBody>
          <a:bodyPr wrap="square" rtlCol="0">
            <a:spAutoFit/>
          </a:bodyPr>
          <a:lstStyle/>
          <a:p>
            <a:pPr algn="ctr" defTabSz="685800">
              <a:defRPr/>
            </a:pPr>
            <a:r>
              <a:rPr lang="en-US" altLang="zh-CN" sz="6000" b="1">
                <a:solidFill>
                  <a:schemeClr val="bg1"/>
                </a:solidFill>
                <a:latin typeface="造字工房悦黑演示版常规体" pitchFamily="50" charset="-122"/>
                <a:ea typeface="造字工房悦黑演示版常规体" pitchFamily="50" charset="-122"/>
                <a:cs typeface="+mn-ea"/>
                <a:sym typeface="+mn-lt"/>
              </a:rPr>
              <a:t>202X</a:t>
            </a:r>
            <a:endParaRPr lang="zh-CN" altLang="en-US" sz="5400" b="1">
              <a:solidFill>
                <a:schemeClr val="bg1"/>
              </a:solidFill>
              <a:latin typeface="造字工房悦黑演示版常规体" pitchFamily="50" charset="-122"/>
              <a:ea typeface="造字工房悦黑演示版常规体" pitchFamily="50" charset="-122"/>
              <a:cs typeface="+mn-ea"/>
              <a:sym typeface="+mn-lt"/>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1000" fill="hold"/>
                                        <p:tgtEl>
                                          <p:spTgt spid="33"/>
                                        </p:tgtEl>
                                        <p:attrNameLst>
                                          <p:attrName>ppt_w</p:attrName>
                                        </p:attrNameLst>
                                      </p:cBhvr>
                                      <p:tavLst>
                                        <p:tav tm="0">
                                          <p:val>
                                            <p:strVal val="#ppt_w*0.70"/>
                                          </p:val>
                                        </p:tav>
                                        <p:tav tm="100000">
                                          <p:val>
                                            <p:strVal val="#ppt_w"/>
                                          </p:val>
                                        </p:tav>
                                      </p:tavLst>
                                    </p:anim>
                                    <p:anim calcmode="lin" valueType="num">
                                      <p:cBhvr>
                                        <p:cTn id="24" dur="1000" fill="hold"/>
                                        <p:tgtEl>
                                          <p:spTgt spid="33"/>
                                        </p:tgtEl>
                                        <p:attrNameLst>
                                          <p:attrName>ppt_h</p:attrName>
                                        </p:attrNameLst>
                                      </p:cBhvr>
                                      <p:tavLst>
                                        <p:tav tm="0">
                                          <p:val>
                                            <p:strVal val="#ppt_h"/>
                                          </p:val>
                                        </p:tav>
                                        <p:tav tm="100000">
                                          <p:val>
                                            <p:strVal val="#ppt_h"/>
                                          </p:val>
                                        </p:tav>
                                      </p:tavLst>
                                    </p:anim>
                                    <p:animEffect transition="in" filter="fade">
                                      <p:cBhvr>
                                        <p:cTn id="25" dur="1000"/>
                                        <p:tgtEl>
                                          <p:spTgt spid="33"/>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椭圆 7"/>
          <p:cNvSpPr/>
          <p:nvPr/>
        </p:nvSpPr>
        <p:spPr>
          <a:xfrm>
            <a:off x="395536" y="154573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3"/>
            </p:custDataLst>
          </p:nvPr>
        </p:nvSpPr>
        <p:spPr>
          <a:xfrm>
            <a:off x="1668657" y="1419622"/>
            <a:ext cx="2939470" cy="61555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131840"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1668657"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131840"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668657"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252" y="3838725"/>
            <a:ext cx="9143498" cy="1304775"/>
          </a:xfrm>
          <a:custGeom>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91433" tIns="45717" rIns="91433" bIns="45717" numCol="1" anchor="t" anchorCtr="0" compatLnSpc="1"/>
          <a:lstStyle/>
          <a:p>
            <a:endParaRPr lang="zh-CN" altLang="en-US"/>
          </a:p>
        </p:txBody>
      </p:sp>
      <p:sp>
        <p:nvSpPr>
          <p:cNvPr id="18" name="Freeform 7"/>
          <p:cNvSpPr/>
          <p:nvPr/>
        </p:nvSpPr>
        <p:spPr bwMode="auto">
          <a:xfrm>
            <a:off x="252" y="3647129"/>
            <a:ext cx="9143498" cy="421724"/>
          </a:xfrm>
          <a:custGeom>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grpSp>
        <p:nvGrpSpPr>
          <p:cNvPr id="14" name="组合 13"/>
          <p:cNvGrpSpPr/>
          <p:nvPr/>
        </p:nvGrpSpPr>
        <p:grpSpPr>
          <a:xfrm>
            <a:off x="0" y="167260"/>
            <a:ext cx="9144000" cy="4977523"/>
            <a:chOff x="0" y="223013"/>
            <a:chExt cx="12192000" cy="6636697"/>
          </a:xfrm>
        </p:grpSpPr>
        <p:sp>
          <p:nvSpPr>
            <p:cNvPr id="16" name="矩形 15"/>
            <p:cNvSpPr/>
            <p:nvPr/>
          </p:nvSpPr>
          <p:spPr>
            <a:xfrm>
              <a:off x="0" y="4348627"/>
              <a:ext cx="12192000" cy="2511083"/>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9" name="图片 18"/>
            <p:cNvPicPr>
              <a:picLocks noChangeAspect="1"/>
            </p:cNvPicPr>
            <p:nvPr/>
          </p:nvPicPr>
          <p:blipFill>
            <a:blip r:embed="rId4"/>
            <a:stretch>
              <a:fillRect/>
            </a:stretch>
          </p:blipFill>
          <p:spPr>
            <a:xfrm>
              <a:off x="5485668" y="223013"/>
              <a:ext cx="6457539" cy="6484862"/>
            </a:xfrm>
            <a:prstGeom prst="rect">
              <a:avLst/>
            </a:prstGeom>
          </p:spPr>
        </p:pic>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accel="4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500" fill="hold"/>
                                        <p:tgtEl>
                                          <p:spTgt spid="8"/>
                                        </p:tgtEl>
                                        <p:attrNameLst>
                                          <p:attrName>ppt_x</p:attrName>
                                        </p:attrNameLst>
                                      </p:cBhvr>
                                      <p:tavLst>
                                        <p:tav tm="0">
                                          <p:val>
                                            <p:strVal val="#ppt_x"/>
                                          </p:val>
                                        </p:tav>
                                        <p:tav tm="100000">
                                          <p:val>
                                            <p:strVal val="#ppt_x"/>
                                          </p:val>
                                        </p:tav>
                                      </p:tavLst>
                                    </p:anim>
                                    <p:anim calcmode="lin" valueType="num">
                                      <p:cBhvr additive="base">
                                        <p:cTn id="2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by="(-#ppt_w*2)" calcmode="lin" valueType="num">
                                      <p:cBhvr rctx="PPT">
                                        <p:cTn id="26" dur="500" autoRev="1" fill="hold">
                                          <p:stCondLst>
                                            <p:cond delay="0"/>
                                          </p:stCondLst>
                                        </p:cTn>
                                        <p:tgtEl>
                                          <p:spTgt spid="9"/>
                                        </p:tgtEl>
                                        <p:attrNameLst>
                                          <p:attrName>ppt_w</p:attrName>
                                        </p:attrNameLst>
                                      </p:cBhvr>
                                    </p:anim>
                                    <p:anim by="(#ppt_w*0.50)" calcmode="lin" valueType="num">
                                      <p:cBhvr>
                                        <p:cTn id="27" dur="500" decel="50000" autoRev="1" fill="hold">
                                          <p:stCondLst>
                                            <p:cond delay="0"/>
                                          </p:stCondLst>
                                        </p:cTn>
                                        <p:tgtEl>
                                          <p:spTgt spid="9"/>
                                        </p:tgtEl>
                                        <p:attrNameLst>
                                          <p:attrName>ppt_x</p:attrName>
                                        </p:attrNameLst>
                                      </p:cBhvr>
                                    </p:anim>
                                    <p:anim from="(-#ppt_h/2)" to="(#ppt_y)" calcmode="lin" valueType="num">
                                      <p:cBhvr>
                                        <p:cTn id="28" dur="1000" fill="hold">
                                          <p:stCondLst>
                                            <p:cond delay="0"/>
                                          </p:stCondLst>
                                        </p:cTn>
                                        <p:tgtEl>
                                          <p:spTgt spid="9"/>
                                        </p:tgtEl>
                                        <p:attrNameLst>
                                          <p:attrName>ppt_y</p:attrName>
                                        </p:attrNameLst>
                                      </p:cBhvr>
                                    </p:anim>
                                    <p:animRot by="21600000">
                                      <p:cBhvr>
                                        <p:cTn id="29" dur="1000" fill="hold">
                                          <p:stCondLst>
                                            <p:cond delay="0"/>
                                          </p:stCondLst>
                                        </p:cTn>
                                        <p:tgtEl>
                                          <p:spTgt spid="9"/>
                                        </p:tgtEl>
                                        <p:attrNameLst>
                                          <p:attrName>r</p:attrName>
                                        </p:attrNameLst>
                                      </p:cBhvr>
                                    </p:animRo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7" grpId="0" animBg="1"/>
      <p:bldP spid="18"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6"/>
          <p:cNvGrpSpPr/>
          <p:nvPr/>
        </p:nvGrpSpPr>
        <p:grpSpPr>
          <a:xfrm>
            <a:off x="1457144" y="1616509"/>
            <a:ext cx="1094898" cy="1094898"/>
            <a:chOff x="1209015" y="2684670"/>
            <a:chExt cx="1460409" cy="1460409"/>
          </a:xfrm>
        </p:grpSpPr>
        <p:grpSp>
          <p:nvGrpSpPr>
            <p:cNvPr id="3" name="Group 11"/>
            <p:cNvGrpSpPr/>
            <p:nvPr/>
          </p:nvGrpSpPr>
          <p:grpSpPr>
            <a:xfrm>
              <a:off x="1209015" y="2684670"/>
              <a:ext cx="1460409" cy="1460409"/>
              <a:chOff x="1843428" y="2936308"/>
              <a:chExt cx="1460409" cy="1460409"/>
            </a:xfrm>
          </p:grpSpPr>
          <p:sp>
            <p:nvSpPr>
              <p:cNvPr id="38" name="Oval 54"/>
              <p:cNvSpPr/>
              <p:nvPr/>
            </p:nvSpPr>
            <p:spPr>
              <a:xfrm>
                <a:off x="1843428" y="2936308"/>
                <a:ext cx="1460409" cy="1460409"/>
              </a:xfrm>
              <a:prstGeom prst="ellipse">
                <a:avLst/>
              </a:prstGeom>
              <a:solidFill>
                <a:sysClr val="window" lastClr="FFFFFF"/>
              </a:solidFill>
              <a:ln w="19050" cap="flat" cmpd="sng" algn="ctr">
                <a:solidFill>
                  <a:schemeClr val="accent1"/>
                </a:solidFill>
                <a:prstDash val="solid"/>
                <a:miter lim="800000"/>
              </a:ln>
              <a:effectLst/>
            </p:spPr>
            <p:txBody>
              <a:bodyPr rtlCol="0" anchor="ctr"/>
              <a:lstStyle/>
              <a:p>
                <a:pPr algn="ctr" defTabSz="671830">
                  <a:defRPr/>
                </a:pPr>
                <a:endParaRPr lang="en-US" kern="0">
                  <a:solidFill>
                    <a:sysClr val="windowText" lastClr="000000"/>
                  </a:solidFill>
                  <a:latin typeface="Calibri"/>
                </a:endParaRPr>
              </a:p>
            </p:txBody>
          </p:sp>
          <p:sp>
            <p:nvSpPr>
              <p:cNvPr id="39" name="Oval 61"/>
              <p:cNvSpPr/>
              <p:nvPr/>
            </p:nvSpPr>
            <p:spPr>
              <a:xfrm>
                <a:off x="2001935" y="3094815"/>
                <a:ext cx="1143395" cy="1143395"/>
              </a:xfrm>
              <a:prstGeom prst="ellipse">
                <a:avLst/>
              </a:prstGeom>
              <a:solidFill>
                <a:schemeClr val="accent1"/>
              </a:solidFill>
            </p:spPr>
            <p:txBody>
              <a:bodyPr wrap="square" rtlCol="0" anchor="ctr">
                <a:noAutofit/>
              </a:bodyPr>
              <a:lstStyle/>
              <a:p>
                <a:pPr algn="ctr" defTabSz="671830">
                  <a:lnSpc>
                    <a:spcPct val="110000"/>
                  </a:lnSpc>
                  <a:defRPr/>
                </a:pPr>
                <a:endParaRPr lang="en-US" sz="1500" kern="0">
                  <a:solidFill>
                    <a:prstClr val="white"/>
                  </a:solidFill>
                  <a:latin typeface="Arial" panose="020b0604020202020204" pitchFamily="34" charset="0"/>
                  <a:cs typeface="Arial" panose="020b0604020202020204" pitchFamily="34" charset="0"/>
                </a:endParaRPr>
              </a:p>
            </p:txBody>
          </p:sp>
        </p:grpSp>
        <p:grpSp>
          <p:nvGrpSpPr>
            <p:cNvPr id="4" name="Group 38"/>
            <p:cNvGrpSpPr/>
            <p:nvPr/>
          </p:nvGrpSpPr>
          <p:grpSpPr>
            <a:xfrm>
              <a:off x="1613272" y="3089732"/>
              <a:ext cx="651894" cy="650286"/>
              <a:chOff x="-1427163" y="2968625"/>
              <a:chExt cx="1285875" cy="1282700"/>
            </a:xfrm>
            <a:solidFill>
              <a:sysClr val="window" lastClr="FFFFFF"/>
            </a:solidFill>
          </p:grpSpPr>
          <p:sp>
            <p:nvSpPr>
              <p:cNvPr id="35" name="Freeform 6"/>
              <p:cNvSpPr>
                <a:spLocks noEditPoints="1"/>
              </p:cNvSpPr>
              <p:nvPr/>
            </p:nvSpPr>
            <p:spPr bwMode="auto">
              <a:xfrm>
                <a:off x="-1427163" y="2968625"/>
                <a:ext cx="1285875" cy="1282700"/>
              </a:xfrm>
              <a:custGeom>
                <a:gdLst>
                  <a:gd name="T0" fmla="*/ 278 w 343"/>
                  <a:gd name="T1" fmla="*/ 0 h 342"/>
                  <a:gd name="T2" fmla="*/ 64 w 343"/>
                  <a:gd name="T3" fmla="*/ 0 h 342"/>
                  <a:gd name="T4" fmla="*/ 0 w 343"/>
                  <a:gd name="T5" fmla="*/ 64 h 342"/>
                  <a:gd name="T6" fmla="*/ 0 w 343"/>
                  <a:gd name="T7" fmla="*/ 278 h 342"/>
                  <a:gd name="T8" fmla="*/ 64 w 343"/>
                  <a:gd name="T9" fmla="*/ 342 h 342"/>
                  <a:gd name="T10" fmla="*/ 278 w 343"/>
                  <a:gd name="T11" fmla="*/ 342 h 342"/>
                  <a:gd name="T12" fmla="*/ 343 w 343"/>
                  <a:gd name="T13" fmla="*/ 278 h 342"/>
                  <a:gd name="T14" fmla="*/ 343 w 343"/>
                  <a:gd name="T15" fmla="*/ 64 h 342"/>
                  <a:gd name="T16" fmla="*/ 278 w 343"/>
                  <a:gd name="T17" fmla="*/ 0 h 342"/>
                  <a:gd name="T18" fmla="*/ 328 w 343"/>
                  <a:gd name="T19" fmla="*/ 278 h 342"/>
                  <a:gd name="T20" fmla="*/ 278 w 343"/>
                  <a:gd name="T21" fmla="*/ 328 h 342"/>
                  <a:gd name="T22" fmla="*/ 64 w 343"/>
                  <a:gd name="T23" fmla="*/ 328 h 342"/>
                  <a:gd name="T24" fmla="*/ 14 w 343"/>
                  <a:gd name="T25" fmla="*/ 278 h 342"/>
                  <a:gd name="T26" fmla="*/ 14 w 343"/>
                  <a:gd name="T27" fmla="*/ 64 h 342"/>
                  <a:gd name="T28" fmla="*/ 64 w 343"/>
                  <a:gd name="T29" fmla="*/ 14 h 342"/>
                  <a:gd name="T30" fmla="*/ 278 w 343"/>
                  <a:gd name="T31" fmla="*/ 14 h 342"/>
                  <a:gd name="T32" fmla="*/ 328 w 343"/>
                  <a:gd name="T33" fmla="*/ 64 h 342"/>
                  <a:gd name="T34" fmla="*/ 328 w 343"/>
                  <a:gd name="T35" fmla="*/ 278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342">
                    <a:moveTo>
                      <a:pt x="278" y="0"/>
                    </a:moveTo>
                    <a:cubicBezTo>
                      <a:pt x="64" y="0"/>
                      <a:pt x="64" y="0"/>
                      <a:pt x="64" y="0"/>
                    </a:cubicBezTo>
                    <a:cubicBezTo>
                      <a:pt x="29" y="0"/>
                      <a:pt x="0" y="29"/>
                      <a:pt x="0" y="64"/>
                    </a:cubicBezTo>
                    <a:cubicBezTo>
                      <a:pt x="0" y="278"/>
                      <a:pt x="0" y="278"/>
                      <a:pt x="0" y="278"/>
                    </a:cubicBezTo>
                    <a:cubicBezTo>
                      <a:pt x="0" y="314"/>
                      <a:pt x="29" y="342"/>
                      <a:pt x="64" y="342"/>
                    </a:cubicBezTo>
                    <a:cubicBezTo>
                      <a:pt x="278" y="342"/>
                      <a:pt x="278" y="342"/>
                      <a:pt x="278" y="342"/>
                    </a:cubicBezTo>
                    <a:cubicBezTo>
                      <a:pt x="314" y="342"/>
                      <a:pt x="343" y="314"/>
                      <a:pt x="343" y="278"/>
                    </a:cubicBezTo>
                    <a:cubicBezTo>
                      <a:pt x="343" y="64"/>
                      <a:pt x="343" y="64"/>
                      <a:pt x="343" y="64"/>
                    </a:cubicBezTo>
                    <a:cubicBezTo>
                      <a:pt x="343" y="29"/>
                      <a:pt x="314" y="0"/>
                      <a:pt x="278" y="0"/>
                    </a:cubicBezTo>
                    <a:close/>
                    <a:moveTo>
                      <a:pt x="328" y="278"/>
                    </a:moveTo>
                    <a:cubicBezTo>
                      <a:pt x="328" y="306"/>
                      <a:pt x="306" y="328"/>
                      <a:pt x="278" y="328"/>
                    </a:cubicBezTo>
                    <a:cubicBezTo>
                      <a:pt x="64" y="328"/>
                      <a:pt x="64" y="328"/>
                      <a:pt x="64" y="328"/>
                    </a:cubicBezTo>
                    <a:cubicBezTo>
                      <a:pt x="37" y="328"/>
                      <a:pt x="14" y="306"/>
                      <a:pt x="14" y="278"/>
                    </a:cubicBezTo>
                    <a:cubicBezTo>
                      <a:pt x="14" y="64"/>
                      <a:pt x="14" y="64"/>
                      <a:pt x="14" y="64"/>
                    </a:cubicBezTo>
                    <a:cubicBezTo>
                      <a:pt x="14" y="37"/>
                      <a:pt x="37" y="14"/>
                      <a:pt x="64" y="14"/>
                    </a:cubicBezTo>
                    <a:cubicBezTo>
                      <a:pt x="278" y="14"/>
                      <a:pt x="278" y="14"/>
                      <a:pt x="278" y="14"/>
                    </a:cubicBezTo>
                    <a:cubicBezTo>
                      <a:pt x="306" y="14"/>
                      <a:pt x="328" y="37"/>
                      <a:pt x="328" y="64"/>
                    </a:cubicBezTo>
                    <a:lnTo>
                      <a:pt x="328" y="278"/>
                    </a:ln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36" name="Freeform 7"/>
              <p:cNvSpPr>
                <a:spLocks noEditPoints="1"/>
              </p:cNvSpPr>
              <p:nvPr/>
            </p:nvSpPr>
            <p:spPr bwMode="auto">
              <a:xfrm>
                <a:off x="-950913" y="3470275"/>
                <a:ext cx="334963" cy="334963"/>
              </a:xfrm>
              <a:custGeom>
                <a:gdLst>
                  <a:gd name="T0" fmla="*/ 44 w 89"/>
                  <a:gd name="T1" fmla="*/ 0 h 89"/>
                  <a:gd name="T2" fmla="*/ 0 w 89"/>
                  <a:gd name="T3" fmla="*/ 44 h 89"/>
                  <a:gd name="T4" fmla="*/ 44 w 89"/>
                  <a:gd name="T5" fmla="*/ 89 h 89"/>
                  <a:gd name="T6" fmla="*/ 89 w 89"/>
                  <a:gd name="T7" fmla="*/ 44 h 89"/>
                  <a:gd name="T8" fmla="*/ 44 w 89"/>
                  <a:gd name="T9" fmla="*/ 0 h 89"/>
                  <a:gd name="T10" fmla="*/ 44 w 89"/>
                  <a:gd name="T11" fmla="*/ 75 h 89"/>
                  <a:gd name="T12" fmla="*/ 14 w 89"/>
                  <a:gd name="T13" fmla="*/ 44 h 89"/>
                  <a:gd name="T14" fmla="*/ 44 w 89"/>
                  <a:gd name="T15" fmla="*/ 14 h 89"/>
                  <a:gd name="T16" fmla="*/ 75 w 89"/>
                  <a:gd name="T17" fmla="*/ 44 h 89"/>
                  <a:gd name="T18" fmla="*/ 44 w 89"/>
                  <a:gd name="T19" fmla="*/ 75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4" y="0"/>
                    </a:moveTo>
                    <a:cubicBezTo>
                      <a:pt x="20" y="0"/>
                      <a:pt x="0" y="20"/>
                      <a:pt x="0" y="44"/>
                    </a:cubicBezTo>
                    <a:cubicBezTo>
                      <a:pt x="0" y="69"/>
                      <a:pt x="20" y="89"/>
                      <a:pt x="44" y="89"/>
                    </a:cubicBezTo>
                    <a:cubicBezTo>
                      <a:pt x="69" y="89"/>
                      <a:pt x="89" y="69"/>
                      <a:pt x="89" y="44"/>
                    </a:cubicBezTo>
                    <a:cubicBezTo>
                      <a:pt x="89" y="20"/>
                      <a:pt x="69" y="0"/>
                      <a:pt x="44" y="0"/>
                    </a:cubicBezTo>
                    <a:close/>
                    <a:moveTo>
                      <a:pt x="44" y="75"/>
                    </a:moveTo>
                    <a:cubicBezTo>
                      <a:pt x="27" y="75"/>
                      <a:pt x="14" y="61"/>
                      <a:pt x="14" y="44"/>
                    </a:cubicBezTo>
                    <a:cubicBezTo>
                      <a:pt x="14" y="28"/>
                      <a:pt x="27" y="14"/>
                      <a:pt x="44" y="14"/>
                    </a:cubicBezTo>
                    <a:cubicBezTo>
                      <a:pt x="61" y="14"/>
                      <a:pt x="75" y="28"/>
                      <a:pt x="75" y="44"/>
                    </a:cubicBezTo>
                    <a:cubicBezTo>
                      <a:pt x="75" y="61"/>
                      <a:pt x="61" y="75"/>
                      <a:pt x="44" y="75"/>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37" name="Freeform 8"/>
              <p:cNvSpPr>
                <a:spLocks noEditPoints="1"/>
              </p:cNvSpPr>
              <p:nvPr/>
            </p:nvSpPr>
            <p:spPr bwMode="auto">
              <a:xfrm>
                <a:off x="-1182688" y="3233738"/>
                <a:ext cx="798513" cy="803275"/>
              </a:xfrm>
              <a:custGeom>
                <a:gdLst>
                  <a:gd name="T0" fmla="*/ 194 w 213"/>
                  <a:gd name="T1" fmla="*/ 121 h 214"/>
                  <a:gd name="T2" fmla="*/ 193 w 213"/>
                  <a:gd name="T3" fmla="*/ 94 h 214"/>
                  <a:gd name="T4" fmla="*/ 212 w 213"/>
                  <a:gd name="T5" fmla="*/ 81 h 214"/>
                  <a:gd name="T6" fmla="*/ 186 w 213"/>
                  <a:gd name="T7" fmla="*/ 32 h 214"/>
                  <a:gd name="T8" fmla="*/ 177 w 213"/>
                  <a:gd name="T9" fmla="*/ 30 h 214"/>
                  <a:gd name="T10" fmla="*/ 139 w 213"/>
                  <a:gd name="T11" fmla="*/ 25 h 214"/>
                  <a:gd name="T12" fmla="*/ 132 w 213"/>
                  <a:gd name="T13" fmla="*/ 0 h 214"/>
                  <a:gd name="T14" fmla="*/ 75 w 213"/>
                  <a:gd name="T15" fmla="*/ 7 h 214"/>
                  <a:gd name="T16" fmla="*/ 51 w 213"/>
                  <a:gd name="T17" fmla="*/ 38 h 214"/>
                  <a:gd name="T18" fmla="*/ 26 w 213"/>
                  <a:gd name="T19" fmla="*/ 32 h 214"/>
                  <a:gd name="T20" fmla="*/ 0 w 213"/>
                  <a:gd name="T21" fmla="*/ 81 h 214"/>
                  <a:gd name="T22" fmla="*/ 19 w 213"/>
                  <a:gd name="T23" fmla="*/ 94 h 214"/>
                  <a:gd name="T24" fmla="*/ 19 w 213"/>
                  <a:gd name="T25" fmla="*/ 121 h 214"/>
                  <a:gd name="T26" fmla="*/ 0 w 213"/>
                  <a:gd name="T27" fmla="*/ 134 h 214"/>
                  <a:gd name="T28" fmla="*/ 26 w 213"/>
                  <a:gd name="T29" fmla="*/ 183 h 214"/>
                  <a:gd name="T30" fmla="*/ 51 w 213"/>
                  <a:gd name="T31" fmla="*/ 176 h 214"/>
                  <a:gd name="T32" fmla="*/ 75 w 213"/>
                  <a:gd name="T33" fmla="*/ 207 h 214"/>
                  <a:gd name="T34" fmla="*/ 132 w 213"/>
                  <a:gd name="T35" fmla="*/ 214 h 214"/>
                  <a:gd name="T36" fmla="*/ 139 w 213"/>
                  <a:gd name="T37" fmla="*/ 190 h 214"/>
                  <a:gd name="T38" fmla="*/ 177 w 213"/>
                  <a:gd name="T39" fmla="*/ 185 h 214"/>
                  <a:gd name="T40" fmla="*/ 187 w 213"/>
                  <a:gd name="T41" fmla="*/ 183 h 214"/>
                  <a:gd name="T42" fmla="*/ 209 w 213"/>
                  <a:gd name="T43" fmla="*/ 130 h 214"/>
                  <a:gd name="T44" fmla="*/ 165 w 213"/>
                  <a:gd name="T45" fmla="*/ 161 h 214"/>
                  <a:gd name="T46" fmla="*/ 130 w 213"/>
                  <a:gd name="T47" fmla="*/ 178 h 214"/>
                  <a:gd name="T48" fmla="*/ 125 w 213"/>
                  <a:gd name="T49" fmla="*/ 200 h 214"/>
                  <a:gd name="T50" fmla="*/ 89 w 213"/>
                  <a:gd name="T51" fmla="*/ 185 h 214"/>
                  <a:gd name="T52" fmla="*/ 57 w 213"/>
                  <a:gd name="T53" fmla="*/ 162 h 214"/>
                  <a:gd name="T54" fmla="*/ 35 w 213"/>
                  <a:gd name="T55" fmla="*/ 169 h 214"/>
                  <a:gd name="T56" fmla="*/ 30 w 213"/>
                  <a:gd name="T57" fmla="*/ 131 h 214"/>
                  <a:gd name="T58" fmla="*/ 32 w 213"/>
                  <a:gd name="T59" fmla="*/ 107 h 214"/>
                  <a:gd name="T60" fmla="*/ 30 w 213"/>
                  <a:gd name="T61" fmla="*/ 84 h 214"/>
                  <a:gd name="T62" fmla="*/ 35 w 213"/>
                  <a:gd name="T63" fmla="*/ 46 h 214"/>
                  <a:gd name="T64" fmla="*/ 57 w 213"/>
                  <a:gd name="T65" fmla="*/ 52 h 214"/>
                  <a:gd name="T66" fmla="*/ 89 w 213"/>
                  <a:gd name="T67" fmla="*/ 30 h 214"/>
                  <a:gd name="T68" fmla="*/ 125 w 213"/>
                  <a:gd name="T69" fmla="*/ 15 h 214"/>
                  <a:gd name="T70" fmla="*/ 130 w 213"/>
                  <a:gd name="T71" fmla="*/ 37 h 214"/>
                  <a:gd name="T72" fmla="*/ 165 w 213"/>
                  <a:gd name="T73" fmla="*/ 53 h 214"/>
                  <a:gd name="T74" fmla="*/ 195 w 213"/>
                  <a:gd name="T75" fmla="*/ 76 h 214"/>
                  <a:gd name="T76" fmla="*/ 179 w 213"/>
                  <a:gd name="T77" fmla="*/ 92 h 214"/>
                  <a:gd name="T78" fmla="*/ 179 w 213"/>
                  <a:gd name="T79" fmla="*/ 123 h 214"/>
                  <a:gd name="T80" fmla="*/ 196 w 213"/>
                  <a:gd name="T81" fmla="*/ 13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214">
                    <a:moveTo>
                      <a:pt x="209" y="130"/>
                    </a:moveTo>
                    <a:cubicBezTo>
                      <a:pt x="194" y="121"/>
                      <a:pt x="194" y="121"/>
                      <a:pt x="194" y="121"/>
                    </a:cubicBezTo>
                    <a:cubicBezTo>
                      <a:pt x="194" y="116"/>
                      <a:pt x="195" y="112"/>
                      <a:pt x="195" y="107"/>
                    </a:cubicBezTo>
                    <a:cubicBezTo>
                      <a:pt x="195" y="103"/>
                      <a:pt x="194" y="98"/>
                      <a:pt x="193" y="94"/>
                    </a:cubicBezTo>
                    <a:cubicBezTo>
                      <a:pt x="209" y="85"/>
                      <a:pt x="209" y="85"/>
                      <a:pt x="209" y="85"/>
                    </a:cubicBezTo>
                    <a:cubicBezTo>
                      <a:pt x="210" y="84"/>
                      <a:pt x="212" y="83"/>
                      <a:pt x="212" y="81"/>
                    </a:cubicBezTo>
                    <a:cubicBezTo>
                      <a:pt x="213" y="79"/>
                      <a:pt x="212" y="77"/>
                      <a:pt x="211" y="75"/>
                    </a:cubicBezTo>
                    <a:cubicBezTo>
                      <a:pt x="186" y="32"/>
                      <a:pt x="186" y="32"/>
                      <a:pt x="186" y="32"/>
                    </a:cubicBezTo>
                    <a:cubicBezTo>
                      <a:pt x="185" y="31"/>
                      <a:pt x="184" y="29"/>
                      <a:pt x="182" y="29"/>
                    </a:cubicBezTo>
                    <a:cubicBezTo>
                      <a:pt x="180" y="28"/>
                      <a:pt x="178" y="29"/>
                      <a:pt x="177" y="30"/>
                    </a:cubicBezTo>
                    <a:cubicBezTo>
                      <a:pt x="162" y="38"/>
                      <a:pt x="162" y="38"/>
                      <a:pt x="162" y="38"/>
                    </a:cubicBezTo>
                    <a:cubicBezTo>
                      <a:pt x="155" y="33"/>
                      <a:pt x="148" y="28"/>
                      <a:pt x="139" y="25"/>
                    </a:cubicBezTo>
                    <a:cubicBezTo>
                      <a:pt x="139" y="7"/>
                      <a:pt x="139" y="7"/>
                      <a:pt x="139" y="7"/>
                    </a:cubicBezTo>
                    <a:cubicBezTo>
                      <a:pt x="139" y="4"/>
                      <a:pt x="136" y="0"/>
                      <a:pt x="132" y="0"/>
                    </a:cubicBezTo>
                    <a:cubicBezTo>
                      <a:pt x="82" y="0"/>
                      <a:pt x="82" y="0"/>
                      <a:pt x="82" y="0"/>
                    </a:cubicBezTo>
                    <a:cubicBezTo>
                      <a:pt x="78" y="0"/>
                      <a:pt x="75" y="4"/>
                      <a:pt x="75" y="7"/>
                    </a:cubicBezTo>
                    <a:cubicBezTo>
                      <a:pt x="75" y="25"/>
                      <a:pt x="75" y="25"/>
                      <a:pt x="75" y="25"/>
                    </a:cubicBezTo>
                    <a:cubicBezTo>
                      <a:pt x="67" y="28"/>
                      <a:pt x="59" y="32"/>
                      <a:pt x="51" y="38"/>
                    </a:cubicBezTo>
                    <a:cubicBezTo>
                      <a:pt x="36" y="30"/>
                      <a:pt x="36" y="30"/>
                      <a:pt x="36" y="30"/>
                    </a:cubicBezTo>
                    <a:cubicBezTo>
                      <a:pt x="33" y="28"/>
                      <a:pt x="28" y="29"/>
                      <a:pt x="26" y="32"/>
                    </a:cubicBezTo>
                    <a:cubicBezTo>
                      <a:pt x="1" y="75"/>
                      <a:pt x="1" y="75"/>
                      <a:pt x="1" y="75"/>
                    </a:cubicBezTo>
                    <a:cubicBezTo>
                      <a:pt x="0" y="77"/>
                      <a:pt x="0" y="79"/>
                      <a:pt x="0" y="81"/>
                    </a:cubicBezTo>
                    <a:cubicBezTo>
                      <a:pt x="1" y="83"/>
                      <a:pt x="2" y="84"/>
                      <a:pt x="4" y="85"/>
                    </a:cubicBezTo>
                    <a:cubicBezTo>
                      <a:pt x="19" y="94"/>
                      <a:pt x="19" y="94"/>
                      <a:pt x="19" y="94"/>
                    </a:cubicBezTo>
                    <a:cubicBezTo>
                      <a:pt x="18" y="99"/>
                      <a:pt x="18" y="103"/>
                      <a:pt x="18" y="107"/>
                    </a:cubicBezTo>
                    <a:cubicBezTo>
                      <a:pt x="18" y="112"/>
                      <a:pt x="18" y="116"/>
                      <a:pt x="19" y="121"/>
                    </a:cubicBezTo>
                    <a:cubicBezTo>
                      <a:pt x="4" y="130"/>
                      <a:pt x="4" y="130"/>
                      <a:pt x="4" y="130"/>
                    </a:cubicBezTo>
                    <a:cubicBezTo>
                      <a:pt x="2" y="130"/>
                      <a:pt x="1" y="132"/>
                      <a:pt x="0" y="134"/>
                    </a:cubicBezTo>
                    <a:cubicBezTo>
                      <a:pt x="0" y="136"/>
                      <a:pt x="0" y="138"/>
                      <a:pt x="1" y="139"/>
                    </a:cubicBezTo>
                    <a:cubicBezTo>
                      <a:pt x="26" y="183"/>
                      <a:pt x="26" y="183"/>
                      <a:pt x="26" y="183"/>
                    </a:cubicBezTo>
                    <a:cubicBezTo>
                      <a:pt x="28" y="186"/>
                      <a:pt x="32" y="187"/>
                      <a:pt x="36" y="185"/>
                    </a:cubicBezTo>
                    <a:cubicBezTo>
                      <a:pt x="51" y="176"/>
                      <a:pt x="51" y="176"/>
                      <a:pt x="51" y="176"/>
                    </a:cubicBezTo>
                    <a:cubicBezTo>
                      <a:pt x="59" y="182"/>
                      <a:pt x="67" y="187"/>
                      <a:pt x="75" y="190"/>
                    </a:cubicBezTo>
                    <a:cubicBezTo>
                      <a:pt x="75" y="207"/>
                      <a:pt x="75" y="207"/>
                      <a:pt x="75" y="207"/>
                    </a:cubicBezTo>
                    <a:cubicBezTo>
                      <a:pt x="75" y="211"/>
                      <a:pt x="78" y="214"/>
                      <a:pt x="82" y="214"/>
                    </a:cubicBezTo>
                    <a:cubicBezTo>
                      <a:pt x="132" y="214"/>
                      <a:pt x="132" y="214"/>
                      <a:pt x="132" y="214"/>
                    </a:cubicBezTo>
                    <a:cubicBezTo>
                      <a:pt x="136" y="214"/>
                      <a:pt x="139" y="211"/>
                      <a:pt x="139" y="207"/>
                    </a:cubicBezTo>
                    <a:cubicBezTo>
                      <a:pt x="139" y="190"/>
                      <a:pt x="139" y="190"/>
                      <a:pt x="139" y="190"/>
                    </a:cubicBezTo>
                    <a:cubicBezTo>
                      <a:pt x="148" y="187"/>
                      <a:pt x="155" y="182"/>
                      <a:pt x="162" y="176"/>
                    </a:cubicBezTo>
                    <a:cubicBezTo>
                      <a:pt x="177" y="185"/>
                      <a:pt x="177" y="185"/>
                      <a:pt x="177" y="185"/>
                    </a:cubicBezTo>
                    <a:cubicBezTo>
                      <a:pt x="178" y="186"/>
                      <a:pt x="180" y="186"/>
                      <a:pt x="182" y="186"/>
                    </a:cubicBezTo>
                    <a:cubicBezTo>
                      <a:pt x="184" y="185"/>
                      <a:pt x="186" y="184"/>
                      <a:pt x="187" y="183"/>
                    </a:cubicBezTo>
                    <a:cubicBezTo>
                      <a:pt x="211" y="139"/>
                      <a:pt x="211" y="139"/>
                      <a:pt x="211" y="139"/>
                    </a:cubicBezTo>
                    <a:cubicBezTo>
                      <a:pt x="213" y="136"/>
                      <a:pt x="212" y="131"/>
                      <a:pt x="209" y="130"/>
                    </a:cubicBezTo>
                    <a:close/>
                    <a:moveTo>
                      <a:pt x="178" y="169"/>
                    </a:moveTo>
                    <a:cubicBezTo>
                      <a:pt x="165" y="161"/>
                      <a:pt x="165" y="161"/>
                      <a:pt x="165" y="161"/>
                    </a:cubicBezTo>
                    <a:cubicBezTo>
                      <a:pt x="162" y="160"/>
                      <a:pt x="159" y="160"/>
                      <a:pt x="156" y="162"/>
                    </a:cubicBezTo>
                    <a:cubicBezTo>
                      <a:pt x="148" y="170"/>
                      <a:pt x="141" y="175"/>
                      <a:pt x="130" y="178"/>
                    </a:cubicBezTo>
                    <a:cubicBezTo>
                      <a:pt x="127" y="179"/>
                      <a:pt x="125" y="181"/>
                      <a:pt x="125" y="185"/>
                    </a:cubicBezTo>
                    <a:cubicBezTo>
                      <a:pt x="125" y="200"/>
                      <a:pt x="125" y="200"/>
                      <a:pt x="125" y="200"/>
                    </a:cubicBezTo>
                    <a:cubicBezTo>
                      <a:pt x="89" y="200"/>
                      <a:pt x="89" y="200"/>
                      <a:pt x="89" y="200"/>
                    </a:cubicBezTo>
                    <a:cubicBezTo>
                      <a:pt x="89" y="185"/>
                      <a:pt x="89" y="185"/>
                      <a:pt x="89" y="185"/>
                    </a:cubicBezTo>
                    <a:cubicBezTo>
                      <a:pt x="89" y="181"/>
                      <a:pt x="87" y="179"/>
                      <a:pt x="84" y="178"/>
                    </a:cubicBezTo>
                    <a:cubicBezTo>
                      <a:pt x="74" y="175"/>
                      <a:pt x="66" y="170"/>
                      <a:pt x="57" y="162"/>
                    </a:cubicBezTo>
                    <a:cubicBezTo>
                      <a:pt x="55" y="160"/>
                      <a:pt x="51" y="160"/>
                      <a:pt x="49" y="161"/>
                    </a:cubicBezTo>
                    <a:cubicBezTo>
                      <a:pt x="35" y="169"/>
                      <a:pt x="35" y="169"/>
                      <a:pt x="35" y="169"/>
                    </a:cubicBezTo>
                    <a:cubicBezTo>
                      <a:pt x="17" y="138"/>
                      <a:pt x="17" y="138"/>
                      <a:pt x="17" y="138"/>
                    </a:cubicBezTo>
                    <a:cubicBezTo>
                      <a:pt x="30" y="131"/>
                      <a:pt x="30" y="131"/>
                      <a:pt x="30" y="131"/>
                    </a:cubicBezTo>
                    <a:cubicBezTo>
                      <a:pt x="33" y="129"/>
                      <a:pt x="34" y="126"/>
                      <a:pt x="34" y="123"/>
                    </a:cubicBezTo>
                    <a:cubicBezTo>
                      <a:pt x="33" y="118"/>
                      <a:pt x="32" y="113"/>
                      <a:pt x="32" y="107"/>
                    </a:cubicBezTo>
                    <a:cubicBezTo>
                      <a:pt x="32" y="102"/>
                      <a:pt x="33" y="97"/>
                      <a:pt x="34" y="92"/>
                    </a:cubicBezTo>
                    <a:cubicBezTo>
                      <a:pt x="35" y="89"/>
                      <a:pt x="33" y="86"/>
                      <a:pt x="30" y="84"/>
                    </a:cubicBezTo>
                    <a:cubicBezTo>
                      <a:pt x="17" y="76"/>
                      <a:pt x="17" y="76"/>
                      <a:pt x="17" y="76"/>
                    </a:cubicBezTo>
                    <a:cubicBezTo>
                      <a:pt x="35" y="46"/>
                      <a:pt x="35" y="46"/>
                      <a:pt x="35" y="46"/>
                    </a:cubicBezTo>
                    <a:cubicBezTo>
                      <a:pt x="49" y="53"/>
                      <a:pt x="49" y="53"/>
                      <a:pt x="49" y="53"/>
                    </a:cubicBezTo>
                    <a:cubicBezTo>
                      <a:pt x="51" y="55"/>
                      <a:pt x="55" y="55"/>
                      <a:pt x="57" y="52"/>
                    </a:cubicBezTo>
                    <a:cubicBezTo>
                      <a:pt x="66" y="45"/>
                      <a:pt x="74" y="40"/>
                      <a:pt x="84" y="37"/>
                    </a:cubicBezTo>
                    <a:cubicBezTo>
                      <a:pt x="87" y="36"/>
                      <a:pt x="89" y="33"/>
                      <a:pt x="89" y="30"/>
                    </a:cubicBezTo>
                    <a:cubicBezTo>
                      <a:pt x="89" y="15"/>
                      <a:pt x="89" y="15"/>
                      <a:pt x="89" y="15"/>
                    </a:cubicBezTo>
                    <a:cubicBezTo>
                      <a:pt x="125" y="15"/>
                      <a:pt x="125" y="15"/>
                      <a:pt x="125" y="15"/>
                    </a:cubicBezTo>
                    <a:cubicBezTo>
                      <a:pt x="125" y="30"/>
                      <a:pt x="125" y="30"/>
                      <a:pt x="125" y="30"/>
                    </a:cubicBezTo>
                    <a:cubicBezTo>
                      <a:pt x="125" y="33"/>
                      <a:pt x="127" y="36"/>
                      <a:pt x="130" y="37"/>
                    </a:cubicBezTo>
                    <a:cubicBezTo>
                      <a:pt x="141" y="40"/>
                      <a:pt x="148" y="45"/>
                      <a:pt x="156" y="52"/>
                    </a:cubicBezTo>
                    <a:cubicBezTo>
                      <a:pt x="158" y="55"/>
                      <a:pt x="162" y="55"/>
                      <a:pt x="165" y="53"/>
                    </a:cubicBezTo>
                    <a:cubicBezTo>
                      <a:pt x="178" y="46"/>
                      <a:pt x="178" y="46"/>
                      <a:pt x="178" y="46"/>
                    </a:cubicBezTo>
                    <a:cubicBezTo>
                      <a:pt x="195" y="76"/>
                      <a:pt x="195" y="76"/>
                      <a:pt x="195" y="76"/>
                    </a:cubicBezTo>
                    <a:cubicBezTo>
                      <a:pt x="182" y="84"/>
                      <a:pt x="182" y="84"/>
                      <a:pt x="182" y="84"/>
                    </a:cubicBezTo>
                    <a:cubicBezTo>
                      <a:pt x="179" y="86"/>
                      <a:pt x="178" y="89"/>
                      <a:pt x="179" y="92"/>
                    </a:cubicBezTo>
                    <a:cubicBezTo>
                      <a:pt x="180" y="97"/>
                      <a:pt x="180" y="102"/>
                      <a:pt x="180" y="107"/>
                    </a:cubicBezTo>
                    <a:cubicBezTo>
                      <a:pt x="180" y="113"/>
                      <a:pt x="180" y="118"/>
                      <a:pt x="179" y="123"/>
                    </a:cubicBezTo>
                    <a:cubicBezTo>
                      <a:pt x="178" y="126"/>
                      <a:pt x="179" y="129"/>
                      <a:pt x="182" y="131"/>
                    </a:cubicBezTo>
                    <a:cubicBezTo>
                      <a:pt x="196" y="138"/>
                      <a:pt x="196" y="138"/>
                      <a:pt x="196" y="138"/>
                    </a:cubicBezTo>
                    <a:lnTo>
                      <a:pt x="178" y="169"/>
                    </a:ln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grpSp>
      </p:grpSp>
      <p:grpSp>
        <p:nvGrpSpPr>
          <p:cNvPr id="5" name="Group 18"/>
          <p:cNvGrpSpPr/>
          <p:nvPr/>
        </p:nvGrpSpPr>
        <p:grpSpPr>
          <a:xfrm>
            <a:off x="1019665" y="2711406"/>
            <a:ext cx="1969855" cy="235545"/>
            <a:chOff x="1296364" y="4396717"/>
            <a:chExt cx="2627453" cy="314179"/>
          </a:xfrm>
        </p:grpSpPr>
        <p:cxnSp>
          <p:nvCxnSpPr>
            <p:cNvPr id="61" name="Straight Connector 15"/>
            <p:cNvCxnSpPr/>
            <p:nvPr/>
          </p:nvCxnSpPr>
          <p:spPr>
            <a:xfrm flipH="1">
              <a:off x="2610090" y="4396717"/>
              <a:ext cx="1" cy="314179"/>
            </a:xfrm>
            <a:prstGeom prst="line">
              <a:avLst/>
            </a:prstGeom>
            <a:noFill/>
            <a:ln w="19050" cap="flat" cmpd="sng" algn="ctr">
              <a:solidFill>
                <a:schemeClr val="accent1"/>
              </a:solidFill>
              <a:prstDash val="solid"/>
              <a:miter lim="800000"/>
            </a:ln>
            <a:effectLst/>
          </p:spPr>
        </p:cxnSp>
        <p:cxnSp>
          <p:nvCxnSpPr>
            <p:cNvPr id="62" name="Straight Connector 17"/>
            <p:cNvCxnSpPr/>
            <p:nvPr/>
          </p:nvCxnSpPr>
          <p:spPr>
            <a:xfrm>
              <a:off x="1296364" y="4710896"/>
              <a:ext cx="2627453" cy="0"/>
            </a:xfrm>
            <a:prstGeom prst="line">
              <a:avLst/>
            </a:prstGeom>
            <a:noFill/>
            <a:ln w="19050" cap="flat" cmpd="sng" algn="ctr">
              <a:solidFill>
                <a:schemeClr val="accent1"/>
              </a:solidFill>
              <a:prstDash val="solid"/>
              <a:miter lim="800000"/>
            </a:ln>
            <a:effectLst/>
          </p:spPr>
        </p:cxnSp>
      </p:grpSp>
      <p:cxnSp>
        <p:nvCxnSpPr>
          <p:cNvPr id="63" name="Straight Connector 102"/>
          <p:cNvCxnSpPr/>
          <p:nvPr/>
        </p:nvCxnSpPr>
        <p:spPr>
          <a:xfrm>
            <a:off x="1019665" y="3857069"/>
            <a:ext cx="1969855" cy="0"/>
          </a:xfrm>
          <a:prstGeom prst="line">
            <a:avLst/>
          </a:prstGeom>
          <a:noFill/>
          <a:ln w="19050" cap="flat" cmpd="sng" algn="ctr">
            <a:solidFill>
              <a:schemeClr val="accent1"/>
            </a:solidFill>
            <a:prstDash val="solid"/>
            <a:miter lim="800000"/>
          </a:ln>
          <a:effectLst/>
        </p:spPr>
      </p:cxnSp>
      <p:grpSp>
        <p:nvGrpSpPr>
          <p:cNvPr id="6" name="Group 7"/>
          <p:cNvGrpSpPr/>
          <p:nvPr/>
        </p:nvGrpSpPr>
        <p:grpSpPr>
          <a:xfrm>
            <a:off x="4017129" y="1616509"/>
            <a:ext cx="1094898" cy="1094898"/>
            <a:chOff x="5353514" y="2684670"/>
            <a:chExt cx="1460409" cy="1460409"/>
          </a:xfrm>
        </p:grpSpPr>
        <p:grpSp>
          <p:nvGrpSpPr>
            <p:cNvPr id="7" name="Group 67"/>
            <p:cNvGrpSpPr/>
            <p:nvPr/>
          </p:nvGrpSpPr>
          <p:grpSpPr>
            <a:xfrm>
              <a:off x="5353514" y="2684670"/>
              <a:ext cx="1460409" cy="1460409"/>
              <a:chOff x="1843428" y="2936308"/>
              <a:chExt cx="1460409" cy="1460409"/>
            </a:xfrm>
          </p:grpSpPr>
          <p:sp>
            <p:nvSpPr>
              <p:cNvPr id="80" name="Oval 68"/>
              <p:cNvSpPr/>
              <p:nvPr/>
            </p:nvSpPr>
            <p:spPr>
              <a:xfrm>
                <a:off x="1843428" y="2936308"/>
                <a:ext cx="1460409" cy="1460409"/>
              </a:xfrm>
              <a:prstGeom prst="ellipse">
                <a:avLst/>
              </a:prstGeom>
              <a:solidFill>
                <a:sysClr val="window" lastClr="FFFFFF"/>
              </a:solidFill>
              <a:ln w="19050" cap="flat" cmpd="sng" algn="ctr">
                <a:solidFill>
                  <a:schemeClr val="accent2"/>
                </a:solidFill>
                <a:prstDash val="solid"/>
                <a:miter lim="800000"/>
              </a:ln>
              <a:effectLst/>
            </p:spPr>
            <p:txBody>
              <a:bodyPr rtlCol="0" anchor="ctr"/>
              <a:lstStyle/>
              <a:p>
                <a:pPr algn="ctr" defTabSz="671830">
                  <a:defRPr/>
                </a:pPr>
                <a:endParaRPr lang="en-US" kern="0">
                  <a:solidFill>
                    <a:sysClr val="windowText" lastClr="000000"/>
                  </a:solidFill>
                  <a:latin typeface="Calibri"/>
                </a:endParaRPr>
              </a:p>
            </p:txBody>
          </p:sp>
          <p:sp>
            <p:nvSpPr>
              <p:cNvPr id="81" name="Oval 69"/>
              <p:cNvSpPr/>
              <p:nvPr/>
            </p:nvSpPr>
            <p:spPr>
              <a:xfrm>
                <a:off x="2001935" y="3094815"/>
                <a:ext cx="1143395" cy="1143395"/>
              </a:xfrm>
              <a:prstGeom prst="ellipse">
                <a:avLst/>
              </a:prstGeom>
              <a:solidFill>
                <a:schemeClr val="accent2"/>
              </a:solidFill>
            </p:spPr>
            <p:txBody>
              <a:bodyPr wrap="square" rtlCol="0" anchor="ctr">
                <a:noAutofit/>
              </a:bodyPr>
              <a:lstStyle/>
              <a:p>
                <a:pPr algn="ctr" defTabSz="671830">
                  <a:lnSpc>
                    <a:spcPct val="110000"/>
                  </a:lnSpc>
                  <a:defRPr/>
                </a:pPr>
                <a:endParaRPr lang="en-US" sz="1500" kern="0">
                  <a:solidFill>
                    <a:prstClr val="white"/>
                  </a:solidFill>
                  <a:latin typeface="Arial" panose="020b0604020202020204" pitchFamily="34" charset="0"/>
                  <a:cs typeface="Arial" panose="020b0604020202020204" pitchFamily="34" charset="0"/>
                </a:endParaRPr>
              </a:p>
            </p:txBody>
          </p:sp>
        </p:grpSp>
        <p:grpSp>
          <p:nvGrpSpPr>
            <p:cNvPr id="8" name="Group 27"/>
            <p:cNvGrpSpPr>
              <a:grpSpLocks noChangeAspect="1"/>
            </p:cNvGrpSpPr>
            <p:nvPr/>
          </p:nvGrpSpPr>
          <p:grpSpPr>
            <a:xfrm>
              <a:off x="5747608" y="3089732"/>
              <a:ext cx="672220" cy="673056"/>
              <a:chOff x="3437" y="1756"/>
              <a:chExt cx="805" cy="806"/>
            </a:xfrm>
            <a:solidFill>
              <a:sysClr val="window" lastClr="FFFFFF"/>
            </a:solidFill>
          </p:grpSpPr>
          <p:sp>
            <p:nvSpPr>
              <p:cNvPr id="67" name="Freeform 28"/>
              <p:cNvSpPr>
                <a:spLocks noEditPoints="1"/>
              </p:cNvSpPr>
              <p:nvPr/>
            </p:nvSpPr>
            <p:spPr bwMode="auto">
              <a:xfrm>
                <a:off x="3437" y="1756"/>
                <a:ext cx="805" cy="806"/>
              </a:xfrm>
              <a:custGeom>
                <a:gdLst>
                  <a:gd name="T0" fmla="*/ 170 w 341"/>
                  <a:gd name="T1" fmla="*/ 0 h 341"/>
                  <a:gd name="T2" fmla="*/ 0 w 341"/>
                  <a:gd name="T3" fmla="*/ 170 h 341"/>
                  <a:gd name="T4" fmla="*/ 170 w 341"/>
                  <a:gd name="T5" fmla="*/ 341 h 341"/>
                  <a:gd name="T6" fmla="*/ 341 w 341"/>
                  <a:gd name="T7" fmla="*/ 170 h 341"/>
                  <a:gd name="T8" fmla="*/ 170 w 341"/>
                  <a:gd name="T9" fmla="*/ 0 h 341"/>
                  <a:gd name="T10" fmla="*/ 170 w 341"/>
                  <a:gd name="T11" fmla="*/ 327 h 341"/>
                  <a:gd name="T12" fmla="*/ 14 w 341"/>
                  <a:gd name="T13" fmla="*/ 170 h 341"/>
                  <a:gd name="T14" fmla="*/ 170 w 341"/>
                  <a:gd name="T15" fmla="*/ 14 h 341"/>
                  <a:gd name="T16" fmla="*/ 327 w 341"/>
                  <a:gd name="T17" fmla="*/ 170 h 341"/>
                  <a:gd name="T18" fmla="*/ 170 w 341"/>
                  <a:gd name="T19" fmla="*/ 327 h 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341">
                    <a:moveTo>
                      <a:pt x="170" y="0"/>
                    </a:moveTo>
                    <a:cubicBezTo>
                      <a:pt x="76" y="0"/>
                      <a:pt x="0" y="76"/>
                      <a:pt x="0" y="170"/>
                    </a:cubicBezTo>
                    <a:cubicBezTo>
                      <a:pt x="0" y="264"/>
                      <a:pt x="76" y="341"/>
                      <a:pt x="170" y="341"/>
                    </a:cubicBezTo>
                    <a:cubicBezTo>
                      <a:pt x="264" y="341"/>
                      <a:pt x="341" y="264"/>
                      <a:pt x="341" y="170"/>
                    </a:cubicBezTo>
                    <a:cubicBezTo>
                      <a:pt x="341" y="76"/>
                      <a:pt x="264" y="0"/>
                      <a:pt x="170" y="0"/>
                    </a:cubicBezTo>
                    <a:close/>
                    <a:moveTo>
                      <a:pt x="170" y="327"/>
                    </a:moveTo>
                    <a:cubicBezTo>
                      <a:pt x="84" y="327"/>
                      <a:pt x="14" y="257"/>
                      <a:pt x="14" y="170"/>
                    </a:cubicBezTo>
                    <a:cubicBezTo>
                      <a:pt x="14" y="84"/>
                      <a:pt x="84" y="14"/>
                      <a:pt x="170" y="14"/>
                    </a:cubicBezTo>
                    <a:cubicBezTo>
                      <a:pt x="257" y="14"/>
                      <a:pt x="327" y="84"/>
                      <a:pt x="327" y="170"/>
                    </a:cubicBezTo>
                    <a:cubicBezTo>
                      <a:pt x="327" y="257"/>
                      <a:pt x="257" y="327"/>
                      <a:pt x="170" y="327"/>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68" name="Freeform 29"/>
              <p:cNvSpPr>
                <a:spLocks noEditPoints="1"/>
              </p:cNvSpPr>
              <p:nvPr/>
            </p:nvSpPr>
            <p:spPr bwMode="auto">
              <a:xfrm>
                <a:off x="3772" y="1938"/>
                <a:ext cx="288" cy="288"/>
              </a:xfrm>
              <a:custGeom>
                <a:gdLst>
                  <a:gd name="T0" fmla="*/ 119 w 122"/>
                  <a:gd name="T1" fmla="*/ 3 h 122"/>
                  <a:gd name="T2" fmla="*/ 109 w 122"/>
                  <a:gd name="T3" fmla="*/ 3 h 122"/>
                  <a:gd name="T4" fmla="*/ 43 w 122"/>
                  <a:gd name="T5" fmla="*/ 69 h 122"/>
                  <a:gd name="T6" fmla="*/ 28 w 122"/>
                  <a:gd name="T7" fmla="*/ 65 h 122"/>
                  <a:gd name="T8" fmla="*/ 0 w 122"/>
                  <a:gd name="T9" fmla="*/ 93 h 122"/>
                  <a:gd name="T10" fmla="*/ 28 w 122"/>
                  <a:gd name="T11" fmla="*/ 122 h 122"/>
                  <a:gd name="T12" fmla="*/ 57 w 122"/>
                  <a:gd name="T13" fmla="*/ 93 h 122"/>
                  <a:gd name="T14" fmla="*/ 53 w 122"/>
                  <a:gd name="T15" fmla="*/ 79 h 122"/>
                  <a:gd name="T16" fmla="*/ 119 w 122"/>
                  <a:gd name="T17" fmla="*/ 13 h 122"/>
                  <a:gd name="T18" fmla="*/ 119 w 122"/>
                  <a:gd name="T19" fmla="*/ 3 h 122"/>
                  <a:gd name="T20" fmla="*/ 28 w 122"/>
                  <a:gd name="T21" fmla="*/ 108 h 122"/>
                  <a:gd name="T22" fmla="*/ 14 w 122"/>
                  <a:gd name="T23" fmla="*/ 93 h 122"/>
                  <a:gd name="T24" fmla="*/ 28 w 122"/>
                  <a:gd name="T25" fmla="*/ 79 h 122"/>
                  <a:gd name="T26" fmla="*/ 43 w 122"/>
                  <a:gd name="T27" fmla="*/ 93 h 122"/>
                  <a:gd name="T28" fmla="*/ 28 w 122"/>
                  <a:gd name="T29" fmla="*/ 108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19" y="3"/>
                    </a:moveTo>
                    <a:cubicBezTo>
                      <a:pt x="116" y="0"/>
                      <a:pt x="112" y="0"/>
                      <a:pt x="109" y="3"/>
                    </a:cubicBezTo>
                    <a:cubicBezTo>
                      <a:pt x="43" y="69"/>
                      <a:pt x="43" y="69"/>
                      <a:pt x="43" y="69"/>
                    </a:cubicBezTo>
                    <a:cubicBezTo>
                      <a:pt x="39" y="66"/>
                      <a:pt x="34" y="65"/>
                      <a:pt x="28" y="65"/>
                    </a:cubicBezTo>
                    <a:cubicBezTo>
                      <a:pt x="13" y="65"/>
                      <a:pt x="0" y="78"/>
                      <a:pt x="0" y="93"/>
                    </a:cubicBezTo>
                    <a:cubicBezTo>
                      <a:pt x="0" y="109"/>
                      <a:pt x="13" y="122"/>
                      <a:pt x="28" y="122"/>
                    </a:cubicBezTo>
                    <a:cubicBezTo>
                      <a:pt x="44" y="122"/>
                      <a:pt x="57" y="109"/>
                      <a:pt x="57" y="93"/>
                    </a:cubicBezTo>
                    <a:cubicBezTo>
                      <a:pt x="57" y="88"/>
                      <a:pt x="55" y="83"/>
                      <a:pt x="53" y="79"/>
                    </a:cubicBezTo>
                    <a:cubicBezTo>
                      <a:pt x="119" y="13"/>
                      <a:pt x="119" y="13"/>
                      <a:pt x="119" y="13"/>
                    </a:cubicBezTo>
                    <a:cubicBezTo>
                      <a:pt x="122" y="10"/>
                      <a:pt x="122" y="6"/>
                      <a:pt x="119" y="3"/>
                    </a:cubicBezTo>
                    <a:close/>
                    <a:moveTo>
                      <a:pt x="28" y="108"/>
                    </a:moveTo>
                    <a:cubicBezTo>
                      <a:pt x="21" y="108"/>
                      <a:pt x="14" y="101"/>
                      <a:pt x="14" y="93"/>
                    </a:cubicBezTo>
                    <a:cubicBezTo>
                      <a:pt x="14" y="86"/>
                      <a:pt x="21" y="79"/>
                      <a:pt x="28" y="79"/>
                    </a:cubicBezTo>
                    <a:cubicBezTo>
                      <a:pt x="36" y="79"/>
                      <a:pt x="43" y="86"/>
                      <a:pt x="43" y="93"/>
                    </a:cubicBezTo>
                    <a:cubicBezTo>
                      <a:pt x="43" y="101"/>
                      <a:pt x="36" y="108"/>
                      <a:pt x="28" y="108"/>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69" name="Freeform 30"/>
              <p:cNvSpPr/>
              <p:nvPr/>
            </p:nvSpPr>
            <p:spPr bwMode="auto">
              <a:xfrm>
                <a:off x="3500" y="2124"/>
                <a:ext cx="102" cy="34"/>
              </a:xfrm>
              <a:custGeom>
                <a:gdLst>
                  <a:gd name="T0" fmla="*/ 43 w 43"/>
                  <a:gd name="T1" fmla="*/ 7 h 14"/>
                  <a:gd name="T2" fmla="*/ 36 w 43"/>
                  <a:gd name="T3" fmla="*/ 0 h 14"/>
                  <a:gd name="T4" fmla="*/ 8 w 43"/>
                  <a:gd name="T5" fmla="*/ 0 h 14"/>
                  <a:gd name="T6" fmla="*/ 0 w 43"/>
                  <a:gd name="T7" fmla="*/ 7 h 14"/>
                  <a:gd name="T8" fmla="*/ 8 w 43"/>
                  <a:gd name="T9" fmla="*/ 14 h 14"/>
                  <a:gd name="T10" fmla="*/ 36 w 43"/>
                  <a:gd name="T11" fmla="*/ 14 h 14"/>
                  <a:gd name="T12" fmla="*/ 43 w 43"/>
                  <a:gd name="T13" fmla="*/ 7 h 14"/>
                </a:gdLst>
                <a:cxnLst>
                  <a:cxn ang="0">
                    <a:pos x="T0" y="T1"/>
                  </a:cxn>
                  <a:cxn ang="0">
                    <a:pos x="T2" y="T3"/>
                  </a:cxn>
                  <a:cxn ang="0">
                    <a:pos x="T4" y="T5"/>
                  </a:cxn>
                  <a:cxn ang="0">
                    <a:pos x="T6" y="T7"/>
                  </a:cxn>
                  <a:cxn ang="0">
                    <a:pos x="T8" y="T9"/>
                  </a:cxn>
                  <a:cxn ang="0">
                    <a:pos x="T10" y="T11"/>
                  </a:cxn>
                  <a:cxn ang="0">
                    <a:pos x="T12" y="T13"/>
                  </a:cxn>
                </a:cxnLst>
                <a:rect l="0" t="0" r="r" b="b"/>
                <a:pathLst>
                  <a:path w="43" h="14">
                    <a:moveTo>
                      <a:pt x="43" y="7"/>
                    </a:moveTo>
                    <a:cubicBezTo>
                      <a:pt x="43" y="3"/>
                      <a:pt x="40" y="0"/>
                      <a:pt x="36" y="0"/>
                    </a:cubicBezTo>
                    <a:cubicBezTo>
                      <a:pt x="8" y="0"/>
                      <a:pt x="8" y="0"/>
                      <a:pt x="8" y="0"/>
                    </a:cubicBezTo>
                    <a:cubicBezTo>
                      <a:pt x="4" y="0"/>
                      <a:pt x="0" y="3"/>
                      <a:pt x="0" y="7"/>
                    </a:cubicBezTo>
                    <a:cubicBezTo>
                      <a:pt x="0" y="11"/>
                      <a:pt x="4" y="14"/>
                      <a:pt x="8" y="14"/>
                    </a:cubicBezTo>
                    <a:cubicBezTo>
                      <a:pt x="36" y="14"/>
                      <a:pt x="36" y="14"/>
                      <a:pt x="36" y="14"/>
                    </a:cubicBezTo>
                    <a:cubicBezTo>
                      <a:pt x="40" y="14"/>
                      <a:pt x="43" y="11"/>
                      <a:pt x="43" y="7"/>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0" name="Freeform 31"/>
              <p:cNvSpPr/>
              <p:nvPr/>
            </p:nvSpPr>
            <p:spPr bwMode="auto">
              <a:xfrm>
                <a:off x="3526" y="2236"/>
                <a:ext cx="100" cy="61"/>
              </a:xfrm>
              <a:custGeom>
                <a:gdLst>
                  <a:gd name="T0" fmla="*/ 31 w 42"/>
                  <a:gd name="T1" fmla="*/ 2 h 26"/>
                  <a:gd name="T2" fmla="*/ 5 w 42"/>
                  <a:gd name="T3" fmla="*/ 13 h 26"/>
                  <a:gd name="T4" fmla="*/ 1 w 42"/>
                  <a:gd name="T5" fmla="*/ 22 h 26"/>
                  <a:gd name="T6" fmla="*/ 8 w 42"/>
                  <a:gd name="T7" fmla="*/ 26 h 26"/>
                  <a:gd name="T8" fmla="*/ 10 w 42"/>
                  <a:gd name="T9" fmla="*/ 26 h 26"/>
                  <a:gd name="T10" fmla="*/ 37 w 42"/>
                  <a:gd name="T11" fmla="*/ 15 h 26"/>
                  <a:gd name="T12" fmla="*/ 40 w 42"/>
                  <a:gd name="T13" fmla="*/ 5 h 26"/>
                  <a:gd name="T14" fmla="*/ 31 w 42"/>
                  <a:gd name="T15" fmla="*/ 2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31" y="2"/>
                    </a:moveTo>
                    <a:cubicBezTo>
                      <a:pt x="5" y="13"/>
                      <a:pt x="5" y="13"/>
                      <a:pt x="5" y="13"/>
                    </a:cubicBezTo>
                    <a:cubicBezTo>
                      <a:pt x="1" y="14"/>
                      <a:pt x="0" y="18"/>
                      <a:pt x="1" y="22"/>
                    </a:cubicBezTo>
                    <a:cubicBezTo>
                      <a:pt x="2" y="25"/>
                      <a:pt x="5" y="26"/>
                      <a:pt x="8" y="26"/>
                    </a:cubicBezTo>
                    <a:cubicBezTo>
                      <a:pt x="9" y="26"/>
                      <a:pt x="9" y="26"/>
                      <a:pt x="10" y="26"/>
                    </a:cubicBezTo>
                    <a:cubicBezTo>
                      <a:pt x="37" y="15"/>
                      <a:pt x="37" y="15"/>
                      <a:pt x="37" y="15"/>
                    </a:cubicBezTo>
                    <a:cubicBezTo>
                      <a:pt x="40" y="13"/>
                      <a:pt x="42" y="9"/>
                      <a:pt x="40" y="5"/>
                    </a:cubicBezTo>
                    <a:cubicBezTo>
                      <a:pt x="39" y="2"/>
                      <a:pt x="35" y="0"/>
                      <a:pt x="31" y="2"/>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1" name="Freeform 32"/>
              <p:cNvSpPr/>
              <p:nvPr/>
            </p:nvSpPr>
            <p:spPr bwMode="auto">
              <a:xfrm>
                <a:off x="4053" y="2236"/>
                <a:ext cx="100" cy="61"/>
              </a:xfrm>
              <a:custGeom>
                <a:gdLst>
                  <a:gd name="T0" fmla="*/ 37 w 42"/>
                  <a:gd name="T1" fmla="*/ 13 h 26"/>
                  <a:gd name="T2" fmla="*/ 11 w 42"/>
                  <a:gd name="T3" fmla="*/ 2 h 26"/>
                  <a:gd name="T4" fmla="*/ 1 w 42"/>
                  <a:gd name="T5" fmla="*/ 5 h 26"/>
                  <a:gd name="T6" fmla="*/ 5 w 42"/>
                  <a:gd name="T7" fmla="*/ 15 h 26"/>
                  <a:gd name="T8" fmla="*/ 31 w 42"/>
                  <a:gd name="T9" fmla="*/ 26 h 26"/>
                  <a:gd name="T10" fmla="*/ 34 w 42"/>
                  <a:gd name="T11" fmla="*/ 26 h 26"/>
                  <a:gd name="T12" fmla="*/ 41 w 42"/>
                  <a:gd name="T13" fmla="*/ 22 h 26"/>
                  <a:gd name="T14" fmla="*/ 37 w 42"/>
                  <a:gd name="T15" fmla="*/ 13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37" y="13"/>
                    </a:moveTo>
                    <a:cubicBezTo>
                      <a:pt x="11" y="2"/>
                      <a:pt x="11" y="2"/>
                      <a:pt x="11" y="2"/>
                    </a:cubicBezTo>
                    <a:cubicBezTo>
                      <a:pt x="7" y="0"/>
                      <a:pt x="3" y="2"/>
                      <a:pt x="1" y="5"/>
                    </a:cubicBezTo>
                    <a:cubicBezTo>
                      <a:pt x="0" y="9"/>
                      <a:pt x="2" y="13"/>
                      <a:pt x="5" y="15"/>
                    </a:cubicBezTo>
                    <a:cubicBezTo>
                      <a:pt x="31" y="26"/>
                      <a:pt x="31" y="26"/>
                      <a:pt x="31" y="26"/>
                    </a:cubicBezTo>
                    <a:cubicBezTo>
                      <a:pt x="32" y="26"/>
                      <a:pt x="33" y="26"/>
                      <a:pt x="34" y="26"/>
                    </a:cubicBezTo>
                    <a:cubicBezTo>
                      <a:pt x="37" y="26"/>
                      <a:pt x="40" y="25"/>
                      <a:pt x="41" y="22"/>
                    </a:cubicBezTo>
                    <a:cubicBezTo>
                      <a:pt x="42" y="18"/>
                      <a:pt x="40" y="14"/>
                      <a:pt x="37" y="13"/>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2" name="Freeform 33"/>
              <p:cNvSpPr/>
              <p:nvPr/>
            </p:nvSpPr>
            <p:spPr bwMode="auto">
              <a:xfrm>
                <a:off x="4075" y="2124"/>
                <a:ext cx="101" cy="34"/>
              </a:xfrm>
              <a:custGeom>
                <a:gdLst>
                  <a:gd name="T0" fmla="*/ 35 w 43"/>
                  <a:gd name="T1" fmla="*/ 0 h 14"/>
                  <a:gd name="T2" fmla="*/ 7 w 43"/>
                  <a:gd name="T3" fmla="*/ 0 h 14"/>
                  <a:gd name="T4" fmla="*/ 0 w 43"/>
                  <a:gd name="T5" fmla="*/ 7 h 14"/>
                  <a:gd name="T6" fmla="*/ 7 w 43"/>
                  <a:gd name="T7" fmla="*/ 14 h 14"/>
                  <a:gd name="T8" fmla="*/ 35 w 43"/>
                  <a:gd name="T9" fmla="*/ 14 h 14"/>
                  <a:gd name="T10" fmla="*/ 43 w 43"/>
                  <a:gd name="T11" fmla="*/ 7 h 14"/>
                  <a:gd name="T12" fmla="*/ 35 w 43"/>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3" h="14">
                    <a:moveTo>
                      <a:pt x="35" y="0"/>
                    </a:moveTo>
                    <a:cubicBezTo>
                      <a:pt x="7" y="0"/>
                      <a:pt x="7" y="0"/>
                      <a:pt x="7" y="0"/>
                    </a:cubicBezTo>
                    <a:cubicBezTo>
                      <a:pt x="3" y="0"/>
                      <a:pt x="0" y="3"/>
                      <a:pt x="0" y="7"/>
                    </a:cubicBezTo>
                    <a:cubicBezTo>
                      <a:pt x="0" y="11"/>
                      <a:pt x="3" y="14"/>
                      <a:pt x="7" y="14"/>
                    </a:cubicBezTo>
                    <a:cubicBezTo>
                      <a:pt x="35" y="14"/>
                      <a:pt x="35" y="14"/>
                      <a:pt x="35" y="14"/>
                    </a:cubicBezTo>
                    <a:cubicBezTo>
                      <a:pt x="39" y="14"/>
                      <a:pt x="43" y="11"/>
                      <a:pt x="43" y="7"/>
                    </a:cubicBezTo>
                    <a:cubicBezTo>
                      <a:pt x="43" y="3"/>
                      <a:pt x="39" y="0"/>
                      <a:pt x="35" y="0"/>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3" name="Freeform 34"/>
              <p:cNvSpPr/>
              <p:nvPr/>
            </p:nvSpPr>
            <p:spPr bwMode="auto">
              <a:xfrm>
                <a:off x="4053" y="2018"/>
                <a:ext cx="100" cy="62"/>
              </a:xfrm>
              <a:custGeom>
                <a:gdLst>
                  <a:gd name="T0" fmla="*/ 1 w 42"/>
                  <a:gd name="T1" fmla="*/ 21 h 26"/>
                  <a:gd name="T2" fmla="*/ 8 w 42"/>
                  <a:gd name="T3" fmla="*/ 26 h 26"/>
                  <a:gd name="T4" fmla="*/ 11 w 42"/>
                  <a:gd name="T5" fmla="*/ 25 h 26"/>
                  <a:gd name="T6" fmla="*/ 37 w 42"/>
                  <a:gd name="T7" fmla="*/ 14 h 26"/>
                  <a:gd name="T8" fmla="*/ 41 w 42"/>
                  <a:gd name="T9" fmla="*/ 5 h 26"/>
                  <a:gd name="T10" fmla="*/ 31 w 42"/>
                  <a:gd name="T11" fmla="*/ 1 h 26"/>
                  <a:gd name="T12" fmla="*/ 5 w 42"/>
                  <a:gd name="T13" fmla="*/ 12 h 26"/>
                  <a:gd name="T14" fmla="*/ 1 w 42"/>
                  <a:gd name="T15" fmla="*/ 21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1" y="21"/>
                    </a:moveTo>
                    <a:cubicBezTo>
                      <a:pt x="2" y="24"/>
                      <a:pt x="5" y="26"/>
                      <a:pt x="8" y="26"/>
                    </a:cubicBezTo>
                    <a:cubicBezTo>
                      <a:pt x="9" y="26"/>
                      <a:pt x="10" y="26"/>
                      <a:pt x="11" y="25"/>
                    </a:cubicBezTo>
                    <a:cubicBezTo>
                      <a:pt x="37" y="14"/>
                      <a:pt x="37" y="14"/>
                      <a:pt x="37" y="14"/>
                    </a:cubicBezTo>
                    <a:cubicBezTo>
                      <a:pt x="40" y="13"/>
                      <a:pt x="42" y="9"/>
                      <a:pt x="41" y="5"/>
                    </a:cubicBezTo>
                    <a:cubicBezTo>
                      <a:pt x="39" y="1"/>
                      <a:pt x="35" y="0"/>
                      <a:pt x="31" y="1"/>
                    </a:cubicBezTo>
                    <a:cubicBezTo>
                      <a:pt x="5" y="12"/>
                      <a:pt x="5" y="12"/>
                      <a:pt x="5" y="12"/>
                    </a:cubicBezTo>
                    <a:cubicBezTo>
                      <a:pt x="2" y="14"/>
                      <a:pt x="0" y="18"/>
                      <a:pt x="1" y="21"/>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4" name="Freeform 35"/>
              <p:cNvSpPr/>
              <p:nvPr/>
            </p:nvSpPr>
            <p:spPr bwMode="auto">
              <a:xfrm>
                <a:off x="3938" y="1846"/>
                <a:ext cx="63" cy="97"/>
              </a:xfrm>
              <a:custGeom>
                <a:gdLst>
                  <a:gd name="T0" fmla="*/ 5 w 27"/>
                  <a:gd name="T1" fmla="*/ 40 h 41"/>
                  <a:gd name="T2" fmla="*/ 8 w 27"/>
                  <a:gd name="T3" fmla="*/ 41 h 41"/>
                  <a:gd name="T4" fmla="*/ 15 w 27"/>
                  <a:gd name="T5" fmla="*/ 37 h 41"/>
                  <a:gd name="T6" fmla="*/ 26 w 27"/>
                  <a:gd name="T7" fmla="*/ 10 h 41"/>
                  <a:gd name="T8" fmla="*/ 22 w 27"/>
                  <a:gd name="T9" fmla="*/ 1 h 41"/>
                  <a:gd name="T10" fmla="*/ 12 w 27"/>
                  <a:gd name="T11" fmla="*/ 5 h 41"/>
                  <a:gd name="T12" fmla="*/ 2 w 27"/>
                  <a:gd name="T13" fmla="*/ 31 h 41"/>
                  <a:gd name="T14" fmla="*/ 5 w 27"/>
                  <a:gd name="T15" fmla="*/ 40 h 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5" y="40"/>
                    </a:moveTo>
                    <a:cubicBezTo>
                      <a:pt x="6" y="41"/>
                      <a:pt x="7" y="41"/>
                      <a:pt x="8" y="41"/>
                    </a:cubicBezTo>
                    <a:cubicBezTo>
                      <a:pt x="11" y="41"/>
                      <a:pt x="14" y="39"/>
                      <a:pt x="15" y="37"/>
                    </a:cubicBezTo>
                    <a:cubicBezTo>
                      <a:pt x="26" y="10"/>
                      <a:pt x="26" y="10"/>
                      <a:pt x="26" y="10"/>
                    </a:cubicBezTo>
                    <a:cubicBezTo>
                      <a:pt x="27" y="7"/>
                      <a:pt x="25" y="3"/>
                      <a:pt x="22" y="1"/>
                    </a:cubicBezTo>
                    <a:cubicBezTo>
                      <a:pt x="18" y="0"/>
                      <a:pt x="14" y="1"/>
                      <a:pt x="12" y="5"/>
                    </a:cubicBezTo>
                    <a:cubicBezTo>
                      <a:pt x="2" y="31"/>
                      <a:pt x="2" y="31"/>
                      <a:pt x="2" y="31"/>
                    </a:cubicBezTo>
                    <a:cubicBezTo>
                      <a:pt x="0" y="35"/>
                      <a:pt x="2" y="39"/>
                      <a:pt x="5" y="40"/>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5" name="Freeform 36"/>
              <p:cNvSpPr/>
              <p:nvPr/>
            </p:nvSpPr>
            <p:spPr bwMode="auto">
              <a:xfrm>
                <a:off x="3838" y="1829"/>
                <a:ext cx="36" cy="102"/>
              </a:xfrm>
              <a:custGeom>
                <a:gdLst>
                  <a:gd name="T0" fmla="*/ 8 w 15"/>
                  <a:gd name="T1" fmla="*/ 43 h 43"/>
                  <a:gd name="T2" fmla="*/ 15 w 15"/>
                  <a:gd name="T3" fmla="*/ 35 h 43"/>
                  <a:gd name="T4" fmla="*/ 15 w 15"/>
                  <a:gd name="T5" fmla="*/ 7 h 43"/>
                  <a:gd name="T6" fmla="*/ 8 w 15"/>
                  <a:gd name="T7" fmla="*/ 0 h 43"/>
                  <a:gd name="T8" fmla="*/ 0 w 15"/>
                  <a:gd name="T9" fmla="*/ 7 h 43"/>
                  <a:gd name="T10" fmla="*/ 0 w 15"/>
                  <a:gd name="T11" fmla="*/ 35 h 43"/>
                  <a:gd name="T12" fmla="*/ 8 w 15"/>
                  <a:gd name="T13" fmla="*/ 43 h 43"/>
                </a:gdLst>
                <a:cxnLst>
                  <a:cxn ang="0">
                    <a:pos x="T0" y="T1"/>
                  </a:cxn>
                  <a:cxn ang="0">
                    <a:pos x="T2" y="T3"/>
                  </a:cxn>
                  <a:cxn ang="0">
                    <a:pos x="T4" y="T5"/>
                  </a:cxn>
                  <a:cxn ang="0">
                    <a:pos x="T6" y="T7"/>
                  </a:cxn>
                  <a:cxn ang="0">
                    <a:pos x="T8" y="T9"/>
                  </a:cxn>
                  <a:cxn ang="0">
                    <a:pos x="T10" y="T11"/>
                  </a:cxn>
                  <a:cxn ang="0">
                    <a:pos x="T12" y="T13"/>
                  </a:cxn>
                </a:cxnLst>
                <a:rect l="0" t="0" r="r" b="b"/>
                <a:pathLst>
                  <a:path w="15" h="43">
                    <a:moveTo>
                      <a:pt x="8" y="43"/>
                    </a:moveTo>
                    <a:cubicBezTo>
                      <a:pt x="11" y="43"/>
                      <a:pt x="15" y="39"/>
                      <a:pt x="15" y="35"/>
                    </a:cubicBezTo>
                    <a:cubicBezTo>
                      <a:pt x="15" y="7"/>
                      <a:pt x="15" y="7"/>
                      <a:pt x="15" y="7"/>
                    </a:cubicBezTo>
                    <a:cubicBezTo>
                      <a:pt x="15" y="3"/>
                      <a:pt x="11" y="0"/>
                      <a:pt x="8" y="0"/>
                    </a:cubicBezTo>
                    <a:cubicBezTo>
                      <a:pt x="4" y="0"/>
                      <a:pt x="0" y="3"/>
                      <a:pt x="0" y="7"/>
                    </a:cubicBezTo>
                    <a:cubicBezTo>
                      <a:pt x="0" y="35"/>
                      <a:pt x="0" y="35"/>
                      <a:pt x="0" y="35"/>
                    </a:cubicBezTo>
                    <a:cubicBezTo>
                      <a:pt x="0" y="39"/>
                      <a:pt x="4" y="43"/>
                      <a:pt x="8" y="43"/>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6" name="Freeform 37"/>
              <p:cNvSpPr/>
              <p:nvPr/>
            </p:nvSpPr>
            <p:spPr bwMode="auto">
              <a:xfrm>
                <a:off x="3699" y="1846"/>
                <a:ext cx="64" cy="97"/>
              </a:xfrm>
              <a:custGeom>
                <a:gdLst>
                  <a:gd name="T0" fmla="*/ 12 w 27"/>
                  <a:gd name="T1" fmla="*/ 37 h 41"/>
                  <a:gd name="T2" fmla="*/ 19 w 27"/>
                  <a:gd name="T3" fmla="*/ 41 h 41"/>
                  <a:gd name="T4" fmla="*/ 21 w 27"/>
                  <a:gd name="T5" fmla="*/ 40 h 41"/>
                  <a:gd name="T6" fmla="*/ 25 w 27"/>
                  <a:gd name="T7" fmla="*/ 31 h 41"/>
                  <a:gd name="T8" fmla="*/ 14 w 27"/>
                  <a:gd name="T9" fmla="*/ 5 h 41"/>
                  <a:gd name="T10" fmla="*/ 5 w 27"/>
                  <a:gd name="T11" fmla="*/ 1 h 41"/>
                  <a:gd name="T12" fmla="*/ 1 w 27"/>
                  <a:gd name="T13" fmla="*/ 10 h 41"/>
                  <a:gd name="T14" fmla="*/ 12 w 27"/>
                  <a:gd name="T15" fmla="*/ 37 h 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12" y="37"/>
                    </a:moveTo>
                    <a:cubicBezTo>
                      <a:pt x="13" y="39"/>
                      <a:pt x="16" y="41"/>
                      <a:pt x="19" y="41"/>
                    </a:cubicBezTo>
                    <a:cubicBezTo>
                      <a:pt x="20" y="41"/>
                      <a:pt x="20" y="41"/>
                      <a:pt x="21" y="40"/>
                    </a:cubicBezTo>
                    <a:cubicBezTo>
                      <a:pt x="25" y="39"/>
                      <a:pt x="27" y="35"/>
                      <a:pt x="25" y="31"/>
                    </a:cubicBezTo>
                    <a:cubicBezTo>
                      <a:pt x="14" y="5"/>
                      <a:pt x="14" y="5"/>
                      <a:pt x="14" y="5"/>
                    </a:cubicBezTo>
                    <a:cubicBezTo>
                      <a:pt x="13" y="1"/>
                      <a:pt x="9" y="0"/>
                      <a:pt x="5" y="1"/>
                    </a:cubicBezTo>
                    <a:cubicBezTo>
                      <a:pt x="1" y="3"/>
                      <a:pt x="0" y="7"/>
                      <a:pt x="1" y="10"/>
                    </a:cubicBezTo>
                    <a:lnTo>
                      <a:pt x="12" y="37"/>
                    </a:ln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7" name="Freeform 38"/>
              <p:cNvSpPr/>
              <p:nvPr/>
            </p:nvSpPr>
            <p:spPr bwMode="auto">
              <a:xfrm>
                <a:off x="3595" y="1914"/>
                <a:ext cx="85" cy="83"/>
              </a:xfrm>
              <a:custGeom>
                <a:gdLst>
                  <a:gd name="T0" fmla="*/ 33 w 36"/>
                  <a:gd name="T1" fmla="*/ 23 h 35"/>
                  <a:gd name="T2" fmla="*/ 13 w 36"/>
                  <a:gd name="T3" fmla="*/ 3 h 35"/>
                  <a:gd name="T4" fmla="*/ 3 w 36"/>
                  <a:gd name="T5" fmla="*/ 3 h 35"/>
                  <a:gd name="T6" fmla="*/ 3 w 36"/>
                  <a:gd name="T7" fmla="*/ 13 h 35"/>
                  <a:gd name="T8" fmla="*/ 23 w 36"/>
                  <a:gd name="T9" fmla="*/ 33 h 35"/>
                  <a:gd name="T10" fmla="*/ 28 w 36"/>
                  <a:gd name="T11" fmla="*/ 35 h 35"/>
                  <a:gd name="T12" fmla="*/ 33 w 36"/>
                  <a:gd name="T13" fmla="*/ 33 h 35"/>
                  <a:gd name="T14" fmla="*/ 33 w 36"/>
                  <a:gd name="T15" fmla="*/ 23 h 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33" y="23"/>
                    </a:moveTo>
                    <a:cubicBezTo>
                      <a:pt x="13" y="3"/>
                      <a:pt x="13" y="3"/>
                      <a:pt x="13" y="3"/>
                    </a:cubicBezTo>
                    <a:cubicBezTo>
                      <a:pt x="10" y="0"/>
                      <a:pt x="6" y="0"/>
                      <a:pt x="3" y="3"/>
                    </a:cubicBezTo>
                    <a:cubicBezTo>
                      <a:pt x="0" y="6"/>
                      <a:pt x="0" y="10"/>
                      <a:pt x="3" y="13"/>
                    </a:cubicBezTo>
                    <a:cubicBezTo>
                      <a:pt x="23" y="33"/>
                      <a:pt x="23" y="33"/>
                      <a:pt x="23" y="33"/>
                    </a:cubicBezTo>
                    <a:cubicBezTo>
                      <a:pt x="24" y="34"/>
                      <a:pt x="26" y="35"/>
                      <a:pt x="28" y="35"/>
                    </a:cubicBezTo>
                    <a:cubicBezTo>
                      <a:pt x="30" y="35"/>
                      <a:pt x="32" y="34"/>
                      <a:pt x="33" y="33"/>
                    </a:cubicBezTo>
                    <a:cubicBezTo>
                      <a:pt x="36" y="30"/>
                      <a:pt x="36" y="26"/>
                      <a:pt x="33" y="23"/>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8" name="Freeform 39"/>
              <p:cNvSpPr/>
              <p:nvPr/>
            </p:nvSpPr>
            <p:spPr bwMode="auto">
              <a:xfrm>
                <a:off x="3526" y="2018"/>
                <a:ext cx="100" cy="62"/>
              </a:xfrm>
              <a:custGeom>
                <a:gdLst>
                  <a:gd name="T0" fmla="*/ 37 w 42"/>
                  <a:gd name="T1" fmla="*/ 12 h 26"/>
                  <a:gd name="T2" fmla="*/ 10 w 42"/>
                  <a:gd name="T3" fmla="*/ 1 h 26"/>
                  <a:gd name="T4" fmla="*/ 1 w 42"/>
                  <a:gd name="T5" fmla="*/ 5 h 26"/>
                  <a:gd name="T6" fmla="*/ 5 w 42"/>
                  <a:gd name="T7" fmla="*/ 14 h 26"/>
                  <a:gd name="T8" fmla="*/ 31 w 42"/>
                  <a:gd name="T9" fmla="*/ 25 h 26"/>
                  <a:gd name="T10" fmla="*/ 34 w 42"/>
                  <a:gd name="T11" fmla="*/ 26 h 26"/>
                  <a:gd name="T12" fmla="*/ 40 w 42"/>
                  <a:gd name="T13" fmla="*/ 21 h 26"/>
                  <a:gd name="T14" fmla="*/ 37 w 42"/>
                  <a:gd name="T15" fmla="*/ 12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37" y="12"/>
                    </a:moveTo>
                    <a:cubicBezTo>
                      <a:pt x="10" y="1"/>
                      <a:pt x="10" y="1"/>
                      <a:pt x="10" y="1"/>
                    </a:cubicBezTo>
                    <a:cubicBezTo>
                      <a:pt x="7" y="0"/>
                      <a:pt x="3" y="1"/>
                      <a:pt x="1" y="5"/>
                    </a:cubicBezTo>
                    <a:cubicBezTo>
                      <a:pt x="0" y="9"/>
                      <a:pt x="1" y="13"/>
                      <a:pt x="5" y="14"/>
                    </a:cubicBezTo>
                    <a:cubicBezTo>
                      <a:pt x="31" y="25"/>
                      <a:pt x="31" y="25"/>
                      <a:pt x="31" y="25"/>
                    </a:cubicBezTo>
                    <a:cubicBezTo>
                      <a:pt x="32" y="26"/>
                      <a:pt x="33" y="26"/>
                      <a:pt x="34" y="26"/>
                    </a:cubicBezTo>
                    <a:cubicBezTo>
                      <a:pt x="37" y="26"/>
                      <a:pt x="39" y="24"/>
                      <a:pt x="40" y="21"/>
                    </a:cubicBezTo>
                    <a:cubicBezTo>
                      <a:pt x="42" y="18"/>
                      <a:pt x="40" y="14"/>
                      <a:pt x="37" y="12"/>
                    </a:cubicBez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sp>
            <p:nvSpPr>
              <p:cNvPr id="79" name="Freeform 40"/>
              <p:cNvSpPr>
                <a:spLocks noEditPoints="1"/>
              </p:cNvSpPr>
              <p:nvPr/>
            </p:nvSpPr>
            <p:spPr bwMode="auto">
              <a:xfrm>
                <a:off x="3671" y="2292"/>
                <a:ext cx="335" cy="135"/>
              </a:xfrm>
              <a:custGeom>
                <a:gdLst>
                  <a:gd name="T0" fmla="*/ 135 w 142"/>
                  <a:gd name="T1" fmla="*/ 0 h 57"/>
                  <a:gd name="T2" fmla="*/ 7 w 142"/>
                  <a:gd name="T3" fmla="*/ 0 h 57"/>
                  <a:gd name="T4" fmla="*/ 0 w 142"/>
                  <a:gd name="T5" fmla="*/ 7 h 57"/>
                  <a:gd name="T6" fmla="*/ 0 w 142"/>
                  <a:gd name="T7" fmla="*/ 50 h 57"/>
                  <a:gd name="T8" fmla="*/ 7 w 142"/>
                  <a:gd name="T9" fmla="*/ 57 h 57"/>
                  <a:gd name="T10" fmla="*/ 135 w 142"/>
                  <a:gd name="T11" fmla="*/ 57 h 57"/>
                  <a:gd name="T12" fmla="*/ 142 w 142"/>
                  <a:gd name="T13" fmla="*/ 50 h 57"/>
                  <a:gd name="T14" fmla="*/ 142 w 142"/>
                  <a:gd name="T15" fmla="*/ 7 h 57"/>
                  <a:gd name="T16" fmla="*/ 135 w 142"/>
                  <a:gd name="T17" fmla="*/ 0 h 57"/>
                  <a:gd name="T18" fmla="*/ 128 w 142"/>
                  <a:gd name="T19" fmla="*/ 43 h 57"/>
                  <a:gd name="T20" fmla="*/ 15 w 142"/>
                  <a:gd name="T21" fmla="*/ 43 h 57"/>
                  <a:gd name="T22" fmla="*/ 15 w 142"/>
                  <a:gd name="T23" fmla="*/ 14 h 57"/>
                  <a:gd name="T24" fmla="*/ 128 w 142"/>
                  <a:gd name="T25" fmla="*/ 14 h 57"/>
                  <a:gd name="T26" fmla="*/ 128 w 142"/>
                  <a:gd name="T27" fmla="*/ 43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57">
                    <a:moveTo>
                      <a:pt x="135" y="0"/>
                    </a:moveTo>
                    <a:cubicBezTo>
                      <a:pt x="7" y="0"/>
                      <a:pt x="7" y="0"/>
                      <a:pt x="7" y="0"/>
                    </a:cubicBezTo>
                    <a:cubicBezTo>
                      <a:pt x="4" y="0"/>
                      <a:pt x="0" y="3"/>
                      <a:pt x="0" y="7"/>
                    </a:cubicBezTo>
                    <a:cubicBezTo>
                      <a:pt x="0" y="50"/>
                      <a:pt x="0" y="50"/>
                      <a:pt x="0" y="50"/>
                    </a:cubicBezTo>
                    <a:cubicBezTo>
                      <a:pt x="0" y="54"/>
                      <a:pt x="4" y="57"/>
                      <a:pt x="7" y="57"/>
                    </a:cubicBezTo>
                    <a:cubicBezTo>
                      <a:pt x="135" y="57"/>
                      <a:pt x="135" y="57"/>
                      <a:pt x="135" y="57"/>
                    </a:cubicBezTo>
                    <a:cubicBezTo>
                      <a:pt x="139" y="57"/>
                      <a:pt x="142" y="54"/>
                      <a:pt x="142" y="50"/>
                    </a:cubicBezTo>
                    <a:cubicBezTo>
                      <a:pt x="142" y="7"/>
                      <a:pt x="142" y="7"/>
                      <a:pt x="142" y="7"/>
                    </a:cubicBezTo>
                    <a:cubicBezTo>
                      <a:pt x="142" y="3"/>
                      <a:pt x="139" y="0"/>
                      <a:pt x="135" y="0"/>
                    </a:cubicBezTo>
                    <a:close/>
                    <a:moveTo>
                      <a:pt x="128" y="43"/>
                    </a:moveTo>
                    <a:cubicBezTo>
                      <a:pt x="15" y="43"/>
                      <a:pt x="15" y="43"/>
                      <a:pt x="15" y="43"/>
                    </a:cubicBezTo>
                    <a:cubicBezTo>
                      <a:pt x="15" y="14"/>
                      <a:pt x="15" y="14"/>
                      <a:pt x="15" y="14"/>
                    </a:cubicBezTo>
                    <a:cubicBezTo>
                      <a:pt x="128" y="14"/>
                      <a:pt x="128" y="14"/>
                      <a:pt x="128" y="14"/>
                    </a:cubicBezTo>
                    <a:lnTo>
                      <a:pt x="128" y="43"/>
                    </a:lnTo>
                    <a:close/>
                  </a:path>
                </a:pathLst>
              </a:custGeom>
              <a:grpFill/>
              <a:ln>
                <a:noFill/>
              </a:ln>
            </p:spPr>
            <p:txBody>
              <a:bodyPr vert="horz" wrap="square" lIns="91406" tIns="45703" rIns="91406" bIns="45703" numCol="1" anchor="t" anchorCtr="0" compatLnSpc="1"/>
              <a:lstStyle/>
              <a:p>
                <a:pPr defTabSz="671830">
                  <a:defRPr/>
                </a:pPr>
                <a:endParaRPr lang="en-US" kern="0">
                  <a:solidFill>
                    <a:sysClr val="windowText" lastClr="000000"/>
                  </a:solidFill>
                  <a:latin typeface="Calibri"/>
                </a:endParaRPr>
              </a:p>
            </p:txBody>
          </p:sp>
        </p:grpSp>
      </p:grpSp>
      <p:grpSp>
        <p:nvGrpSpPr>
          <p:cNvPr id="9" name="Group 80"/>
          <p:cNvGrpSpPr/>
          <p:nvPr/>
        </p:nvGrpSpPr>
        <p:grpSpPr>
          <a:xfrm>
            <a:off x="3579651" y="2711406"/>
            <a:ext cx="1969855" cy="235545"/>
            <a:chOff x="1296364" y="4396717"/>
            <a:chExt cx="2627453" cy="314179"/>
          </a:xfrm>
        </p:grpSpPr>
        <p:cxnSp>
          <p:nvCxnSpPr>
            <p:cNvPr id="83" name="Straight Connector 81"/>
            <p:cNvCxnSpPr/>
            <p:nvPr/>
          </p:nvCxnSpPr>
          <p:spPr>
            <a:xfrm flipH="1">
              <a:off x="2610090" y="4396717"/>
              <a:ext cx="1" cy="314179"/>
            </a:xfrm>
            <a:prstGeom prst="line">
              <a:avLst/>
            </a:prstGeom>
            <a:noFill/>
            <a:ln w="19050" cap="flat" cmpd="sng" algn="ctr">
              <a:solidFill>
                <a:schemeClr val="accent2"/>
              </a:solidFill>
              <a:prstDash val="solid"/>
              <a:miter lim="800000"/>
            </a:ln>
            <a:effectLst/>
          </p:spPr>
        </p:cxnSp>
        <p:cxnSp>
          <p:nvCxnSpPr>
            <p:cNvPr id="84" name="Straight Connector 82"/>
            <p:cNvCxnSpPr/>
            <p:nvPr/>
          </p:nvCxnSpPr>
          <p:spPr>
            <a:xfrm>
              <a:off x="1296364" y="4710896"/>
              <a:ext cx="2627453" cy="0"/>
            </a:xfrm>
            <a:prstGeom prst="line">
              <a:avLst/>
            </a:prstGeom>
            <a:noFill/>
            <a:ln w="19050" cap="flat" cmpd="sng" algn="ctr">
              <a:solidFill>
                <a:schemeClr val="accent2"/>
              </a:solidFill>
              <a:prstDash val="solid"/>
              <a:miter lim="800000"/>
            </a:ln>
            <a:effectLst/>
          </p:spPr>
        </p:cxnSp>
      </p:grpSp>
      <p:cxnSp>
        <p:nvCxnSpPr>
          <p:cNvPr id="85" name="Straight Connector 103"/>
          <p:cNvCxnSpPr/>
          <p:nvPr/>
        </p:nvCxnSpPr>
        <p:spPr>
          <a:xfrm>
            <a:off x="3579651" y="3857069"/>
            <a:ext cx="1969855" cy="0"/>
          </a:xfrm>
          <a:prstGeom prst="line">
            <a:avLst/>
          </a:prstGeom>
          <a:noFill/>
          <a:ln w="19050" cap="flat" cmpd="sng" algn="ctr">
            <a:solidFill>
              <a:schemeClr val="accent2"/>
            </a:solidFill>
            <a:prstDash val="solid"/>
            <a:miter lim="800000"/>
          </a:ln>
          <a:effectLst/>
        </p:spPr>
      </p:cxnSp>
      <p:sp>
        <p:nvSpPr>
          <p:cNvPr id="86" name="Oval 71"/>
          <p:cNvSpPr/>
          <p:nvPr/>
        </p:nvSpPr>
        <p:spPr>
          <a:xfrm>
            <a:off x="6594958" y="1616509"/>
            <a:ext cx="1094898" cy="1094898"/>
          </a:xfrm>
          <a:prstGeom prst="ellipse">
            <a:avLst/>
          </a:prstGeom>
          <a:solidFill>
            <a:sysClr val="window" lastClr="FFFFFF"/>
          </a:solidFill>
          <a:ln w="19050" cap="flat" cmpd="sng" algn="ctr">
            <a:solidFill>
              <a:schemeClr val="accent3"/>
            </a:solidFill>
            <a:prstDash val="solid"/>
            <a:miter lim="800000"/>
          </a:ln>
          <a:effectLst/>
        </p:spPr>
        <p:txBody>
          <a:bodyPr lIns="68570" tIns="34286" rIns="68570" bIns="34286" rtlCol="0" anchor="ctr"/>
          <a:lstStyle/>
          <a:p>
            <a:pPr algn="ctr" defTabSz="671830">
              <a:defRPr/>
            </a:pPr>
            <a:endParaRPr lang="en-US" kern="0">
              <a:solidFill>
                <a:sysClr val="windowText" lastClr="000000"/>
              </a:solidFill>
              <a:latin typeface="Calibri"/>
            </a:endParaRPr>
          </a:p>
        </p:txBody>
      </p:sp>
      <p:sp>
        <p:nvSpPr>
          <p:cNvPr id="87" name="Oval 72"/>
          <p:cNvSpPr/>
          <p:nvPr/>
        </p:nvSpPr>
        <p:spPr>
          <a:xfrm>
            <a:off x="6713794" y="1735345"/>
            <a:ext cx="857226" cy="857226"/>
          </a:xfrm>
          <a:prstGeom prst="ellipse">
            <a:avLst/>
          </a:prstGeom>
          <a:solidFill>
            <a:schemeClr val="accent3"/>
          </a:solidFill>
          <a:ln>
            <a:noFill/>
          </a:ln>
        </p:spPr>
        <p:txBody>
          <a:bodyPr wrap="square" lIns="68570" tIns="34286" rIns="68570" bIns="34286" rtlCol="0" anchor="ctr">
            <a:noAutofit/>
          </a:bodyPr>
          <a:lstStyle/>
          <a:p>
            <a:pPr algn="ctr" defTabSz="671830">
              <a:lnSpc>
                <a:spcPct val="110000"/>
              </a:lnSpc>
              <a:defRPr/>
            </a:pPr>
            <a:endParaRPr lang="en-US" sz="1500" kern="0">
              <a:solidFill>
                <a:prstClr val="white"/>
              </a:solidFill>
              <a:latin typeface="Arial" panose="020b0604020202020204" pitchFamily="34" charset="0"/>
              <a:cs typeface="Arial" panose="020b0604020202020204" pitchFamily="34" charset="0"/>
            </a:endParaRPr>
          </a:p>
        </p:txBody>
      </p:sp>
      <p:sp>
        <p:nvSpPr>
          <p:cNvPr id="88" name="Freeform 16"/>
          <p:cNvSpPr>
            <a:spLocks noEditPoints="1"/>
          </p:cNvSpPr>
          <p:nvPr/>
        </p:nvSpPr>
        <p:spPr bwMode="auto">
          <a:xfrm>
            <a:off x="6934266" y="1954624"/>
            <a:ext cx="416285" cy="413199"/>
          </a:xfrm>
          <a:custGeom>
            <a:gdLst>
              <a:gd name="T0" fmla="*/ 343 w 343"/>
              <a:gd name="T1" fmla="*/ 176 h 340"/>
              <a:gd name="T2" fmla="*/ 286 w 343"/>
              <a:gd name="T3" fmla="*/ 176 h 340"/>
              <a:gd name="T4" fmla="*/ 236 w 343"/>
              <a:gd name="T5" fmla="*/ 213 h 340"/>
              <a:gd name="T6" fmla="*/ 188 w 343"/>
              <a:gd name="T7" fmla="*/ 226 h 340"/>
              <a:gd name="T8" fmla="*/ 110 w 343"/>
              <a:gd name="T9" fmla="*/ 205 h 340"/>
              <a:gd name="T10" fmla="*/ 83 w 343"/>
              <a:gd name="T11" fmla="*/ 241 h 340"/>
              <a:gd name="T12" fmla="*/ 15 w 343"/>
              <a:gd name="T13" fmla="*/ 172 h 340"/>
              <a:gd name="T14" fmla="*/ 122 w 343"/>
              <a:gd name="T15" fmla="*/ 128 h 340"/>
              <a:gd name="T16" fmla="*/ 202 w 343"/>
              <a:gd name="T17" fmla="*/ 133 h 340"/>
              <a:gd name="T18" fmla="*/ 230 w 343"/>
              <a:gd name="T19" fmla="*/ 162 h 340"/>
              <a:gd name="T20" fmla="*/ 253 w 343"/>
              <a:gd name="T21" fmla="*/ 116 h 340"/>
              <a:gd name="T22" fmla="*/ 314 w 343"/>
              <a:gd name="T23" fmla="*/ 57 h 340"/>
              <a:gd name="T24" fmla="*/ 314 w 343"/>
              <a:gd name="T25" fmla="*/ 0 h 340"/>
              <a:gd name="T26" fmla="*/ 290 w 343"/>
              <a:gd name="T27" fmla="*/ 45 h 340"/>
              <a:gd name="T28" fmla="*/ 230 w 343"/>
              <a:gd name="T29" fmla="*/ 105 h 340"/>
              <a:gd name="T30" fmla="*/ 150 w 343"/>
              <a:gd name="T31" fmla="*/ 101 h 340"/>
              <a:gd name="T32" fmla="*/ 122 w 343"/>
              <a:gd name="T33" fmla="*/ 71 h 340"/>
              <a:gd name="T34" fmla="*/ 94 w 343"/>
              <a:gd name="T35" fmla="*/ 107 h 340"/>
              <a:gd name="T36" fmla="*/ 15 w 343"/>
              <a:gd name="T37" fmla="*/ 12 h 340"/>
              <a:gd name="T38" fmla="*/ 0 w 343"/>
              <a:gd name="T39" fmla="*/ 12 h 340"/>
              <a:gd name="T40" fmla="*/ 2 w 343"/>
              <a:gd name="T41" fmla="*/ 338 h 340"/>
              <a:gd name="T42" fmla="*/ 328 w 343"/>
              <a:gd name="T43" fmla="*/ 340 h 340"/>
              <a:gd name="T44" fmla="*/ 328 w 343"/>
              <a:gd name="T45" fmla="*/ 326 h 340"/>
              <a:gd name="T46" fmla="*/ 15 w 343"/>
              <a:gd name="T47" fmla="*/ 326 h 340"/>
              <a:gd name="T48" fmla="*/ 91 w 343"/>
              <a:gd name="T49" fmla="*/ 254 h 340"/>
              <a:gd name="T50" fmla="*/ 138 w 343"/>
              <a:gd name="T51" fmla="*/ 240 h 340"/>
              <a:gd name="T52" fmla="*/ 216 w 343"/>
              <a:gd name="T53" fmla="*/ 262 h 340"/>
              <a:gd name="T54" fmla="*/ 243 w 343"/>
              <a:gd name="T55" fmla="*/ 225 h 340"/>
              <a:gd name="T56" fmla="*/ 314 w 343"/>
              <a:gd name="T57" fmla="*/ 205 h 340"/>
              <a:gd name="T58" fmla="*/ 328 w 343"/>
              <a:gd name="T59" fmla="*/ 29 h 340"/>
              <a:gd name="T60" fmla="*/ 300 w 343"/>
              <a:gd name="T61" fmla="*/ 29 h 340"/>
              <a:gd name="T62" fmla="*/ 230 w 343"/>
              <a:gd name="T63" fmla="*/ 119 h 340"/>
              <a:gd name="T64" fmla="*/ 230 w 343"/>
              <a:gd name="T65" fmla="*/ 148 h 340"/>
              <a:gd name="T66" fmla="*/ 230 w 343"/>
              <a:gd name="T67" fmla="*/ 119 h 340"/>
              <a:gd name="T68" fmla="*/ 136 w 343"/>
              <a:gd name="T69" fmla="*/ 99 h 340"/>
              <a:gd name="T70" fmla="*/ 107 w 343"/>
              <a:gd name="T71" fmla="*/ 99 h 340"/>
              <a:gd name="T72" fmla="*/ 110 w 343"/>
              <a:gd name="T73" fmla="*/ 247 h 340"/>
              <a:gd name="T74" fmla="*/ 110 w 343"/>
              <a:gd name="T75" fmla="*/ 219 h 340"/>
              <a:gd name="T76" fmla="*/ 110 w 343"/>
              <a:gd name="T77" fmla="*/ 247 h 340"/>
              <a:gd name="T78" fmla="*/ 202 w 343"/>
              <a:gd name="T79" fmla="*/ 233 h 340"/>
              <a:gd name="T80" fmla="*/ 202 w 343"/>
              <a:gd name="T81" fmla="*/ 233 h 340"/>
              <a:gd name="T82" fmla="*/ 230 w 343"/>
              <a:gd name="T83" fmla="*/ 233 h 340"/>
              <a:gd name="T84" fmla="*/ 314 w 343"/>
              <a:gd name="T85" fmla="*/ 162 h 340"/>
              <a:gd name="T86" fmla="*/ 314 w 343"/>
              <a:gd name="T87" fmla="*/ 190 h 340"/>
              <a:gd name="T88" fmla="*/ 314 w 343"/>
              <a:gd name="T89" fmla="*/ 162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3" h="340">
                <a:moveTo>
                  <a:pt x="314" y="205"/>
                </a:moveTo>
                <a:cubicBezTo>
                  <a:pt x="330" y="205"/>
                  <a:pt x="343" y="192"/>
                  <a:pt x="343" y="176"/>
                </a:cubicBezTo>
                <a:cubicBezTo>
                  <a:pt x="343" y="160"/>
                  <a:pt x="330" y="148"/>
                  <a:pt x="314" y="148"/>
                </a:cubicBezTo>
                <a:cubicBezTo>
                  <a:pt x="298" y="148"/>
                  <a:pt x="286" y="160"/>
                  <a:pt x="286" y="176"/>
                </a:cubicBezTo>
                <a:cubicBezTo>
                  <a:pt x="286" y="179"/>
                  <a:pt x="286" y="181"/>
                  <a:pt x="287" y="184"/>
                </a:cubicBezTo>
                <a:cubicBezTo>
                  <a:pt x="236" y="213"/>
                  <a:pt x="236" y="213"/>
                  <a:pt x="236" y="213"/>
                </a:cubicBezTo>
                <a:cubicBezTo>
                  <a:pt x="231" y="208"/>
                  <a:pt x="224" y="205"/>
                  <a:pt x="216" y="205"/>
                </a:cubicBezTo>
                <a:cubicBezTo>
                  <a:pt x="203" y="205"/>
                  <a:pt x="192" y="214"/>
                  <a:pt x="188" y="226"/>
                </a:cubicBezTo>
                <a:cubicBezTo>
                  <a:pt x="138" y="226"/>
                  <a:pt x="138" y="226"/>
                  <a:pt x="138" y="226"/>
                </a:cubicBezTo>
                <a:cubicBezTo>
                  <a:pt x="135" y="214"/>
                  <a:pt x="124" y="205"/>
                  <a:pt x="110" y="205"/>
                </a:cubicBezTo>
                <a:cubicBezTo>
                  <a:pt x="95" y="205"/>
                  <a:pt x="82" y="217"/>
                  <a:pt x="82" y="233"/>
                </a:cubicBezTo>
                <a:cubicBezTo>
                  <a:pt x="82" y="236"/>
                  <a:pt x="82" y="239"/>
                  <a:pt x="83" y="241"/>
                </a:cubicBezTo>
                <a:cubicBezTo>
                  <a:pt x="15" y="286"/>
                  <a:pt x="15" y="286"/>
                  <a:pt x="15" y="286"/>
                </a:cubicBezTo>
                <a:cubicBezTo>
                  <a:pt x="15" y="172"/>
                  <a:pt x="15" y="172"/>
                  <a:pt x="15" y="172"/>
                </a:cubicBezTo>
                <a:cubicBezTo>
                  <a:pt x="102" y="120"/>
                  <a:pt x="102" y="120"/>
                  <a:pt x="102" y="120"/>
                </a:cubicBezTo>
                <a:cubicBezTo>
                  <a:pt x="107" y="125"/>
                  <a:pt x="114" y="128"/>
                  <a:pt x="122" y="128"/>
                </a:cubicBezTo>
                <a:cubicBezTo>
                  <a:pt x="132" y="128"/>
                  <a:pt x="141" y="122"/>
                  <a:pt x="146" y="115"/>
                </a:cubicBezTo>
                <a:cubicBezTo>
                  <a:pt x="202" y="133"/>
                  <a:pt x="202" y="133"/>
                  <a:pt x="202" y="133"/>
                </a:cubicBezTo>
                <a:cubicBezTo>
                  <a:pt x="202" y="133"/>
                  <a:pt x="202" y="133"/>
                  <a:pt x="202" y="133"/>
                </a:cubicBezTo>
                <a:cubicBezTo>
                  <a:pt x="202" y="149"/>
                  <a:pt x="215" y="162"/>
                  <a:pt x="230" y="162"/>
                </a:cubicBezTo>
                <a:cubicBezTo>
                  <a:pt x="246" y="162"/>
                  <a:pt x="259" y="149"/>
                  <a:pt x="259" y="133"/>
                </a:cubicBezTo>
                <a:cubicBezTo>
                  <a:pt x="259" y="127"/>
                  <a:pt x="257" y="121"/>
                  <a:pt x="253" y="116"/>
                </a:cubicBezTo>
                <a:cubicBezTo>
                  <a:pt x="301" y="54"/>
                  <a:pt x="301" y="54"/>
                  <a:pt x="301" y="54"/>
                </a:cubicBezTo>
                <a:cubicBezTo>
                  <a:pt x="305" y="56"/>
                  <a:pt x="309" y="57"/>
                  <a:pt x="314" y="57"/>
                </a:cubicBezTo>
                <a:cubicBezTo>
                  <a:pt x="330" y="57"/>
                  <a:pt x="343" y="45"/>
                  <a:pt x="343" y="29"/>
                </a:cubicBezTo>
                <a:cubicBezTo>
                  <a:pt x="343" y="13"/>
                  <a:pt x="330" y="0"/>
                  <a:pt x="314" y="0"/>
                </a:cubicBezTo>
                <a:cubicBezTo>
                  <a:pt x="298" y="0"/>
                  <a:pt x="286" y="13"/>
                  <a:pt x="286" y="29"/>
                </a:cubicBezTo>
                <a:cubicBezTo>
                  <a:pt x="286" y="35"/>
                  <a:pt x="287" y="40"/>
                  <a:pt x="290" y="45"/>
                </a:cubicBezTo>
                <a:cubicBezTo>
                  <a:pt x="242" y="107"/>
                  <a:pt x="242" y="107"/>
                  <a:pt x="242" y="107"/>
                </a:cubicBezTo>
                <a:cubicBezTo>
                  <a:pt x="238" y="106"/>
                  <a:pt x="234" y="105"/>
                  <a:pt x="230" y="105"/>
                </a:cubicBezTo>
                <a:cubicBezTo>
                  <a:pt x="220" y="105"/>
                  <a:pt x="211" y="110"/>
                  <a:pt x="206" y="119"/>
                </a:cubicBezTo>
                <a:cubicBezTo>
                  <a:pt x="150" y="101"/>
                  <a:pt x="150" y="101"/>
                  <a:pt x="150" y="101"/>
                </a:cubicBezTo>
                <a:cubicBezTo>
                  <a:pt x="150" y="100"/>
                  <a:pt x="150" y="100"/>
                  <a:pt x="150" y="99"/>
                </a:cubicBezTo>
                <a:cubicBezTo>
                  <a:pt x="150" y="84"/>
                  <a:pt x="137" y="71"/>
                  <a:pt x="122" y="71"/>
                </a:cubicBezTo>
                <a:cubicBezTo>
                  <a:pt x="106" y="71"/>
                  <a:pt x="93" y="84"/>
                  <a:pt x="93" y="99"/>
                </a:cubicBezTo>
                <a:cubicBezTo>
                  <a:pt x="93" y="102"/>
                  <a:pt x="93" y="105"/>
                  <a:pt x="94" y="107"/>
                </a:cubicBezTo>
                <a:cubicBezTo>
                  <a:pt x="15" y="156"/>
                  <a:pt x="15" y="156"/>
                  <a:pt x="15" y="156"/>
                </a:cubicBezTo>
                <a:cubicBezTo>
                  <a:pt x="15" y="12"/>
                  <a:pt x="15" y="12"/>
                  <a:pt x="15" y="12"/>
                </a:cubicBezTo>
                <a:cubicBezTo>
                  <a:pt x="15" y="8"/>
                  <a:pt x="11" y="5"/>
                  <a:pt x="7" y="5"/>
                </a:cubicBezTo>
                <a:cubicBezTo>
                  <a:pt x="4" y="5"/>
                  <a:pt x="0" y="8"/>
                  <a:pt x="0" y="12"/>
                </a:cubicBezTo>
                <a:cubicBezTo>
                  <a:pt x="0" y="333"/>
                  <a:pt x="0" y="333"/>
                  <a:pt x="0" y="333"/>
                </a:cubicBezTo>
                <a:cubicBezTo>
                  <a:pt x="0" y="335"/>
                  <a:pt x="1" y="337"/>
                  <a:pt x="2" y="338"/>
                </a:cubicBezTo>
                <a:cubicBezTo>
                  <a:pt x="4" y="339"/>
                  <a:pt x="6" y="340"/>
                  <a:pt x="7" y="340"/>
                </a:cubicBezTo>
                <a:cubicBezTo>
                  <a:pt x="328" y="340"/>
                  <a:pt x="328" y="340"/>
                  <a:pt x="328" y="340"/>
                </a:cubicBezTo>
                <a:cubicBezTo>
                  <a:pt x="332" y="340"/>
                  <a:pt x="335" y="337"/>
                  <a:pt x="335" y="333"/>
                </a:cubicBezTo>
                <a:cubicBezTo>
                  <a:pt x="335" y="329"/>
                  <a:pt x="332" y="326"/>
                  <a:pt x="328" y="326"/>
                </a:cubicBezTo>
                <a:cubicBezTo>
                  <a:pt x="328" y="326"/>
                  <a:pt x="328" y="326"/>
                  <a:pt x="328" y="326"/>
                </a:cubicBezTo>
                <a:cubicBezTo>
                  <a:pt x="15" y="326"/>
                  <a:pt x="15" y="326"/>
                  <a:pt x="15" y="326"/>
                </a:cubicBezTo>
                <a:cubicBezTo>
                  <a:pt x="15" y="303"/>
                  <a:pt x="15" y="303"/>
                  <a:pt x="15" y="303"/>
                </a:cubicBezTo>
                <a:cubicBezTo>
                  <a:pt x="91" y="254"/>
                  <a:pt x="91" y="254"/>
                  <a:pt x="91" y="254"/>
                </a:cubicBezTo>
                <a:cubicBezTo>
                  <a:pt x="96" y="259"/>
                  <a:pt x="103" y="262"/>
                  <a:pt x="110" y="262"/>
                </a:cubicBezTo>
                <a:cubicBezTo>
                  <a:pt x="124" y="262"/>
                  <a:pt x="135" y="252"/>
                  <a:pt x="138" y="240"/>
                </a:cubicBezTo>
                <a:cubicBezTo>
                  <a:pt x="188" y="240"/>
                  <a:pt x="188" y="240"/>
                  <a:pt x="188" y="240"/>
                </a:cubicBezTo>
                <a:cubicBezTo>
                  <a:pt x="192" y="252"/>
                  <a:pt x="203" y="262"/>
                  <a:pt x="216" y="262"/>
                </a:cubicBezTo>
                <a:cubicBezTo>
                  <a:pt x="232" y="262"/>
                  <a:pt x="245" y="249"/>
                  <a:pt x="245" y="233"/>
                </a:cubicBezTo>
                <a:cubicBezTo>
                  <a:pt x="245" y="230"/>
                  <a:pt x="244" y="228"/>
                  <a:pt x="243" y="225"/>
                </a:cubicBezTo>
                <a:cubicBezTo>
                  <a:pt x="294" y="196"/>
                  <a:pt x="294" y="196"/>
                  <a:pt x="294" y="196"/>
                </a:cubicBezTo>
                <a:cubicBezTo>
                  <a:pt x="299" y="201"/>
                  <a:pt x="306" y="205"/>
                  <a:pt x="314" y="205"/>
                </a:cubicBezTo>
                <a:close/>
                <a:moveTo>
                  <a:pt x="314" y="15"/>
                </a:moveTo>
                <a:cubicBezTo>
                  <a:pt x="322" y="15"/>
                  <a:pt x="328" y="21"/>
                  <a:pt x="328" y="29"/>
                </a:cubicBezTo>
                <a:cubicBezTo>
                  <a:pt x="328" y="37"/>
                  <a:pt x="322" y="43"/>
                  <a:pt x="314" y="43"/>
                </a:cubicBezTo>
                <a:cubicBezTo>
                  <a:pt x="306" y="43"/>
                  <a:pt x="300" y="37"/>
                  <a:pt x="300" y="29"/>
                </a:cubicBezTo>
                <a:cubicBezTo>
                  <a:pt x="300" y="21"/>
                  <a:pt x="306" y="15"/>
                  <a:pt x="314" y="15"/>
                </a:cubicBezTo>
                <a:close/>
                <a:moveTo>
                  <a:pt x="230" y="119"/>
                </a:moveTo>
                <a:cubicBezTo>
                  <a:pt x="238" y="119"/>
                  <a:pt x="245" y="125"/>
                  <a:pt x="245" y="133"/>
                </a:cubicBezTo>
                <a:cubicBezTo>
                  <a:pt x="245" y="141"/>
                  <a:pt x="238" y="147"/>
                  <a:pt x="230" y="148"/>
                </a:cubicBezTo>
                <a:cubicBezTo>
                  <a:pt x="222" y="147"/>
                  <a:pt x="216" y="141"/>
                  <a:pt x="216" y="133"/>
                </a:cubicBezTo>
                <a:cubicBezTo>
                  <a:pt x="216" y="125"/>
                  <a:pt x="222" y="119"/>
                  <a:pt x="230" y="119"/>
                </a:cubicBezTo>
                <a:close/>
                <a:moveTo>
                  <a:pt x="122" y="85"/>
                </a:moveTo>
                <a:cubicBezTo>
                  <a:pt x="129" y="85"/>
                  <a:pt x="136" y="91"/>
                  <a:pt x="136" y="99"/>
                </a:cubicBezTo>
                <a:cubicBezTo>
                  <a:pt x="136" y="107"/>
                  <a:pt x="129" y="114"/>
                  <a:pt x="122" y="114"/>
                </a:cubicBezTo>
                <a:cubicBezTo>
                  <a:pt x="114" y="114"/>
                  <a:pt x="107" y="107"/>
                  <a:pt x="107" y="99"/>
                </a:cubicBezTo>
                <a:cubicBezTo>
                  <a:pt x="107" y="91"/>
                  <a:pt x="114" y="85"/>
                  <a:pt x="122" y="85"/>
                </a:cubicBezTo>
                <a:close/>
                <a:moveTo>
                  <a:pt x="110" y="247"/>
                </a:moveTo>
                <a:cubicBezTo>
                  <a:pt x="103" y="247"/>
                  <a:pt x="96" y="241"/>
                  <a:pt x="96" y="233"/>
                </a:cubicBezTo>
                <a:cubicBezTo>
                  <a:pt x="96" y="225"/>
                  <a:pt x="103" y="219"/>
                  <a:pt x="110" y="219"/>
                </a:cubicBezTo>
                <a:cubicBezTo>
                  <a:pt x="118" y="219"/>
                  <a:pt x="125" y="225"/>
                  <a:pt x="125" y="233"/>
                </a:cubicBezTo>
                <a:cubicBezTo>
                  <a:pt x="125" y="241"/>
                  <a:pt x="118" y="247"/>
                  <a:pt x="110" y="247"/>
                </a:cubicBezTo>
                <a:close/>
                <a:moveTo>
                  <a:pt x="216" y="247"/>
                </a:moveTo>
                <a:cubicBezTo>
                  <a:pt x="208" y="247"/>
                  <a:pt x="202" y="241"/>
                  <a:pt x="202" y="233"/>
                </a:cubicBezTo>
                <a:cubicBezTo>
                  <a:pt x="202" y="233"/>
                  <a:pt x="202" y="233"/>
                  <a:pt x="202" y="233"/>
                </a:cubicBezTo>
                <a:cubicBezTo>
                  <a:pt x="202" y="233"/>
                  <a:pt x="202" y="233"/>
                  <a:pt x="202" y="233"/>
                </a:cubicBezTo>
                <a:cubicBezTo>
                  <a:pt x="202" y="225"/>
                  <a:pt x="208" y="219"/>
                  <a:pt x="216" y="219"/>
                </a:cubicBezTo>
                <a:cubicBezTo>
                  <a:pt x="224" y="219"/>
                  <a:pt x="230" y="225"/>
                  <a:pt x="230" y="233"/>
                </a:cubicBezTo>
                <a:cubicBezTo>
                  <a:pt x="230" y="241"/>
                  <a:pt x="224" y="247"/>
                  <a:pt x="216" y="247"/>
                </a:cubicBezTo>
                <a:close/>
                <a:moveTo>
                  <a:pt x="314" y="162"/>
                </a:moveTo>
                <a:cubicBezTo>
                  <a:pt x="322" y="162"/>
                  <a:pt x="328" y="168"/>
                  <a:pt x="328" y="176"/>
                </a:cubicBezTo>
                <a:cubicBezTo>
                  <a:pt x="328" y="184"/>
                  <a:pt x="322" y="190"/>
                  <a:pt x="314" y="190"/>
                </a:cubicBezTo>
                <a:cubicBezTo>
                  <a:pt x="306" y="190"/>
                  <a:pt x="300" y="184"/>
                  <a:pt x="300" y="176"/>
                </a:cubicBezTo>
                <a:cubicBezTo>
                  <a:pt x="300" y="168"/>
                  <a:pt x="306" y="162"/>
                  <a:pt x="314" y="162"/>
                </a:cubicBezTo>
                <a:close/>
              </a:path>
            </a:pathLst>
          </a:custGeom>
          <a:solidFill>
            <a:sysClr val="window" lastClr="FFFFFF"/>
          </a:solidFill>
          <a:ln>
            <a:noFill/>
          </a:ln>
        </p:spPr>
        <p:txBody>
          <a:bodyPr vert="horz" wrap="square" lIns="68545" tIns="34272" rIns="68545" bIns="34272" numCol="1" anchor="t" anchorCtr="0" compatLnSpc="1"/>
          <a:lstStyle/>
          <a:p>
            <a:pPr defTabSz="671830">
              <a:defRPr/>
            </a:pPr>
            <a:endParaRPr lang="en-US" kern="0">
              <a:solidFill>
                <a:sysClr val="windowText" lastClr="000000"/>
              </a:solidFill>
              <a:latin typeface="Calibri"/>
            </a:endParaRPr>
          </a:p>
        </p:txBody>
      </p:sp>
      <p:grpSp>
        <p:nvGrpSpPr>
          <p:cNvPr id="10" name="Group 83"/>
          <p:cNvGrpSpPr/>
          <p:nvPr/>
        </p:nvGrpSpPr>
        <p:grpSpPr>
          <a:xfrm>
            <a:off x="6157480" y="2711406"/>
            <a:ext cx="1969855" cy="235545"/>
            <a:chOff x="1296364" y="4396717"/>
            <a:chExt cx="2627453" cy="314179"/>
          </a:xfrm>
        </p:grpSpPr>
        <p:cxnSp>
          <p:nvCxnSpPr>
            <p:cNvPr id="90" name="Straight Connector 84"/>
            <p:cNvCxnSpPr/>
            <p:nvPr/>
          </p:nvCxnSpPr>
          <p:spPr>
            <a:xfrm flipH="1">
              <a:off x="2610090" y="4396717"/>
              <a:ext cx="1" cy="314179"/>
            </a:xfrm>
            <a:prstGeom prst="line">
              <a:avLst/>
            </a:prstGeom>
            <a:noFill/>
            <a:ln w="19050" cap="flat" cmpd="sng" algn="ctr">
              <a:solidFill>
                <a:schemeClr val="accent3"/>
              </a:solidFill>
              <a:prstDash val="solid"/>
              <a:miter lim="800000"/>
            </a:ln>
            <a:effectLst/>
          </p:spPr>
        </p:cxnSp>
        <p:cxnSp>
          <p:nvCxnSpPr>
            <p:cNvPr id="91" name="Straight Connector 85"/>
            <p:cNvCxnSpPr/>
            <p:nvPr/>
          </p:nvCxnSpPr>
          <p:spPr>
            <a:xfrm>
              <a:off x="1296364" y="4710896"/>
              <a:ext cx="2627453" cy="0"/>
            </a:xfrm>
            <a:prstGeom prst="line">
              <a:avLst/>
            </a:prstGeom>
            <a:noFill/>
            <a:ln w="19050" cap="flat" cmpd="sng" algn="ctr">
              <a:solidFill>
                <a:schemeClr val="accent3"/>
              </a:solidFill>
              <a:prstDash val="solid"/>
              <a:miter lim="800000"/>
            </a:ln>
            <a:effectLst/>
          </p:spPr>
        </p:cxnSp>
      </p:grpSp>
      <p:cxnSp>
        <p:nvCxnSpPr>
          <p:cNvPr id="92" name="Straight Connector 104"/>
          <p:cNvCxnSpPr/>
          <p:nvPr/>
        </p:nvCxnSpPr>
        <p:spPr>
          <a:xfrm>
            <a:off x="6157480" y="3857069"/>
            <a:ext cx="1969855" cy="0"/>
          </a:xfrm>
          <a:prstGeom prst="line">
            <a:avLst/>
          </a:prstGeom>
          <a:noFill/>
          <a:ln w="19050" cap="flat" cmpd="sng" algn="ctr">
            <a:solidFill>
              <a:schemeClr val="accent3"/>
            </a:solidFill>
            <a:prstDash val="solid"/>
            <a:miter lim="800000"/>
          </a:ln>
          <a:effectLst/>
        </p:spPr>
      </p:cxnSp>
      <p:sp>
        <p:nvSpPr>
          <p:cNvPr id="93" name="文本框 40"/>
          <p:cNvSpPr txBox="1"/>
          <p:nvPr/>
        </p:nvSpPr>
        <p:spPr>
          <a:xfrm>
            <a:off x="1019666" y="3233071"/>
            <a:ext cx="1969854" cy="377018"/>
          </a:xfrm>
          <a:prstGeom prst="rect">
            <a:avLst/>
          </a:prstGeom>
          <a:noFill/>
          <a:ln w="9525">
            <a:noFill/>
          </a:ln>
        </p:spPr>
        <p:txBody>
          <a:bodyPr wrap="square" lIns="68570" tIns="34286" rIns="68570" bIns="34286">
            <a:spAutoFit/>
          </a:bodyPr>
          <a:lstStyle/>
          <a:p>
            <a:pPr defTabSz="913765">
              <a:spcBef>
                <a:spcPct val="20000"/>
              </a:spcBef>
              <a:defRPr/>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文本框 40"/>
          <p:cNvSpPr txBox="1"/>
          <p:nvPr/>
        </p:nvSpPr>
        <p:spPr>
          <a:xfrm>
            <a:off x="3578712" y="3233071"/>
            <a:ext cx="1969854" cy="377018"/>
          </a:xfrm>
          <a:prstGeom prst="rect">
            <a:avLst/>
          </a:prstGeom>
          <a:noFill/>
          <a:ln w="9525">
            <a:noFill/>
          </a:ln>
        </p:spPr>
        <p:txBody>
          <a:bodyPr wrap="square" lIns="68570" tIns="34286" rIns="68570" bIns="34286">
            <a:spAutoFit/>
          </a:bodyPr>
          <a:lstStyle/>
          <a:p>
            <a:pPr defTabSz="913765">
              <a:spcBef>
                <a:spcPct val="20000"/>
              </a:spcBef>
              <a:defRPr/>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文本框 40"/>
          <p:cNvSpPr txBox="1"/>
          <p:nvPr/>
        </p:nvSpPr>
        <p:spPr>
          <a:xfrm>
            <a:off x="6158253" y="3233071"/>
            <a:ext cx="1969854" cy="377018"/>
          </a:xfrm>
          <a:prstGeom prst="rect">
            <a:avLst/>
          </a:prstGeom>
          <a:noFill/>
          <a:ln w="9525">
            <a:noFill/>
          </a:ln>
        </p:spPr>
        <p:txBody>
          <a:bodyPr wrap="square" lIns="68570" tIns="34286" rIns="68570" bIns="34286">
            <a:spAutoFit/>
          </a:bodyPr>
          <a:lstStyle/>
          <a:p>
            <a:pPr defTabSz="913765">
              <a:spcBef>
                <a:spcPct val="20000"/>
              </a:spcBef>
              <a:defRPr/>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animEffect transition="in" filter="fade">
                                      <p:cBhvr>
                                        <p:cTn id="21" dur="500"/>
                                        <p:tgtEl>
                                          <p:spTgt spid="86"/>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fltVal val="0"/>
                                          </p:val>
                                        </p:tav>
                                        <p:tav tm="100000">
                                          <p:val>
                                            <p:strVal val="#ppt_w"/>
                                          </p:val>
                                        </p:tav>
                                      </p:tavLst>
                                    </p:anim>
                                    <p:anim calcmode="lin" valueType="num">
                                      <p:cBhvr>
                                        <p:cTn id="32" dur="500" fill="hold"/>
                                        <p:tgtEl>
                                          <p:spTgt spid="88"/>
                                        </p:tgtEl>
                                        <p:attrNameLst>
                                          <p:attrName>ppt_h</p:attrName>
                                        </p:attrNameLst>
                                      </p:cBhvr>
                                      <p:tavLst>
                                        <p:tav tm="0">
                                          <p:val>
                                            <p:fltVal val="0"/>
                                          </p:val>
                                        </p:tav>
                                        <p:tav tm="100000">
                                          <p:val>
                                            <p:strVal val="#ppt_h"/>
                                          </p:val>
                                        </p:tav>
                                      </p:tavLst>
                                    </p:anim>
                                    <p:animEffect transition="in" filter="fade">
                                      <p:cBhvr>
                                        <p:cTn id="33" dur="500"/>
                                        <p:tgtEl>
                                          <p:spTgt spid="88"/>
                                        </p:tgtEl>
                                      </p:cBhvr>
                                    </p:animEffect>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45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5500"/>
                            </p:stCondLst>
                            <p:childTnLst>
                              <p:par>
                                <p:cTn id="53" presetID="10"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nodeType="afterGroup">
                            <p:stCondLst>
                              <p:cond delay="6000"/>
                            </p:stCondLst>
                            <p:childTnLst>
                              <p:par>
                                <p:cTn id="57" presetID="10" presetClass="entr" presetSubtype="0"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childTnLst>
                          </p:cTn>
                        </p:par>
                        <p:par>
                          <p:cTn id="60" fill="hold" nodeType="afterGroup">
                            <p:stCondLst>
                              <p:cond delay="6500"/>
                            </p:stCondLst>
                            <p:childTnLst>
                              <p:par>
                                <p:cTn id="61" presetID="10" presetClass="entr" presetSubtype="0"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childTnLst>
                          </p:cTn>
                        </p:par>
                        <p:par>
                          <p:cTn id="64" fill="hold" nodeType="afterGroup">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childTnLst>
                          </p:cTn>
                        </p:par>
                        <p:par>
                          <p:cTn id="68" fill="hold" nodeType="afterGroup">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500"/>
                                        <p:tgtEl>
                                          <p:spTgt spid="94"/>
                                        </p:tgtEl>
                                      </p:cBhvr>
                                    </p:animEffect>
                                  </p:childTnLst>
                                </p:cTn>
                              </p:par>
                            </p:childTnLst>
                          </p:cTn>
                        </p:par>
                        <p:par>
                          <p:cTn id="72" fill="hold" nodeType="afterGroup">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93" grpId="0"/>
      <p:bldP spid="94" grpId="0"/>
      <p:bldP spid="9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淘宝网chenying0907出品 38"/>
          <p:cNvGrpSpPr/>
          <p:nvPr/>
        </p:nvGrpSpPr>
        <p:grpSpPr>
          <a:xfrm rot="16200000">
            <a:off x="2473760" y="1652346"/>
            <a:ext cx="484187" cy="765175"/>
            <a:chOff x="4325938" y="2189163"/>
            <a:chExt cx="484187" cy="765175"/>
          </a:xfrm>
          <a:solidFill>
            <a:srgbClr val="FAB929"/>
          </a:solidFill>
        </p:grpSpPr>
        <p:sp>
          <p:nvSpPr>
            <p:cNvPr id="24" name="淘宝网chenying0907出品 13"/>
            <p:cNvSpPr/>
            <p:nvPr/>
          </p:nvSpPr>
          <p:spPr bwMode="auto">
            <a:xfrm>
              <a:off x="4433888" y="2189163"/>
              <a:ext cx="376237" cy="506413"/>
            </a:xfrm>
            <a:custGeom>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淘宝网chenying0907出品 14"/>
            <p:cNvSpPr/>
            <p:nvPr/>
          </p:nvSpPr>
          <p:spPr bwMode="auto">
            <a:xfrm>
              <a:off x="4325938" y="2452688"/>
              <a:ext cx="371475" cy="501650"/>
            </a:xfrm>
            <a:custGeom>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 name="淘宝网chenying0907出品 41"/>
          <p:cNvGrpSpPr/>
          <p:nvPr/>
        </p:nvGrpSpPr>
        <p:grpSpPr>
          <a:xfrm rot="16200000">
            <a:off x="2470196" y="3236522"/>
            <a:ext cx="484187" cy="765175"/>
            <a:chOff x="4325938" y="2189163"/>
            <a:chExt cx="484187" cy="765175"/>
          </a:xfrm>
          <a:solidFill>
            <a:srgbClr val="FAB929"/>
          </a:solidFill>
        </p:grpSpPr>
        <p:sp>
          <p:nvSpPr>
            <p:cNvPr id="27" name="淘宝网chenying0907出品 13"/>
            <p:cNvSpPr/>
            <p:nvPr/>
          </p:nvSpPr>
          <p:spPr bwMode="auto">
            <a:xfrm>
              <a:off x="4433888" y="2189163"/>
              <a:ext cx="376237" cy="506413"/>
            </a:xfrm>
            <a:custGeom>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淘宝网chenying0907出品 14"/>
            <p:cNvSpPr/>
            <p:nvPr/>
          </p:nvSpPr>
          <p:spPr bwMode="auto">
            <a:xfrm>
              <a:off x="4325938" y="2452688"/>
              <a:ext cx="371475" cy="501650"/>
            </a:xfrm>
            <a:custGeom>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cxnSp>
        <p:nvCxnSpPr>
          <p:cNvPr id="29" name="直接连接符 28"/>
          <p:cNvCxnSpPr/>
          <p:nvPr/>
        </p:nvCxnSpPr>
        <p:spPr>
          <a:xfrm flipH="1">
            <a:off x="5220072" y="1131590"/>
            <a:ext cx="0" cy="3240360"/>
          </a:xfrm>
          <a:prstGeom prst="line">
            <a:avLst/>
          </a:prstGeom>
          <a:ln>
            <a:solidFill>
              <a:srgbClr val="3DBCC0"/>
            </a:solidFill>
            <a:prstDash val="sysDash"/>
          </a:ln>
        </p:spPr>
        <p:style>
          <a:lnRef idx="1">
            <a:schemeClr val="accent1"/>
          </a:lnRef>
          <a:fillRef idx="0">
            <a:schemeClr val="accent1"/>
          </a:fillRef>
          <a:effectRef idx="0">
            <a:schemeClr val="accent1"/>
          </a:effectRef>
          <a:fontRef idx="minor">
            <a:schemeClr val="tx1"/>
          </a:fontRef>
        </p:style>
      </p:cxnSp>
      <p:pic>
        <p:nvPicPr>
          <p:cNvPr id="30"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25695" y="1345882"/>
            <a:ext cx="364860" cy="3674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25695" y="2484425"/>
            <a:ext cx="375356" cy="37535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25695" y="3644439"/>
            <a:ext cx="364859" cy="367471"/>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淘宝网chenying0907出品 69"/>
          <p:cNvSpPr/>
          <p:nvPr/>
        </p:nvSpPr>
        <p:spPr>
          <a:xfrm>
            <a:off x="6067276" y="1293500"/>
            <a:ext cx="2232042" cy="707886"/>
          </a:xfrm>
          <a:prstGeom prst="rect">
            <a:avLst/>
          </a:prstGeom>
        </p:spPr>
        <p:txBody>
          <a:bodyPr wrap="square">
            <a:spAutoFit/>
          </a:bodyPr>
          <a:lstStyle/>
          <a:p>
            <a:pPr algn="just">
              <a:lnSpc>
                <a:spcPts val="12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淘宝网chenying0907出品 70"/>
          <p:cNvSpPr/>
          <p:nvPr/>
        </p:nvSpPr>
        <p:spPr>
          <a:xfrm>
            <a:off x="6084168" y="2427734"/>
            <a:ext cx="2232042" cy="707886"/>
          </a:xfrm>
          <a:prstGeom prst="rect">
            <a:avLst/>
          </a:prstGeom>
        </p:spPr>
        <p:txBody>
          <a:bodyPr wrap="square">
            <a:spAutoFit/>
          </a:bodyPr>
          <a:lstStyle/>
          <a:p>
            <a:pPr algn="just">
              <a:lnSpc>
                <a:spcPts val="12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淘宝网chenying0907出品 71"/>
          <p:cNvSpPr/>
          <p:nvPr/>
        </p:nvSpPr>
        <p:spPr>
          <a:xfrm>
            <a:off x="6036447" y="3609950"/>
            <a:ext cx="2232042" cy="707886"/>
          </a:xfrm>
          <a:prstGeom prst="rect">
            <a:avLst/>
          </a:prstGeom>
        </p:spPr>
        <p:txBody>
          <a:bodyPr wrap="square">
            <a:spAutoFit/>
          </a:bodyPr>
          <a:lstStyle/>
          <a:p>
            <a:pPr algn="just">
              <a:lnSpc>
                <a:spcPts val="12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淘宝网chenying0907出品 72"/>
          <p:cNvGrpSpPr/>
          <p:nvPr/>
        </p:nvGrpSpPr>
        <p:grpSpPr>
          <a:xfrm>
            <a:off x="710252" y="1347614"/>
            <a:ext cx="1989540" cy="1374640"/>
            <a:chOff x="710252" y="1203598"/>
            <a:chExt cx="1989540" cy="1374640"/>
          </a:xfrm>
        </p:grpSpPr>
        <p:sp>
          <p:nvSpPr>
            <p:cNvPr id="37" name="淘宝网chenying0907出品 6"/>
            <p:cNvSpPr/>
            <p:nvPr/>
          </p:nvSpPr>
          <p:spPr bwMode="auto">
            <a:xfrm>
              <a:off x="710252" y="1203598"/>
              <a:ext cx="1374638" cy="1374640"/>
            </a:xfrm>
            <a:custGeom>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淘宝网chenying0907出品 74"/>
            <p:cNvSpPr/>
            <p:nvPr/>
          </p:nvSpPr>
          <p:spPr>
            <a:xfrm>
              <a:off x="899592" y="1824163"/>
              <a:ext cx="1800200" cy="246221"/>
            </a:xfrm>
            <a:prstGeom prst="rect">
              <a:avLst/>
            </a:prstGeom>
          </p:spPr>
          <p:txBody>
            <a:bodyPr wrap="square">
              <a:spAutoFit/>
            </a:bodyPr>
            <a:lstStyle/>
            <a:p>
              <a:pPr algn="just">
                <a:lnSpc>
                  <a:spcPts val="1200"/>
                </a:lnSpc>
              </a:pPr>
              <a:r>
                <a:rPr lang="en-US" altLang="zh-CN" sz="4000">
                  <a:solidFill>
                    <a:schemeClr val="bg1"/>
                  </a:solidFill>
                  <a:latin typeface="Impact" panose="020b0806030902050204" pitchFamily="34" charset="0"/>
                  <a:ea typeface="微软雅黑" panose="020b0503020204020204" pitchFamily="34" charset="-122"/>
                </a:rPr>
                <a:t>45%</a:t>
              </a:r>
              <a:endParaRPr lang="en-US" altLang="zh-CN" sz="4000">
                <a:solidFill>
                  <a:schemeClr val="bg1"/>
                </a:solidFill>
                <a:latin typeface="Impact" panose="020b0806030902050204" pitchFamily="34" charset="0"/>
                <a:ea typeface="微软雅黑" panose="020b0503020204020204" pitchFamily="34" charset="-122"/>
              </a:endParaRPr>
            </a:p>
          </p:txBody>
        </p:sp>
      </p:grpSp>
      <p:grpSp>
        <p:nvGrpSpPr>
          <p:cNvPr id="5" name="淘宝网chenying0907出品 75"/>
          <p:cNvGrpSpPr/>
          <p:nvPr/>
        </p:nvGrpSpPr>
        <p:grpSpPr>
          <a:xfrm>
            <a:off x="3341378" y="1347614"/>
            <a:ext cx="2022710" cy="1374640"/>
            <a:chOff x="3341378" y="1203598"/>
            <a:chExt cx="2022710" cy="1374640"/>
          </a:xfrm>
        </p:grpSpPr>
        <p:sp>
          <p:nvSpPr>
            <p:cNvPr id="40" name="淘宝网chenying0907出品 6"/>
            <p:cNvSpPr/>
            <p:nvPr/>
          </p:nvSpPr>
          <p:spPr bwMode="auto">
            <a:xfrm>
              <a:off x="3341378" y="1203598"/>
              <a:ext cx="1374638" cy="1374640"/>
            </a:xfrm>
            <a:custGeom>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淘宝网chenying0907出品 77"/>
            <p:cNvSpPr/>
            <p:nvPr/>
          </p:nvSpPr>
          <p:spPr>
            <a:xfrm>
              <a:off x="3563888" y="1851670"/>
              <a:ext cx="1800200" cy="246221"/>
            </a:xfrm>
            <a:prstGeom prst="rect">
              <a:avLst/>
            </a:prstGeom>
          </p:spPr>
          <p:txBody>
            <a:bodyPr wrap="square">
              <a:spAutoFit/>
            </a:bodyPr>
            <a:lstStyle/>
            <a:p>
              <a:pPr algn="just">
                <a:lnSpc>
                  <a:spcPts val="1200"/>
                </a:lnSpc>
              </a:pPr>
              <a:r>
                <a:rPr lang="en-US" altLang="zh-CN" sz="4000">
                  <a:solidFill>
                    <a:schemeClr val="bg1"/>
                  </a:solidFill>
                  <a:latin typeface="Impact" panose="020b0806030902050204" pitchFamily="34" charset="0"/>
                  <a:ea typeface="微软雅黑" panose="020b0503020204020204" pitchFamily="34" charset="-122"/>
                </a:rPr>
                <a:t>55%</a:t>
              </a:r>
              <a:endParaRPr lang="en-US" altLang="zh-CN" sz="4000">
                <a:solidFill>
                  <a:schemeClr val="bg1"/>
                </a:solidFill>
                <a:latin typeface="Impact" panose="020b0806030902050204" pitchFamily="34" charset="0"/>
                <a:ea typeface="微软雅黑" panose="020b0503020204020204" pitchFamily="34" charset="-122"/>
              </a:endParaRPr>
            </a:p>
          </p:txBody>
        </p:sp>
      </p:grpSp>
      <p:grpSp>
        <p:nvGrpSpPr>
          <p:cNvPr id="6" name="淘宝网chenying0907出品 78"/>
          <p:cNvGrpSpPr/>
          <p:nvPr/>
        </p:nvGrpSpPr>
        <p:grpSpPr>
          <a:xfrm>
            <a:off x="706688" y="2931790"/>
            <a:ext cx="1993104" cy="1374640"/>
            <a:chOff x="706688" y="2787774"/>
            <a:chExt cx="1993104" cy="1374640"/>
          </a:xfrm>
        </p:grpSpPr>
        <p:sp>
          <p:nvSpPr>
            <p:cNvPr id="43" name="淘宝网chenying0907出品 6"/>
            <p:cNvSpPr/>
            <p:nvPr/>
          </p:nvSpPr>
          <p:spPr bwMode="auto">
            <a:xfrm>
              <a:off x="706688" y="2787774"/>
              <a:ext cx="1374638" cy="1374640"/>
            </a:xfrm>
            <a:custGeom>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淘宝网chenying0907出品 80"/>
            <p:cNvSpPr/>
            <p:nvPr/>
          </p:nvSpPr>
          <p:spPr>
            <a:xfrm>
              <a:off x="899592" y="3435846"/>
              <a:ext cx="1800200" cy="246221"/>
            </a:xfrm>
            <a:prstGeom prst="rect">
              <a:avLst/>
            </a:prstGeom>
          </p:spPr>
          <p:txBody>
            <a:bodyPr wrap="square">
              <a:spAutoFit/>
            </a:bodyPr>
            <a:lstStyle/>
            <a:p>
              <a:pPr algn="just">
                <a:lnSpc>
                  <a:spcPts val="1200"/>
                </a:lnSpc>
              </a:pPr>
              <a:r>
                <a:rPr lang="en-US" altLang="zh-CN" sz="4000">
                  <a:solidFill>
                    <a:schemeClr val="bg1"/>
                  </a:solidFill>
                  <a:latin typeface="Impact" panose="020b0806030902050204" pitchFamily="34" charset="0"/>
                  <a:ea typeface="微软雅黑" panose="020b0503020204020204" pitchFamily="34" charset="-122"/>
                </a:rPr>
                <a:t>65%</a:t>
              </a:r>
              <a:endParaRPr lang="en-US" altLang="zh-CN" sz="4000">
                <a:solidFill>
                  <a:schemeClr val="bg1"/>
                </a:solidFill>
                <a:latin typeface="Impact" panose="020b0806030902050204" pitchFamily="34" charset="0"/>
                <a:ea typeface="微软雅黑" panose="020b0503020204020204" pitchFamily="34" charset="-122"/>
              </a:endParaRPr>
            </a:p>
          </p:txBody>
        </p:sp>
      </p:grpSp>
      <p:grpSp>
        <p:nvGrpSpPr>
          <p:cNvPr id="7" name="淘宝网chenying0907出品 81"/>
          <p:cNvGrpSpPr/>
          <p:nvPr/>
        </p:nvGrpSpPr>
        <p:grpSpPr>
          <a:xfrm>
            <a:off x="3337814" y="2931790"/>
            <a:ext cx="1954266" cy="1374640"/>
            <a:chOff x="3337814" y="2787774"/>
            <a:chExt cx="1954266" cy="1374640"/>
          </a:xfrm>
        </p:grpSpPr>
        <p:sp>
          <p:nvSpPr>
            <p:cNvPr id="46" name="淘宝网chenying0907出品 6"/>
            <p:cNvSpPr/>
            <p:nvPr/>
          </p:nvSpPr>
          <p:spPr bwMode="auto">
            <a:xfrm>
              <a:off x="3337814" y="2787774"/>
              <a:ext cx="1374638" cy="1374640"/>
            </a:xfrm>
            <a:custGeom>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淘宝网chenying0907出品 83"/>
            <p:cNvSpPr/>
            <p:nvPr/>
          </p:nvSpPr>
          <p:spPr>
            <a:xfrm>
              <a:off x="3491880" y="3486126"/>
              <a:ext cx="1800200" cy="246221"/>
            </a:xfrm>
            <a:prstGeom prst="rect">
              <a:avLst/>
            </a:prstGeom>
          </p:spPr>
          <p:txBody>
            <a:bodyPr wrap="square">
              <a:spAutoFit/>
            </a:bodyPr>
            <a:lstStyle/>
            <a:p>
              <a:pPr algn="just">
                <a:lnSpc>
                  <a:spcPts val="1200"/>
                </a:lnSpc>
              </a:pPr>
              <a:r>
                <a:rPr lang="en-US" altLang="zh-CN" sz="4000">
                  <a:solidFill>
                    <a:schemeClr val="bg1"/>
                  </a:solidFill>
                  <a:latin typeface="Impact" panose="020b0806030902050204" pitchFamily="34" charset="0"/>
                  <a:ea typeface="微软雅黑" panose="020b0503020204020204" pitchFamily="34" charset="-122"/>
                </a:rPr>
                <a:t>35%</a:t>
              </a:r>
              <a:endParaRPr lang="en-US" altLang="zh-CN" sz="40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29"/>
          <p:cNvGrpSpPr/>
          <p:nvPr/>
        </p:nvGrpSpPr>
        <p:grpSpPr>
          <a:xfrm>
            <a:off x="3291663" y="1850232"/>
            <a:ext cx="2464594" cy="869156"/>
            <a:chOff x="3038475" y="2625725"/>
            <a:chExt cx="3286125" cy="1158875"/>
          </a:xfrm>
          <a:solidFill>
            <a:schemeClr val="accent2"/>
          </a:solidFill>
        </p:grpSpPr>
        <p:sp>
          <p:nvSpPr>
            <p:cNvPr id="2" name="任意多边形 47"/>
            <p:cNvSpPr/>
            <p:nvPr/>
          </p:nvSpPr>
          <p:spPr bwMode="auto">
            <a:xfrm rot="21480000" flipH="1">
              <a:off x="3038475" y="2651125"/>
              <a:ext cx="1901825" cy="1133475"/>
            </a:xfrm>
            <a:custGeom>
              <a:gdLst>
                <a:gd name="T0" fmla="*/ 0 w 2262142"/>
                <a:gd name="T1" fmla="*/ 0 h 1396256"/>
                <a:gd name="T2" fmla="*/ 74770 w 2262142"/>
                <a:gd name="T3" fmla="*/ 1396256 h 1396256"/>
                <a:gd name="T4" fmla="*/ 2262142 w 2262142"/>
                <a:gd name="T5" fmla="*/ 1396256 h 1396256"/>
                <a:gd name="T6" fmla="*/ 0 w 2262142"/>
                <a:gd name="T7" fmla="*/ 0 h 1396256"/>
                <a:gd name="T8" fmla="*/ 2262142 w 2262142"/>
                <a:gd name="T9" fmla="*/ 1396256 h 1396256"/>
              </a:gdLst>
              <a:cxnLst>
                <a:cxn ang="0">
                  <a:pos x="T0" y="T1"/>
                </a:cxn>
                <a:cxn ang="0">
                  <a:pos x="T2" y="T3"/>
                </a:cxn>
                <a:cxn ang="0">
                  <a:pos x="T4" y="T5"/>
                </a:cxn>
              </a:cxnLst>
              <a:rect l="T6" t="T7" r="T8" b="T9"/>
              <a:pathLst>
                <a:path w="2262142" h="1396256">
                  <a:moveTo>
                    <a:pt x="0" y="0"/>
                  </a:moveTo>
                  <a:lnTo>
                    <a:pt x="74770" y="1396256"/>
                  </a:lnTo>
                  <a:lnTo>
                    <a:pt x="2262142" y="1396256"/>
                  </a:lnTo>
                  <a:close/>
                </a:path>
              </a:pathLst>
            </a:custGeom>
            <a:grpFill/>
            <a:ln>
              <a:noFill/>
            </a:ln>
          </p:spPr>
          <p:txBody>
            <a:bodyPr anchor="ctr"/>
            <a:lstStyle/>
            <a:p>
              <a:endParaRPr lang="zh-CN" altLang="en-US" sz="1015"/>
            </a:p>
          </p:txBody>
        </p:sp>
        <p:sp>
          <p:nvSpPr>
            <p:cNvPr id="3" name="任意多边形 51"/>
            <p:cNvSpPr/>
            <p:nvPr/>
          </p:nvSpPr>
          <p:spPr bwMode="auto">
            <a:xfrm>
              <a:off x="4895850" y="2625725"/>
              <a:ext cx="1428750" cy="1133475"/>
            </a:xfrm>
            <a:custGeom>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cxnLst>
                <a:cxn ang="0">
                  <a:pos x="T0" y="T1"/>
                </a:cxn>
                <a:cxn ang="0">
                  <a:pos x="T2" y="T3"/>
                </a:cxn>
                <a:cxn ang="0">
                  <a:pos x="T4" y="T5"/>
                </a:cxn>
                <a:cxn ang="0">
                  <a:pos x="T6" y="T7"/>
                </a:cxn>
                <a:cxn ang="0">
                  <a:pos x="T8" y="T9"/>
                </a:cxn>
                <a:cxn ang="0">
                  <a:pos x="T10" y="T11"/>
                </a:cxn>
              </a:cxnLst>
              <a:rect l="T12" t="T13" r="T14" b="T15"/>
              <a:pathLst>
                <a:path w="1699398"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1015"/>
            </a:p>
          </p:txBody>
        </p:sp>
      </p:grpSp>
      <p:grpSp>
        <p:nvGrpSpPr>
          <p:cNvPr id="11" name="组合 30"/>
          <p:cNvGrpSpPr/>
          <p:nvPr/>
        </p:nvGrpSpPr>
        <p:grpSpPr>
          <a:xfrm>
            <a:off x="3291664" y="2762251"/>
            <a:ext cx="2451497" cy="859631"/>
            <a:chOff x="3038475" y="3841750"/>
            <a:chExt cx="3268663" cy="1146175"/>
          </a:xfrm>
          <a:solidFill>
            <a:schemeClr val="accent3"/>
          </a:solidFill>
        </p:grpSpPr>
        <p:sp>
          <p:nvSpPr>
            <p:cNvPr id="4" name="任意多边形 63"/>
            <p:cNvSpPr/>
            <p:nvPr/>
          </p:nvSpPr>
          <p:spPr bwMode="auto">
            <a:xfrm rot="120000" flipH="1" flipV="1">
              <a:off x="3038475" y="3841750"/>
              <a:ext cx="1901825" cy="1128713"/>
            </a:xfrm>
            <a:custGeom>
              <a:gdLst>
                <a:gd name="T0" fmla="*/ 1901961 w 1901961"/>
                <a:gd name="T1" fmla="*/ 1128526 h 1128526"/>
                <a:gd name="T2" fmla="*/ 62575 w 1901961"/>
                <a:gd name="T3" fmla="*/ 1128526 h 1128526"/>
                <a:gd name="T4" fmla="*/ 0 w 1901961"/>
                <a:gd name="T5" fmla="*/ 290 h 1128526"/>
                <a:gd name="T6" fmla="*/ 8289 w 1901961"/>
                <a:gd name="T7" fmla="*/ 0 h 1128526"/>
                <a:gd name="T8" fmla="*/ 0 w 1901961"/>
                <a:gd name="T9" fmla="*/ 0 h 1128526"/>
                <a:gd name="T10" fmla="*/ 1901961 w 1901961"/>
                <a:gd name="T11" fmla="*/ 1128526 h 1128526"/>
              </a:gdLst>
              <a:cxnLst>
                <a:cxn ang="0">
                  <a:pos x="T0" y="T1"/>
                </a:cxn>
                <a:cxn ang="0">
                  <a:pos x="T2" y="T3"/>
                </a:cxn>
                <a:cxn ang="0">
                  <a:pos x="T4" y="T5"/>
                </a:cxn>
                <a:cxn ang="0">
                  <a:pos x="T6" y="T7"/>
                </a:cxn>
              </a:cxnLst>
              <a:rect l="T8" t="T9" r="T10" b="T11"/>
              <a:pathLst>
                <a:path w="1901960" h="1128526">
                  <a:moveTo>
                    <a:pt x="1901961" y="1128526"/>
                  </a:moveTo>
                  <a:lnTo>
                    <a:pt x="62575" y="1128526"/>
                  </a:lnTo>
                  <a:lnTo>
                    <a:pt x="0" y="290"/>
                  </a:lnTo>
                  <a:lnTo>
                    <a:pt x="8289" y="0"/>
                  </a:lnTo>
                  <a:close/>
                </a:path>
              </a:pathLst>
            </a:custGeom>
            <a:grpFill/>
            <a:ln>
              <a:noFill/>
            </a:ln>
          </p:spPr>
          <p:txBody>
            <a:bodyPr anchor="ctr"/>
            <a:lstStyle/>
            <a:p>
              <a:endParaRPr lang="zh-CN" altLang="en-US" sz="1015"/>
            </a:p>
          </p:txBody>
        </p:sp>
        <p:sp>
          <p:nvSpPr>
            <p:cNvPr id="5" name="任意多边形 53"/>
            <p:cNvSpPr/>
            <p:nvPr/>
          </p:nvSpPr>
          <p:spPr bwMode="auto">
            <a:xfrm flipV="1">
              <a:off x="4878388" y="3867150"/>
              <a:ext cx="1428750" cy="1120775"/>
            </a:xfrm>
            <a:custGeom>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cxnLst>
                <a:cxn ang="0">
                  <a:pos x="T0" y="T1"/>
                </a:cxn>
                <a:cxn ang="0">
                  <a:pos x="T2" y="T3"/>
                </a:cxn>
                <a:cxn ang="0">
                  <a:pos x="T4" y="T5"/>
                </a:cxn>
                <a:cxn ang="0">
                  <a:pos x="T6" y="T7"/>
                </a:cxn>
                <a:cxn ang="0">
                  <a:pos x="T8" y="T9"/>
                </a:cxn>
                <a:cxn ang="0">
                  <a:pos x="T10" y="T11"/>
                </a:cxn>
              </a:cxnLst>
              <a:rect l="T12" t="T13" r="T14" b="T15"/>
              <a:pathLst>
                <a:path w="1699398"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1015"/>
            </a:p>
          </p:txBody>
        </p:sp>
      </p:grpSp>
      <p:grpSp>
        <p:nvGrpSpPr>
          <p:cNvPr id="20" name="组合 31"/>
          <p:cNvGrpSpPr/>
          <p:nvPr/>
        </p:nvGrpSpPr>
        <p:grpSpPr>
          <a:xfrm>
            <a:off x="2893994" y="3283744"/>
            <a:ext cx="2849166" cy="1270397"/>
            <a:chOff x="2508250" y="4537075"/>
            <a:chExt cx="3798888" cy="1693863"/>
          </a:xfrm>
          <a:solidFill>
            <a:schemeClr val="accent4"/>
          </a:solidFill>
        </p:grpSpPr>
        <p:sp>
          <p:nvSpPr>
            <p:cNvPr id="6" name="任意多边形 55"/>
            <p:cNvSpPr/>
            <p:nvPr/>
          </p:nvSpPr>
          <p:spPr bwMode="auto">
            <a:xfrm rot="13105210" flipV="1">
              <a:off x="2508250" y="4537075"/>
              <a:ext cx="3000375" cy="879475"/>
            </a:xfrm>
            <a:custGeom>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2700000" algn="tl" rotWithShape="0">
                <a:prstClr val="black">
                  <a:alpha val="40000"/>
                </a:prstClr>
              </a:outerShdw>
            </a:effectLst>
          </p:spPr>
          <p:txBody>
            <a:bodyPr/>
            <a:lstStyle/>
            <a:p>
              <a:endParaRPr lang="zh-CN" altLang="en-US" sz="1500"/>
            </a:p>
          </p:txBody>
        </p:sp>
        <p:sp>
          <p:nvSpPr>
            <p:cNvPr id="7" name="任意多边形 56"/>
            <p:cNvSpPr/>
            <p:nvPr/>
          </p:nvSpPr>
          <p:spPr bwMode="auto">
            <a:xfrm flipV="1">
              <a:off x="4878388" y="5114925"/>
              <a:ext cx="1428750" cy="1116013"/>
            </a:xfrm>
            <a:custGeom>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cxnLst>
                <a:cxn ang="0">
                  <a:pos x="T0" y="T1"/>
                </a:cxn>
                <a:cxn ang="0">
                  <a:pos x="T2" y="T3"/>
                </a:cxn>
                <a:cxn ang="0">
                  <a:pos x="T4" y="T5"/>
                </a:cxn>
                <a:cxn ang="0">
                  <a:pos x="T6" y="T7"/>
                </a:cxn>
                <a:cxn ang="0">
                  <a:pos x="T8" y="T9"/>
                </a:cxn>
                <a:cxn ang="0">
                  <a:pos x="T10" y="T11"/>
                </a:cxn>
              </a:cxnLst>
              <a:rect l="T12" t="T13" r="T14" b="T15"/>
              <a:pathLst>
                <a:path w="1699398"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2700000" algn="tl" rotWithShape="0">
                <a:prstClr val="black">
                  <a:alpha val="40000"/>
                </a:prstClr>
              </a:outerShdw>
            </a:effectLst>
          </p:spPr>
          <p:txBody>
            <a:bodyPr/>
            <a:lstStyle/>
            <a:p>
              <a:endParaRPr lang="zh-CN" altLang="en-US" sz="1500"/>
            </a:p>
          </p:txBody>
        </p:sp>
      </p:grpSp>
      <p:grpSp>
        <p:nvGrpSpPr>
          <p:cNvPr id="21" name="组合 28"/>
          <p:cNvGrpSpPr/>
          <p:nvPr/>
        </p:nvGrpSpPr>
        <p:grpSpPr>
          <a:xfrm>
            <a:off x="2893994" y="912019"/>
            <a:ext cx="2862263" cy="1276350"/>
            <a:chOff x="2508250" y="1374775"/>
            <a:chExt cx="3816350" cy="1701800"/>
          </a:xfrm>
        </p:grpSpPr>
        <p:sp>
          <p:nvSpPr>
            <p:cNvPr id="8" name="任意多边形 58"/>
            <p:cNvSpPr/>
            <p:nvPr/>
          </p:nvSpPr>
          <p:spPr bwMode="auto">
            <a:xfrm rot="8494790">
              <a:off x="2508250" y="2197100"/>
              <a:ext cx="3000375" cy="879475"/>
            </a:xfrm>
            <a:custGeom>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solidFill>
              <a:schemeClr val="accent1"/>
            </a:solidFill>
            <a:ln>
              <a:noFill/>
            </a:ln>
          </p:spPr>
          <p:txBody>
            <a:bodyPr anchor="ctr"/>
            <a:lstStyle/>
            <a:p>
              <a:endParaRPr lang="zh-CN" altLang="en-US" sz="1015"/>
            </a:p>
          </p:txBody>
        </p:sp>
        <p:sp>
          <p:nvSpPr>
            <p:cNvPr id="9" name="任意多边形 59"/>
            <p:cNvSpPr/>
            <p:nvPr/>
          </p:nvSpPr>
          <p:spPr bwMode="auto">
            <a:xfrm>
              <a:off x="4895850" y="1374775"/>
              <a:ext cx="1428750" cy="1117600"/>
            </a:xfrm>
            <a:custGeom>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cxnLst>
                <a:cxn ang="0">
                  <a:pos x="T0" y="T1"/>
                </a:cxn>
                <a:cxn ang="0">
                  <a:pos x="T2" y="T3"/>
                </a:cxn>
                <a:cxn ang="0">
                  <a:pos x="T4" y="T5"/>
                </a:cxn>
                <a:cxn ang="0">
                  <a:pos x="T6" y="T7"/>
                </a:cxn>
                <a:cxn ang="0">
                  <a:pos x="T8" y="T9"/>
                </a:cxn>
                <a:cxn ang="0">
                  <a:pos x="T10" y="T11"/>
                </a:cxn>
              </a:cxnLst>
              <a:rect l="T12" t="T13" r="T14" b="T15"/>
              <a:pathLst>
                <a:path w="1699398"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chemeClr val="accent1"/>
            </a:solidFill>
            <a:ln>
              <a:noFill/>
            </a:ln>
          </p:spPr>
          <p:txBody>
            <a:bodyPr anchor="ctr"/>
            <a:lstStyle/>
            <a:p>
              <a:endParaRPr lang="zh-CN" altLang="en-US" sz="1015"/>
            </a:p>
          </p:txBody>
        </p:sp>
      </p:grpSp>
      <p:grpSp>
        <p:nvGrpSpPr>
          <p:cNvPr id="22" name="组合 27"/>
          <p:cNvGrpSpPr/>
          <p:nvPr/>
        </p:nvGrpSpPr>
        <p:grpSpPr>
          <a:xfrm>
            <a:off x="2299873" y="2312194"/>
            <a:ext cx="1026319" cy="1031081"/>
            <a:chExt cx="1375837" cy="1380067"/>
          </a:xfrm>
          <a:solidFill>
            <a:schemeClr val="accent1"/>
          </a:solidFill>
        </p:grpSpPr>
        <p:grpSp>
          <p:nvGrpSpPr>
            <p:cNvPr id="23" name="组合 25"/>
            <p:cNvGrpSpPr/>
            <p:nvPr/>
          </p:nvGrpSpPr>
          <p:grpSpPr>
            <a:xfrm>
              <a:off x="0" y="0"/>
              <a:ext cx="1375837" cy="1380067"/>
              <a:chExt cx="1375837" cy="1380067"/>
            </a:xfrm>
            <a:grpFill/>
          </p:grpSpPr>
          <p:sp>
            <p:nvSpPr>
              <p:cNvPr id="13" name="矩形 11"/>
              <p:cNvSpPr>
                <a:spLocks noChangeArrowheads="1"/>
              </p:cNvSpPr>
              <p:nvPr/>
            </p:nvSpPr>
            <p:spPr bwMode="auto">
              <a:xfrm>
                <a:off x="0" y="254000"/>
                <a:ext cx="795866" cy="626533"/>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4" name="矩形 12"/>
              <p:cNvSpPr>
                <a:spLocks noChangeArrowheads="1"/>
              </p:cNvSpPr>
              <p:nvPr/>
            </p:nvSpPr>
            <p:spPr bwMode="auto">
              <a:xfrm>
                <a:off x="0" y="0"/>
                <a:ext cx="559857" cy="254000"/>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5" name="矩形 13"/>
              <p:cNvSpPr>
                <a:spLocks noChangeArrowheads="1"/>
              </p:cNvSpPr>
              <p:nvPr/>
            </p:nvSpPr>
            <p:spPr bwMode="auto">
              <a:xfrm>
                <a:off x="829733" y="287867"/>
                <a:ext cx="29540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6" name="任意多边形 18"/>
              <p:cNvSpPr/>
              <p:nvPr/>
            </p:nvSpPr>
            <p:spPr bwMode="auto">
              <a:xfrm>
                <a:off x="1156761" y="143317"/>
                <a:ext cx="219076" cy="839485"/>
              </a:xfrm>
              <a:custGeom>
                <a:gdLst>
                  <a:gd name="T0" fmla="*/ 215619 w 215619"/>
                  <a:gd name="T1" fmla="*/ 0 h 839485"/>
                  <a:gd name="T2" fmla="*/ 215619 w 215619"/>
                  <a:gd name="T3" fmla="*/ 839485 h 839485"/>
                  <a:gd name="T4" fmla="*/ 0 w 215619"/>
                  <a:gd name="T5" fmla="*/ 691923 h 839485"/>
                  <a:gd name="T6" fmla="*/ 0 w 215619"/>
                  <a:gd name="T7" fmla="*/ 147562 h 839485"/>
                  <a:gd name="T8" fmla="*/ 0 w 215619"/>
                  <a:gd name="T9" fmla="*/ 0 h 839485"/>
                  <a:gd name="T10" fmla="*/ 215619 w 215619"/>
                  <a:gd name="T11" fmla="*/ 839485 h 839485"/>
                </a:gdLst>
                <a:cxnLst>
                  <a:cxn ang="0">
                    <a:pos x="T0" y="T1"/>
                  </a:cxn>
                  <a:cxn ang="0">
                    <a:pos x="T2" y="T3"/>
                  </a:cxn>
                  <a:cxn ang="0">
                    <a:pos x="T4" y="T5"/>
                  </a:cxn>
                  <a:cxn ang="0">
                    <a:pos x="T6" y="T7"/>
                  </a:cxn>
                </a:cxnLst>
                <a:rect l="T8" t="T9" r="T10" b="T11"/>
                <a:pathLst>
                  <a:path w="215619" h="839485">
                    <a:moveTo>
                      <a:pt x="215619" y="0"/>
                    </a:moveTo>
                    <a:lnTo>
                      <a:pt x="215619" y="839485"/>
                    </a:lnTo>
                    <a:lnTo>
                      <a:pt x="0" y="691923"/>
                    </a:lnTo>
                    <a:lnTo>
                      <a:pt x="0" y="147562"/>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7" name="任意多边形 21"/>
              <p:cNvSpPr/>
              <p:nvPr/>
            </p:nvSpPr>
            <p:spPr bwMode="auto">
              <a:xfrm>
                <a:off x="92709" y="821266"/>
                <a:ext cx="431799" cy="558801"/>
              </a:xfrm>
              <a:custGeom>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w 431799"/>
                  <a:gd name="T17" fmla="*/ 0 h 558801"/>
                  <a:gd name="T18" fmla="*/ 431799 w 431799"/>
                  <a:gd name="T19" fmla="*/ 558801 h 558801"/>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8" name="椭圆 22"/>
              <p:cNvSpPr>
                <a:spLocks noChangeArrowheads="1"/>
              </p:cNvSpPr>
              <p:nvPr/>
            </p:nvSpPr>
            <p:spPr bwMode="auto">
              <a:xfrm>
                <a:off x="470600" y="1004001"/>
                <a:ext cx="376066" cy="376066"/>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9" name="矩形 23"/>
              <p:cNvSpPr>
                <a:spLocks noChangeArrowheads="1"/>
              </p:cNvSpPr>
              <p:nvPr/>
            </p:nvSpPr>
            <p:spPr bwMode="auto">
              <a:xfrm>
                <a:off x="476797" y="812801"/>
                <a:ext cx="16778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grpSp>
        <p:sp>
          <p:nvSpPr>
            <p:cNvPr id="12" name="椭圆 26"/>
            <p:cNvSpPr>
              <a:spLocks noChangeAspect="1" noChangeArrowheads="1"/>
            </p:cNvSpPr>
            <p:nvPr/>
          </p:nvSpPr>
          <p:spPr bwMode="auto">
            <a:xfrm>
              <a:off x="535892" y="1071836"/>
              <a:ext cx="252000" cy="252000"/>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grpSp>
      <p:sp>
        <p:nvSpPr>
          <p:cNvPr id="33" name="矩形 32"/>
          <p:cNvSpPr/>
          <p:nvPr/>
        </p:nvSpPr>
        <p:spPr>
          <a:xfrm>
            <a:off x="6274081" y="991856"/>
            <a:ext cx="1659899" cy="248209"/>
          </a:xfrm>
          <a:prstGeom prst="rect">
            <a:avLst/>
          </a:prstGeom>
        </p:spPr>
        <p:txBody>
          <a:bodyPr wrap="square">
            <a:spAutoFit/>
          </a:bodyPr>
          <a:lstStyle/>
          <a:p>
            <a:pPr lvl="0"/>
            <a:r>
              <a:rPr lang="zh-CN" altLang="en-US" sz="1015" b="1">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268839" y="1236565"/>
            <a:ext cx="1961667" cy="6740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4875808" y="1193702"/>
            <a:ext cx="889286" cy="415498"/>
          </a:xfrm>
          <a:prstGeom prst="rect">
            <a:avLst/>
          </a:prstGeom>
        </p:spPr>
        <p:txBody>
          <a:bodyPr wrap="square">
            <a:spAutoFit/>
          </a:bodyPr>
          <a:lstStyle/>
          <a:p>
            <a:pPr lvl="0"/>
            <a:r>
              <a:rPr lang="zh-CN" altLang="en-US" sz="2100" b="1">
                <a:solidFill>
                  <a:schemeClr val="bg1"/>
                </a:solidFill>
                <a:latin typeface="微软雅黑" panose="020b0503020204020204" pitchFamily="34" charset="-122"/>
                <a:ea typeface="微软雅黑" panose="020b0503020204020204" pitchFamily="34" charset="-122"/>
              </a:rPr>
              <a:t>地产</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6298917" y="1877230"/>
            <a:ext cx="1659899" cy="248209"/>
          </a:xfrm>
          <a:prstGeom prst="rect">
            <a:avLst/>
          </a:prstGeom>
        </p:spPr>
        <p:txBody>
          <a:bodyPr wrap="square">
            <a:spAutoFit/>
          </a:bodyPr>
          <a:lstStyle/>
          <a:p>
            <a:pPr lvl="0"/>
            <a:r>
              <a:rPr lang="zh-CN" altLang="en-US" sz="1015" b="1">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293675" y="2121940"/>
            <a:ext cx="1961667" cy="6740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4900643" y="2079076"/>
            <a:ext cx="889286" cy="415498"/>
          </a:xfrm>
          <a:prstGeom prst="rect">
            <a:avLst/>
          </a:prstGeom>
        </p:spPr>
        <p:txBody>
          <a:bodyPr wrap="square">
            <a:spAutoFit/>
          </a:bodyPr>
          <a:lstStyle/>
          <a:p>
            <a:pPr lvl="0"/>
            <a:r>
              <a:rPr lang="zh-CN" altLang="en-US" sz="2100" b="1">
                <a:solidFill>
                  <a:schemeClr val="bg1"/>
                </a:solidFill>
                <a:latin typeface="微软雅黑" panose="020b0503020204020204" pitchFamily="34" charset="-122"/>
                <a:ea typeface="微软雅黑" panose="020b0503020204020204" pitchFamily="34" charset="-122"/>
              </a:rPr>
              <a:t>金融</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6298917" y="2820020"/>
            <a:ext cx="1659899" cy="248209"/>
          </a:xfrm>
          <a:prstGeom prst="rect">
            <a:avLst/>
          </a:prstGeom>
        </p:spPr>
        <p:txBody>
          <a:bodyPr wrap="square">
            <a:spAutoFit/>
          </a:bodyPr>
          <a:lstStyle/>
          <a:p>
            <a:pPr lvl="0"/>
            <a:r>
              <a:rPr lang="zh-CN" altLang="en-US" sz="1015" b="1">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6293675" y="3064729"/>
            <a:ext cx="1961667" cy="6740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900643" y="3021866"/>
            <a:ext cx="889286" cy="415498"/>
          </a:xfrm>
          <a:prstGeom prst="rect">
            <a:avLst/>
          </a:prstGeom>
        </p:spPr>
        <p:txBody>
          <a:bodyPr wrap="square">
            <a:spAutoFit/>
          </a:bodyPr>
          <a:lstStyle/>
          <a:p>
            <a:pPr lvl="0"/>
            <a:r>
              <a:rPr lang="zh-CN" altLang="en-US" sz="2100" b="1">
                <a:solidFill>
                  <a:schemeClr val="bg1"/>
                </a:solidFill>
                <a:latin typeface="微软雅黑" panose="020b0503020204020204" pitchFamily="34" charset="-122"/>
                <a:ea typeface="微软雅黑" panose="020b0503020204020204" pitchFamily="34" charset="-122"/>
              </a:rPr>
              <a:t>娱乐</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312609" y="3737582"/>
            <a:ext cx="1659899" cy="248209"/>
          </a:xfrm>
          <a:prstGeom prst="rect">
            <a:avLst/>
          </a:prstGeom>
        </p:spPr>
        <p:txBody>
          <a:bodyPr wrap="square">
            <a:spAutoFit/>
          </a:bodyPr>
          <a:lstStyle/>
          <a:p>
            <a:pPr lvl="0"/>
            <a:r>
              <a:rPr lang="zh-CN" altLang="en-US" sz="1015" b="1">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6307367" y="3982291"/>
            <a:ext cx="1961667" cy="674031"/>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914335" y="3939428"/>
            <a:ext cx="889286" cy="415498"/>
          </a:xfrm>
          <a:prstGeom prst="rect">
            <a:avLst/>
          </a:prstGeom>
        </p:spPr>
        <p:txBody>
          <a:bodyPr wrap="square">
            <a:spAutoFit/>
          </a:bodyPr>
          <a:lstStyle/>
          <a:p>
            <a:pPr lvl="0"/>
            <a:r>
              <a:rPr lang="zh-CN" altLang="en-US" sz="2100" b="1">
                <a:solidFill>
                  <a:schemeClr val="bg1"/>
                </a:solidFill>
                <a:latin typeface="微软雅黑" panose="020b0503020204020204" pitchFamily="34" charset="-122"/>
                <a:ea typeface="微软雅黑" panose="020b0503020204020204" pitchFamily="34" charset="-122"/>
              </a:rPr>
              <a:t>汽车</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742816" y="2310738"/>
            <a:ext cx="1374155" cy="323165"/>
          </a:xfrm>
          <a:prstGeom prst="rect">
            <a:avLst/>
          </a:prstGeom>
        </p:spPr>
        <p:txBody>
          <a:bodyPr wrap="square">
            <a:spAutoFit/>
          </a:bodyPr>
          <a:lstStyle/>
          <a:p>
            <a:pPr lvl="0"/>
            <a:r>
              <a:rPr lang="zh-CN" altLang="en-US" sz="1500" b="1">
                <a:solidFill>
                  <a:schemeClr val="bg1">
                    <a:lumMod val="50000"/>
                  </a:schemeClr>
                </a:solidFill>
                <a:latin typeface="微软雅黑" panose="020b0503020204020204" pitchFamily="34" charset="-122"/>
                <a:ea typeface="微软雅黑" panose="020b0503020204020204" pitchFamily="34" charset="-122"/>
              </a:rPr>
              <a:t>请添加内容</a:t>
            </a:r>
            <a:endParaRPr lang="zh-CN" altLang="en-US" sz="15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683568" y="2653006"/>
            <a:ext cx="1379397" cy="867930"/>
          </a:xfrm>
          <a:prstGeom prst="rect">
            <a:avLst/>
          </a:prstGeom>
        </p:spPr>
        <p:txBody>
          <a:bodyPr wrap="square">
            <a:spAutoFit/>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randombar(horizontal)">
                                      <p:cBhvr>
                                        <p:cTn id="12" dur="250"/>
                                        <p:tgtEl>
                                          <p:spTgt spid="46"/>
                                        </p:tgtEl>
                                      </p:cBhvr>
                                    </p:animEffect>
                                  </p:childTnLst>
                                </p:cTn>
                              </p:par>
                            </p:childTnLst>
                          </p:cTn>
                        </p:par>
                        <p:par>
                          <p:cTn id="13" fill="hold" nodeType="afterGroup">
                            <p:stCondLst>
                              <p:cond delay="750"/>
                            </p:stCondLst>
                            <p:childTnLst>
                              <p:par>
                                <p:cTn id="14" presetID="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5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nodeType="afterGroup">
                            <p:stCondLst>
                              <p:cond delay="17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250"/>
                            </p:stCondLst>
                            <p:childTnLst>
                              <p:par>
                                <p:cTn id="28" presetID="23" presetClass="entr" presetSubtype="16" fill="hold" grpId="0" nodeType="afterEffect">
                                  <p:stCondLst>
                                    <p:cond delay="0"/>
                                  </p:stCondLst>
                                  <p:iterate type="lt">
                                    <p:tmPct val="10000"/>
                                  </p:iterate>
                                  <p:childTnLst>
                                    <p:set>
                                      <p:cBhvr>
                                        <p:cTn id="29" dur="1" fill="hold">
                                          <p:stCondLst>
                                            <p:cond delay="0"/>
                                          </p:stCondLst>
                                        </p:cTn>
                                        <p:tgtEl>
                                          <p:spTgt spid="33"/>
                                        </p:tgtEl>
                                        <p:attrNameLst>
                                          <p:attrName>style.visibility</p:attrName>
                                        </p:attrNameLst>
                                      </p:cBhvr>
                                      <p:to>
                                        <p:strVal val="visible"/>
                                      </p:to>
                                    </p:set>
                                    <p:anim calcmode="lin" valueType="num">
                                      <p:cBhvr>
                                        <p:cTn id="30" dur="250" fill="hold"/>
                                        <p:tgtEl>
                                          <p:spTgt spid="33"/>
                                        </p:tgtEl>
                                        <p:attrNameLst>
                                          <p:attrName>ppt_w</p:attrName>
                                        </p:attrNameLst>
                                      </p:cBhvr>
                                      <p:tavLst>
                                        <p:tav tm="0">
                                          <p:val>
                                            <p:fltVal val="0"/>
                                          </p:val>
                                        </p:tav>
                                        <p:tav tm="100000">
                                          <p:val>
                                            <p:strVal val="#ppt_w"/>
                                          </p:val>
                                        </p:tav>
                                      </p:tavLst>
                                    </p:anim>
                                    <p:anim calcmode="lin" valueType="num">
                                      <p:cBhvr>
                                        <p:cTn id="31" dur="250" fill="hold"/>
                                        <p:tgtEl>
                                          <p:spTgt spid="33"/>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randombar(horizontal)">
                                      <p:cBhvr>
                                        <p:cTn id="35" dur="250"/>
                                        <p:tgtEl>
                                          <p:spTgt spid="34"/>
                                        </p:tgtEl>
                                      </p:cBhvr>
                                    </p:animEffect>
                                  </p:childTnLst>
                                </p:cTn>
                              </p:par>
                            </p:childTnLst>
                          </p:cTn>
                        </p:par>
                        <p:par>
                          <p:cTn id="36" fill="hold" nodeType="afterGroup">
                            <p:stCondLst>
                              <p:cond delay="275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nodeType="afterGroup">
                            <p:stCondLst>
                              <p:cond delay="32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3750"/>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36"/>
                                        </p:tgtEl>
                                        <p:attrNameLst>
                                          <p:attrName>style.visibility</p:attrName>
                                        </p:attrNameLst>
                                      </p:cBhvr>
                                      <p:to>
                                        <p:strVal val="visible"/>
                                      </p:to>
                                    </p:set>
                                    <p:anim calcmode="lin" valueType="num">
                                      <p:cBhvr>
                                        <p:cTn id="48" dur="250" fill="hold"/>
                                        <p:tgtEl>
                                          <p:spTgt spid="36"/>
                                        </p:tgtEl>
                                        <p:attrNameLst>
                                          <p:attrName>ppt_w</p:attrName>
                                        </p:attrNameLst>
                                      </p:cBhvr>
                                      <p:tavLst>
                                        <p:tav tm="0">
                                          <p:val>
                                            <p:fltVal val="0"/>
                                          </p:val>
                                        </p:tav>
                                        <p:tav tm="100000">
                                          <p:val>
                                            <p:strVal val="#ppt_w"/>
                                          </p:val>
                                        </p:tav>
                                      </p:tavLst>
                                    </p:anim>
                                    <p:anim calcmode="lin" valueType="num">
                                      <p:cBhvr>
                                        <p:cTn id="49" dur="250" fill="hold"/>
                                        <p:tgtEl>
                                          <p:spTgt spid="36"/>
                                        </p:tgtEl>
                                        <p:attrNameLst>
                                          <p:attrName>ppt_h</p:attrName>
                                        </p:attrNameLst>
                                      </p:cBhvr>
                                      <p:tavLst>
                                        <p:tav tm="0">
                                          <p:val>
                                            <p:fltVal val="0"/>
                                          </p:val>
                                        </p:tav>
                                        <p:tav tm="100000">
                                          <p:val>
                                            <p:strVal val="#ppt_h"/>
                                          </p:val>
                                        </p:tav>
                                      </p:tavLst>
                                    </p:anim>
                                  </p:childTnLst>
                                </p:cTn>
                              </p:par>
                            </p:childTnLst>
                          </p:cTn>
                        </p:par>
                        <p:par>
                          <p:cTn id="50" fill="hold" nodeType="afterGroup">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250"/>
                                        <p:tgtEl>
                                          <p:spTgt spid="37"/>
                                        </p:tgtEl>
                                      </p:cBhvr>
                                    </p:animEffect>
                                  </p:childTnLst>
                                </p:cTn>
                              </p:par>
                            </p:childTnLst>
                          </p:cTn>
                        </p:par>
                        <p:par>
                          <p:cTn id="54" fill="hold" nodeType="afterGroup">
                            <p:stCondLst>
                              <p:cond delay="425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nodeType="afterGroup">
                            <p:stCondLst>
                              <p:cond delay="4750"/>
                            </p:stCondLst>
                            <p:childTnLst>
                              <p:par>
                                <p:cTn id="59" presetID="23" presetClass="entr" presetSubtype="16" fill="hold" grpId="0" nodeType="afterEffect">
                                  <p:stCondLst>
                                    <p:cond delay="0"/>
                                  </p:stCondLst>
                                  <p:iterate type="lt">
                                    <p:tmPct val="10000"/>
                                  </p:iterate>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childTnLst>
                                </p:cTn>
                              </p:par>
                            </p:childTnLst>
                          </p:cTn>
                        </p:par>
                        <p:par>
                          <p:cTn id="63" fill="hold" nodeType="afterGroup">
                            <p:stCondLst>
                              <p:cond delay="5250"/>
                            </p:stCondLst>
                            <p:childTnLst>
                              <p:par>
                                <p:cTn id="64" presetID="23" presetClass="entr" presetSubtype="16" fill="hold" grpId="0" nodeType="afterEffect">
                                  <p:stCondLst>
                                    <p:cond delay="0"/>
                                  </p:stCondLst>
                                  <p:iterate type="lt">
                                    <p:tmPct val="10000"/>
                                  </p:iterate>
                                  <p:childTnLst>
                                    <p:set>
                                      <p:cBhvr>
                                        <p:cTn id="65" dur="1" fill="hold">
                                          <p:stCondLst>
                                            <p:cond delay="0"/>
                                          </p:stCondLst>
                                        </p:cTn>
                                        <p:tgtEl>
                                          <p:spTgt spid="39"/>
                                        </p:tgtEl>
                                        <p:attrNameLst>
                                          <p:attrName>style.visibility</p:attrName>
                                        </p:attrNameLst>
                                      </p:cBhvr>
                                      <p:to>
                                        <p:strVal val="visible"/>
                                      </p:to>
                                    </p:set>
                                    <p:anim calcmode="lin" valueType="num">
                                      <p:cBhvr>
                                        <p:cTn id="66" dur="250" fill="hold"/>
                                        <p:tgtEl>
                                          <p:spTgt spid="39"/>
                                        </p:tgtEl>
                                        <p:attrNameLst>
                                          <p:attrName>ppt_w</p:attrName>
                                        </p:attrNameLst>
                                      </p:cBhvr>
                                      <p:tavLst>
                                        <p:tav tm="0">
                                          <p:val>
                                            <p:fltVal val="0"/>
                                          </p:val>
                                        </p:tav>
                                        <p:tav tm="100000">
                                          <p:val>
                                            <p:strVal val="#ppt_w"/>
                                          </p:val>
                                        </p:tav>
                                      </p:tavLst>
                                    </p:anim>
                                    <p:anim calcmode="lin" valueType="num">
                                      <p:cBhvr>
                                        <p:cTn id="67" dur="250" fill="hold"/>
                                        <p:tgtEl>
                                          <p:spTgt spid="39"/>
                                        </p:tgtEl>
                                        <p:attrNameLst>
                                          <p:attrName>ppt_h</p:attrName>
                                        </p:attrNameLst>
                                      </p:cBhvr>
                                      <p:tavLst>
                                        <p:tav tm="0">
                                          <p:val>
                                            <p:fltVal val="0"/>
                                          </p:val>
                                        </p:tav>
                                        <p:tav tm="100000">
                                          <p:val>
                                            <p:strVal val="#ppt_h"/>
                                          </p:val>
                                        </p:tav>
                                      </p:tavLst>
                                    </p:anim>
                                  </p:childTnLst>
                                </p:cTn>
                              </p:par>
                            </p:childTnLst>
                          </p:cTn>
                        </p:par>
                        <p:par>
                          <p:cTn id="68" fill="hold" nodeType="afterGroup">
                            <p:stCondLst>
                              <p:cond delay="5500"/>
                            </p:stCondLst>
                            <p:childTnLst>
                              <p:par>
                                <p:cTn id="69" presetID="14" presetClass="entr" presetSubtype="1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randombar(horizontal)">
                                      <p:cBhvr>
                                        <p:cTn id="71" dur="250"/>
                                        <p:tgtEl>
                                          <p:spTgt spid="40"/>
                                        </p:tgtEl>
                                      </p:cBhvr>
                                    </p:animEffect>
                                  </p:childTnLst>
                                </p:cTn>
                              </p:par>
                            </p:childTnLst>
                          </p:cTn>
                        </p:par>
                        <p:par>
                          <p:cTn id="72" fill="hold" nodeType="afterGroup">
                            <p:stCondLst>
                              <p:cond delay="5750"/>
                            </p:stCondLst>
                            <p:childTnLst>
                              <p:par>
                                <p:cTn id="73" presetID="22"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nodeType="afterGroup">
                            <p:stCondLst>
                              <p:cond delay="6250"/>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childTnLst>
                                </p:cTn>
                              </p:par>
                            </p:childTnLst>
                          </p:cTn>
                        </p:par>
                        <p:par>
                          <p:cTn id="81" fill="hold" nodeType="afterGroup">
                            <p:stCondLst>
                              <p:cond delay="6750"/>
                            </p:stCondLst>
                            <p:childTnLst>
                              <p:par>
                                <p:cTn id="82" presetID="23" presetClass="entr" presetSubtype="16" fill="hold" grpId="0" nodeType="afterEffect">
                                  <p:stCondLst>
                                    <p:cond delay="0"/>
                                  </p:stCondLst>
                                  <p:iterate type="lt">
                                    <p:tmPct val="10000"/>
                                  </p:iterate>
                                  <p:childTnLst>
                                    <p:set>
                                      <p:cBhvr>
                                        <p:cTn id="83" dur="1" fill="hold">
                                          <p:stCondLst>
                                            <p:cond delay="0"/>
                                          </p:stCondLst>
                                        </p:cTn>
                                        <p:tgtEl>
                                          <p:spTgt spid="42"/>
                                        </p:tgtEl>
                                        <p:attrNameLst>
                                          <p:attrName>style.visibility</p:attrName>
                                        </p:attrNameLst>
                                      </p:cBhvr>
                                      <p:to>
                                        <p:strVal val="visible"/>
                                      </p:to>
                                    </p:set>
                                    <p:anim calcmode="lin" valueType="num">
                                      <p:cBhvr>
                                        <p:cTn id="84" dur="250" fill="hold"/>
                                        <p:tgtEl>
                                          <p:spTgt spid="42"/>
                                        </p:tgtEl>
                                        <p:attrNameLst>
                                          <p:attrName>ppt_w</p:attrName>
                                        </p:attrNameLst>
                                      </p:cBhvr>
                                      <p:tavLst>
                                        <p:tav tm="0">
                                          <p:val>
                                            <p:fltVal val="0"/>
                                          </p:val>
                                        </p:tav>
                                        <p:tav tm="100000">
                                          <p:val>
                                            <p:strVal val="#ppt_w"/>
                                          </p:val>
                                        </p:tav>
                                      </p:tavLst>
                                    </p:anim>
                                    <p:anim calcmode="lin" valueType="num">
                                      <p:cBhvr>
                                        <p:cTn id="85" dur="250" fill="hold"/>
                                        <p:tgtEl>
                                          <p:spTgt spid="42"/>
                                        </p:tgtEl>
                                        <p:attrNameLst>
                                          <p:attrName>ppt_h</p:attrName>
                                        </p:attrNameLst>
                                      </p:cBhvr>
                                      <p:tavLst>
                                        <p:tav tm="0">
                                          <p:val>
                                            <p:fltVal val="0"/>
                                          </p:val>
                                        </p:tav>
                                        <p:tav tm="100000">
                                          <p:val>
                                            <p:strVal val="#ppt_h"/>
                                          </p:val>
                                        </p:tav>
                                      </p:tavLst>
                                    </p:anim>
                                  </p:childTnLst>
                                </p:cTn>
                              </p:par>
                            </p:childTnLst>
                          </p:cTn>
                        </p:par>
                        <p:par>
                          <p:cTn id="86" fill="hold" nodeType="afterGroup">
                            <p:stCondLst>
                              <p:cond delay="7000"/>
                            </p:stCondLst>
                            <p:childTnLst>
                              <p:par>
                                <p:cTn id="87" presetID="14" presetClass="entr" presetSubtype="1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randombar(horizontal)">
                                      <p:cBhvr>
                                        <p:cTn id="89"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占位符 5"/>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4089400" y="760666"/>
            <a:ext cx="5054600" cy="2628392"/>
          </a:xfrm>
          <a:blipFill dpi="0" rotWithShape="1">
            <a:blip r:embed="rId3">
              <a:extLst>
                <a:ext uri="{28A0092B-C50C-407E-A947-70E740481C1C}">
                  <a14:useLocalDpi xmlns:a14="http://schemas.microsoft.com/office/drawing/2010/main" val="0"/>
                </a:ext>
              </a:extLst>
            </a:blip>
            <a:stretch>
              <a:fillRect/>
            </a:stretch>
          </a:blipFill>
        </p:spPr>
      </p:pic>
      <p:grpSp>
        <p:nvGrpSpPr>
          <p:cNvPr id="2" name="组合 21"/>
          <p:cNvGrpSpPr/>
          <p:nvPr/>
        </p:nvGrpSpPr>
        <p:grpSpPr>
          <a:xfrm>
            <a:off x="733924" y="1877735"/>
            <a:ext cx="3334020" cy="2276454"/>
            <a:chOff x="978565" y="2503646"/>
            <a:chExt cx="4838035" cy="3035271"/>
          </a:xfrm>
        </p:grpSpPr>
        <p:cxnSp>
          <p:nvCxnSpPr>
            <p:cNvPr id="14" name="直接连接符 13"/>
            <p:cNvCxnSpPr/>
            <p:nvPr/>
          </p:nvCxnSpPr>
          <p:spPr>
            <a:xfrm>
              <a:off x="1126672" y="3037338"/>
              <a:ext cx="8418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78565" y="3158972"/>
              <a:ext cx="4838035" cy="1390381"/>
            </a:xfrm>
            <a:prstGeom prst="rect">
              <a:avLst/>
            </a:prstGeom>
          </p:spPr>
          <p:txBody>
            <a:bodyPr wrap="square">
              <a:spAutoFit/>
            </a:bodyPr>
            <a:lstStyle/>
            <a:p>
              <a:pPr algn="just">
                <a:lnSpc>
                  <a:spcPct val="120000"/>
                </a:lnSpc>
              </a:pPr>
              <a:r>
                <a:rPr lang="zh-CN" altLang="en-US" sz="1050">
                  <a:solidFill>
                    <a:schemeClr val="bg1">
                      <a:lumMod val="50000"/>
                    </a:schemeClr>
                  </a:solidFill>
                </a:rPr>
                <a:t>用户可以在投影仪或者计算机上进行演示，也可以将演示文稿打印出来，制作成胶片，以便应用到更广泛的领域中。利用</a:t>
              </a:r>
              <a:r>
                <a:rPr lang="en-US" altLang="zh-CN" sz="1050">
                  <a:solidFill>
                    <a:schemeClr val="bg1">
                      <a:lumMod val="50000"/>
                    </a:schemeClr>
                  </a:solidFill>
                </a:rPr>
                <a:t>Microsoft Office PowerPoint</a:t>
              </a:r>
              <a:r>
                <a:rPr lang="zh-CN" altLang="en-US" sz="1050">
                  <a:solidFill>
                    <a:schemeClr val="bg1">
                      <a:lumMod val="50000"/>
                    </a:schemeClr>
                  </a:solidFill>
                </a:rPr>
                <a:t>不仅可以创建演示文稿，还可以在互联网上召开面对面会议、远程会议或在网上给观众展示演示文稿</a:t>
              </a:r>
              <a:endParaRPr lang="zh-CN" altLang="en-US" sz="1050">
                <a:solidFill>
                  <a:schemeClr val="bg1">
                    <a:lumMod val="50000"/>
                  </a:schemeClr>
                </a:solidFill>
              </a:endParaRPr>
            </a:p>
          </p:txBody>
        </p:sp>
        <p:sp>
          <p:nvSpPr>
            <p:cNvPr id="16" name="矩形 15"/>
            <p:cNvSpPr/>
            <p:nvPr/>
          </p:nvSpPr>
          <p:spPr>
            <a:xfrm>
              <a:off x="978565" y="2503646"/>
              <a:ext cx="2804222" cy="434051"/>
            </a:xfrm>
            <a:prstGeom prst="rect">
              <a:avLst/>
            </a:prstGeom>
          </p:spPr>
          <p:txBody>
            <a:bodyPr wrap="square">
              <a:spAutoFit/>
            </a:bodyPr>
            <a:lstStyle/>
            <a:p>
              <a:pPr algn="just">
                <a:lnSpc>
                  <a:spcPct val="120000"/>
                </a:lnSpc>
              </a:pPr>
              <a:r>
                <a:rPr lang="zh-CN" altLang="en-US" sz="1400" b="1">
                  <a:solidFill>
                    <a:schemeClr val="bg1">
                      <a:lumMod val="50000"/>
                    </a:schemeClr>
                  </a:solidFill>
                </a:rPr>
                <a:t>标题文字添加</a:t>
              </a:r>
              <a:endParaRPr lang="zh-CN" altLang="en-US" sz="1400" b="1">
                <a:solidFill>
                  <a:schemeClr val="bg1">
                    <a:lumMod val="50000"/>
                  </a:schemeClr>
                </a:solidFill>
              </a:endParaRPr>
            </a:p>
          </p:txBody>
        </p:sp>
        <p:sp>
          <p:nvSpPr>
            <p:cNvPr id="17" name="矩形 16"/>
            <p:cNvSpPr/>
            <p:nvPr/>
          </p:nvSpPr>
          <p:spPr>
            <a:xfrm>
              <a:off x="978565" y="4665600"/>
              <a:ext cx="4838035" cy="873317"/>
            </a:xfrm>
            <a:prstGeom prst="rect">
              <a:avLst/>
            </a:prstGeom>
          </p:spPr>
          <p:txBody>
            <a:bodyPr wrap="square">
              <a:spAutoFit/>
            </a:bodyPr>
            <a:lstStyle/>
            <a:p>
              <a:pPr algn="just">
                <a:lnSpc>
                  <a:spcPct val="120000"/>
                </a:lnSpc>
              </a:pPr>
              <a:r>
                <a:rPr lang="zh-CN" altLang="en-US" sz="1050">
                  <a:solidFill>
                    <a:schemeClr val="bg1">
                      <a:lumMod val="50000"/>
                    </a:schemeClr>
                  </a:solidFill>
                </a:rPr>
                <a:t>用户可以在投影仪或者计算机上进行演示，也可以将演示文稿打印出来，制作成胶片，以便应用到更广泛的领域中利用</a:t>
              </a:r>
              <a:r>
                <a:rPr lang="en-US" altLang="zh-CN" sz="1050">
                  <a:solidFill>
                    <a:schemeClr val="bg1">
                      <a:lumMod val="50000"/>
                    </a:schemeClr>
                  </a:solidFill>
                </a:rPr>
                <a:t>Microsoft Office PowerPoint</a:t>
              </a:r>
              <a:r>
                <a:rPr lang="zh-CN" altLang="en-US" sz="1050">
                  <a:solidFill>
                    <a:schemeClr val="bg1">
                      <a:lumMod val="50000"/>
                    </a:schemeClr>
                  </a:solidFill>
                </a:rPr>
                <a:t>不仅可以创建演</a:t>
              </a:r>
              <a:endParaRPr lang="zh-CN" altLang="en-US" sz="1050">
                <a:solidFill>
                  <a:schemeClr val="bg1">
                    <a:lumMod val="50000"/>
                  </a:schemeClr>
                </a:solidFill>
              </a:endParaRPr>
            </a:p>
          </p:txBody>
        </p:sp>
      </p:grpSp>
      <p:grpSp>
        <p:nvGrpSpPr>
          <p:cNvPr id="4" name="组合 20"/>
          <p:cNvGrpSpPr/>
          <p:nvPr/>
        </p:nvGrpSpPr>
        <p:grpSpPr>
          <a:xfrm>
            <a:off x="5218039" y="3123988"/>
            <a:ext cx="1466850" cy="1466850"/>
            <a:chOff x="6957385" y="4165317"/>
            <a:chExt cx="1955800" cy="1955800"/>
          </a:xfrm>
        </p:grpSpPr>
        <p:sp>
          <p:nvSpPr>
            <p:cNvPr id="18" name="椭圆 17"/>
            <p:cNvSpPr/>
            <p:nvPr/>
          </p:nvSpPr>
          <p:spPr>
            <a:xfrm>
              <a:off x="6957385" y="4165317"/>
              <a:ext cx="1955800" cy="19558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statistics-on-laptop_82095"/>
            <p:cNvSpPr>
              <a:spLocks noChangeAspect="1"/>
            </p:cNvSpPr>
            <p:nvPr/>
          </p:nvSpPr>
          <p:spPr bwMode="auto">
            <a:xfrm>
              <a:off x="7537214" y="4777786"/>
              <a:ext cx="796142" cy="730863"/>
            </a:xfrm>
            <a:custGeom>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txBody>
            <a:bodyPr/>
            <a:lstStyle/>
            <a:p>
              <a:endParaRPr lang="zh-CN" altLang="en-US"/>
            </a:p>
          </p:txBody>
        </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nodeType="afterGroup">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椭圆 7"/>
          <p:cNvSpPr/>
          <p:nvPr/>
        </p:nvSpPr>
        <p:spPr>
          <a:xfrm>
            <a:off x="395536" y="1545730"/>
            <a:ext cx="1012073" cy="1012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1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1"/>
          <p:cNvSpPr/>
          <p:nvPr>
            <p:custDataLst>
              <p:tags r:id="rId3"/>
            </p:custDataLst>
          </p:nvPr>
        </p:nvSpPr>
        <p:spPr>
          <a:xfrm>
            <a:off x="1668657" y="1419622"/>
            <a:ext cx="2939470" cy="61555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en-US" altLang="zh-CN" sz="2800" b="1">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131840"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1668657" y="215968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131840"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1668657" y="2365827"/>
            <a:ext cx="1046440" cy="138499"/>
          </a:xfrm>
          <a:prstGeom prst="rect">
            <a:avLst/>
          </a:prstGeom>
          <a:noFill/>
        </p:spPr>
        <p:txBody>
          <a:bodyPr wrap="none" lIns="0" tIns="0" rIns="0" bIns="0" rtlCol="0">
            <a:spAutoFit/>
          </a:bodyPr>
          <a:lstStyle/>
          <a:p>
            <a:pPr marL="121920" lvl="1" indent="-121920" algn="ctr">
              <a:buFont typeface="Arial" panose="020b0604020202020204" pitchFamily="34" charset="0"/>
              <a:buChar char="•"/>
            </a:pPr>
            <a:r>
              <a:rPr lang="zh-CN" altLang="en-US" sz="900">
                <a:solidFill>
                  <a:schemeClr val="tx1">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900">
              <a:solidFill>
                <a:schemeClr val="tx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252" y="3838725"/>
            <a:ext cx="9143498" cy="1304775"/>
          </a:xfrm>
          <a:custGeom>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91433" tIns="45717" rIns="91433" bIns="45717" numCol="1" anchor="t" anchorCtr="0" compatLnSpc="1"/>
          <a:lstStyle/>
          <a:p>
            <a:endParaRPr lang="zh-CN" altLang="en-US"/>
          </a:p>
        </p:txBody>
      </p:sp>
      <p:sp>
        <p:nvSpPr>
          <p:cNvPr id="18" name="Freeform 7"/>
          <p:cNvSpPr/>
          <p:nvPr/>
        </p:nvSpPr>
        <p:spPr bwMode="auto">
          <a:xfrm>
            <a:off x="252" y="3647129"/>
            <a:ext cx="9143498" cy="421724"/>
          </a:xfrm>
          <a:custGeom>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grpSp>
        <p:nvGrpSpPr>
          <p:cNvPr id="14" name="组合 13"/>
          <p:cNvGrpSpPr/>
          <p:nvPr/>
        </p:nvGrpSpPr>
        <p:grpSpPr>
          <a:xfrm>
            <a:off x="0" y="167260"/>
            <a:ext cx="9144000" cy="4977523"/>
            <a:chOff x="0" y="223013"/>
            <a:chExt cx="12192000" cy="6636697"/>
          </a:xfrm>
        </p:grpSpPr>
        <p:sp>
          <p:nvSpPr>
            <p:cNvPr id="16" name="矩形 15"/>
            <p:cNvSpPr/>
            <p:nvPr/>
          </p:nvSpPr>
          <p:spPr>
            <a:xfrm>
              <a:off x="0" y="4348627"/>
              <a:ext cx="12192000" cy="2511083"/>
            </a:xfrm>
            <a:prstGeom prst="rect">
              <a:avLst/>
            </a:prstGeom>
            <a:solidFill>
              <a:srgbClr val="EE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9" name="图片 18"/>
            <p:cNvPicPr>
              <a:picLocks noChangeAspect="1"/>
            </p:cNvPicPr>
            <p:nvPr/>
          </p:nvPicPr>
          <p:blipFill>
            <a:blip r:embed="rId4"/>
            <a:stretch>
              <a:fillRect/>
            </a:stretch>
          </p:blipFill>
          <p:spPr>
            <a:xfrm>
              <a:off x="5485668" y="223013"/>
              <a:ext cx="6457539" cy="6484862"/>
            </a:xfrm>
            <a:prstGeom prst="rect">
              <a:avLst/>
            </a:prstGeom>
          </p:spPr>
        </p:pic>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accel="4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500" fill="hold"/>
                                        <p:tgtEl>
                                          <p:spTgt spid="8"/>
                                        </p:tgtEl>
                                        <p:attrNameLst>
                                          <p:attrName>ppt_x</p:attrName>
                                        </p:attrNameLst>
                                      </p:cBhvr>
                                      <p:tavLst>
                                        <p:tav tm="0">
                                          <p:val>
                                            <p:strVal val="#ppt_x"/>
                                          </p:val>
                                        </p:tav>
                                        <p:tav tm="100000">
                                          <p:val>
                                            <p:strVal val="#ppt_x"/>
                                          </p:val>
                                        </p:tav>
                                      </p:tavLst>
                                    </p:anim>
                                    <p:anim calcmode="lin" valueType="num">
                                      <p:cBhvr additive="base">
                                        <p:cTn id="2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by="(-#ppt_w*2)" calcmode="lin" valueType="num">
                                      <p:cBhvr rctx="PPT">
                                        <p:cTn id="26" dur="500" autoRev="1" fill="hold">
                                          <p:stCondLst>
                                            <p:cond delay="0"/>
                                          </p:stCondLst>
                                        </p:cTn>
                                        <p:tgtEl>
                                          <p:spTgt spid="9"/>
                                        </p:tgtEl>
                                        <p:attrNameLst>
                                          <p:attrName>ppt_w</p:attrName>
                                        </p:attrNameLst>
                                      </p:cBhvr>
                                    </p:anim>
                                    <p:anim by="(#ppt_w*0.50)" calcmode="lin" valueType="num">
                                      <p:cBhvr>
                                        <p:cTn id="27" dur="500" decel="50000" autoRev="1" fill="hold">
                                          <p:stCondLst>
                                            <p:cond delay="0"/>
                                          </p:stCondLst>
                                        </p:cTn>
                                        <p:tgtEl>
                                          <p:spTgt spid="9"/>
                                        </p:tgtEl>
                                        <p:attrNameLst>
                                          <p:attrName>ppt_x</p:attrName>
                                        </p:attrNameLst>
                                      </p:cBhvr>
                                    </p:anim>
                                    <p:anim from="(-#ppt_h/2)" to="(#ppt_y)" calcmode="lin" valueType="num">
                                      <p:cBhvr>
                                        <p:cTn id="28" dur="1000" fill="hold">
                                          <p:stCondLst>
                                            <p:cond delay="0"/>
                                          </p:stCondLst>
                                        </p:cTn>
                                        <p:tgtEl>
                                          <p:spTgt spid="9"/>
                                        </p:tgtEl>
                                        <p:attrNameLst>
                                          <p:attrName>ppt_y</p:attrName>
                                        </p:attrNameLst>
                                      </p:cBhvr>
                                    </p:anim>
                                    <p:animRot by="21600000">
                                      <p:cBhvr>
                                        <p:cTn id="29" dur="1000" fill="hold">
                                          <p:stCondLst>
                                            <p:cond delay="0"/>
                                          </p:stCondLst>
                                        </p:cTn>
                                        <p:tgtEl>
                                          <p:spTgt spid="9"/>
                                        </p:tgtEl>
                                        <p:attrNameLst>
                                          <p:attrName>r</p:attrName>
                                        </p:attrNameLst>
                                      </p:cBhvr>
                                    </p:animRo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7" grpId="0" animBg="1"/>
      <p:bldP spid="18"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cc9c06d9-9966-4a1b-a23d-b3402f8cf150"/>
          <p:cNvGrpSpPr>
            <a:grpSpLocks noChangeAspect="1"/>
          </p:cNvGrpSpPr>
          <p:nvPr/>
        </p:nvGrpSpPr>
        <p:grpSpPr>
          <a:xfrm>
            <a:off x="364414" y="991783"/>
            <a:ext cx="8415172" cy="3327635"/>
            <a:chOff x="194105" y="1322377"/>
            <a:chExt cx="11220230" cy="4436847"/>
          </a:xfrm>
        </p:grpSpPr>
        <p:grpSp>
          <p:nvGrpSpPr>
            <p:cNvPr id="3" name="组合 3"/>
            <p:cNvGrpSpPr/>
            <p:nvPr/>
          </p:nvGrpSpPr>
          <p:grpSpPr>
            <a:xfrm>
              <a:off x="194105" y="1395450"/>
              <a:ext cx="2549181" cy="3037836"/>
              <a:chOff x="548708" y="1368464"/>
              <a:chExt cx="2549181" cy="3037836"/>
            </a:xfrm>
          </p:grpSpPr>
          <p:grpSp>
            <p:nvGrpSpPr>
              <p:cNvPr id="4" name="组合 70"/>
              <p:cNvGrpSpPr/>
              <p:nvPr/>
            </p:nvGrpSpPr>
            <p:grpSpPr>
              <a:xfrm>
                <a:off x="891818" y="2450986"/>
                <a:ext cx="1862957" cy="1955314"/>
                <a:chOff x="989461" y="1985775"/>
                <a:chExt cx="1673951" cy="1756937"/>
              </a:xfrm>
            </p:grpSpPr>
            <p:grpSp>
              <p:nvGrpSpPr>
                <p:cNvPr id="5" name="组合 74"/>
                <p:cNvGrpSpPr/>
                <p:nvPr/>
              </p:nvGrpSpPr>
              <p:grpSpPr>
                <a:xfrm>
                  <a:off x="989461" y="2099015"/>
                  <a:ext cx="1673951" cy="1643697"/>
                  <a:chOff x="1929719" y="2203878"/>
                  <a:chExt cx="2231936" cy="2191594"/>
                </a:xfrm>
              </p:grpSpPr>
              <p:sp>
                <p:nvSpPr>
                  <p:cNvPr id="81" name="任意多边形 46"/>
                  <p:cNvSpPr/>
                  <p:nvPr/>
                </p:nvSpPr>
                <p:spPr>
                  <a:xfrm rot="15099353">
                    <a:off x="1785497" y="2348100"/>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82" name="任意多边形 47"/>
                  <p:cNvSpPr/>
                  <p:nvPr/>
                </p:nvSpPr>
                <p:spPr>
                  <a:xfrm rot="4304382">
                    <a:off x="2036779" y="3292479"/>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83" name="任意多边形 48"/>
                  <p:cNvSpPr/>
                  <p:nvPr/>
                </p:nvSpPr>
                <p:spPr>
                  <a:xfrm rot="9623180" flipH="1" flipV="1">
                    <a:off x="2860707" y="3191723"/>
                    <a:ext cx="1251052" cy="994445"/>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84" name="任意多边形 49"/>
                  <p:cNvSpPr/>
                  <p:nvPr/>
                </p:nvSpPr>
                <p:spPr>
                  <a:xfrm rot="9660772">
                    <a:off x="2952049" y="2449507"/>
                    <a:ext cx="1209606"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nvGrpSpPr>
                <p:cNvPr id="6" name="组合 75"/>
                <p:cNvGrpSpPr/>
                <p:nvPr/>
              </p:nvGrpSpPr>
              <p:grpSpPr>
                <a:xfrm>
                  <a:off x="1695687" y="1985775"/>
                  <a:ext cx="316108" cy="269323"/>
                  <a:chOff x="6738973" y="2269078"/>
                  <a:chExt cx="1114524" cy="949566"/>
                </a:xfrm>
                <a:solidFill>
                  <a:schemeClr val="accent3"/>
                </a:solidFill>
              </p:grpSpPr>
              <p:sp>
                <p:nvSpPr>
                  <p:cNvPr id="77" name="矩形 76"/>
                  <p:cNvSpPr/>
                  <p:nvPr/>
                </p:nvSpPr>
                <p:spPr>
                  <a:xfrm>
                    <a:off x="6738973" y="2476583"/>
                    <a:ext cx="361536" cy="535055"/>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78" name="流程图: 手动操作 77"/>
                  <p:cNvSpPr/>
                  <p:nvPr/>
                </p:nvSpPr>
                <p:spPr>
                  <a:xfrm rot="16200000" flipV="1">
                    <a:off x="6771938" y="2625600"/>
                    <a:ext cx="893737" cy="236520"/>
                  </a:xfrm>
                  <a:prstGeom prst="flowChartManualOperati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79" name="弦形 78"/>
                  <p:cNvSpPr/>
                  <p:nvPr/>
                </p:nvSpPr>
                <p:spPr>
                  <a:xfrm rot="12166380">
                    <a:off x="7225500" y="2500908"/>
                    <a:ext cx="445772" cy="445772"/>
                  </a:xfrm>
                  <a:prstGeom prst="chord">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80" name="空心弧 79"/>
                  <p:cNvSpPr/>
                  <p:nvPr/>
                </p:nvSpPr>
                <p:spPr>
                  <a:xfrm rot="5574077">
                    <a:off x="6903931" y="2269078"/>
                    <a:ext cx="949566" cy="949566"/>
                  </a:xfrm>
                  <a:prstGeom prst="blockArc">
                    <a:avLst>
                      <a:gd name="adj1" fmla="val 10800000"/>
                      <a:gd name="adj2" fmla="val 21371602"/>
                      <a:gd name="adj3" fmla="val 8832"/>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grpSp>
            <p:nvGrpSpPr>
              <p:cNvPr id="7" name="组合 71"/>
              <p:cNvGrpSpPr/>
              <p:nvPr/>
            </p:nvGrpSpPr>
            <p:grpSpPr>
              <a:xfrm>
                <a:off x="548708" y="1368464"/>
                <a:ext cx="2549181" cy="776023"/>
                <a:chOff x="1762632" y="1197195"/>
                <a:chExt cx="2549181" cy="776023"/>
              </a:xfrm>
            </p:grpSpPr>
            <p:sp>
              <p:nvSpPr>
                <p:cNvPr id="73" name="文本框 17"/>
                <p:cNvSpPr txBox="1"/>
                <p:nvPr/>
              </p:nvSpPr>
              <p:spPr>
                <a:xfrm>
                  <a:off x="1762632" y="1197195"/>
                  <a:ext cx="2549181" cy="388226"/>
                </a:xfrm>
                <a:prstGeom prst="rect">
                  <a:avLst/>
                </a:prstGeom>
                <a:noFill/>
              </p:spPr>
              <p:txBody>
                <a:bodyPr wrap="none" lIns="0" tIns="0" rIns="0" bIns="0" anchor="ctr" anchorCtr="1">
                  <a:normAutofit/>
                </a:bodyPr>
                <a:lstStyle/>
                <a:p>
                  <a:pPr algn="ctr"/>
                  <a:r>
                    <a:rPr lang="zh-CN" altLang="en-US" sz="1400" b="1">
                      <a:solidFill>
                        <a:schemeClr val="bg1">
                          <a:lumMod val="50000"/>
                        </a:schemeClr>
                      </a:solidFill>
                      <a:latin typeface="+mj-ea"/>
                      <a:ea typeface="+mj-ea"/>
                    </a:rPr>
                    <a:t>标题文本预设</a:t>
                  </a:r>
                  <a:endParaRPr lang="zh-CN" altLang="en-US" sz="1400" b="1">
                    <a:solidFill>
                      <a:schemeClr val="bg1">
                        <a:lumMod val="50000"/>
                      </a:schemeClr>
                    </a:solidFill>
                    <a:latin typeface="+mj-ea"/>
                    <a:ea typeface="+mj-ea"/>
                  </a:endParaRPr>
                </a:p>
              </p:txBody>
            </p:sp>
            <p:sp>
              <p:nvSpPr>
                <p:cNvPr id="74" name="文本框 18"/>
                <p:cNvSpPr txBox="1"/>
                <p:nvPr/>
              </p:nvSpPr>
              <p:spPr>
                <a:xfrm>
                  <a:off x="1762632" y="1585420"/>
                  <a:ext cx="2549181" cy="387798"/>
                </a:xfrm>
                <a:prstGeom prst="rect">
                  <a:avLst/>
                </a:prstGeom>
              </p:spPr>
              <p:txBody>
                <a:bodyPr vert="horz" wrap="square" lIns="0" tIns="0" rIns="0" bIns="0" anchor="t" anchorCtr="1">
                  <a:noAutofit/>
                </a:bodyPr>
                <a:lstStyle/>
                <a:p>
                  <a:pPr algn="ctr">
                    <a:lnSpc>
                      <a:spcPct val="120000"/>
                    </a:lnSpc>
                  </a:pPr>
                  <a:r>
                    <a:rPr lang="zh-CN" altLang="en-US" sz="800">
                      <a:solidFill>
                        <a:schemeClr val="bg1">
                          <a:lumMod val="50000"/>
                        </a:schemeClr>
                      </a:solidFill>
                      <a:latin typeface="+mj-ea"/>
                      <a:ea typeface="+mj-ea"/>
                    </a:rPr>
                    <a:t>此部分内容作为文字排版占位显示 </a:t>
                  </a:r>
                  <a:br>
                    <a:rPr lang="zh-CN" altLang="en-US" sz="800">
                      <a:solidFill>
                        <a:schemeClr val="bg1">
                          <a:lumMod val="50000"/>
                        </a:schemeClr>
                      </a:solidFill>
                      <a:latin typeface="+mj-ea"/>
                      <a:ea typeface="+mj-ea"/>
                    </a:rPr>
                  </a:br>
                  <a:r>
                    <a:rPr lang="zh-CN" altLang="en-US" sz="800">
                      <a:solidFill>
                        <a:schemeClr val="bg1">
                          <a:lumMod val="50000"/>
                        </a:schemeClr>
                      </a:solidFill>
                      <a:latin typeface="+mj-ea"/>
                      <a:ea typeface="+mj-ea"/>
                    </a:rPr>
                    <a:t>（建议使用主题字体）</a:t>
                  </a:r>
                  <a:endParaRPr lang="zh-CN" altLang="en-US" sz="800">
                    <a:solidFill>
                      <a:schemeClr val="bg1">
                        <a:lumMod val="50000"/>
                      </a:schemeClr>
                    </a:solidFill>
                    <a:latin typeface="+mj-ea"/>
                    <a:ea typeface="+mj-ea"/>
                  </a:endParaRPr>
                </a:p>
              </p:txBody>
            </p:sp>
          </p:grpSp>
        </p:grpSp>
        <p:grpSp>
          <p:nvGrpSpPr>
            <p:cNvPr id="8" name="组合 4"/>
            <p:cNvGrpSpPr/>
            <p:nvPr/>
          </p:nvGrpSpPr>
          <p:grpSpPr>
            <a:xfrm>
              <a:off x="3662525" y="1322377"/>
              <a:ext cx="2549181" cy="3108405"/>
              <a:chOff x="4585767" y="1285385"/>
              <a:chExt cx="2549181" cy="3108405"/>
            </a:xfrm>
          </p:grpSpPr>
          <p:grpSp>
            <p:nvGrpSpPr>
              <p:cNvPr id="9" name="组合 58"/>
              <p:cNvGrpSpPr/>
              <p:nvPr/>
            </p:nvGrpSpPr>
            <p:grpSpPr>
              <a:xfrm>
                <a:off x="4928429" y="2367904"/>
                <a:ext cx="1863862" cy="2025886"/>
                <a:chOff x="4056929" y="1923464"/>
                <a:chExt cx="1674763" cy="1820348"/>
              </a:xfrm>
            </p:grpSpPr>
            <p:grpSp>
              <p:nvGrpSpPr>
                <p:cNvPr id="10" name="组合 62"/>
                <p:cNvGrpSpPr/>
                <p:nvPr/>
              </p:nvGrpSpPr>
              <p:grpSpPr>
                <a:xfrm>
                  <a:off x="4056929" y="2117409"/>
                  <a:ext cx="1674763" cy="1626403"/>
                  <a:chOff x="6019675" y="2228402"/>
                  <a:chExt cx="2233018" cy="2168536"/>
                </a:xfrm>
              </p:grpSpPr>
              <p:sp>
                <p:nvSpPr>
                  <p:cNvPr id="67" name="任意多边形 54"/>
                  <p:cNvSpPr/>
                  <p:nvPr/>
                </p:nvSpPr>
                <p:spPr>
                  <a:xfrm rot="15028394">
                    <a:off x="5870070" y="2378007"/>
                    <a:ext cx="1239262" cy="940052"/>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68" name="任意多边形 55"/>
                  <p:cNvSpPr/>
                  <p:nvPr/>
                </p:nvSpPr>
                <p:spPr>
                  <a:xfrm rot="4304382">
                    <a:off x="6116537" y="3293945"/>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69" name="任意多边形 56"/>
                  <p:cNvSpPr/>
                  <p:nvPr/>
                </p:nvSpPr>
                <p:spPr>
                  <a:xfrm rot="9623180" flipH="1" flipV="1">
                    <a:off x="6940465" y="3201883"/>
                    <a:ext cx="1251052" cy="994445"/>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70" name="任意多边形 57"/>
                  <p:cNvSpPr/>
                  <p:nvPr/>
                </p:nvSpPr>
                <p:spPr>
                  <a:xfrm rot="9654881">
                    <a:off x="7043087" y="2458879"/>
                    <a:ext cx="1209606"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nvGrpSpPr>
                <p:cNvPr id="11" name="组合 63"/>
                <p:cNvGrpSpPr/>
                <p:nvPr/>
              </p:nvGrpSpPr>
              <p:grpSpPr>
                <a:xfrm>
                  <a:off x="4699648" y="1923464"/>
                  <a:ext cx="389330" cy="387887"/>
                  <a:chOff x="5100545" y="1975558"/>
                  <a:chExt cx="660280" cy="657834"/>
                </a:xfrm>
                <a:solidFill>
                  <a:schemeClr val="accent4"/>
                </a:solidFill>
              </p:grpSpPr>
              <p:sp>
                <p:nvSpPr>
                  <p:cNvPr id="65" name="饼形 52"/>
                  <p:cNvSpPr/>
                  <p:nvPr/>
                </p:nvSpPr>
                <p:spPr>
                  <a:xfrm>
                    <a:off x="5100545" y="2008778"/>
                    <a:ext cx="624614" cy="624614"/>
                  </a:xfrm>
                  <a:prstGeom prst="pi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66" name="饼形 53"/>
                  <p:cNvSpPr/>
                  <p:nvPr/>
                </p:nvSpPr>
                <p:spPr>
                  <a:xfrm rot="16995040">
                    <a:off x="5136211" y="1975558"/>
                    <a:ext cx="624614" cy="624614"/>
                  </a:xfrm>
                  <a:prstGeom prst="pie">
                    <a:avLst>
                      <a:gd name="adj1" fmla="val 21036529"/>
                      <a:gd name="adj2" fmla="val 4417553"/>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grpSp>
            <p:nvGrpSpPr>
              <p:cNvPr id="15" name="组合 59"/>
              <p:cNvGrpSpPr/>
              <p:nvPr/>
            </p:nvGrpSpPr>
            <p:grpSpPr>
              <a:xfrm>
                <a:off x="4585767" y="1285385"/>
                <a:ext cx="2549181" cy="776023"/>
                <a:chOff x="5877558" y="1197195"/>
                <a:chExt cx="2549181" cy="776023"/>
              </a:xfrm>
            </p:grpSpPr>
            <p:sp>
              <p:nvSpPr>
                <p:cNvPr id="61" name="文本框 15"/>
                <p:cNvSpPr txBox="1"/>
                <p:nvPr/>
              </p:nvSpPr>
              <p:spPr>
                <a:xfrm>
                  <a:off x="5877558" y="1197195"/>
                  <a:ext cx="2549181" cy="388226"/>
                </a:xfrm>
                <a:prstGeom prst="rect">
                  <a:avLst/>
                </a:prstGeom>
                <a:noFill/>
              </p:spPr>
              <p:txBody>
                <a:bodyPr wrap="none" lIns="0" tIns="0" rIns="0" bIns="0" anchor="ctr" anchorCtr="1">
                  <a:normAutofit/>
                </a:bodyPr>
                <a:lstStyle/>
                <a:p>
                  <a:pPr algn="ctr"/>
                  <a:r>
                    <a:rPr lang="zh-CN" altLang="en-US" sz="1400" b="1">
                      <a:solidFill>
                        <a:schemeClr val="bg1">
                          <a:lumMod val="50000"/>
                        </a:schemeClr>
                      </a:solidFill>
                      <a:latin typeface="+mj-ea"/>
                      <a:ea typeface="+mj-ea"/>
                    </a:rPr>
                    <a:t>标题文本预设</a:t>
                  </a:r>
                  <a:endParaRPr lang="zh-CN" altLang="en-US" sz="1400" b="1">
                    <a:solidFill>
                      <a:schemeClr val="bg1">
                        <a:lumMod val="50000"/>
                      </a:schemeClr>
                    </a:solidFill>
                    <a:latin typeface="+mj-ea"/>
                    <a:ea typeface="+mj-ea"/>
                  </a:endParaRPr>
                </a:p>
              </p:txBody>
            </p:sp>
            <p:sp>
              <p:nvSpPr>
                <p:cNvPr id="62" name="文本框 16"/>
                <p:cNvSpPr txBox="1"/>
                <p:nvPr/>
              </p:nvSpPr>
              <p:spPr>
                <a:xfrm>
                  <a:off x="5877558" y="1585420"/>
                  <a:ext cx="2549181" cy="387798"/>
                </a:xfrm>
                <a:prstGeom prst="rect">
                  <a:avLst/>
                </a:prstGeom>
              </p:spPr>
              <p:txBody>
                <a:bodyPr vert="horz" wrap="square" lIns="0" tIns="0" rIns="0" bIns="0" anchor="t" anchorCtr="1">
                  <a:noAutofit/>
                </a:bodyPr>
                <a:lstStyle/>
                <a:p>
                  <a:pPr algn="ctr">
                    <a:lnSpc>
                      <a:spcPct val="120000"/>
                    </a:lnSpc>
                  </a:pPr>
                  <a:r>
                    <a:rPr lang="zh-CN" altLang="en-US" sz="800">
                      <a:solidFill>
                        <a:schemeClr val="bg1">
                          <a:lumMod val="50000"/>
                        </a:schemeClr>
                      </a:solidFill>
                      <a:latin typeface="+mj-ea"/>
                      <a:ea typeface="+mj-ea"/>
                    </a:rPr>
                    <a:t>此部分内容作为文字排版占位显示 </a:t>
                  </a:r>
                  <a:br>
                    <a:rPr lang="zh-CN" altLang="en-US" sz="800">
                      <a:solidFill>
                        <a:schemeClr val="bg1">
                          <a:lumMod val="50000"/>
                        </a:schemeClr>
                      </a:solidFill>
                      <a:latin typeface="+mj-ea"/>
                      <a:ea typeface="+mj-ea"/>
                    </a:rPr>
                  </a:br>
                  <a:r>
                    <a:rPr lang="zh-CN" altLang="en-US" sz="800">
                      <a:solidFill>
                        <a:schemeClr val="bg1">
                          <a:lumMod val="50000"/>
                        </a:schemeClr>
                      </a:solidFill>
                      <a:latin typeface="+mj-ea"/>
                      <a:ea typeface="+mj-ea"/>
                    </a:rPr>
                    <a:t>（建议使用主题字体）</a:t>
                  </a:r>
                  <a:endParaRPr lang="zh-CN" altLang="en-US" sz="800">
                    <a:solidFill>
                      <a:schemeClr val="bg1">
                        <a:lumMod val="50000"/>
                      </a:schemeClr>
                    </a:solidFill>
                    <a:latin typeface="+mj-ea"/>
                    <a:ea typeface="+mj-ea"/>
                  </a:endParaRPr>
                </a:p>
              </p:txBody>
            </p:sp>
          </p:grpSp>
        </p:grpSp>
        <p:grpSp>
          <p:nvGrpSpPr>
            <p:cNvPr id="20" name="组合 5"/>
            <p:cNvGrpSpPr/>
            <p:nvPr/>
          </p:nvGrpSpPr>
          <p:grpSpPr>
            <a:xfrm>
              <a:off x="1928315" y="2602351"/>
              <a:ext cx="2549181" cy="3156873"/>
              <a:chOff x="2537878" y="2602351"/>
              <a:chExt cx="2549181" cy="3156873"/>
            </a:xfrm>
          </p:grpSpPr>
          <p:grpSp>
            <p:nvGrpSpPr>
              <p:cNvPr id="21" name="组合 39"/>
              <p:cNvGrpSpPr/>
              <p:nvPr/>
            </p:nvGrpSpPr>
            <p:grpSpPr>
              <a:xfrm>
                <a:off x="2874397" y="2602351"/>
                <a:ext cx="1876143" cy="1987262"/>
                <a:chOff x="2403046" y="2099299"/>
                <a:chExt cx="1685799" cy="1785643"/>
              </a:xfrm>
            </p:grpSpPr>
            <p:grpSp>
              <p:nvGrpSpPr>
                <p:cNvPr id="24" name="组合 43"/>
                <p:cNvGrpSpPr/>
                <p:nvPr/>
              </p:nvGrpSpPr>
              <p:grpSpPr>
                <a:xfrm>
                  <a:off x="2403046" y="2099299"/>
                  <a:ext cx="1685799" cy="1625303"/>
                  <a:chOff x="3973046" y="2204258"/>
                  <a:chExt cx="2247733" cy="2167070"/>
                </a:xfrm>
              </p:grpSpPr>
              <p:sp>
                <p:nvSpPr>
                  <p:cNvPr id="55" name="任意多边形 36"/>
                  <p:cNvSpPr/>
                  <p:nvPr/>
                </p:nvSpPr>
                <p:spPr>
                  <a:xfrm rot="6571606" flipV="1">
                    <a:off x="3823441" y="3281671"/>
                    <a:ext cx="1239262" cy="940052"/>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6" name="任意多边形 37"/>
                  <p:cNvSpPr/>
                  <p:nvPr/>
                </p:nvSpPr>
                <p:spPr>
                  <a:xfrm rot="17295618" flipV="1">
                    <a:off x="4071856" y="2348480"/>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7" name="任意多边形 38"/>
                  <p:cNvSpPr/>
                  <p:nvPr/>
                </p:nvSpPr>
                <p:spPr>
                  <a:xfrm rot="11976820" flipH="1">
                    <a:off x="4895784" y="2413562"/>
                    <a:ext cx="1251052" cy="994445"/>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8" name="任意多边形 39"/>
                  <p:cNvSpPr/>
                  <p:nvPr/>
                </p:nvSpPr>
                <p:spPr>
                  <a:xfrm rot="11904031" flipV="1">
                    <a:off x="5011173" y="3187160"/>
                    <a:ext cx="1209606"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nvGrpSpPr>
                <p:cNvPr id="30" name="组合 44"/>
                <p:cNvGrpSpPr/>
                <p:nvPr/>
              </p:nvGrpSpPr>
              <p:grpSpPr>
                <a:xfrm>
                  <a:off x="3019493" y="3487059"/>
                  <a:ext cx="352105" cy="397883"/>
                  <a:chOff x="3413759" y="3230880"/>
                  <a:chExt cx="2065662" cy="2334217"/>
                </a:xfrm>
                <a:solidFill>
                  <a:schemeClr val="accent2"/>
                </a:solidFill>
              </p:grpSpPr>
              <p:sp>
                <p:nvSpPr>
                  <p:cNvPr id="46" name="新月形 45"/>
                  <p:cNvSpPr/>
                  <p:nvPr/>
                </p:nvSpPr>
                <p:spPr>
                  <a:xfrm rot="1328585">
                    <a:off x="4071435" y="3735976"/>
                    <a:ext cx="945943" cy="844732"/>
                  </a:xfrm>
                  <a:prstGeom prst="moon">
                    <a:avLst>
                      <a:gd name="adj" fmla="val 262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47" name="弦形 46"/>
                  <p:cNvSpPr/>
                  <p:nvPr/>
                </p:nvSpPr>
                <p:spPr>
                  <a:xfrm rot="16956432">
                    <a:off x="3413759" y="3431176"/>
                    <a:ext cx="1968139" cy="1968139"/>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48" name="椭圆 47"/>
                  <p:cNvSpPr/>
                  <p:nvPr/>
                </p:nvSpPr>
                <p:spPr>
                  <a:xfrm>
                    <a:off x="4223657" y="3230880"/>
                    <a:ext cx="1184366" cy="11843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49" name="新月形 48"/>
                  <p:cNvSpPr/>
                  <p:nvPr/>
                </p:nvSpPr>
                <p:spPr>
                  <a:xfrm rot="14732761">
                    <a:off x="3929190" y="4152589"/>
                    <a:ext cx="418950" cy="837900"/>
                  </a:xfrm>
                  <a:prstGeom prst="moon">
                    <a:avLst>
                      <a:gd name="adj" fmla="val 711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0" name="椭圆 49"/>
                  <p:cNvSpPr/>
                  <p:nvPr/>
                </p:nvSpPr>
                <p:spPr>
                  <a:xfrm>
                    <a:off x="4837816" y="3502691"/>
                    <a:ext cx="172326" cy="172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1" name="新月形 50"/>
                  <p:cNvSpPr/>
                  <p:nvPr/>
                </p:nvSpPr>
                <p:spPr>
                  <a:xfrm rot="16931004">
                    <a:off x="4850996" y="3479191"/>
                    <a:ext cx="418950" cy="837900"/>
                  </a:xfrm>
                  <a:prstGeom prst="moon">
                    <a:avLst>
                      <a:gd name="adj" fmla="val 563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2" name="新月形 51"/>
                  <p:cNvSpPr/>
                  <p:nvPr/>
                </p:nvSpPr>
                <p:spPr>
                  <a:xfrm rot="2556512">
                    <a:off x="4920253" y="3512478"/>
                    <a:ext cx="418950" cy="837900"/>
                  </a:xfrm>
                  <a:prstGeom prst="moon">
                    <a:avLst>
                      <a:gd name="adj" fmla="val 563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3" name="矩形 52"/>
                  <p:cNvSpPr/>
                  <p:nvPr/>
                </p:nvSpPr>
                <p:spPr>
                  <a:xfrm>
                    <a:off x="4223657" y="5346401"/>
                    <a:ext cx="95794" cy="218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54" name="矩形 53"/>
                  <p:cNvSpPr/>
                  <p:nvPr/>
                </p:nvSpPr>
                <p:spPr>
                  <a:xfrm>
                    <a:off x="4476119" y="5346401"/>
                    <a:ext cx="95794" cy="218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grpSp>
            <p:nvGrpSpPr>
              <p:cNvPr id="31" name="组合 40"/>
              <p:cNvGrpSpPr/>
              <p:nvPr/>
            </p:nvGrpSpPr>
            <p:grpSpPr>
              <a:xfrm>
                <a:off x="2537878" y="4983201"/>
                <a:ext cx="2549181" cy="776023"/>
                <a:chOff x="4948086" y="339361"/>
                <a:chExt cx="2549181" cy="776023"/>
              </a:xfrm>
            </p:grpSpPr>
            <p:sp>
              <p:nvSpPr>
                <p:cNvPr id="42" name="文本框 13"/>
                <p:cNvSpPr txBox="1"/>
                <p:nvPr/>
              </p:nvSpPr>
              <p:spPr>
                <a:xfrm>
                  <a:off x="4948086" y="339361"/>
                  <a:ext cx="2549181" cy="388226"/>
                </a:xfrm>
                <a:prstGeom prst="rect">
                  <a:avLst/>
                </a:prstGeom>
                <a:noFill/>
              </p:spPr>
              <p:txBody>
                <a:bodyPr wrap="none" lIns="0" tIns="0" rIns="0" bIns="0" anchor="ctr" anchorCtr="1">
                  <a:normAutofit/>
                </a:bodyPr>
                <a:lstStyle/>
                <a:p>
                  <a:pPr algn="ctr"/>
                  <a:r>
                    <a:rPr lang="zh-CN" altLang="en-US" sz="1400" b="1">
                      <a:solidFill>
                        <a:schemeClr val="bg1">
                          <a:lumMod val="50000"/>
                        </a:schemeClr>
                      </a:solidFill>
                      <a:latin typeface="+mj-ea"/>
                      <a:ea typeface="+mj-ea"/>
                    </a:rPr>
                    <a:t>标题文本预设</a:t>
                  </a:r>
                  <a:endParaRPr lang="zh-CN" altLang="en-US" sz="1400" b="1">
                    <a:solidFill>
                      <a:schemeClr val="bg1">
                        <a:lumMod val="50000"/>
                      </a:schemeClr>
                    </a:solidFill>
                    <a:latin typeface="+mj-ea"/>
                    <a:ea typeface="+mj-ea"/>
                  </a:endParaRPr>
                </a:p>
              </p:txBody>
            </p:sp>
            <p:sp>
              <p:nvSpPr>
                <p:cNvPr id="43" name="文本框 14"/>
                <p:cNvSpPr txBox="1"/>
                <p:nvPr/>
              </p:nvSpPr>
              <p:spPr>
                <a:xfrm>
                  <a:off x="4948086" y="727586"/>
                  <a:ext cx="2549181" cy="387798"/>
                </a:xfrm>
                <a:prstGeom prst="rect">
                  <a:avLst/>
                </a:prstGeom>
              </p:spPr>
              <p:txBody>
                <a:bodyPr vert="horz" wrap="square" lIns="0" tIns="0" rIns="0" bIns="0" anchor="t" anchorCtr="1">
                  <a:noAutofit/>
                </a:bodyPr>
                <a:lstStyle/>
                <a:p>
                  <a:pPr algn="ctr">
                    <a:lnSpc>
                      <a:spcPct val="120000"/>
                    </a:lnSpc>
                  </a:pPr>
                  <a:r>
                    <a:rPr lang="zh-CN" altLang="en-US" sz="800">
                      <a:solidFill>
                        <a:schemeClr val="bg1">
                          <a:lumMod val="50000"/>
                        </a:schemeClr>
                      </a:solidFill>
                      <a:latin typeface="+mj-ea"/>
                      <a:ea typeface="+mj-ea"/>
                    </a:rPr>
                    <a:t>此部分内容作为文字排版占位显示 </a:t>
                  </a:r>
                  <a:br>
                    <a:rPr lang="zh-CN" altLang="en-US" sz="800">
                      <a:solidFill>
                        <a:schemeClr val="bg1">
                          <a:lumMod val="50000"/>
                        </a:schemeClr>
                      </a:solidFill>
                      <a:latin typeface="+mj-ea"/>
                      <a:ea typeface="+mj-ea"/>
                    </a:rPr>
                  </a:br>
                  <a:r>
                    <a:rPr lang="zh-CN" altLang="en-US" sz="800">
                      <a:solidFill>
                        <a:schemeClr val="bg1">
                          <a:lumMod val="50000"/>
                        </a:schemeClr>
                      </a:solidFill>
                      <a:latin typeface="+mj-ea"/>
                      <a:ea typeface="+mj-ea"/>
                    </a:rPr>
                    <a:t>（建议使用主题字体）</a:t>
                  </a:r>
                  <a:endParaRPr lang="zh-CN" altLang="en-US" sz="800">
                    <a:solidFill>
                      <a:schemeClr val="bg1">
                        <a:lumMod val="50000"/>
                      </a:schemeClr>
                    </a:solidFill>
                    <a:latin typeface="+mj-ea"/>
                    <a:ea typeface="+mj-ea"/>
                  </a:endParaRPr>
                </a:p>
              </p:txBody>
            </p:sp>
          </p:grpSp>
        </p:grpSp>
        <p:grpSp>
          <p:nvGrpSpPr>
            <p:cNvPr id="35" name="组合 6"/>
            <p:cNvGrpSpPr/>
            <p:nvPr/>
          </p:nvGrpSpPr>
          <p:grpSpPr>
            <a:xfrm>
              <a:off x="5396735" y="2598485"/>
              <a:ext cx="2549181" cy="3060940"/>
              <a:chOff x="6612761" y="2601937"/>
              <a:chExt cx="2549181" cy="3060940"/>
            </a:xfrm>
          </p:grpSpPr>
          <p:grpSp>
            <p:nvGrpSpPr>
              <p:cNvPr id="40" name="组合 29"/>
              <p:cNvGrpSpPr/>
              <p:nvPr/>
            </p:nvGrpSpPr>
            <p:grpSpPr>
              <a:xfrm>
                <a:off x="6949508" y="2601937"/>
                <a:ext cx="1875677" cy="1907190"/>
                <a:chOff x="5624406" y="2098985"/>
                <a:chExt cx="1685381" cy="1713692"/>
              </a:xfrm>
            </p:grpSpPr>
            <p:sp>
              <p:nvSpPr>
                <p:cNvPr id="34" name="任意多边形 19"/>
                <p:cNvSpPr/>
                <p:nvPr/>
              </p:nvSpPr>
              <p:spPr>
                <a:xfrm>
                  <a:off x="6309679" y="3541406"/>
                  <a:ext cx="314834" cy="271271"/>
                </a:xfrm>
                <a:custGeom>
                  <a:gdLst>
                    <a:gd name="connsiteX0" fmla="*/ 860020 w 1730875"/>
                    <a:gd name="connsiteY0" fmla="*/ 0 h 1491374"/>
                    <a:gd name="connsiteX1" fmla="*/ 1147402 w 1730875"/>
                    <a:gd name="connsiteY1" fmla="*/ 287382 h 1491374"/>
                    <a:gd name="connsiteX2" fmla="*/ 860020 w 1730875"/>
                    <a:gd name="connsiteY2" fmla="*/ 574764 h 1491374"/>
                    <a:gd name="connsiteX3" fmla="*/ 802103 w 1730875"/>
                    <a:gd name="connsiteY3" fmla="*/ 568925 h 1491374"/>
                    <a:gd name="connsiteX4" fmla="*/ 772043 w 1730875"/>
                    <a:gd name="connsiteY4" fmla="*/ 559594 h 1491374"/>
                    <a:gd name="connsiteX5" fmla="*/ 493022 w 1730875"/>
                    <a:gd name="connsiteY5" fmla="*/ 1006545 h 1491374"/>
                    <a:gd name="connsiteX6" fmla="*/ 509140 w 1730875"/>
                    <a:gd name="connsiteY6" fmla="*/ 1021190 h 1491374"/>
                    <a:gd name="connsiteX7" fmla="*/ 552180 w 1730875"/>
                    <a:gd name="connsiteY7" fmla="*/ 1092130 h 1491374"/>
                    <a:gd name="connsiteX8" fmla="*/ 565286 w 1730875"/>
                    <a:gd name="connsiteY8" fmla="*/ 1134348 h 1491374"/>
                    <a:gd name="connsiteX9" fmla="*/ 1165590 w 1730875"/>
                    <a:gd name="connsiteY9" fmla="*/ 1134348 h 1491374"/>
                    <a:gd name="connsiteX10" fmla="*/ 1178695 w 1730875"/>
                    <a:gd name="connsiteY10" fmla="*/ 1092130 h 1491374"/>
                    <a:gd name="connsiteX11" fmla="*/ 1443493 w 1730875"/>
                    <a:gd name="connsiteY11" fmla="*/ 916610 h 1491374"/>
                    <a:gd name="connsiteX12" fmla="*/ 1730875 w 1730875"/>
                    <a:gd name="connsiteY12" fmla="*/ 1203992 h 1491374"/>
                    <a:gd name="connsiteX13" fmla="*/ 1443493 w 1730875"/>
                    <a:gd name="connsiteY13" fmla="*/ 1491374 h 1491374"/>
                    <a:gd name="connsiteX14" fmla="*/ 1178695 w 1730875"/>
                    <a:gd name="connsiteY14" fmla="*/ 1315854 h 1491374"/>
                    <a:gd name="connsiteX15" fmla="*/ 1165590 w 1730875"/>
                    <a:gd name="connsiteY15" fmla="*/ 1273636 h 1491374"/>
                    <a:gd name="connsiteX16" fmla="*/ 565286 w 1730875"/>
                    <a:gd name="connsiteY16" fmla="*/ 1273636 h 1491374"/>
                    <a:gd name="connsiteX17" fmla="*/ 552180 w 1730875"/>
                    <a:gd name="connsiteY17" fmla="*/ 1315854 h 1491374"/>
                    <a:gd name="connsiteX18" fmla="*/ 287382 w 1730875"/>
                    <a:gd name="connsiteY18" fmla="*/ 1491374 h 1491374"/>
                    <a:gd name="connsiteX19" fmla="*/ 0 w 1730875"/>
                    <a:gd name="connsiteY19" fmla="*/ 1203992 h 1491374"/>
                    <a:gd name="connsiteX20" fmla="*/ 287382 w 1730875"/>
                    <a:gd name="connsiteY20" fmla="*/ 916610 h 1491374"/>
                    <a:gd name="connsiteX21" fmla="*/ 372841 w 1730875"/>
                    <a:gd name="connsiteY21" fmla="*/ 929530 h 1491374"/>
                    <a:gd name="connsiteX22" fmla="*/ 399952 w 1730875"/>
                    <a:gd name="connsiteY22" fmla="*/ 942563 h 1491374"/>
                    <a:gd name="connsiteX23" fmla="*/ 673507 w 1730875"/>
                    <a:gd name="connsiteY23" fmla="*/ 504368 h 1491374"/>
                    <a:gd name="connsiteX24" fmla="*/ 656810 w 1730875"/>
                    <a:gd name="connsiteY24" fmla="*/ 490592 h 1491374"/>
                    <a:gd name="connsiteX25" fmla="*/ 572638 w 1730875"/>
                    <a:gd name="connsiteY25" fmla="*/ 287382 h 1491374"/>
                    <a:gd name="connsiteX26" fmla="*/ 860020 w 1730875"/>
                    <a:gd name="connsiteY26" fmla="*/ 0 h 14913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875" h="1491374">
                      <a:moveTo>
                        <a:pt x="860020" y="0"/>
                      </a:moveTo>
                      <a:cubicBezTo>
                        <a:pt x="1018737" y="0"/>
                        <a:pt x="1147402" y="128665"/>
                        <a:pt x="1147402" y="287382"/>
                      </a:cubicBezTo>
                      <a:cubicBezTo>
                        <a:pt x="1147402" y="446099"/>
                        <a:pt x="1018737" y="574764"/>
                        <a:pt x="860020" y="574764"/>
                      </a:cubicBezTo>
                      <a:cubicBezTo>
                        <a:pt x="840181" y="574764"/>
                        <a:pt x="820811" y="572754"/>
                        <a:pt x="802103" y="568925"/>
                      </a:cubicBezTo>
                      <a:lnTo>
                        <a:pt x="772043" y="559594"/>
                      </a:lnTo>
                      <a:lnTo>
                        <a:pt x="493022" y="1006545"/>
                      </a:lnTo>
                      <a:lnTo>
                        <a:pt x="509140" y="1021190"/>
                      </a:lnTo>
                      <a:cubicBezTo>
                        <a:pt x="526710" y="1042480"/>
                        <a:pt x="541274" y="1066343"/>
                        <a:pt x="552180" y="1092130"/>
                      </a:cubicBezTo>
                      <a:lnTo>
                        <a:pt x="565286" y="1134348"/>
                      </a:lnTo>
                      <a:lnTo>
                        <a:pt x="1165590" y="1134348"/>
                      </a:lnTo>
                      <a:lnTo>
                        <a:pt x="1178695" y="1092130"/>
                      </a:lnTo>
                      <a:cubicBezTo>
                        <a:pt x="1222322" y="988984"/>
                        <a:pt x="1324455" y="916610"/>
                        <a:pt x="1443493" y="916610"/>
                      </a:cubicBezTo>
                      <a:cubicBezTo>
                        <a:pt x="1602210" y="916610"/>
                        <a:pt x="1730875" y="1045275"/>
                        <a:pt x="1730875" y="1203992"/>
                      </a:cubicBezTo>
                      <a:cubicBezTo>
                        <a:pt x="1730875" y="1362709"/>
                        <a:pt x="1602210" y="1491374"/>
                        <a:pt x="1443493" y="1491374"/>
                      </a:cubicBezTo>
                      <a:cubicBezTo>
                        <a:pt x="1324455" y="1491374"/>
                        <a:pt x="1222322" y="1419000"/>
                        <a:pt x="1178695" y="1315854"/>
                      </a:cubicBezTo>
                      <a:lnTo>
                        <a:pt x="1165590" y="1273636"/>
                      </a:lnTo>
                      <a:lnTo>
                        <a:pt x="565286" y="1273636"/>
                      </a:lnTo>
                      <a:lnTo>
                        <a:pt x="552180" y="1315854"/>
                      </a:lnTo>
                      <a:cubicBezTo>
                        <a:pt x="508554" y="1419000"/>
                        <a:pt x="406420" y="1491374"/>
                        <a:pt x="287382" y="1491374"/>
                      </a:cubicBezTo>
                      <a:cubicBezTo>
                        <a:pt x="128665" y="1491374"/>
                        <a:pt x="0" y="1362709"/>
                        <a:pt x="0" y="1203992"/>
                      </a:cubicBezTo>
                      <a:cubicBezTo>
                        <a:pt x="0" y="1045275"/>
                        <a:pt x="128665" y="916610"/>
                        <a:pt x="287382" y="916610"/>
                      </a:cubicBezTo>
                      <a:cubicBezTo>
                        <a:pt x="317141" y="916610"/>
                        <a:pt x="345844" y="921133"/>
                        <a:pt x="372841" y="929530"/>
                      </a:cubicBezTo>
                      <a:lnTo>
                        <a:pt x="399952" y="942563"/>
                      </a:lnTo>
                      <a:lnTo>
                        <a:pt x="673507" y="504368"/>
                      </a:lnTo>
                      <a:lnTo>
                        <a:pt x="656810" y="490592"/>
                      </a:lnTo>
                      <a:cubicBezTo>
                        <a:pt x="604805" y="438586"/>
                        <a:pt x="572638" y="366740"/>
                        <a:pt x="572638" y="287382"/>
                      </a:cubicBezTo>
                      <a:cubicBezTo>
                        <a:pt x="572638" y="128665"/>
                        <a:pt x="701303" y="0"/>
                        <a:pt x="860020" y="0"/>
                      </a:cubicBez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nvGrpSpPr>
                <p:cNvPr id="41" name="组合 34"/>
                <p:cNvGrpSpPr/>
                <p:nvPr/>
              </p:nvGrpSpPr>
              <p:grpSpPr>
                <a:xfrm>
                  <a:off x="5624406" y="2098985"/>
                  <a:ext cx="1685381" cy="1622593"/>
                  <a:chOff x="8078266" y="2223112"/>
                  <a:chExt cx="2247175" cy="2163456"/>
                </a:xfrm>
              </p:grpSpPr>
              <p:sp>
                <p:nvSpPr>
                  <p:cNvPr id="36" name="任意多边形 21"/>
                  <p:cNvSpPr/>
                  <p:nvPr/>
                </p:nvSpPr>
                <p:spPr>
                  <a:xfrm rot="6571606" flipV="1">
                    <a:off x="7928661" y="3296911"/>
                    <a:ext cx="1239262" cy="940052"/>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37" name="任意多边形 22"/>
                  <p:cNvSpPr/>
                  <p:nvPr/>
                </p:nvSpPr>
                <p:spPr>
                  <a:xfrm rot="11904031" flipV="1">
                    <a:off x="9115835" y="3202400"/>
                    <a:ext cx="1209606"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38" name="任意多边形 23"/>
                  <p:cNvSpPr/>
                  <p:nvPr/>
                </p:nvSpPr>
                <p:spPr>
                  <a:xfrm rot="17295618" flipV="1">
                    <a:off x="8184889" y="2367334"/>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39" name="任意多边形 24"/>
                  <p:cNvSpPr/>
                  <p:nvPr/>
                </p:nvSpPr>
                <p:spPr>
                  <a:xfrm rot="11976820" flipH="1">
                    <a:off x="9008817" y="2428802"/>
                    <a:ext cx="1251052" cy="994445"/>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grpSp>
            <p:nvGrpSpPr>
              <p:cNvPr id="44" name="组合 30"/>
              <p:cNvGrpSpPr/>
              <p:nvPr/>
            </p:nvGrpSpPr>
            <p:grpSpPr>
              <a:xfrm>
                <a:off x="6612761" y="4886854"/>
                <a:ext cx="2549181" cy="776023"/>
                <a:chOff x="4948086" y="339361"/>
                <a:chExt cx="2549181" cy="776023"/>
              </a:xfrm>
            </p:grpSpPr>
            <p:sp>
              <p:nvSpPr>
                <p:cNvPr id="32" name="文本框 11"/>
                <p:cNvSpPr txBox="1"/>
                <p:nvPr/>
              </p:nvSpPr>
              <p:spPr>
                <a:xfrm>
                  <a:off x="4948086" y="339361"/>
                  <a:ext cx="2549181" cy="388226"/>
                </a:xfrm>
                <a:prstGeom prst="rect">
                  <a:avLst/>
                </a:prstGeom>
                <a:noFill/>
              </p:spPr>
              <p:txBody>
                <a:bodyPr wrap="none" lIns="0" tIns="0" rIns="0" bIns="0" anchor="ctr" anchorCtr="1">
                  <a:normAutofit/>
                </a:bodyPr>
                <a:lstStyle/>
                <a:p>
                  <a:pPr algn="ctr"/>
                  <a:r>
                    <a:rPr lang="zh-CN" altLang="en-US" sz="1400" b="1">
                      <a:solidFill>
                        <a:schemeClr val="bg1">
                          <a:lumMod val="50000"/>
                        </a:schemeClr>
                      </a:solidFill>
                      <a:latin typeface="+mj-ea"/>
                      <a:ea typeface="+mj-ea"/>
                    </a:rPr>
                    <a:t>标题文本预设</a:t>
                  </a:r>
                  <a:endParaRPr lang="zh-CN" altLang="en-US" sz="1400" b="1">
                    <a:solidFill>
                      <a:schemeClr val="bg1">
                        <a:lumMod val="50000"/>
                      </a:schemeClr>
                    </a:solidFill>
                    <a:latin typeface="+mj-ea"/>
                    <a:ea typeface="+mj-ea"/>
                  </a:endParaRPr>
                </a:p>
              </p:txBody>
            </p:sp>
            <p:sp>
              <p:nvSpPr>
                <p:cNvPr id="33" name="文本框 12"/>
                <p:cNvSpPr txBox="1"/>
                <p:nvPr/>
              </p:nvSpPr>
              <p:spPr>
                <a:xfrm>
                  <a:off x="4948086" y="727586"/>
                  <a:ext cx="2549181" cy="387798"/>
                </a:xfrm>
                <a:prstGeom prst="rect">
                  <a:avLst/>
                </a:prstGeom>
              </p:spPr>
              <p:txBody>
                <a:bodyPr vert="horz" wrap="square" lIns="0" tIns="0" rIns="0" bIns="0" anchor="t" anchorCtr="1">
                  <a:noAutofit/>
                </a:bodyPr>
                <a:lstStyle/>
                <a:p>
                  <a:pPr algn="ctr">
                    <a:lnSpc>
                      <a:spcPct val="120000"/>
                    </a:lnSpc>
                  </a:pPr>
                  <a:r>
                    <a:rPr lang="zh-CN" altLang="en-US" sz="800">
                      <a:solidFill>
                        <a:schemeClr val="bg1">
                          <a:lumMod val="50000"/>
                        </a:schemeClr>
                      </a:solidFill>
                      <a:latin typeface="+mj-ea"/>
                      <a:ea typeface="+mj-ea"/>
                    </a:rPr>
                    <a:t>此部分内容作为文字排版占位显示 </a:t>
                  </a:r>
                  <a:br>
                    <a:rPr lang="zh-CN" altLang="en-US" sz="800">
                      <a:solidFill>
                        <a:schemeClr val="bg1">
                          <a:lumMod val="50000"/>
                        </a:schemeClr>
                      </a:solidFill>
                      <a:latin typeface="+mj-ea"/>
                      <a:ea typeface="+mj-ea"/>
                    </a:rPr>
                  </a:br>
                  <a:r>
                    <a:rPr lang="zh-CN" altLang="en-US" sz="800">
                      <a:solidFill>
                        <a:schemeClr val="bg1">
                          <a:lumMod val="50000"/>
                        </a:schemeClr>
                      </a:solidFill>
                      <a:latin typeface="+mj-ea"/>
                      <a:ea typeface="+mj-ea"/>
                    </a:rPr>
                    <a:t>（建议使用主题字体）</a:t>
                  </a:r>
                  <a:endParaRPr lang="zh-CN" altLang="en-US" sz="800">
                    <a:solidFill>
                      <a:schemeClr val="bg1">
                        <a:lumMod val="50000"/>
                      </a:schemeClr>
                    </a:solidFill>
                    <a:latin typeface="+mj-ea"/>
                    <a:ea typeface="+mj-ea"/>
                  </a:endParaRPr>
                </a:p>
              </p:txBody>
            </p:sp>
          </p:grpSp>
        </p:grpSp>
        <p:grpSp>
          <p:nvGrpSpPr>
            <p:cNvPr id="45" name="组合 7"/>
            <p:cNvGrpSpPr/>
            <p:nvPr/>
          </p:nvGrpSpPr>
          <p:grpSpPr>
            <a:xfrm>
              <a:off x="7130945" y="1322377"/>
              <a:ext cx="2549181" cy="3108402"/>
              <a:chOff x="8129699" y="1285385"/>
              <a:chExt cx="2549181" cy="3108402"/>
            </a:xfrm>
          </p:grpSpPr>
          <p:grpSp>
            <p:nvGrpSpPr>
              <p:cNvPr id="59" name="组合 19"/>
              <p:cNvGrpSpPr/>
              <p:nvPr/>
            </p:nvGrpSpPr>
            <p:grpSpPr>
              <a:xfrm>
                <a:off x="8472357" y="2389702"/>
                <a:ext cx="1863861" cy="2004085"/>
                <a:chOff x="4056929" y="1943052"/>
                <a:chExt cx="1674763" cy="1800760"/>
              </a:xfrm>
            </p:grpSpPr>
            <p:grpSp>
              <p:nvGrpSpPr>
                <p:cNvPr id="60" name="组合 23"/>
                <p:cNvGrpSpPr/>
                <p:nvPr/>
              </p:nvGrpSpPr>
              <p:grpSpPr>
                <a:xfrm>
                  <a:off x="4056929" y="2117409"/>
                  <a:ext cx="1674763" cy="1626403"/>
                  <a:chOff x="6019675" y="2228402"/>
                  <a:chExt cx="2233018" cy="2168536"/>
                </a:xfrm>
              </p:grpSpPr>
              <p:sp>
                <p:nvSpPr>
                  <p:cNvPr id="26" name="任意多边形 91"/>
                  <p:cNvSpPr/>
                  <p:nvPr/>
                </p:nvSpPr>
                <p:spPr>
                  <a:xfrm rot="15028394">
                    <a:off x="5870070" y="2378007"/>
                    <a:ext cx="1239262" cy="940052"/>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27" name="任意多边形 92"/>
                  <p:cNvSpPr/>
                  <p:nvPr/>
                </p:nvSpPr>
                <p:spPr>
                  <a:xfrm rot="4304382">
                    <a:off x="6116537" y="3293945"/>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28" name="任意多边形 93"/>
                  <p:cNvSpPr/>
                  <p:nvPr/>
                </p:nvSpPr>
                <p:spPr>
                  <a:xfrm rot="9623180" flipH="1" flipV="1">
                    <a:off x="6940465" y="3201883"/>
                    <a:ext cx="1251052" cy="994445"/>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29" name="任意多边形 94"/>
                  <p:cNvSpPr/>
                  <p:nvPr/>
                </p:nvSpPr>
                <p:spPr>
                  <a:xfrm rot="9654881">
                    <a:off x="7043087" y="2458879"/>
                    <a:ext cx="1209606"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sp>
              <p:nvSpPr>
                <p:cNvPr id="25" name="任意多边形 90"/>
                <p:cNvSpPr/>
                <p:nvPr/>
              </p:nvSpPr>
              <p:spPr>
                <a:xfrm>
                  <a:off x="4752680" y="1943052"/>
                  <a:ext cx="262234" cy="368299"/>
                </a:xfrm>
                <a:custGeom>
                  <a:gdLst>
                    <a:gd name="connsiteX0" fmla="*/ 163450 w 239588"/>
                    <a:gd name="connsiteY0" fmla="*/ 147580 h 336493"/>
                    <a:gd name="connsiteX1" fmla="*/ 163450 w 239588"/>
                    <a:gd name="connsiteY1" fmla="*/ 307918 h 336493"/>
                    <a:gd name="connsiteX2" fmla="*/ 192025 w 239588"/>
                    <a:gd name="connsiteY2" fmla="*/ 307918 h 336493"/>
                    <a:gd name="connsiteX3" fmla="*/ 192025 w 239588"/>
                    <a:gd name="connsiteY3" fmla="*/ 147580 h 336493"/>
                    <a:gd name="connsiteX4" fmla="*/ 106300 w 239588"/>
                    <a:gd name="connsiteY4" fmla="*/ 147580 h 336493"/>
                    <a:gd name="connsiteX5" fmla="*/ 106300 w 239588"/>
                    <a:gd name="connsiteY5" fmla="*/ 307918 h 336493"/>
                    <a:gd name="connsiteX6" fmla="*/ 134875 w 239588"/>
                    <a:gd name="connsiteY6" fmla="*/ 307918 h 336493"/>
                    <a:gd name="connsiteX7" fmla="*/ 134875 w 239588"/>
                    <a:gd name="connsiteY7" fmla="*/ 147580 h 336493"/>
                    <a:gd name="connsiteX8" fmla="*/ 49150 w 239588"/>
                    <a:gd name="connsiteY8" fmla="*/ 147580 h 336493"/>
                    <a:gd name="connsiteX9" fmla="*/ 49150 w 239588"/>
                    <a:gd name="connsiteY9" fmla="*/ 307918 h 336493"/>
                    <a:gd name="connsiteX10" fmla="*/ 76138 w 239588"/>
                    <a:gd name="connsiteY10" fmla="*/ 307918 h 336493"/>
                    <a:gd name="connsiteX11" fmla="*/ 76138 w 239588"/>
                    <a:gd name="connsiteY11" fmla="*/ 147580 h 336493"/>
                    <a:gd name="connsiteX12" fmla="*/ 96775 w 239588"/>
                    <a:gd name="connsiteY12" fmla="*/ 33280 h 336493"/>
                    <a:gd name="connsiteX13" fmla="*/ 85663 w 239588"/>
                    <a:gd name="connsiteY13" fmla="*/ 58680 h 336493"/>
                    <a:gd name="connsiteX14" fmla="*/ 165039 w 239588"/>
                    <a:gd name="connsiteY14" fmla="*/ 92018 h 336493"/>
                    <a:gd name="connsiteX15" fmla="*/ 176151 w 239588"/>
                    <a:gd name="connsiteY15" fmla="*/ 65030 h 336493"/>
                    <a:gd name="connsiteX16" fmla="*/ 83493 w 239588"/>
                    <a:gd name="connsiteY16" fmla="*/ 986 h 336493"/>
                    <a:gd name="connsiteX17" fmla="*/ 94713 w 239588"/>
                    <a:gd name="connsiteY17" fmla="*/ 986 h 336493"/>
                    <a:gd name="connsiteX18" fmla="*/ 200317 w 239588"/>
                    <a:gd name="connsiteY18" fmla="*/ 44405 h 336493"/>
                    <a:gd name="connsiteX19" fmla="*/ 208237 w 239588"/>
                    <a:gd name="connsiteY19" fmla="*/ 62825 h 336493"/>
                    <a:gd name="connsiteX20" fmla="*/ 191077 w 239588"/>
                    <a:gd name="connsiteY20" fmla="*/ 102296 h 336493"/>
                    <a:gd name="connsiteX21" fmla="*/ 230678 w 239588"/>
                    <a:gd name="connsiteY21" fmla="*/ 119400 h 336493"/>
                    <a:gd name="connsiteX22" fmla="*/ 238598 w 239588"/>
                    <a:gd name="connsiteY22" fmla="*/ 137820 h 336493"/>
                    <a:gd name="connsiteX23" fmla="*/ 225398 w 239588"/>
                    <a:gd name="connsiteY23" fmla="*/ 147030 h 336493"/>
                    <a:gd name="connsiteX24" fmla="*/ 220118 w 239588"/>
                    <a:gd name="connsiteY24" fmla="*/ 145715 h 336493"/>
                    <a:gd name="connsiteX25" fmla="*/ 220118 w 239588"/>
                    <a:gd name="connsiteY25" fmla="*/ 322020 h 336493"/>
                    <a:gd name="connsiteX26" fmla="*/ 205597 w 239588"/>
                    <a:gd name="connsiteY26" fmla="*/ 336493 h 336493"/>
                    <a:gd name="connsiteX27" fmla="*/ 33991 w 239588"/>
                    <a:gd name="connsiteY27" fmla="*/ 336493 h 336493"/>
                    <a:gd name="connsiteX28" fmla="*/ 19470 w 239588"/>
                    <a:gd name="connsiteY28" fmla="*/ 322020 h 336493"/>
                    <a:gd name="connsiteX29" fmla="*/ 19470 w 239588"/>
                    <a:gd name="connsiteY29" fmla="*/ 132557 h 336493"/>
                    <a:gd name="connsiteX30" fmla="*/ 33991 w 239588"/>
                    <a:gd name="connsiteY30" fmla="*/ 118085 h 336493"/>
                    <a:gd name="connsiteX31" fmla="*/ 154115 w 239588"/>
                    <a:gd name="connsiteY31" fmla="*/ 118085 h 336493"/>
                    <a:gd name="connsiteX32" fmla="*/ 8910 w 239588"/>
                    <a:gd name="connsiteY32" fmla="*/ 57562 h 336493"/>
                    <a:gd name="connsiteX33" fmla="*/ 990 w 239588"/>
                    <a:gd name="connsiteY33" fmla="*/ 39142 h 336493"/>
                    <a:gd name="connsiteX34" fmla="*/ 19470 w 239588"/>
                    <a:gd name="connsiteY34" fmla="*/ 31248 h 336493"/>
                    <a:gd name="connsiteX35" fmla="*/ 59072 w 239588"/>
                    <a:gd name="connsiteY35" fmla="*/ 48352 h 336493"/>
                    <a:gd name="connsiteX36" fmla="*/ 76232 w 239588"/>
                    <a:gd name="connsiteY36" fmla="*/ 8880 h 336493"/>
                    <a:gd name="connsiteX37" fmla="*/ 83493 w 239588"/>
                    <a:gd name="connsiteY37" fmla="*/ 986 h 336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9588" h="336493">
                      <a:moveTo>
                        <a:pt x="163450" y="147580"/>
                      </a:moveTo>
                      <a:lnTo>
                        <a:pt x="163450" y="307918"/>
                      </a:lnTo>
                      <a:lnTo>
                        <a:pt x="192025" y="307918"/>
                      </a:lnTo>
                      <a:lnTo>
                        <a:pt x="192025" y="147580"/>
                      </a:lnTo>
                      <a:close/>
                      <a:moveTo>
                        <a:pt x="106300" y="147580"/>
                      </a:moveTo>
                      <a:lnTo>
                        <a:pt x="106300" y="307918"/>
                      </a:lnTo>
                      <a:lnTo>
                        <a:pt x="134875" y="307918"/>
                      </a:lnTo>
                      <a:lnTo>
                        <a:pt x="134875" y="147580"/>
                      </a:lnTo>
                      <a:close/>
                      <a:moveTo>
                        <a:pt x="49150" y="147580"/>
                      </a:moveTo>
                      <a:lnTo>
                        <a:pt x="49150" y="307918"/>
                      </a:lnTo>
                      <a:lnTo>
                        <a:pt x="76138" y="307918"/>
                      </a:lnTo>
                      <a:lnTo>
                        <a:pt x="76138" y="147580"/>
                      </a:lnTo>
                      <a:close/>
                      <a:moveTo>
                        <a:pt x="96775" y="33280"/>
                      </a:moveTo>
                      <a:lnTo>
                        <a:pt x="85663" y="58680"/>
                      </a:lnTo>
                      <a:lnTo>
                        <a:pt x="165039" y="92018"/>
                      </a:lnTo>
                      <a:lnTo>
                        <a:pt x="176151" y="65030"/>
                      </a:lnTo>
                      <a:close/>
                      <a:moveTo>
                        <a:pt x="83493" y="986"/>
                      </a:moveTo>
                      <a:cubicBezTo>
                        <a:pt x="86793" y="-329"/>
                        <a:pt x="90753" y="-329"/>
                        <a:pt x="94713" y="986"/>
                      </a:cubicBezTo>
                      <a:cubicBezTo>
                        <a:pt x="94713" y="986"/>
                        <a:pt x="94713" y="986"/>
                        <a:pt x="200317" y="44405"/>
                      </a:cubicBezTo>
                      <a:cubicBezTo>
                        <a:pt x="206917" y="47036"/>
                        <a:pt x="210877" y="56246"/>
                        <a:pt x="208237" y="62825"/>
                      </a:cubicBezTo>
                      <a:cubicBezTo>
                        <a:pt x="208237" y="62825"/>
                        <a:pt x="208237" y="62825"/>
                        <a:pt x="191077" y="102296"/>
                      </a:cubicBezTo>
                      <a:cubicBezTo>
                        <a:pt x="191077" y="102296"/>
                        <a:pt x="191077" y="102296"/>
                        <a:pt x="230678" y="119400"/>
                      </a:cubicBezTo>
                      <a:cubicBezTo>
                        <a:pt x="238598" y="122032"/>
                        <a:pt x="241238" y="129926"/>
                        <a:pt x="238598" y="137820"/>
                      </a:cubicBezTo>
                      <a:cubicBezTo>
                        <a:pt x="235958" y="143083"/>
                        <a:pt x="230678" y="147030"/>
                        <a:pt x="225398" y="147030"/>
                      </a:cubicBezTo>
                      <a:cubicBezTo>
                        <a:pt x="224078" y="147030"/>
                        <a:pt x="221438" y="145715"/>
                        <a:pt x="220118" y="145715"/>
                      </a:cubicBezTo>
                      <a:cubicBezTo>
                        <a:pt x="220118" y="145715"/>
                        <a:pt x="220118" y="145715"/>
                        <a:pt x="220118" y="322020"/>
                      </a:cubicBezTo>
                      <a:cubicBezTo>
                        <a:pt x="220118" y="329915"/>
                        <a:pt x="213517" y="336493"/>
                        <a:pt x="205597" y="336493"/>
                      </a:cubicBezTo>
                      <a:cubicBezTo>
                        <a:pt x="205597" y="336493"/>
                        <a:pt x="205597" y="336493"/>
                        <a:pt x="33991" y="336493"/>
                      </a:cubicBezTo>
                      <a:cubicBezTo>
                        <a:pt x="26071" y="336493"/>
                        <a:pt x="19470" y="329915"/>
                        <a:pt x="19470" y="322020"/>
                      </a:cubicBezTo>
                      <a:cubicBezTo>
                        <a:pt x="19470" y="322020"/>
                        <a:pt x="19470" y="322020"/>
                        <a:pt x="19470" y="132557"/>
                      </a:cubicBezTo>
                      <a:cubicBezTo>
                        <a:pt x="19470" y="124663"/>
                        <a:pt x="26071" y="118085"/>
                        <a:pt x="33991" y="118085"/>
                      </a:cubicBezTo>
                      <a:cubicBezTo>
                        <a:pt x="33991" y="118085"/>
                        <a:pt x="33991" y="118085"/>
                        <a:pt x="154115" y="118085"/>
                      </a:cubicBezTo>
                      <a:cubicBezTo>
                        <a:pt x="154115" y="118085"/>
                        <a:pt x="154115" y="118085"/>
                        <a:pt x="8910" y="57562"/>
                      </a:cubicBezTo>
                      <a:cubicBezTo>
                        <a:pt x="990" y="54930"/>
                        <a:pt x="-1650" y="47036"/>
                        <a:pt x="990" y="39142"/>
                      </a:cubicBezTo>
                      <a:cubicBezTo>
                        <a:pt x="3630" y="32563"/>
                        <a:pt x="12870" y="28616"/>
                        <a:pt x="19470" y="31248"/>
                      </a:cubicBezTo>
                      <a:cubicBezTo>
                        <a:pt x="19470" y="31248"/>
                        <a:pt x="19470" y="31248"/>
                        <a:pt x="59072" y="48352"/>
                      </a:cubicBezTo>
                      <a:cubicBezTo>
                        <a:pt x="59072" y="48352"/>
                        <a:pt x="59072" y="48352"/>
                        <a:pt x="76232" y="8880"/>
                      </a:cubicBezTo>
                      <a:cubicBezTo>
                        <a:pt x="77552" y="4933"/>
                        <a:pt x="80192" y="2302"/>
                        <a:pt x="83493" y="986"/>
                      </a:cubicBezTo>
                      <a:close/>
                    </a:path>
                  </a:pathLst>
                </a:cu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nvGrpSpPr>
              <p:cNvPr id="63" name="组合 20"/>
              <p:cNvGrpSpPr/>
              <p:nvPr/>
            </p:nvGrpSpPr>
            <p:grpSpPr>
              <a:xfrm>
                <a:off x="8129699" y="1285385"/>
                <a:ext cx="2549181" cy="848727"/>
                <a:chOff x="5877558" y="1197195"/>
                <a:chExt cx="2549181" cy="848727"/>
              </a:xfrm>
            </p:grpSpPr>
            <p:sp>
              <p:nvSpPr>
                <p:cNvPr id="22" name="文本框 87"/>
                <p:cNvSpPr txBox="1"/>
                <p:nvPr/>
              </p:nvSpPr>
              <p:spPr>
                <a:xfrm>
                  <a:off x="5877558" y="1197195"/>
                  <a:ext cx="2549181" cy="388226"/>
                </a:xfrm>
                <a:prstGeom prst="rect">
                  <a:avLst/>
                </a:prstGeom>
                <a:noFill/>
              </p:spPr>
              <p:txBody>
                <a:bodyPr wrap="none" lIns="0" tIns="0" rIns="0" bIns="0" anchor="ctr" anchorCtr="1">
                  <a:normAutofit/>
                </a:bodyPr>
                <a:lstStyle/>
                <a:p>
                  <a:pPr algn="ctr"/>
                  <a:r>
                    <a:rPr lang="zh-CN" altLang="en-US" sz="1400" b="1">
                      <a:solidFill>
                        <a:schemeClr val="bg1">
                          <a:lumMod val="50000"/>
                        </a:schemeClr>
                      </a:solidFill>
                      <a:latin typeface="+mj-ea"/>
                      <a:ea typeface="+mj-ea"/>
                    </a:rPr>
                    <a:t>标题文本预设</a:t>
                  </a:r>
                  <a:endParaRPr lang="zh-CN" altLang="en-US" sz="1400" b="1">
                    <a:solidFill>
                      <a:schemeClr val="bg1">
                        <a:lumMod val="50000"/>
                      </a:schemeClr>
                    </a:solidFill>
                    <a:latin typeface="+mj-ea"/>
                    <a:ea typeface="+mj-ea"/>
                  </a:endParaRPr>
                </a:p>
              </p:txBody>
            </p:sp>
            <p:sp>
              <p:nvSpPr>
                <p:cNvPr id="23" name="文本框 88"/>
                <p:cNvSpPr txBox="1"/>
                <p:nvPr/>
              </p:nvSpPr>
              <p:spPr>
                <a:xfrm>
                  <a:off x="5877558" y="1585420"/>
                  <a:ext cx="2549181" cy="460502"/>
                </a:xfrm>
                <a:prstGeom prst="rect">
                  <a:avLst/>
                </a:prstGeom>
              </p:spPr>
              <p:txBody>
                <a:bodyPr vert="horz" wrap="square" lIns="0" tIns="0" rIns="0" bIns="0" anchor="t" anchorCtr="1">
                  <a:normAutofit/>
                </a:bodyPr>
                <a:lstStyle/>
                <a:p>
                  <a:pPr algn="ctr">
                    <a:lnSpc>
                      <a:spcPct val="120000"/>
                    </a:lnSpc>
                  </a:pPr>
                  <a:r>
                    <a:rPr lang="zh-CN" altLang="en-US" sz="900">
                      <a:solidFill>
                        <a:schemeClr val="bg1">
                          <a:lumMod val="50000"/>
                        </a:schemeClr>
                      </a:solidFill>
                      <a:latin typeface="+mj-ea"/>
                      <a:ea typeface="+mj-ea"/>
                    </a:rPr>
                    <a:t>此部分内容作为文字排版占位显示 </a:t>
                  </a:r>
                  <a:br>
                    <a:rPr lang="zh-CN" altLang="en-US" sz="900">
                      <a:solidFill>
                        <a:schemeClr val="bg1">
                          <a:lumMod val="50000"/>
                        </a:schemeClr>
                      </a:solidFill>
                      <a:latin typeface="+mj-ea"/>
                      <a:ea typeface="+mj-ea"/>
                    </a:rPr>
                  </a:br>
                  <a:r>
                    <a:rPr lang="zh-CN" altLang="en-US" sz="900">
                      <a:solidFill>
                        <a:schemeClr val="bg1">
                          <a:lumMod val="50000"/>
                        </a:schemeClr>
                      </a:solidFill>
                      <a:latin typeface="+mj-ea"/>
                      <a:ea typeface="+mj-ea"/>
                    </a:rPr>
                    <a:t>（建议使用主题字体）</a:t>
                  </a:r>
                  <a:endParaRPr lang="zh-CN" altLang="en-US" sz="900">
                    <a:solidFill>
                      <a:schemeClr val="bg1">
                        <a:lumMod val="50000"/>
                      </a:schemeClr>
                    </a:solidFill>
                    <a:latin typeface="+mj-ea"/>
                    <a:ea typeface="+mj-ea"/>
                  </a:endParaRPr>
                </a:p>
              </p:txBody>
            </p:sp>
          </p:grpSp>
        </p:grpSp>
        <p:grpSp>
          <p:nvGrpSpPr>
            <p:cNvPr id="64" name="组合 8"/>
            <p:cNvGrpSpPr/>
            <p:nvPr/>
          </p:nvGrpSpPr>
          <p:grpSpPr>
            <a:xfrm>
              <a:off x="8865154" y="2591787"/>
              <a:ext cx="2549181" cy="3072652"/>
              <a:chOff x="8865154" y="2591787"/>
              <a:chExt cx="2549181" cy="3072652"/>
            </a:xfrm>
          </p:grpSpPr>
          <p:grpSp>
            <p:nvGrpSpPr>
              <p:cNvPr id="71" name="组合 9"/>
              <p:cNvGrpSpPr/>
              <p:nvPr/>
            </p:nvGrpSpPr>
            <p:grpSpPr>
              <a:xfrm>
                <a:off x="9201904" y="2591787"/>
                <a:ext cx="1875677" cy="1930603"/>
                <a:chOff x="5624406" y="2098985"/>
                <a:chExt cx="1685381" cy="1734734"/>
              </a:xfrm>
            </p:grpSpPr>
            <p:sp>
              <p:nvSpPr>
                <p:cNvPr id="14" name="任意多边形 107"/>
                <p:cNvSpPr/>
                <p:nvPr/>
              </p:nvSpPr>
              <p:spPr>
                <a:xfrm>
                  <a:off x="6309679" y="3520364"/>
                  <a:ext cx="314834" cy="313355"/>
                </a:xfrm>
                <a:custGeom>
                  <a:gdLst>
                    <a:gd name="connsiteX0" fmla="*/ 250401 w 338138"/>
                    <a:gd name="connsiteY0" fmla="*/ 101071 h 336550"/>
                    <a:gd name="connsiteX1" fmla="*/ 259589 w 338138"/>
                    <a:gd name="connsiteY1" fmla="*/ 102394 h 336550"/>
                    <a:gd name="connsiteX2" fmla="*/ 260901 w 338138"/>
                    <a:gd name="connsiteY2" fmla="*/ 105040 h 336550"/>
                    <a:gd name="connsiteX3" fmla="*/ 259589 w 338138"/>
                    <a:gd name="connsiteY3" fmla="*/ 114300 h 336550"/>
                    <a:gd name="connsiteX4" fmla="*/ 186088 w 338138"/>
                    <a:gd name="connsiteY4" fmla="*/ 165894 h 336550"/>
                    <a:gd name="connsiteX5" fmla="*/ 186088 w 338138"/>
                    <a:gd name="connsiteY5" fmla="*/ 168540 h 336550"/>
                    <a:gd name="connsiteX6" fmla="*/ 171651 w 338138"/>
                    <a:gd name="connsiteY6" fmla="*/ 185738 h 336550"/>
                    <a:gd name="connsiteX7" fmla="*/ 171651 w 338138"/>
                    <a:gd name="connsiteY7" fmla="*/ 280988 h 336550"/>
                    <a:gd name="connsiteX8" fmla="*/ 166401 w 338138"/>
                    <a:gd name="connsiteY8" fmla="*/ 280988 h 336550"/>
                    <a:gd name="connsiteX9" fmla="*/ 166401 w 338138"/>
                    <a:gd name="connsiteY9" fmla="*/ 185738 h 336550"/>
                    <a:gd name="connsiteX10" fmla="*/ 151963 w 338138"/>
                    <a:gd name="connsiteY10" fmla="*/ 168540 h 336550"/>
                    <a:gd name="connsiteX11" fmla="*/ 151963 w 338138"/>
                    <a:gd name="connsiteY11" fmla="*/ 167217 h 336550"/>
                    <a:gd name="connsiteX12" fmla="*/ 99463 w 338138"/>
                    <a:gd name="connsiteY12" fmla="*/ 122238 h 336550"/>
                    <a:gd name="connsiteX13" fmla="*/ 98151 w 338138"/>
                    <a:gd name="connsiteY13" fmla="*/ 112977 h 336550"/>
                    <a:gd name="connsiteX14" fmla="*/ 103401 w 338138"/>
                    <a:gd name="connsiteY14" fmla="*/ 107685 h 336550"/>
                    <a:gd name="connsiteX15" fmla="*/ 112588 w 338138"/>
                    <a:gd name="connsiteY15" fmla="*/ 106363 h 336550"/>
                    <a:gd name="connsiteX16" fmla="*/ 165088 w 338138"/>
                    <a:gd name="connsiteY16" fmla="*/ 152665 h 336550"/>
                    <a:gd name="connsiteX17" fmla="*/ 169026 w 338138"/>
                    <a:gd name="connsiteY17" fmla="*/ 151342 h 336550"/>
                    <a:gd name="connsiteX18" fmla="*/ 176901 w 338138"/>
                    <a:gd name="connsiteY18" fmla="*/ 153988 h 336550"/>
                    <a:gd name="connsiteX19" fmla="*/ 250401 w 338138"/>
                    <a:gd name="connsiteY19" fmla="*/ 101071 h 336550"/>
                    <a:gd name="connsiteX20" fmla="*/ 169069 w 338138"/>
                    <a:gd name="connsiteY20" fmla="*/ 34925 h 336550"/>
                    <a:gd name="connsiteX21" fmla="*/ 34925 w 338138"/>
                    <a:gd name="connsiteY21" fmla="*/ 169069 h 336550"/>
                    <a:gd name="connsiteX22" fmla="*/ 169069 w 338138"/>
                    <a:gd name="connsiteY22" fmla="*/ 303213 h 336550"/>
                    <a:gd name="connsiteX23" fmla="*/ 303213 w 338138"/>
                    <a:gd name="connsiteY23" fmla="*/ 169069 h 336550"/>
                    <a:gd name="connsiteX24" fmla="*/ 169069 w 338138"/>
                    <a:gd name="connsiteY24" fmla="*/ 34925 h 336550"/>
                    <a:gd name="connsiteX25" fmla="*/ 169069 w 338138"/>
                    <a:gd name="connsiteY25" fmla="*/ 0 h 336550"/>
                    <a:gd name="connsiteX26" fmla="*/ 338138 w 338138"/>
                    <a:gd name="connsiteY26" fmla="*/ 168275 h 336550"/>
                    <a:gd name="connsiteX27" fmla="*/ 169069 w 338138"/>
                    <a:gd name="connsiteY27" fmla="*/ 336550 h 336550"/>
                    <a:gd name="connsiteX28" fmla="*/ 0 w 338138"/>
                    <a:gd name="connsiteY28" fmla="*/ 168275 h 336550"/>
                    <a:gd name="connsiteX29" fmla="*/ 169069 w 338138"/>
                    <a:gd name="connsiteY29"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138" h="336550">
                      <a:moveTo>
                        <a:pt x="250401" y="101071"/>
                      </a:moveTo>
                      <a:cubicBezTo>
                        <a:pt x="253026" y="98425"/>
                        <a:pt x="258276" y="99748"/>
                        <a:pt x="259589" y="102394"/>
                      </a:cubicBezTo>
                      <a:lnTo>
                        <a:pt x="260901" y="105040"/>
                      </a:lnTo>
                      <a:cubicBezTo>
                        <a:pt x="263526" y="107685"/>
                        <a:pt x="262214" y="111654"/>
                        <a:pt x="259589" y="114300"/>
                      </a:cubicBezTo>
                      <a:cubicBezTo>
                        <a:pt x="259589" y="114300"/>
                        <a:pt x="259589" y="114300"/>
                        <a:pt x="186088" y="165894"/>
                      </a:cubicBezTo>
                      <a:cubicBezTo>
                        <a:pt x="186088" y="167217"/>
                        <a:pt x="186088" y="167217"/>
                        <a:pt x="186088" y="168540"/>
                      </a:cubicBezTo>
                      <a:cubicBezTo>
                        <a:pt x="186088" y="176477"/>
                        <a:pt x="179526" y="184415"/>
                        <a:pt x="171651" y="185738"/>
                      </a:cubicBezTo>
                      <a:cubicBezTo>
                        <a:pt x="171651" y="185738"/>
                        <a:pt x="171651" y="185738"/>
                        <a:pt x="171651" y="280988"/>
                      </a:cubicBezTo>
                      <a:cubicBezTo>
                        <a:pt x="171651" y="280988"/>
                        <a:pt x="171651" y="280988"/>
                        <a:pt x="166401" y="280988"/>
                      </a:cubicBezTo>
                      <a:cubicBezTo>
                        <a:pt x="166401" y="280988"/>
                        <a:pt x="166401" y="280988"/>
                        <a:pt x="166401" y="185738"/>
                      </a:cubicBezTo>
                      <a:cubicBezTo>
                        <a:pt x="158526" y="184415"/>
                        <a:pt x="151963" y="176477"/>
                        <a:pt x="151963" y="168540"/>
                      </a:cubicBezTo>
                      <a:cubicBezTo>
                        <a:pt x="151963" y="168540"/>
                        <a:pt x="151963" y="167217"/>
                        <a:pt x="151963" y="167217"/>
                      </a:cubicBezTo>
                      <a:cubicBezTo>
                        <a:pt x="151963" y="167217"/>
                        <a:pt x="151963" y="167217"/>
                        <a:pt x="99463" y="122238"/>
                      </a:cubicBezTo>
                      <a:cubicBezTo>
                        <a:pt x="96838" y="119592"/>
                        <a:pt x="96838" y="115623"/>
                        <a:pt x="98151" y="112977"/>
                      </a:cubicBezTo>
                      <a:cubicBezTo>
                        <a:pt x="98151" y="112977"/>
                        <a:pt x="98151" y="112977"/>
                        <a:pt x="103401" y="107685"/>
                      </a:cubicBezTo>
                      <a:cubicBezTo>
                        <a:pt x="106026" y="105040"/>
                        <a:pt x="109963" y="103717"/>
                        <a:pt x="112588" y="106363"/>
                      </a:cubicBezTo>
                      <a:cubicBezTo>
                        <a:pt x="112588" y="106363"/>
                        <a:pt x="112588" y="106363"/>
                        <a:pt x="165088" y="152665"/>
                      </a:cubicBezTo>
                      <a:cubicBezTo>
                        <a:pt x="166401" y="151342"/>
                        <a:pt x="167713" y="151342"/>
                        <a:pt x="169026" y="151342"/>
                      </a:cubicBezTo>
                      <a:cubicBezTo>
                        <a:pt x="171651" y="151342"/>
                        <a:pt x="174276" y="152665"/>
                        <a:pt x="176901" y="153988"/>
                      </a:cubicBezTo>
                      <a:cubicBezTo>
                        <a:pt x="176901" y="153988"/>
                        <a:pt x="176901" y="153988"/>
                        <a:pt x="250401" y="101071"/>
                      </a:cubicBezTo>
                      <a:close/>
                      <a:moveTo>
                        <a:pt x="169069" y="34925"/>
                      </a:moveTo>
                      <a:cubicBezTo>
                        <a:pt x="94983" y="34925"/>
                        <a:pt x="34925" y="94983"/>
                        <a:pt x="34925" y="169069"/>
                      </a:cubicBezTo>
                      <a:cubicBezTo>
                        <a:pt x="34925" y="243155"/>
                        <a:pt x="94983" y="303213"/>
                        <a:pt x="169069" y="303213"/>
                      </a:cubicBezTo>
                      <a:cubicBezTo>
                        <a:pt x="243155" y="303213"/>
                        <a:pt x="303213" y="243155"/>
                        <a:pt x="303213" y="169069"/>
                      </a:cubicBezTo>
                      <a:cubicBezTo>
                        <a:pt x="303213" y="94983"/>
                        <a:pt x="243155" y="34925"/>
                        <a:pt x="169069" y="34925"/>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nvGrpSpPr>
                <p:cNvPr id="72" name="组合 14"/>
                <p:cNvGrpSpPr/>
                <p:nvPr/>
              </p:nvGrpSpPr>
              <p:grpSpPr>
                <a:xfrm>
                  <a:off x="5624406" y="2098985"/>
                  <a:ext cx="1685381" cy="1622593"/>
                  <a:chOff x="8078266" y="2223112"/>
                  <a:chExt cx="2247175" cy="2163456"/>
                </a:xfrm>
              </p:grpSpPr>
              <p:sp>
                <p:nvSpPr>
                  <p:cNvPr id="16" name="任意多边形 109"/>
                  <p:cNvSpPr/>
                  <p:nvPr/>
                </p:nvSpPr>
                <p:spPr>
                  <a:xfrm rot="6571606" flipV="1">
                    <a:off x="7928661" y="3296911"/>
                    <a:ext cx="1239262" cy="940052"/>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17" name="任意多边形 110"/>
                  <p:cNvSpPr/>
                  <p:nvPr/>
                </p:nvSpPr>
                <p:spPr>
                  <a:xfrm rot="11904031" flipV="1">
                    <a:off x="9115835" y="3202400"/>
                    <a:ext cx="1209606"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18" name="任意多边形 111"/>
                  <p:cNvSpPr/>
                  <p:nvPr/>
                </p:nvSpPr>
                <p:spPr>
                  <a:xfrm rot="17295618" flipV="1">
                    <a:off x="8184889" y="2367334"/>
                    <a:ext cx="1247215" cy="958771"/>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8">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sp>
                <p:nvSpPr>
                  <p:cNvPr id="19" name="任意多边形 112"/>
                  <p:cNvSpPr/>
                  <p:nvPr/>
                </p:nvSpPr>
                <p:spPr>
                  <a:xfrm rot="11976820" flipH="1">
                    <a:off x="9008817" y="2428802"/>
                    <a:ext cx="1251052" cy="994445"/>
                  </a:xfrm>
                  <a:custGeom>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mj-ea"/>
                      <a:ea typeface="+mj-ea"/>
                    </a:endParaRPr>
                  </a:p>
                </p:txBody>
              </p:sp>
            </p:grpSp>
          </p:grpSp>
          <p:grpSp>
            <p:nvGrpSpPr>
              <p:cNvPr id="75" name="组合 10"/>
              <p:cNvGrpSpPr/>
              <p:nvPr/>
            </p:nvGrpSpPr>
            <p:grpSpPr>
              <a:xfrm>
                <a:off x="8865154" y="4888416"/>
                <a:ext cx="2549181" cy="776023"/>
                <a:chOff x="4948086" y="339361"/>
                <a:chExt cx="2549181" cy="776023"/>
              </a:xfrm>
            </p:grpSpPr>
            <p:sp>
              <p:nvSpPr>
                <p:cNvPr id="12" name="文本框 98"/>
                <p:cNvSpPr txBox="1"/>
                <p:nvPr/>
              </p:nvSpPr>
              <p:spPr>
                <a:xfrm>
                  <a:off x="4948086" y="339361"/>
                  <a:ext cx="2549181" cy="388226"/>
                </a:xfrm>
                <a:prstGeom prst="rect">
                  <a:avLst/>
                </a:prstGeom>
                <a:noFill/>
              </p:spPr>
              <p:txBody>
                <a:bodyPr wrap="none" lIns="0" tIns="0" rIns="0" bIns="0" anchor="ctr" anchorCtr="1">
                  <a:normAutofit/>
                </a:bodyPr>
                <a:lstStyle/>
                <a:p>
                  <a:pPr algn="ctr"/>
                  <a:r>
                    <a:rPr lang="zh-CN" altLang="en-US" sz="1400" b="1">
                      <a:solidFill>
                        <a:schemeClr val="bg1">
                          <a:lumMod val="50000"/>
                        </a:schemeClr>
                      </a:solidFill>
                      <a:latin typeface="+mj-ea"/>
                      <a:ea typeface="+mj-ea"/>
                    </a:rPr>
                    <a:t>标题文本预设</a:t>
                  </a:r>
                  <a:endParaRPr lang="zh-CN" altLang="en-US" sz="1400" b="1">
                    <a:solidFill>
                      <a:schemeClr val="bg1">
                        <a:lumMod val="50000"/>
                      </a:schemeClr>
                    </a:solidFill>
                    <a:latin typeface="+mj-ea"/>
                    <a:ea typeface="+mj-ea"/>
                  </a:endParaRPr>
                </a:p>
              </p:txBody>
            </p:sp>
            <p:sp>
              <p:nvSpPr>
                <p:cNvPr id="13" name="文本框 99"/>
                <p:cNvSpPr txBox="1"/>
                <p:nvPr/>
              </p:nvSpPr>
              <p:spPr>
                <a:xfrm>
                  <a:off x="4948086" y="727586"/>
                  <a:ext cx="2549181" cy="387798"/>
                </a:xfrm>
                <a:prstGeom prst="rect">
                  <a:avLst/>
                </a:prstGeom>
              </p:spPr>
              <p:txBody>
                <a:bodyPr vert="horz" wrap="square" lIns="0" tIns="0" rIns="0" bIns="0" anchor="t" anchorCtr="1">
                  <a:noAutofit/>
                </a:bodyPr>
                <a:lstStyle/>
                <a:p>
                  <a:pPr algn="ctr">
                    <a:lnSpc>
                      <a:spcPct val="120000"/>
                    </a:lnSpc>
                  </a:pPr>
                  <a:r>
                    <a:rPr lang="zh-CN" altLang="en-US" sz="800">
                      <a:solidFill>
                        <a:schemeClr val="bg1">
                          <a:lumMod val="50000"/>
                        </a:schemeClr>
                      </a:solidFill>
                      <a:latin typeface="+mj-ea"/>
                      <a:ea typeface="+mj-ea"/>
                    </a:rPr>
                    <a:t>此部分内容作为文字排版占位显示 </a:t>
                  </a:r>
                  <a:br>
                    <a:rPr lang="zh-CN" altLang="en-US" sz="800">
                      <a:solidFill>
                        <a:schemeClr val="bg1">
                          <a:lumMod val="50000"/>
                        </a:schemeClr>
                      </a:solidFill>
                      <a:latin typeface="+mj-ea"/>
                      <a:ea typeface="+mj-ea"/>
                    </a:rPr>
                  </a:br>
                  <a:r>
                    <a:rPr lang="zh-CN" altLang="en-US" sz="800">
                      <a:solidFill>
                        <a:schemeClr val="bg1">
                          <a:lumMod val="50000"/>
                        </a:schemeClr>
                      </a:solidFill>
                      <a:latin typeface="+mj-ea"/>
                      <a:ea typeface="+mj-ea"/>
                    </a:rPr>
                    <a:t>（建议使用主题字体）</a:t>
                  </a:r>
                  <a:endParaRPr lang="zh-CN" altLang="en-US" sz="800">
                    <a:solidFill>
                      <a:schemeClr val="bg1">
                        <a:lumMod val="50000"/>
                      </a:schemeClr>
                    </a:solidFill>
                    <a:latin typeface="+mj-ea"/>
                    <a:ea typeface="+mj-ea"/>
                  </a:endParaRPr>
                </a:p>
              </p:txBody>
            </p:sp>
          </p:grpSp>
        </p:grpSp>
      </p:grpSp>
    </p:spTree>
  </p:cSld>
  <p:clrMapOvr>
    <a:masterClrMapping/>
  </p:clrMapOvr>
  <mc:AlternateContent>
    <mc:Choice xmlns:p14="http://schemas.microsoft.com/office/powerpoint/2010/main" Requires="p14">
      <p:transition spd="slow" advClick="0" advTm="3000" p14:dur="1250">
        <p:push dir="u"/>
      </p:transition>
    </mc:Choice>
    <mc:Fallback>
      <p:transition spd="slow" advClick="0"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3" presetClass="path" presetSubtype="0" accel="50000" decel="50000" fill="hold" nodeType="withEffect">
                                  <p:stCondLst>
                                    <p:cond delay="0"/>
                                  </p:stCondLst>
                                  <p:childTnLst>
                                    <p:animMotion origin="layout" path="M -0.011812 -0.709293 L 0 0 E" pathEditMode="relative" ptsTypes="">
                                      <p:cBhvr>
                                        <p:cTn id="9" dur="2000" fill="hold"/>
                                        <p:tgtEl>
                                          <p:spTgt spid="2"/>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2"/>
                                        </p:tgtEl>
                                      </p:cBhvr>
                                      <p:by x="150000" y="150000"/>
                                      <p:from x="2567" y="6492"/>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1"/>
  <p:tag name="MH_TYPE" val="ENTRY"/>
</p:tagLst>
</file>

<file path=ppt/tags/tag64.xml><?xml version="1.0" encoding="utf-8"?>
<p:tagLst xmlns:p="http://schemas.openxmlformats.org/presentationml/2006/main">
  <p:tag name="ID" val="553512"/>
  <p:tag name="MH" val="20160830110146"/>
  <p:tag name="MH_LIBRARY" val="CONTENTS"/>
  <p:tag name="MH_ORDER" val="1"/>
  <p:tag name="MH_TYPE" val="ENTRY"/>
</p:tagLst>
</file>

<file path=ppt/tags/tag65.xml><?xml version="1.0" encoding="utf-8"?>
<p:tagLst xmlns:p="http://schemas.openxmlformats.org/presentationml/2006/main">
  <p:tag name="ID" val="553512"/>
  <p:tag name="MH" val="20160830110146"/>
  <p:tag name="MH_LIBRARY" val="CONTENTS"/>
  <p:tag name="MH_ORDER" val="1"/>
  <p:tag name="MH_TYPE" val="ENTRY"/>
</p:tagLst>
</file>

<file path=ppt/tags/tag66.xml><?xml version="1.0" encoding="utf-8"?>
<p:tagLst xmlns:p="http://schemas.openxmlformats.org/presentationml/2006/main">
  <p:tag name="THINKCELLSHAPEDONOTDELETE" val="ps1938Mw9kkyV2XgRVpibQw"/>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37"/>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A000120140530A99PPBG">
  <a:themeElements>
    <a:clrScheme name="自定义 71">
      <a:dk1>
        <a:srgbClr val="6D6F71"/>
      </a:dk1>
      <a:lt1>
        <a:srgbClr val="FFFFFF"/>
      </a:lt1>
      <a:dk2>
        <a:srgbClr val="6D6F71"/>
      </a:dk2>
      <a:lt2>
        <a:srgbClr val="FFFFFF"/>
      </a:lt2>
      <a:accent1>
        <a:srgbClr val="66C2BD"/>
      </a:accent1>
      <a:accent2>
        <a:srgbClr val="EE7483"/>
      </a:accent2>
      <a:accent3>
        <a:srgbClr val="66C2BD"/>
      </a:accent3>
      <a:accent4>
        <a:srgbClr val="EE7483"/>
      </a:accent4>
      <a:accent5>
        <a:srgbClr val="66C2BD"/>
      </a:accent5>
      <a:accent6>
        <a:srgbClr val="EE7483"/>
      </a:accent6>
      <a:hlink>
        <a:srgbClr val="00B0F0"/>
      </a:hlink>
      <a:folHlink>
        <a:srgbClr val="AFB2B4"/>
      </a:folHlink>
    </a:clrScheme>
    <a:fontScheme name="KSO主题5">
      <a:majorFont>
        <a:latin typeface="Broadway"/>
        <a:ea typeface="微软雅黑"/>
        <a:cs typeface="Arial"/>
      </a:majorFont>
      <a:minorFont>
        <a:latin typeface="Calibri"/>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A000120151030A05KPBG</Template>
  <Company/>
  <PresentationFormat>On-screen Show (16:9)</PresentationFormat>
  <Paragraphs>209</Paragraphs>
  <Slides>26</Slides>
  <Notes>26</Notes>
  <TotalTime>0</TotalTime>
  <HiddenSlides>0</HiddenSlides>
  <MMClips>1</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26</vt:i4>
      </vt:variant>
    </vt:vector>
  </HeadingPairs>
  <TitlesOfParts>
    <vt:vector baseType="lpstr" size="49">
      <vt:lpstr>Arial</vt:lpstr>
      <vt:lpstr>Broadway</vt:lpstr>
      <vt:lpstr>微软雅黑</vt:lpstr>
      <vt:lpstr>Calibri</vt:lpstr>
      <vt:lpstr>幼圆</vt:lpstr>
      <vt:lpstr>Wingdings 2</vt:lpstr>
      <vt:lpstr>Open Sans</vt:lpstr>
      <vt:lpstr>冬青黑体简体中文 W3</vt:lpstr>
      <vt:lpstr>造字工房悦黑演示版常规体</vt:lpstr>
      <vt:lpstr>宋体</vt:lpstr>
      <vt:lpstr>Impact</vt:lpstr>
      <vt:lpstr>Segoe UI</vt:lpstr>
      <vt:lpstr>Bebas Neue</vt:lpstr>
      <vt:lpstr>方正兰亭黑简体</vt:lpstr>
      <vt:lpstr>方正姚体</vt:lpstr>
      <vt:lpstr>方正细圆简体</vt:lpstr>
      <vt:lpstr>华文黑体</vt:lpstr>
      <vt:lpstr>黑体</vt:lpstr>
      <vt:lpstr>Calibri Light</vt:lpstr>
      <vt:lpstr>Neris Thin</vt:lpstr>
      <vt:lpstr>Wingdings</vt:lpstr>
      <vt:lpstr>Meiryo</vt:lpstr>
      <vt:lpstr>A000120140530A99PPBG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427</cp:revision>
  <dcterms:created xsi:type="dcterms:W3CDTF">2014-11-09T01:07:00Z</dcterms:created>
  <dcterms:modified xsi:type="dcterms:W3CDTF">2023-05-08T06:55:20Z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