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65" r:id="rId3"/>
  </p:sldMasterIdLst>
  <p:notesMasterIdLst>
    <p:notesMasterId r:id="rId4"/>
  </p:notesMasterIdLst>
  <p:sldIdLst>
    <p:sldId id="310" r:id="rId5"/>
    <p:sldId id="257" r:id="rId6"/>
    <p:sldId id="258" r:id="rId7"/>
    <p:sldId id="311" r:id="rId8"/>
    <p:sldId id="264" r:id="rId9"/>
    <p:sldId id="263" r:id="rId10"/>
    <p:sldId id="271" r:id="rId11"/>
    <p:sldId id="265" r:id="rId12"/>
    <p:sldId id="268" r:id="rId13"/>
    <p:sldId id="266" r:id="rId14"/>
    <p:sldId id="267" r:id="rId15"/>
    <p:sldId id="272" r:id="rId16"/>
    <p:sldId id="273" r:id="rId17"/>
    <p:sldId id="259" r:id="rId18"/>
    <p:sldId id="275" r:id="rId19"/>
    <p:sldId id="276" r:id="rId20"/>
    <p:sldId id="277" r:id="rId21"/>
    <p:sldId id="278" r:id="rId22"/>
    <p:sldId id="279" r:id="rId23"/>
    <p:sldId id="280" r:id="rId24"/>
    <p:sldId id="281" r:id="rId25"/>
    <p:sldId id="282" r:id="rId26"/>
    <p:sldId id="260" r:id="rId27"/>
    <p:sldId id="284" r:id="rId28"/>
    <p:sldId id="285" r:id="rId29"/>
    <p:sldId id="286" r:id="rId30"/>
    <p:sldId id="288" r:id="rId31"/>
    <p:sldId id="289" r:id="rId32"/>
    <p:sldId id="290" r:id="rId33"/>
    <p:sldId id="261" r:id="rId34"/>
    <p:sldId id="295" r:id="rId35"/>
    <p:sldId id="296" r:id="rId36"/>
    <p:sldId id="297" r:id="rId37"/>
    <p:sldId id="298" r:id="rId38"/>
    <p:sldId id="308" r:id="rId39"/>
    <p:sldId id="300" r:id="rId40"/>
    <p:sldId id="301" r:id="rId41"/>
    <p:sldId id="302" r:id="rId42"/>
    <p:sldId id="303" r:id="rId43"/>
    <p:sldId id="304" r:id="rId44"/>
    <p:sldId id="305" r:id="rId45"/>
    <p:sldId id="262" r:id="rId46"/>
    <p:sldId id="309" r:id="rId47"/>
    <p:sldId id="354" r:id="rId48"/>
    <p:sldId id="399" r:id="rId49"/>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tags" Target="tags/tag179.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黑体" panose="020b05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黑体" panose="020b0500000000000000" pitchFamily="34" charset="-122"/>
              </a:defRPr>
            </a:lvl1pPr>
          </a:lstStyle>
          <a:p>
            <a:fld id="{C1B2A2F5-D4A8-4172-9A3B-68A953FA60D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黑体" panose="020b05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黑体" panose="020b0500000000000000" pitchFamily="34" charset="-122"/>
              </a:defRPr>
            </a:lvl1pPr>
          </a:lstStyle>
          <a:p>
            <a:fld id="{AD8D5771-48B1-44B1-A9D9-2C154B7BDF2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黑体" panose="020b0500000000000000" pitchFamily="34" charset="-122"/>
        <a:cs typeface="+mn-cs"/>
      </a:defRPr>
    </a:lvl1pPr>
    <a:lvl2pPr marL="457200" algn="l" defTabSz="914400" rtl="0" eaLnBrk="1" latinLnBrk="0" hangingPunct="1">
      <a:defRPr sz="1200" kern="1200">
        <a:solidFill>
          <a:schemeClr val="tx1"/>
        </a:solidFill>
        <a:latin typeface="+mn-lt"/>
        <a:ea typeface="思源黑体" panose="020b0500000000000000" pitchFamily="34" charset="-122"/>
        <a:cs typeface="+mn-cs"/>
      </a:defRPr>
    </a:lvl2pPr>
    <a:lvl3pPr marL="914400" algn="l" defTabSz="914400" rtl="0" eaLnBrk="1" latinLnBrk="0" hangingPunct="1">
      <a:defRPr sz="1200" kern="1200">
        <a:solidFill>
          <a:schemeClr val="tx1"/>
        </a:solidFill>
        <a:latin typeface="+mn-lt"/>
        <a:ea typeface="思源黑体" panose="020b0500000000000000" pitchFamily="34" charset="-122"/>
        <a:cs typeface="+mn-cs"/>
      </a:defRPr>
    </a:lvl3pPr>
    <a:lvl4pPr marL="1371600" algn="l" defTabSz="914400" rtl="0" eaLnBrk="1" latinLnBrk="0" hangingPunct="1">
      <a:defRPr sz="1200" kern="1200">
        <a:solidFill>
          <a:schemeClr val="tx1"/>
        </a:solidFill>
        <a:latin typeface="+mn-lt"/>
        <a:ea typeface="思源黑体" panose="020b0500000000000000" pitchFamily="34" charset="-122"/>
        <a:cs typeface="+mn-cs"/>
      </a:defRPr>
    </a:lvl4pPr>
    <a:lvl5pPr marL="1828800" algn="l" defTabSz="914400" rtl="0" eaLnBrk="1" latinLnBrk="0" hangingPunct="1">
      <a:defRPr sz="1200" kern="1200">
        <a:solidFill>
          <a:schemeClr val="tx1"/>
        </a:solidFill>
        <a:latin typeface="+mn-lt"/>
        <a:ea typeface="思源黑体"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D5771-48B1-44B1-A9D9-2C154B7BDF2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EB85C5-1ADC-43AA-9DF2-BA30A261534E}"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1AE5BD-7DBE-4231-8E83-0B47B191CDE7}"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t>39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14978D-8DD0-4414-96A7-7F72435C1E74}" type="slidenum">
              <a:rPr lang="zh-CN" altLang="en-US" smtClean="0"/>
              <a:t>41</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42</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fld id="{6B91CB06-238C-46E9-A29C-281D466DDFC4}" type="slidenum">
              <a:rPr lang="zh-CN" altLang="en-US">
                <a:latin typeface="Calibri" panose="020f0502020204030204" pitchFamily="34" charset="0"/>
                <a:ea typeface="思源黑体" panose="020b0500000000000000" pitchFamily="34" charset="-122"/>
              </a:rPr>
              <a:t>9</a:t>
            </a:fld>
            <a:endParaRPr lang="zh-CN" altLang="en-US">
              <a:latin typeface="Calibri" panose="020f0502020204030204" pitchFamily="34" charset="0"/>
              <a:ea typeface="思源黑体" panose="020b0500000000000000"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11000" p14:dur="2000">
        <p14:vortex dir="r"/>
      </p:transition>
    </mc:Choice>
    <mc:Fallback>
      <p:transition spd="slow" advTm="11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grpSp>
        <p:nvGrpSpPr>
          <p:cNvPr id="8" name="组合 7"/>
          <p:cNvGrpSpPr/>
          <p:nvPr userDrawn="1"/>
        </p:nvGrpSpPr>
        <p:grpSpPr>
          <a:xfrm>
            <a:off x="0" y="603483"/>
            <a:ext cx="551874" cy="453354"/>
            <a:chOff x="121825" y="625642"/>
            <a:chExt cx="551874" cy="524379"/>
          </a:xfrm>
          <a:effectLst>
            <a:outerShdw blurRad="101600" dist="38100" dir="2700000" algn="tl" rotWithShape="0">
              <a:prstClr val="black">
                <a:alpha val="25000"/>
              </a:prstClr>
            </a:outerShdw>
          </a:effectLst>
        </p:grpSpPr>
        <p:sp>
          <p:nvSpPr>
            <p:cNvPr id="9" name="矩形 8"/>
            <p:cNvSpPr/>
            <p:nvPr/>
          </p:nvSpPr>
          <p:spPr>
            <a:xfrm>
              <a:off x="121825" y="625642"/>
              <a:ext cx="36934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8071" y="625642"/>
              <a:ext cx="9562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Custom Layout">
    <p:spTree>
      <p:nvGrpSpPr>
        <p:cNvPr id="1" name=""/>
        <p:cNvGrpSpPr/>
        <p:nvPr/>
      </p:nvGrpSpPr>
      <p:grpSpPr>
        <a:xfrm>
          <a:off x="0" y="0"/>
          <a:ext cx="0" cy="0"/>
        </a:xfrm>
      </p:grpSpPr>
      <p:sp>
        <p:nvSpPr>
          <p:cNvPr id="3" name="Freeform: Shape 2"/>
          <p:cNvSpPr/>
          <p:nvPr userDrawn="1"/>
        </p:nvSpPr>
        <p:spPr>
          <a:xfrm>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7682" y="1156519"/>
            <a:ext cx="9199044" cy="5146631"/>
          </a:xfrm>
          <a:prstGeom prst="rect">
            <a:avLst/>
          </a:prstGeom>
        </p:spPr>
      </p:pic>
      <p:sp>
        <p:nvSpPr>
          <p:cNvPr id="8" name="Picture Placeholder 7"/>
          <p:cNvSpPr>
            <a:spLocks noGrp="1"/>
          </p:cNvSpPr>
          <p:nvPr>
            <p:ph type="pic" sz="quarter" idx="10"/>
          </p:nvPr>
        </p:nvSpPr>
        <p:spPr>
          <a:xfrm>
            <a:off x="4930141" y="1410612"/>
            <a:ext cx="5801591" cy="3627203"/>
          </a:xfrm>
          <a:custGeom>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a:lvl1pPr>
          </a:lstStyle>
          <a:p>
            <a:pPr marL="0" lvl="0" indent="0">
              <a:buNone/>
            </a:pP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3" name="Freeform: Shape 2"/>
          <p:cNvSpPr/>
          <p:nvPr userDrawn="1"/>
        </p:nvSpPr>
        <p:spPr>
          <a:xfrm flipH="1">
            <a:off x="2" y="-176981"/>
            <a:ext cx="12191999" cy="4291740"/>
          </a:xfrm>
          <a:custGeom>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1"/>
          <a:stretch>
            <a:fillRect/>
          </a:stretch>
        </p:blipFill>
        <p:spPr>
          <a:xfrm>
            <a:off x="4376580" y="470718"/>
            <a:ext cx="3196131" cy="5562601"/>
          </a:xfrm>
          <a:prstGeom prst="rect">
            <a:avLst/>
          </a:prstGeom>
        </p:spPr>
      </p:pic>
      <p:sp>
        <p:nvSpPr>
          <p:cNvPr id="13" name="Picture Placeholder 12"/>
          <p:cNvSpPr>
            <a:spLocks noGrp="1"/>
          </p:cNvSpPr>
          <p:nvPr>
            <p:ph type="pic" sz="quarter" idx="11"/>
          </p:nvPr>
        </p:nvSpPr>
        <p:spPr>
          <a:xfrm>
            <a:off x="271219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
        <p:nvSpPr>
          <p:cNvPr id="14" name="Picture Placeholder 13"/>
          <p:cNvSpPr>
            <a:spLocks noGrp="1"/>
          </p:cNvSpPr>
          <p:nvPr>
            <p:ph type="pic" sz="quarter" idx="12"/>
          </p:nvPr>
        </p:nvSpPr>
        <p:spPr>
          <a:xfrm>
            <a:off x="4967213"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400" b="1" i="1"/>
            </a:lvl1pPr>
          </a:lstStyle>
          <a:p>
            <a:pPr marL="0" lvl="0" indent="0">
              <a:buNone/>
            </a:pPr>
            <a:endParaRPr lang="en-US"/>
          </a:p>
        </p:txBody>
      </p:sp>
      <p:sp>
        <p:nvSpPr>
          <p:cNvPr id="12" name="Picture Placeholder 11"/>
          <p:cNvSpPr>
            <a:spLocks noGrp="1"/>
          </p:cNvSpPr>
          <p:nvPr>
            <p:ph type="pic" sz="quarter" idx="10"/>
          </p:nvPr>
        </p:nvSpPr>
        <p:spPr>
          <a:xfrm>
            <a:off x="575414" y="1448744"/>
            <a:ext cx="2040132" cy="3606549"/>
          </a:xfrm>
          <a:custGeom>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cxnLst>
              <a:cxn ang="0">
                <a:pos x="connsiteX0" y="connsiteY0"/>
              </a:cxn>
              <a:cxn ang="0">
                <a:pos x="connsiteX1" y="connsiteY1"/>
              </a:cxn>
              <a:cxn ang="0">
                <a:pos x="connsiteX2" y="connsiteY2"/>
              </a:cxn>
              <a:cxn ang="0">
                <a:pos x="connsiteX3" y="connsiteY3"/>
              </a:cxn>
            </a:cxnLst>
            <a:rect l="l" t="t" r="r" b="b"/>
            <a:pathLst>
              <a:path w="2040132" h="3606548">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a:lvl1pPr>
          </a:lstStyle>
          <a:p>
            <a:pPr marL="0" lvl="0" indent="0">
              <a:buNone/>
            </a:pP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3" name="矩形 2"/>
          <p:cNvSpPr/>
          <p:nvPr userDrawn="1"/>
        </p:nvSpPr>
        <p:spPr>
          <a:xfrm>
            <a:off x="0" y="-1"/>
            <a:ext cx="12192000" cy="6858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77.xml" /><Relationship Id="rId11" Type="http://schemas.openxmlformats.org/officeDocument/2006/relationships/image" Target="../media/image14.jpeg" /><Relationship Id="rId12" Type="http://schemas.openxmlformats.org/officeDocument/2006/relationships/tags" Target="../tags/tag78.xml" /><Relationship Id="rId13" Type="http://schemas.openxmlformats.org/officeDocument/2006/relationships/image" Target="../media/image15.jpeg" /><Relationship Id="rId14" Type="http://schemas.openxmlformats.org/officeDocument/2006/relationships/tags" Target="../tags/tag79.xml" /><Relationship Id="rId15" Type="http://schemas.openxmlformats.org/officeDocument/2006/relationships/tags" Target="../tags/tag80.xml" /><Relationship Id="rId16" Type="http://schemas.openxmlformats.org/officeDocument/2006/relationships/image" Target="../media/image16.png" /><Relationship Id="rId17" Type="http://schemas.openxmlformats.org/officeDocument/2006/relationships/image" Target="../media/image17.png" /><Relationship Id="rId2" Type="http://schemas.openxmlformats.org/officeDocument/2006/relationships/notesSlide" Target="../notesSlides/notesSlide7.xml" /><Relationship Id="rId3" Type="http://schemas.openxmlformats.org/officeDocument/2006/relationships/tags" Target="../tags/tag71.xml" /><Relationship Id="rId4" Type="http://schemas.openxmlformats.org/officeDocument/2006/relationships/tags" Target="../tags/tag72.xml" /><Relationship Id="rId5" Type="http://schemas.openxmlformats.org/officeDocument/2006/relationships/tags" Target="../tags/tag73.xml" /><Relationship Id="rId6" Type="http://schemas.openxmlformats.org/officeDocument/2006/relationships/tags" Target="../tags/tag74.xml" /><Relationship Id="rId7" Type="http://schemas.openxmlformats.org/officeDocument/2006/relationships/tags" Target="../tags/tag75.xml" /><Relationship Id="rId8" Type="http://schemas.openxmlformats.org/officeDocument/2006/relationships/tags" Target="../tags/tag76.xml" /><Relationship Id="rId9" Type="http://schemas.openxmlformats.org/officeDocument/2006/relationships/image" Target="../media/image1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1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19.jpeg" /><Relationship Id="rId4" Type="http://schemas.openxmlformats.org/officeDocument/2006/relationships/image" Target="../media/image20.jpeg" /><Relationship Id="rId5" Type="http://schemas.openxmlformats.org/officeDocument/2006/relationships/image" Target="../media/image2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image" Target="../media/image22.jpeg" /><Relationship Id="rId6" Type="http://schemas.openxmlformats.org/officeDocument/2006/relationships/tags" Target="../tags/tag83.xml" /><Relationship Id="rId7" Type="http://schemas.openxmlformats.org/officeDocument/2006/relationships/tags" Target="../tags/tag8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tags" Target="../tags/tag8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91.xml" /><Relationship Id="rId11" Type="http://schemas.openxmlformats.org/officeDocument/2006/relationships/tags" Target="../tags/tag92.xml" /><Relationship Id="rId12" Type="http://schemas.openxmlformats.org/officeDocument/2006/relationships/image" Target="../media/image25.jpeg" /><Relationship Id="rId13" Type="http://schemas.openxmlformats.org/officeDocument/2006/relationships/tags" Target="../tags/tag93.xml" /><Relationship Id="rId14" Type="http://schemas.openxmlformats.org/officeDocument/2006/relationships/tags" Target="../tags/tag94.xml" /><Relationship Id="rId15" Type="http://schemas.openxmlformats.org/officeDocument/2006/relationships/image" Target="../media/image26.jpeg" /><Relationship Id="rId16" Type="http://schemas.openxmlformats.org/officeDocument/2006/relationships/tags" Target="../tags/tag95.xml" /><Relationship Id="rId17" Type="http://schemas.openxmlformats.org/officeDocument/2006/relationships/tags" Target="../tags/tag96.xml" /><Relationship Id="rId18" Type="http://schemas.openxmlformats.org/officeDocument/2006/relationships/tags" Target="../tags/tag97.xml" /><Relationship Id="rId19" Type="http://schemas.openxmlformats.org/officeDocument/2006/relationships/tags" Target="../tags/tag98.xml" /><Relationship Id="rId2" Type="http://schemas.openxmlformats.org/officeDocument/2006/relationships/notesSlide" Target="../notesSlides/notesSlide11.xml" /><Relationship Id="rId20" Type="http://schemas.openxmlformats.org/officeDocument/2006/relationships/tags" Target="../tags/tag99.xml" /><Relationship Id="rId21" Type="http://schemas.openxmlformats.org/officeDocument/2006/relationships/tags" Target="../tags/tag100.xml" /><Relationship Id="rId22" Type="http://schemas.openxmlformats.org/officeDocument/2006/relationships/tags" Target="../tags/tag101.xml" /><Relationship Id="rId23" Type="http://schemas.openxmlformats.org/officeDocument/2006/relationships/tags" Target="../tags/tag102.xml" /><Relationship Id="rId3" Type="http://schemas.openxmlformats.org/officeDocument/2006/relationships/tags" Target="../tags/tag86.xml" /><Relationship Id="rId4" Type="http://schemas.openxmlformats.org/officeDocument/2006/relationships/tags" Target="../tags/tag87.xml" /><Relationship Id="rId5" Type="http://schemas.openxmlformats.org/officeDocument/2006/relationships/image" Target="../media/image23.jpeg"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ags" Target="../tags/tag90.xml" /><Relationship Id="rId9" Type="http://schemas.openxmlformats.org/officeDocument/2006/relationships/image" Target="../media/image2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image" Target="../media/image27.jpeg" /><Relationship Id="rId7" Type="http://schemas.openxmlformats.org/officeDocument/2006/relationships/tags" Target="../tags/tag10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2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 Id="rId6" Type="http://schemas.openxmlformats.org/officeDocument/2006/relationships/image" Target="../media/image35.jpeg" /><Relationship Id="rId7" Type="http://schemas.openxmlformats.org/officeDocument/2006/relationships/image" Target="../media/image36.jpeg" /><Relationship Id="rId8" Type="http://schemas.openxmlformats.org/officeDocument/2006/relationships/tags" Target="../tags/tag10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112.xml" /><Relationship Id="rId2" Type="http://schemas.openxmlformats.org/officeDocument/2006/relationships/notesSlide" Target="../notesSlides/notesSlide17.xml" /><Relationship Id="rId3" Type="http://schemas.openxmlformats.org/officeDocument/2006/relationships/tags" Target="../tags/tag108.xml"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image" Target="../media/image24.jpeg" /><Relationship Id="rId7" Type="http://schemas.openxmlformats.org/officeDocument/2006/relationships/image" Target="../media/image37.jpeg" /><Relationship Id="rId8" Type="http://schemas.openxmlformats.org/officeDocument/2006/relationships/image" Target="../media/image23.jpeg" /><Relationship Id="rId9" Type="http://schemas.openxmlformats.org/officeDocument/2006/relationships/tags" Target="../tags/tag1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tags" Target="../tags/tag113.xml" /><Relationship Id="rId4" Type="http://schemas.openxmlformats.org/officeDocument/2006/relationships/image" Target="../media/image3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tags" Target="../tags/tag11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3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4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41.jpeg" /><Relationship Id="rId4" Type="http://schemas.openxmlformats.org/officeDocument/2006/relationships/image" Target="../media/image42.jpeg" /><Relationship Id="rId5" Type="http://schemas.openxmlformats.org/officeDocument/2006/relationships/image" Target="../media/image43.jpeg" /><Relationship Id="rId6" Type="http://schemas.openxmlformats.org/officeDocument/2006/relationships/image" Target="../media/image4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122.xml" /><Relationship Id="rId11" Type="http://schemas.openxmlformats.org/officeDocument/2006/relationships/tags" Target="../tags/tag123.xml" /><Relationship Id="rId12" Type="http://schemas.openxmlformats.org/officeDocument/2006/relationships/tags" Target="../tags/tag124.xml" /><Relationship Id="rId13" Type="http://schemas.openxmlformats.org/officeDocument/2006/relationships/tags" Target="../tags/tag125.xml" /><Relationship Id="rId14" Type="http://schemas.openxmlformats.org/officeDocument/2006/relationships/tags" Target="../tags/tag126.xml" /><Relationship Id="rId15" Type="http://schemas.openxmlformats.org/officeDocument/2006/relationships/tags" Target="../tags/tag127.xml" /><Relationship Id="rId16" Type="http://schemas.openxmlformats.org/officeDocument/2006/relationships/tags" Target="../tags/tag128.xml" /><Relationship Id="rId17" Type="http://schemas.openxmlformats.org/officeDocument/2006/relationships/tags" Target="../tags/tag129.xml" /><Relationship Id="rId18" Type="http://schemas.openxmlformats.org/officeDocument/2006/relationships/tags" Target="../tags/tag130.xml" /><Relationship Id="rId19" Type="http://schemas.openxmlformats.org/officeDocument/2006/relationships/tags" Target="../tags/tag131.xml" /><Relationship Id="rId2" Type="http://schemas.openxmlformats.org/officeDocument/2006/relationships/notesSlide" Target="../notesSlides/notesSlide24.xml" /><Relationship Id="rId20" Type="http://schemas.openxmlformats.org/officeDocument/2006/relationships/tags" Target="../tags/tag132.xml" /><Relationship Id="rId21" Type="http://schemas.openxmlformats.org/officeDocument/2006/relationships/tags" Target="../tags/tag133.xml" /><Relationship Id="rId22" Type="http://schemas.openxmlformats.org/officeDocument/2006/relationships/tags" Target="../tags/tag134.xml" /><Relationship Id="rId23" Type="http://schemas.openxmlformats.org/officeDocument/2006/relationships/tags" Target="../tags/tag135.xml" /><Relationship Id="rId24" Type="http://schemas.openxmlformats.org/officeDocument/2006/relationships/tags" Target="../tags/tag136.xml" /><Relationship Id="rId25" Type="http://schemas.openxmlformats.org/officeDocument/2006/relationships/tags" Target="../tags/tag137.xml" /><Relationship Id="rId26" Type="http://schemas.openxmlformats.org/officeDocument/2006/relationships/tags" Target="../tags/tag138.xml" /><Relationship Id="rId27" Type="http://schemas.openxmlformats.org/officeDocument/2006/relationships/tags" Target="../tags/tag139.xml" /><Relationship Id="rId28" Type="http://schemas.openxmlformats.org/officeDocument/2006/relationships/tags" Target="../tags/tag140.xml" /><Relationship Id="rId29" Type="http://schemas.openxmlformats.org/officeDocument/2006/relationships/tags" Target="../tags/tag141.xml" /><Relationship Id="rId3" Type="http://schemas.openxmlformats.org/officeDocument/2006/relationships/tags" Target="../tags/tag115.xml" /><Relationship Id="rId30" Type="http://schemas.openxmlformats.org/officeDocument/2006/relationships/tags" Target="../tags/tag142.xml" /><Relationship Id="rId31" Type="http://schemas.openxmlformats.org/officeDocument/2006/relationships/tags" Target="../tags/tag143.xml" /><Relationship Id="rId32" Type="http://schemas.openxmlformats.org/officeDocument/2006/relationships/tags" Target="../tags/tag144.xml" /><Relationship Id="rId33" Type="http://schemas.openxmlformats.org/officeDocument/2006/relationships/tags" Target="../tags/tag145.xml" /><Relationship Id="rId34" Type="http://schemas.openxmlformats.org/officeDocument/2006/relationships/tags" Target="../tags/tag146.xml" /><Relationship Id="rId35" Type="http://schemas.openxmlformats.org/officeDocument/2006/relationships/tags" Target="../tags/tag147.xml" /><Relationship Id="rId36" Type="http://schemas.openxmlformats.org/officeDocument/2006/relationships/tags" Target="../tags/tag148.xml" /><Relationship Id="rId37" Type="http://schemas.openxmlformats.org/officeDocument/2006/relationships/tags" Target="../tags/tag149.xml" /><Relationship Id="rId38" Type="http://schemas.openxmlformats.org/officeDocument/2006/relationships/tags" Target="../tags/tag150.xml" /><Relationship Id="rId39" Type="http://schemas.openxmlformats.org/officeDocument/2006/relationships/tags" Target="../tags/tag151.xml" /><Relationship Id="rId4" Type="http://schemas.openxmlformats.org/officeDocument/2006/relationships/tags" Target="../tags/tag116.xml" /><Relationship Id="rId40" Type="http://schemas.openxmlformats.org/officeDocument/2006/relationships/tags" Target="../tags/tag152.xml" /><Relationship Id="rId41" Type="http://schemas.openxmlformats.org/officeDocument/2006/relationships/tags" Target="../tags/tag153.xml" /><Relationship Id="rId42" Type="http://schemas.openxmlformats.org/officeDocument/2006/relationships/tags" Target="../tags/tag154.xml" /><Relationship Id="rId43" Type="http://schemas.openxmlformats.org/officeDocument/2006/relationships/tags" Target="../tags/tag155.xml" /><Relationship Id="rId44" Type="http://schemas.openxmlformats.org/officeDocument/2006/relationships/tags" Target="../tags/tag156.xml" /><Relationship Id="rId45" Type="http://schemas.openxmlformats.org/officeDocument/2006/relationships/tags" Target="../tags/tag157.xml" /><Relationship Id="rId46" Type="http://schemas.openxmlformats.org/officeDocument/2006/relationships/tags" Target="../tags/tag158.xml" /><Relationship Id="rId47" Type="http://schemas.openxmlformats.org/officeDocument/2006/relationships/tags" Target="../tags/tag159.xml" /><Relationship Id="rId48" Type="http://schemas.openxmlformats.org/officeDocument/2006/relationships/tags" Target="../tags/tag160.xml" /><Relationship Id="rId49" Type="http://schemas.openxmlformats.org/officeDocument/2006/relationships/tags" Target="../tags/tag161.xml" /><Relationship Id="rId5" Type="http://schemas.openxmlformats.org/officeDocument/2006/relationships/tags" Target="../tags/tag117.xml" /><Relationship Id="rId50" Type="http://schemas.openxmlformats.org/officeDocument/2006/relationships/tags" Target="../tags/tag162.xml" /><Relationship Id="rId51" Type="http://schemas.openxmlformats.org/officeDocument/2006/relationships/tags" Target="../tags/tag163.xml" /><Relationship Id="rId52" Type="http://schemas.openxmlformats.org/officeDocument/2006/relationships/tags" Target="../tags/tag164.xml" /><Relationship Id="rId53" Type="http://schemas.openxmlformats.org/officeDocument/2006/relationships/tags" Target="../tags/tag165.xml" /><Relationship Id="rId54" Type="http://schemas.openxmlformats.org/officeDocument/2006/relationships/tags" Target="../tags/tag166.xml" /><Relationship Id="rId55" Type="http://schemas.openxmlformats.org/officeDocument/2006/relationships/tags" Target="../tags/tag167.xml" /><Relationship Id="rId56" Type="http://schemas.openxmlformats.org/officeDocument/2006/relationships/tags" Target="../tags/tag168.xml" /><Relationship Id="rId57" Type="http://schemas.openxmlformats.org/officeDocument/2006/relationships/tags" Target="../tags/tag169.xml" /><Relationship Id="rId58" Type="http://schemas.openxmlformats.org/officeDocument/2006/relationships/tags" Target="../tags/tag170.xml" /><Relationship Id="rId6" Type="http://schemas.openxmlformats.org/officeDocument/2006/relationships/tags" Target="../tags/tag118.xml" /><Relationship Id="rId7" Type="http://schemas.openxmlformats.org/officeDocument/2006/relationships/tags" Target="../tags/tag119.xml" /><Relationship Id="rId8" Type="http://schemas.openxmlformats.org/officeDocument/2006/relationships/tags" Target="../tags/tag120.xml" /><Relationship Id="rId9" Type="http://schemas.openxmlformats.org/officeDocument/2006/relationships/tags" Target="../tags/tag12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tags" Target="../tags/tag6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tags" Target="../tags/tag17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4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 Id="rId3" Type="http://schemas.openxmlformats.org/officeDocument/2006/relationships/image" Target="../media/image46.png" /><Relationship Id="rId4" Type="http://schemas.openxmlformats.org/officeDocument/2006/relationships/image" Target="../media/image47.jpeg" /><Relationship Id="rId5" Type="http://schemas.openxmlformats.org/officeDocument/2006/relationships/image" Target="../media/image48.jpeg" /><Relationship Id="rId6" Type="http://schemas.openxmlformats.org/officeDocument/2006/relationships/image" Target="../media/image49.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 Id="rId3" Type="http://schemas.openxmlformats.org/officeDocument/2006/relationships/image" Target="../media/image50.png" /><Relationship Id="rId4" Type="http://schemas.openxmlformats.org/officeDocument/2006/relationships/image" Target="../media/image51.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openxmlformats.org/officeDocument/2006/relationships/image" Target="../media/image5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tags" Target="../tags/tag17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 Id="rId3" Type="http://schemas.openxmlformats.org/officeDocument/2006/relationships/image" Target="../media/image53.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54.jpeg" /><Relationship Id="rId4" Type="http://schemas.openxmlformats.org/officeDocument/2006/relationships/image" Target="../media/image5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 Id="rId3" Type="http://schemas.openxmlformats.org/officeDocument/2006/relationships/image" Target="../media/image56.jpeg" /><Relationship Id="rId4" Type="http://schemas.openxmlformats.org/officeDocument/2006/relationships/image" Target="../media/image57.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2.xml" /><Relationship Id="rId3" Type="http://schemas.openxmlformats.org/officeDocument/2006/relationships/tags" Target="../tags/tag173.xml" /><Relationship Id="rId4" Type="http://schemas.openxmlformats.org/officeDocument/2006/relationships/tags" Target="../tags/tag17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image" Target="../media/image58.jpeg" /><Relationship Id="rId4" Type="http://schemas.openxmlformats.org/officeDocument/2006/relationships/image" Target="../media/image59.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 Id="rId3" Type="http://schemas.openxmlformats.org/officeDocument/2006/relationships/image" Target="../media/image60.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61.jpeg" /><Relationship Id="rId4" Type="http://schemas.openxmlformats.org/officeDocument/2006/relationships/tags" Target="../tags/tag175.xml" /><Relationship Id="rId5" Type="http://schemas.openxmlformats.org/officeDocument/2006/relationships/tags" Target="../tags/tag17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78.xml" /><Relationship Id="rId2" Type="http://schemas.openxmlformats.org/officeDocument/2006/relationships/notesSlide" Target="../notesSlides/notesSlide3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62.png" /><Relationship Id="rId8" Type="http://schemas.openxmlformats.org/officeDocument/2006/relationships/tags" Target="../tags/tag177.xml" /><Relationship Id="rId9" Type="http://schemas.openxmlformats.org/officeDocument/2006/relationships/image" Target="../media/image63.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6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jpeg" /><Relationship Id="rId4" Type="http://schemas.openxmlformats.org/officeDocument/2006/relationships/tags" Target="../tags/tag62.xml" /><Relationship Id="rId5" Type="http://schemas.openxmlformats.org/officeDocument/2006/relationships/image" Target="../media/image9.jpeg" /><Relationship Id="rId6" Type="http://schemas.openxmlformats.org/officeDocument/2006/relationships/tags" Target="../tags/tag63.xml" /><Relationship Id="rId7" Type="http://schemas.openxmlformats.org/officeDocument/2006/relationships/image" Target="../media/image10.jpeg" /><Relationship Id="rId8" Type="http://schemas.openxmlformats.org/officeDocument/2006/relationships/tags" Target="../tags/tag6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 Id="rId8" Type="http://schemas.openxmlformats.org/officeDocument/2006/relationships/image" Target="../media/image12.jpeg" /><Relationship Id="rId9" Type="http://schemas.openxmlformats.org/officeDocument/2006/relationships/tags" Target="../tags/tag7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0"/>
            <a:ext cx="12192000" cy="344103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41421" y="565484"/>
            <a:ext cx="11129211" cy="5775158"/>
            <a:chOff x="541421" y="565484"/>
            <a:chExt cx="11129211" cy="5775158"/>
          </a:xfrm>
        </p:grpSpPr>
        <p:sp>
          <p:nvSpPr>
            <p:cNvPr id="4" name="矩形 3"/>
            <p:cNvSpPr/>
            <p:nvPr/>
          </p:nvSpPr>
          <p:spPr>
            <a:xfrm>
              <a:off x="541421" y="565484"/>
              <a:ext cx="11129211" cy="5775158"/>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1421" y="565484"/>
              <a:ext cx="11129211" cy="4355432"/>
            </a:xfrm>
            <a:prstGeom prst="rect">
              <a:avLst/>
            </a:prstGeom>
            <a:blipFill dpi="0" rotWithShape="1">
              <a:blip r:embed="rId2">
                <a:extLst>
                  <a:ext uri="{28A0092B-C50C-407E-A947-70E740481C1C}">
                    <a14:useLocalDpi xmlns:a14="http://schemas.microsoft.com/office/drawing/2010/main" val="0"/>
                  </a:ext>
                </a:extLst>
              </a:blip>
              <a:stretch>
                <a:fillRect l="-1167" t="15181" r="-9383" b="-151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41421" y="565484"/>
              <a:ext cx="11129211" cy="4355432"/>
            </a:xfrm>
            <a:prstGeom prst="rect">
              <a:avLst/>
            </a:prstGeom>
            <a:gradFill>
              <a:gsLst>
                <a:gs pos="9000">
                  <a:schemeClr val="bg1"/>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1684422" y="5366084"/>
            <a:ext cx="1573982" cy="248755"/>
          </a:xfrm>
          <a:prstGeom prst="rect">
            <a:avLst/>
          </a:prstGeom>
          <a:solidFill>
            <a:srgbClr val="BE824E"/>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schemeClr val="bg1"/>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XX</a:t>
            </a:r>
            <a:r>
              <a:rPr lang="zh-CN" altLang="en-US" sz="1200" smtClean="0">
                <a:solidFill>
                  <a:schemeClr val="bg1"/>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网络科技公司</a:t>
            </a:r>
            <a:endParaRPr lang="zh-CN" altLang="en-US" sz="1200">
              <a:solidFill>
                <a:schemeClr val="bg1"/>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9" name="矩形 8"/>
          <p:cNvSpPr/>
          <p:nvPr/>
        </p:nvSpPr>
        <p:spPr>
          <a:xfrm>
            <a:off x="1597927" y="3476649"/>
            <a:ext cx="4345674" cy="409550"/>
          </a:xfrm>
          <a:prstGeom prst="rect">
            <a:avLst/>
          </a:prstGeom>
          <a:noFill/>
          <a:ln>
            <a:solidFill>
              <a:srgbClr val="22252A"/>
            </a:solid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a typeface="思源黑体" panose="020b0500000000000000" pitchFamily="34" charset="-122"/>
            </a:endParaRPr>
          </a:p>
        </p:txBody>
      </p:sp>
      <p:sp>
        <p:nvSpPr>
          <p:cNvPr id="10" name="文本框 9"/>
          <p:cNvSpPr txBox="1"/>
          <p:nvPr/>
        </p:nvSpPr>
        <p:spPr>
          <a:xfrm>
            <a:off x="1775369" y="3514498"/>
            <a:ext cx="4058323" cy="369332"/>
          </a:xfrm>
          <a:prstGeom prst="rect">
            <a:avLst/>
          </a:prstGeom>
          <a:noFill/>
        </p:spPr>
        <p:txBody>
          <a:bodyPr wrap="square" rtlCol="0">
            <a:spAutoFit/>
          </a:bodyPr>
          <a:lstStyle/>
          <a:p>
            <a:pPr algn="dist"/>
            <a:r>
              <a:rPr lang="zh-CN" altLang="en-US" smtClean="0">
                <a:solidFill>
                  <a:schemeClr val="tx1">
                    <a:lumMod val="95000"/>
                    <a:lumOff val="5000"/>
                  </a:schemeClr>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诚信铸就品质  创新引领未来</a:t>
            </a:r>
            <a:endParaRPr lang="zh-CN" altLang="en-US">
              <a:solidFill>
                <a:schemeClr val="tx1">
                  <a:lumMod val="95000"/>
                  <a:lumOff val="5000"/>
                </a:schemeClr>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11" name="文本框 10"/>
          <p:cNvSpPr txBox="1"/>
          <p:nvPr/>
        </p:nvSpPr>
        <p:spPr>
          <a:xfrm>
            <a:off x="1528005" y="2976580"/>
            <a:ext cx="4500962" cy="523220"/>
          </a:xfrm>
          <a:prstGeom prst="rect">
            <a:avLst/>
          </a:prstGeom>
          <a:noFill/>
        </p:spPr>
        <p:txBody>
          <a:bodyPr wrap="square" rtlCol="0">
            <a:spAutoFit/>
          </a:bodyPr>
          <a:lstStyle/>
          <a:p>
            <a:pPr algn="dist"/>
            <a:r>
              <a:rPr lang="en-US" altLang="zh-CN" sz="2800" smtClean="0">
                <a:solidFill>
                  <a:schemeClr val="tx1">
                    <a:lumMod val="95000"/>
                    <a:lumOff val="5000"/>
                  </a:schemeClr>
                </a:solidFill>
                <a:effectLst>
                  <a:outerShdw blurRad="25400" dist="25400" dir="2700000" algn="tl">
                    <a:srgbClr val="000000">
                      <a:alpha val="2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zh-CN" altLang="en-US" sz="2800">
              <a:solidFill>
                <a:schemeClr val="tx1">
                  <a:lumMod val="95000"/>
                  <a:lumOff val="5000"/>
                </a:schemeClr>
              </a:solidFill>
              <a:effectLst>
                <a:outerShdw blurRad="25400" dist="25400" dir="2700000" algn="tl">
                  <a:srgbClr val="000000">
                    <a:alpha val="2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
        <p:nvSpPr>
          <p:cNvPr id="16" name="文本框 15"/>
          <p:cNvSpPr txBox="1"/>
          <p:nvPr/>
        </p:nvSpPr>
        <p:spPr>
          <a:xfrm>
            <a:off x="1491909" y="2297209"/>
            <a:ext cx="4665573" cy="769441"/>
          </a:xfrm>
          <a:prstGeom prst="rect">
            <a:avLst/>
          </a:prstGeom>
          <a:noFill/>
        </p:spPr>
        <p:txBody>
          <a:bodyPr wrap="none" rtlCol="0">
            <a:spAutoFit/>
          </a:bodyPr>
          <a:lstStyle/>
          <a:p>
            <a:r>
              <a:rPr lang="zh-CN" altLang="en-US" sz="4400" b="1" smtClean="0">
                <a:effectLst>
                  <a:outerShdw blurRad="25400" dist="25400" dir="2700000" algn="tl">
                    <a:srgbClr val="000000">
                      <a:alpha val="30000"/>
                    </a:srgbClr>
                  </a:outerShdw>
                </a:effectLst>
                <a:latin typeface="思源黑体" panose="020b0500000000000000" pitchFamily="34" charset="-122"/>
                <a:ea typeface="思源黑体" panose="020b0500000000000000" pitchFamily="34" charset="-122"/>
              </a:rPr>
              <a:t>公司介绍宣传</a:t>
            </a:r>
            <a:r>
              <a:rPr lang="en-US" altLang="zh-CN" sz="4400" b="1" smtClean="0">
                <a:effectLst>
                  <a:outerShdw blurRad="25400" dist="25400" dir="2700000" algn="tl">
                    <a:srgbClr val="000000">
                      <a:alpha val="30000"/>
                    </a:srgbClr>
                  </a:outerShdw>
                </a:effectLst>
                <a:latin typeface="思源黑体" panose="020b0500000000000000" pitchFamily="34" charset="-122"/>
                <a:ea typeface="思源黑体" panose="020b0500000000000000" pitchFamily="34" charset="-122"/>
              </a:rPr>
              <a:t>PPT</a:t>
            </a:r>
            <a:endParaRPr lang="zh-CN" altLang="en-US" sz="4400" b="1">
              <a:effectLst>
                <a:outerShdw blurRad="25400" dist="25400" dir="2700000" algn="tl">
                  <a:srgbClr val="000000">
                    <a:alpha val="30000"/>
                  </a:srgbClr>
                </a:outerShdw>
              </a:effectLst>
              <a:latin typeface="思源黑体" panose="020b0500000000000000" pitchFamily="34" charset="-122"/>
              <a:ea typeface="思源黑体" panose="020b0500000000000000" pitchFamily="34" charset="-122"/>
            </a:endParaRPr>
          </a:p>
        </p:txBody>
      </p:sp>
      <p:sp>
        <p:nvSpPr>
          <p:cNvPr id="18" name="文本框 17"/>
          <p:cNvSpPr txBox="1"/>
          <p:nvPr/>
        </p:nvSpPr>
        <p:spPr>
          <a:xfrm>
            <a:off x="1525405" y="1312441"/>
            <a:ext cx="1838965" cy="1323439"/>
          </a:xfrm>
          <a:prstGeom prst="rect">
            <a:avLst/>
          </a:prstGeom>
          <a:noFill/>
        </p:spPr>
        <p:txBody>
          <a:bodyPr wrap="none" rtlCol="0">
            <a:spAutoFit/>
          </a:bodyPr>
          <a:lstStyle/>
          <a:p>
            <a:r>
              <a:rPr lang="en-US" altLang="zh-CN" sz="8000" smtClean="0">
                <a:solidFill>
                  <a:srgbClr val="BE824E"/>
                </a:solidFill>
                <a:effectLst>
                  <a:outerShdw blurRad="25400" dist="25400" dir="2700000" algn="tl">
                    <a:srgbClr val="000000">
                      <a:alpha val="30000"/>
                    </a:srgbClr>
                  </a:outerShdw>
                </a:effectLst>
                <a:latin typeface="Aparajita" panose="020b0604020202020204" pitchFamily="34" charset="0"/>
                <a:ea typeface="思源黑体" panose="020b0500000000000000" pitchFamily="34" charset="-122"/>
                <a:cs typeface="Aparajita" panose="020b0604020202020204" pitchFamily="34" charset="0"/>
              </a:rPr>
              <a:t>2021</a:t>
            </a:r>
            <a:endParaRPr lang="zh-CN" altLang="en-US" sz="8000">
              <a:solidFill>
                <a:srgbClr val="BE824E"/>
              </a:solidFill>
              <a:effectLst>
                <a:outerShdw blurRad="25400" dist="25400" dir="2700000" algn="tl">
                  <a:srgbClr val="000000">
                    <a:alpha val="30000"/>
                  </a:srgbClr>
                </a:outerShdw>
              </a:effectLst>
              <a:latin typeface="Aparajita" panose="020b0604020202020204" pitchFamily="34" charset="0"/>
              <a:ea typeface="思源黑体" panose="020b0500000000000000" pitchFamily="34" charset="-122"/>
              <a:cs typeface="Aparajita" panose="020b0604020202020204" pitchFamily="34" charset="0"/>
            </a:endParaRPr>
          </a:p>
        </p:txBody>
      </p:sp>
      <p:sp>
        <p:nvSpPr>
          <p:cNvPr id="19" name="矩形 18"/>
          <p:cNvSpPr/>
          <p:nvPr/>
        </p:nvSpPr>
        <p:spPr>
          <a:xfrm>
            <a:off x="1524915" y="4027508"/>
            <a:ext cx="6103106" cy="535531"/>
          </a:xfrm>
          <a:prstGeom prst="rect">
            <a:avLst/>
          </a:prstGeom>
        </p:spPr>
        <p:txBody>
          <a:bodyPr wrap="square">
            <a:spAutoFit/>
          </a:bodyPr>
          <a:lstStyle/>
          <a:p>
            <a:pPr>
              <a:lnSpc>
                <a:spcPct val="120000"/>
              </a:lnSpc>
            </a:pPr>
            <a:r>
              <a:rPr lang="en-US" altLang="zh-CN" sz="1200">
                <a:solidFill>
                  <a:schemeClr val="tx1">
                    <a:lumMod val="65000"/>
                    <a:lumOff val="35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templateBrief introductionBrief introduction to the business plan for atmospheric minimalism ppt templateBrief </a:t>
            </a:r>
            <a:r>
              <a:rPr lang="en-US" altLang="zh-CN" sz="1200" smtClean="0">
                <a:solidFill>
                  <a:schemeClr val="tx1">
                    <a:lumMod val="65000"/>
                    <a:lumOff val="35000"/>
                  </a:schemeClr>
                </a:solidFill>
                <a:latin typeface="Aparajita" panose="020b0604020202020204" pitchFamily="34" charset="0"/>
                <a:ea typeface="方正黑体简体" panose="02010601030101010101" pitchFamily="2" charset="-122"/>
                <a:cs typeface="Aparajita" panose="020b0604020202020204" pitchFamily="34" charset="0"/>
              </a:rPr>
              <a:t>introduction</a:t>
            </a:r>
            <a:endParaRPr lang="en-US" altLang="zh-CN" sz="1200">
              <a:solidFill>
                <a:schemeClr val="tx1">
                  <a:lumMod val="65000"/>
                  <a:lumOff val="35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sp>
        <p:nvSpPr>
          <p:cNvPr id="20" name="矩形 19"/>
          <p:cNvSpPr/>
          <p:nvPr/>
        </p:nvSpPr>
        <p:spPr>
          <a:xfrm>
            <a:off x="8661047" y="1107084"/>
            <a:ext cx="2768000" cy="535531"/>
          </a:xfrm>
          <a:prstGeom prst="rect">
            <a:avLst/>
          </a:prstGeom>
        </p:spPr>
        <p:txBody>
          <a:bodyPr wrap="square">
            <a:spAutoFit/>
          </a:bodyPr>
          <a:lstStyle/>
          <a:p>
            <a:pPr lvl="0" algn="r">
              <a:lnSpc>
                <a:spcPct val="120000"/>
              </a:lnSpc>
            </a:pPr>
            <a:r>
              <a:rPr lang="zh-CN" altLang="en-US" sz="800">
                <a:solidFill>
                  <a:schemeClr val="bg1">
                    <a:lumMod val="50000"/>
                  </a:schemeClr>
                </a:solidFill>
                <a:latin typeface="思源黑体" panose="020b0500000000000000" pitchFamily="34" charset="-122"/>
                <a:ea typeface="思源黑体" panose="020b0500000000000000" pitchFamily="34" charset="-122"/>
              </a:rPr>
              <a:t>以人为本，诚信</a:t>
            </a:r>
            <a:r>
              <a:rPr lang="zh-CN" altLang="en-US" sz="800" smtClean="0">
                <a:solidFill>
                  <a:schemeClr val="bg1">
                    <a:lumMod val="50000"/>
                  </a:schemeClr>
                </a:solidFill>
                <a:latin typeface="思源黑体" panose="020b0500000000000000" pitchFamily="34" charset="-122"/>
                <a:ea typeface="思源黑体" panose="020b0500000000000000" pitchFamily="34" charset="-122"/>
              </a:rPr>
              <a:t>经营</a:t>
            </a:r>
            <a:r>
              <a:rPr lang="zh-CN" altLang="en-US" sz="800">
                <a:solidFill>
                  <a:schemeClr val="bg1">
                    <a:lumMod val="50000"/>
                  </a:schemeClr>
                </a:solidFill>
                <a:latin typeface="思源黑体" panose="020b0500000000000000" pitchFamily="34" charset="-122"/>
                <a:ea typeface="思源黑体" panose="020b0500000000000000" pitchFamily="34" charset="-122"/>
              </a:rPr>
              <a:t>，</a:t>
            </a:r>
            <a:r>
              <a:rPr lang="zh-CN" altLang="en-US" sz="800" smtClean="0">
                <a:solidFill>
                  <a:schemeClr val="bg1">
                    <a:lumMod val="50000"/>
                  </a:schemeClr>
                </a:solidFill>
                <a:latin typeface="思源黑体" panose="020b0500000000000000" pitchFamily="34" charset="-122"/>
                <a:ea typeface="思源黑体" panose="020b0500000000000000" pitchFamily="34" charset="-122"/>
              </a:rPr>
              <a:t>真</a:t>
            </a:r>
            <a:r>
              <a:rPr lang="zh-CN" altLang="en-US" sz="800">
                <a:solidFill>
                  <a:schemeClr val="bg1">
                    <a:lumMod val="50000"/>
                  </a:schemeClr>
                </a:solidFill>
                <a:latin typeface="思源黑体" panose="020b0500000000000000" pitchFamily="34" charset="-122"/>
                <a:ea typeface="思源黑体" panose="020b0500000000000000" pitchFamily="34" charset="-122"/>
              </a:rPr>
              <a:t>求实，高效高</a:t>
            </a:r>
            <a:r>
              <a:rPr lang="zh-CN" altLang="en-US" sz="800" smtClean="0">
                <a:solidFill>
                  <a:schemeClr val="bg1">
                    <a:lumMod val="50000"/>
                  </a:schemeClr>
                </a:solidFill>
                <a:latin typeface="思源黑体" panose="020b0500000000000000" pitchFamily="34" charset="-122"/>
                <a:ea typeface="思源黑体" panose="020b0500000000000000" pitchFamily="34" charset="-122"/>
              </a:rPr>
              <a:t>质</a:t>
            </a:r>
            <a:endParaRPr lang="en-US" altLang="zh-CN" sz="800" smtClean="0">
              <a:solidFill>
                <a:schemeClr val="bg1">
                  <a:lumMod val="50000"/>
                </a:schemeClr>
              </a:solidFill>
              <a:latin typeface="思源黑体" panose="020b0500000000000000" pitchFamily="34" charset="-122"/>
              <a:ea typeface="思源黑体" panose="020b0500000000000000" pitchFamily="34" charset="-122"/>
            </a:endParaRPr>
          </a:p>
          <a:p>
            <a:pPr lvl="0" algn="r">
              <a:lnSpc>
                <a:spcPct val="120000"/>
              </a:lnSpc>
            </a:pPr>
            <a:r>
              <a:rPr lang="zh-CN" altLang="en-US" sz="800" smtClean="0">
                <a:solidFill>
                  <a:schemeClr val="bg1">
                    <a:lumMod val="50000"/>
                  </a:schemeClr>
                </a:solidFill>
                <a:latin typeface="思源黑体" panose="020b0500000000000000" pitchFamily="34" charset="-122"/>
                <a:ea typeface="思源黑体" panose="020b0500000000000000" pitchFamily="34" charset="-122"/>
              </a:rPr>
              <a:t>人的差异化管理的标准化</a:t>
            </a:r>
            <a:endParaRPr lang="en-US" altLang="zh-CN" sz="800" smtClean="0">
              <a:solidFill>
                <a:schemeClr val="bg1">
                  <a:lumMod val="50000"/>
                </a:schemeClr>
              </a:solidFill>
              <a:latin typeface="思源黑体" panose="020b0500000000000000" pitchFamily="34" charset="-122"/>
              <a:ea typeface="思源黑体" panose="020b0500000000000000" pitchFamily="34" charset="-122"/>
            </a:endParaRPr>
          </a:p>
          <a:p>
            <a:pPr lvl="0" algn="r">
              <a:lnSpc>
                <a:spcPct val="120000"/>
              </a:lnSpc>
            </a:pPr>
            <a:r>
              <a:rPr lang="zh-CN" altLang="en-US" sz="800" smtClean="0">
                <a:solidFill>
                  <a:schemeClr val="bg1">
                    <a:lumMod val="50000"/>
                  </a:schemeClr>
                </a:solidFill>
                <a:latin typeface="思源黑体" panose="020b0500000000000000" pitchFamily="34" charset="-122"/>
                <a:ea typeface="思源黑体" panose="020b0500000000000000" pitchFamily="34" charset="-122"/>
              </a:rPr>
              <a:t>同</a:t>
            </a:r>
            <a:r>
              <a:rPr lang="zh-CN" altLang="en-US" sz="800">
                <a:solidFill>
                  <a:schemeClr val="bg1">
                    <a:lumMod val="50000"/>
                  </a:schemeClr>
                </a:solidFill>
                <a:latin typeface="思源黑体" panose="020b0500000000000000" pitchFamily="34" charset="-122"/>
                <a:ea typeface="思源黑体" panose="020b0500000000000000" pitchFamily="34" charset="-122"/>
              </a:rPr>
              <a:t>建和谐，实现共</a:t>
            </a:r>
            <a:r>
              <a:rPr lang="zh-CN" altLang="en-US" sz="800" smtClean="0">
                <a:solidFill>
                  <a:schemeClr val="bg1">
                    <a:lumMod val="50000"/>
                  </a:schemeClr>
                </a:solidFill>
                <a:latin typeface="思源黑体" panose="020b0500000000000000" pitchFamily="34" charset="-122"/>
                <a:ea typeface="思源黑体" panose="020b0500000000000000" pitchFamily="34" charset="-122"/>
              </a:rPr>
              <a:t>赢</a:t>
            </a:r>
            <a:r>
              <a:rPr lang="zh-CN" altLang="en-US" sz="800">
                <a:solidFill>
                  <a:schemeClr val="bg1">
                    <a:lumMod val="50000"/>
                  </a:schemeClr>
                </a:solidFill>
                <a:latin typeface="思源黑体" panose="020b0500000000000000" pitchFamily="34" charset="-122"/>
                <a:ea typeface="思源黑体" panose="020b0500000000000000" pitchFamily="34" charset="-122"/>
              </a:rPr>
              <a:t>，</a:t>
            </a:r>
            <a:r>
              <a:rPr lang="zh-CN" altLang="en-US" sz="800" smtClean="0">
                <a:solidFill>
                  <a:schemeClr val="bg1">
                    <a:lumMod val="50000"/>
                  </a:schemeClr>
                </a:solidFill>
                <a:latin typeface="思源黑体" panose="020b0500000000000000" pitchFamily="34" charset="-122"/>
                <a:ea typeface="思源黑体" panose="020b0500000000000000" pitchFamily="34" charset="-122"/>
              </a:rPr>
              <a:t>立足</a:t>
            </a:r>
            <a:r>
              <a:rPr lang="zh-CN" altLang="en-US" sz="800">
                <a:solidFill>
                  <a:schemeClr val="bg1">
                    <a:lumMod val="50000"/>
                  </a:schemeClr>
                </a:solidFill>
                <a:latin typeface="思源黑体" panose="020b0500000000000000" pitchFamily="34" charset="-122"/>
                <a:ea typeface="思源黑体" panose="020b0500000000000000" pitchFamily="34" charset="-122"/>
              </a:rPr>
              <a:t>产品，打造精品</a:t>
            </a:r>
            <a:endParaRPr lang="en-US" altLang="zh-CN" sz="8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9353772" y="772453"/>
            <a:ext cx="2063552" cy="338554"/>
            <a:chOff x="7588573" y="1667335"/>
            <a:chExt cx="2063552" cy="338554"/>
          </a:xfrm>
        </p:grpSpPr>
        <p:sp>
          <p:nvSpPr>
            <p:cNvPr id="22" name="文本框 21"/>
            <p:cNvSpPr txBox="1"/>
            <p:nvPr/>
          </p:nvSpPr>
          <p:spPr>
            <a:xfrm>
              <a:off x="8984839" y="1667335"/>
              <a:ext cx="667286" cy="338554"/>
            </a:xfrm>
            <a:prstGeom prst="rect">
              <a:avLst/>
            </a:prstGeom>
            <a:noFill/>
          </p:spPr>
          <p:txBody>
            <a:bodyPr wrap="square" rtlCol="0">
              <a:spAutoFit/>
            </a:bodyPr>
            <a:lstStyle/>
            <a:p>
              <a:pPr algn="dist"/>
              <a:r>
                <a:rPr lang="en-US" altLang="zh-CN" sz="1600" smtClean="0">
                  <a:solidFill>
                    <a:srgbClr val="BE824E"/>
                  </a:solidFill>
                  <a:latin typeface="Impact" panose="020b0806030902050204" pitchFamily="34" charset="0"/>
                  <a:ea typeface="思源黑体" panose="020b0500000000000000" pitchFamily="34" charset="-122"/>
                </a:rPr>
                <a:t>LOGO</a:t>
              </a:r>
              <a:endParaRPr lang="zh-CN" altLang="en-US" sz="1600">
                <a:solidFill>
                  <a:srgbClr val="BE824E"/>
                </a:solidFill>
                <a:latin typeface="Impact" panose="020b0806030902050204" pitchFamily="34" charset="0"/>
                <a:ea typeface="思源黑体" panose="020b0500000000000000" pitchFamily="34" charset="-122"/>
              </a:endParaRPr>
            </a:p>
          </p:txBody>
        </p:sp>
        <p:sp>
          <p:nvSpPr>
            <p:cNvPr id="23" name="文本框 22"/>
            <p:cNvSpPr txBox="1"/>
            <p:nvPr/>
          </p:nvSpPr>
          <p:spPr>
            <a:xfrm>
              <a:off x="8146317" y="1682724"/>
              <a:ext cx="902811" cy="307777"/>
            </a:xfrm>
            <a:prstGeom prst="rect">
              <a:avLst/>
            </a:prstGeom>
            <a:noFill/>
          </p:spPr>
          <p:txBody>
            <a:bodyPr wrap="none" rtlCol="0">
              <a:spAutoFit/>
            </a:bodyPr>
            <a:lstStyle/>
            <a:p>
              <a:r>
                <a:rPr lang="zh-CN" altLang="en-US" sz="1400" b="1" smtClean="0">
                  <a:solidFill>
                    <a:srgbClr val="22252A"/>
                  </a:solidFill>
                  <a:latin typeface="思源黑体" panose="020b0500000000000000" pitchFamily="34" charset="-122"/>
                  <a:ea typeface="思源黑体" panose="020b0500000000000000" pitchFamily="34" charset="-122"/>
                </a:rPr>
                <a:t>企业标志</a:t>
              </a:r>
              <a:endParaRPr lang="zh-CN" altLang="en-US" sz="1400" b="1">
                <a:solidFill>
                  <a:srgbClr val="22252A"/>
                </a:solidFill>
                <a:latin typeface="思源黑体" panose="020b0500000000000000" pitchFamily="34" charset="-122"/>
                <a:ea typeface="思源黑体" panose="020b0500000000000000" pitchFamily="34" charset="-122"/>
              </a:endParaRPr>
            </a:p>
          </p:txBody>
        </p:sp>
        <p:grpSp>
          <p:nvGrpSpPr>
            <p:cNvPr id="24" name="组合 23"/>
            <p:cNvGrpSpPr/>
            <p:nvPr/>
          </p:nvGrpSpPr>
          <p:grpSpPr>
            <a:xfrm>
              <a:off x="7588573" y="1797570"/>
              <a:ext cx="494561" cy="86484"/>
              <a:chOff x="2307018" y="469980"/>
              <a:chExt cx="697897" cy="122042"/>
            </a:xfrm>
          </p:grpSpPr>
          <p:sp>
            <p:nvSpPr>
              <p:cNvPr id="25" name="椭圆 24"/>
              <p:cNvSpPr/>
              <p:nvPr/>
            </p:nvSpPr>
            <p:spPr>
              <a:xfrm>
                <a:off x="2307018" y="469980"/>
                <a:ext cx="122042" cy="122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ndParaRPr>
              </a:p>
            </p:txBody>
          </p:sp>
          <p:sp>
            <p:nvSpPr>
              <p:cNvPr id="26" name="椭圆 25"/>
              <p:cNvSpPr/>
              <p:nvPr/>
            </p:nvSpPr>
            <p:spPr>
              <a:xfrm>
                <a:off x="2594945" y="469980"/>
                <a:ext cx="122042" cy="122042"/>
              </a:xfrm>
              <a:prstGeom prst="ellipse">
                <a:avLst/>
              </a:prstGeom>
              <a:solidFill>
                <a:srgbClr val="BE82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ndParaRPr>
              </a:p>
            </p:txBody>
          </p:sp>
          <p:sp>
            <p:nvSpPr>
              <p:cNvPr id="27" name="椭圆 26"/>
              <p:cNvSpPr/>
              <p:nvPr/>
            </p:nvSpPr>
            <p:spPr>
              <a:xfrm>
                <a:off x="2882873" y="469980"/>
                <a:ext cx="122042" cy="122042"/>
              </a:xfrm>
              <a:prstGeom prst="ellips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ndParaRPr>
              </a:p>
            </p:txBody>
          </p:sp>
        </p:grpSp>
      </p:grpSp>
      <p:cxnSp>
        <p:nvCxnSpPr>
          <p:cNvPr id="37" name="直接连接符 36"/>
          <p:cNvCxnSpPr/>
          <p:nvPr/>
        </p:nvCxnSpPr>
        <p:spPr>
          <a:xfrm flipH="1">
            <a:off x="10607040" y="4642338"/>
            <a:ext cx="0" cy="520504"/>
          </a:xfrm>
          <a:prstGeom prst="line">
            <a:avLst/>
          </a:prstGeom>
          <a:ln w="63500">
            <a:gradFill>
              <a:gsLst>
                <a:gs pos="50000">
                  <a:srgbClr val="BE824E"/>
                </a:gs>
                <a:gs pos="50000">
                  <a:srgbClr val="22252A"/>
                </a:gs>
              </a:gsLst>
              <a:lin ang="5400000" scaled="1"/>
            </a:gra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125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41" presetClass="entr" presetSubtype="0" fill="hold" grpId="0" nodeType="withEffect">
                                  <p:stCondLst>
                                    <p:cond delay="150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1" fill="hold" grpId="0" nodeType="withEffect">
                                  <p:stCondLst>
                                    <p:cond delay="175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par>
                                <p:cTn id="38" presetID="2" presetClass="entr" presetSubtype="4" fill="hold" grpId="0" nodeType="withEffect">
                                  <p:stCondLst>
                                    <p:cond delay="175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2" presetClass="entr" presetSubtype="8" fill="hold" nodeType="withEffect">
                                  <p:stCondLst>
                                    <p:cond delay="25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25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p:bldP spid="11" grpId="0"/>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平行四边形 5"/>
          <p:cNvSpPr/>
          <p:nvPr/>
        </p:nvSpPr>
        <p:spPr>
          <a:xfrm>
            <a:off x="7344138" y="2896762"/>
            <a:ext cx="6432716" cy="3945615"/>
          </a:xfrm>
          <a:prstGeom prst="parallelogram">
            <a:avLst>
              <a:gd name="adj" fmla="val 122113"/>
            </a:avLst>
          </a:prstGeom>
          <a:solidFill>
            <a:schemeClr val="bg1"/>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2" name="MH_Other_1"/>
          <p:cNvSpPr/>
          <p:nvPr>
            <p:custDataLst>
              <p:tags r:id="rId3"/>
            </p:custDataLst>
          </p:nvPr>
        </p:nvSpPr>
        <p:spPr>
          <a:xfrm>
            <a:off x="871668" y="1887800"/>
            <a:ext cx="1500341" cy="1867088"/>
          </a:xfrm>
          <a:prstGeom prst="rect">
            <a:avLst/>
          </a:prstGeom>
          <a:solidFill>
            <a:schemeClr val="bg1">
              <a:lumMod val="95000"/>
            </a:schemeClr>
          </a:solidFill>
          <a:ln w="12700">
            <a:solidFill>
              <a:srgbClr val="D9B44F"/>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3" name="MH_Other_2"/>
          <p:cNvSpPr/>
          <p:nvPr>
            <p:custDataLst>
              <p:tags r:id="rId4"/>
            </p:custDataLst>
          </p:nvPr>
        </p:nvSpPr>
        <p:spPr>
          <a:xfrm>
            <a:off x="2792541" y="1880661"/>
            <a:ext cx="1505760" cy="1873832"/>
          </a:xfrm>
          <a:prstGeom prst="rect">
            <a:avLst/>
          </a:prstGeom>
          <a:solidFill>
            <a:schemeClr val="bg1">
              <a:lumMod val="95000"/>
            </a:schemeClr>
          </a:solidFill>
          <a:ln w="12700">
            <a:solidFill>
              <a:srgbClr val="D9B44F"/>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24" name="MH_Other_7"/>
          <p:cNvCxnSpPr>
            <a:cxnSpLocks noChangeShapeType="1"/>
          </p:cNvCxnSpPr>
          <p:nvPr>
            <p:custDataLst>
              <p:tags r:id="rId5"/>
            </p:custDataLst>
          </p:nvPr>
        </p:nvCxnSpPr>
        <p:spPr bwMode="auto">
          <a:xfrm>
            <a:off x="877279" y="4197085"/>
            <a:ext cx="5314732" cy="0"/>
          </a:xfrm>
          <a:prstGeom prst="line">
            <a:avLst/>
          </a:prstGeom>
          <a:noFill/>
          <a:ln w="6350" cap="rnd" algn="ctr">
            <a:solidFill>
              <a:srgbClr val="A8ABB8"/>
            </a:solidFill>
            <a:prstDash val="sysDash"/>
            <a:miter lim="800000"/>
          </a:ln>
          <a:extLst>
            <a:ext uri="{909E8E84-426E-40DD-AFC4-6F175D3DCCD1}">
              <a14:hiddenFill xmlns:a14="http://schemas.microsoft.com/office/drawing/2010/main">
                <a:noFill/>
              </a14:hiddenFill>
            </a:ext>
          </a:extLst>
        </p:spPr>
      </p:cxnSp>
      <p:sp>
        <p:nvSpPr>
          <p:cNvPr id="25" name="MH_Desc_1"/>
          <p:cNvSpPr txBox="1">
            <a:spLocks noChangeArrowheads="1"/>
          </p:cNvSpPr>
          <p:nvPr>
            <p:custDataLst>
              <p:tags r:id="rId6"/>
            </p:custDataLst>
          </p:nvPr>
        </p:nvSpPr>
        <p:spPr bwMode="auto">
          <a:xfrm>
            <a:off x="735407" y="5106623"/>
            <a:ext cx="5648627" cy="13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just">
              <a:lnSpc>
                <a:spcPct val="150000"/>
              </a:lnSpc>
              <a:defRPr/>
            </a:pPr>
            <a:r>
              <a:rPr lang="zh-CN" altLang="en-US" sz="1335">
                <a:solidFill>
                  <a:srgbClr val="FFFFFF">
                    <a:lumMod val="50000"/>
                  </a:srgbClr>
                </a:solidFill>
                <a:latin typeface="Arial"/>
                <a:ea typeface="思源黑体" panose="020b0500000000000000" pitchFamily="34" charset="-122"/>
                <a:sym typeface="+mn-lt"/>
              </a:rPr>
              <a:t>您的内容打在这里，或者通过复制您的文本后，在此框中选择粘贴，并选择只保留文字。您的内容打在这里，或者通过复制您的文本后，在此框中选择粘贴，并选择只保留文字。</a:t>
            </a:r>
            <a:endParaRPr lang="zh-CN" altLang="en-US" sz="1465">
              <a:solidFill>
                <a:schemeClr val="tx1">
                  <a:lumMod val="50000"/>
                  <a:lumOff val="50000"/>
                </a:schemeClr>
              </a:solidFill>
              <a:latin typeface="+mn-lt"/>
              <a:ea typeface="思源黑体" panose="020b0500000000000000" pitchFamily="34" charset="-122"/>
            </a:endParaRPr>
          </a:p>
        </p:txBody>
      </p:sp>
      <p:sp>
        <p:nvSpPr>
          <p:cNvPr id="32" name="MH_Other_1"/>
          <p:cNvSpPr/>
          <p:nvPr>
            <p:custDataLst>
              <p:tags r:id="rId7"/>
            </p:custDataLst>
          </p:nvPr>
        </p:nvSpPr>
        <p:spPr>
          <a:xfrm>
            <a:off x="4691670" y="1887800"/>
            <a:ext cx="1500341" cy="1867088"/>
          </a:xfrm>
          <a:prstGeom prst="rect">
            <a:avLst/>
          </a:prstGeom>
          <a:solidFill>
            <a:schemeClr val="bg1">
              <a:lumMod val="95000"/>
            </a:schemeClr>
          </a:solidFill>
          <a:ln w="12700">
            <a:solidFill>
              <a:srgbClr val="D9B44F"/>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0" name="MH_Other_1"/>
          <p:cNvSpPr>
            <a:spLocks noChangeAspect="1"/>
          </p:cNvSpPr>
          <p:nvPr>
            <p:custDataLst>
              <p:tags r:id="rId8"/>
            </p:custDataLst>
          </p:nvPr>
        </p:nvSpPr>
        <p:spPr>
          <a:xfrm>
            <a:off x="1009171" y="1988917"/>
            <a:ext cx="1270928" cy="1614800"/>
          </a:xfrm>
          <a:prstGeom prst="rect">
            <a:avLst/>
          </a:prstGeom>
          <a:blipFill>
            <a:blip r:embed="rId9"/>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prstClr val="white"/>
              </a:solidFill>
              <a:ea typeface="思源黑体" panose="020b0500000000000000" pitchFamily="34" charset="-122"/>
            </a:endParaRPr>
          </a:p>
        </p:txBody>
      </p:sp>
      <p:sp>
        <p:nvSpPr>
          <p:cNvPr id="31" name="MH_Other_1"/>
          <p:cNvSpPr>
            <a:spLocks noChangeAspect="1"/>
          </p:cNvSpPr>
          <p:nvPr>
            <p:custDataLst>
              <p:tags r:id="rId10"/>
            </p:custDataLst>
          </p:nvPr>
        </p:nvSpPr>
        <p:spPr>
          <a:xfrm>
            <a:off x="2944236" y="1997385"/>
            <a:ext cx="1275515" cy="1620632"/>
          </a:xfrm>
          <a:prstGeom prst="rect">
            <a:avLst/>
          </a:prstGeom>
          <a:blipFill>
            <a:blip r:embed="rId11"/>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prstClr val="white"/>
              </a:solidFill>
              <a:ea typeface="思源黑体" panose="020b0500000000000000" pitchFamily="34" charset="-122"/>
            </a:endParaRPr>
          </a:p>
        </p:txBody>
      </p:sp>
      <p:sp>
        <p:nvSpPr>
          <p:cNvPr id="33" name="MH_Other_1"/>
          <p:cNvSpPr>
            <a:spLocks noChangeAspect="1"/>
          </p:cNvSpPr>
          <p:nvPr>
            <p:custDataLst>
              <p:tags r:id="rId12"/>
            </p:custDataLst>
          </p:nvPr>
        </p:nvSpPr>
        <p:spPr>
          <a:xfrm>
            <a:off x="4829172" y="1988917"/>
            <a:ext cx="1270928" cy="1614800"/>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prstClr val="white"/>
              </a:solidFill>
              <a:ea typeface="思源黑体" panose="020b0500000000000000" pitchFamily="34" charset="-122"/>
            </a:endParaRPr>
          </a:p>
        </p:txBody>
      </p:sp>
      <p:sp>
        <p:nvSpPr>
          <p:cNvPr id="34" name="平行四边形 33"/>
          <p:cNvSpPr/>
          <p:nvPr/>
        </p:nvSpPr>
        <p:spPr>
          <a:xfrm>
            <a:off x="7101796" y="5218662"/>
            <a:ext cx="2026995" cy="1401508"/>
          </a:xfrm>
          <a:prstGeom prst="parallelogram">
            <a:avLst>
              <a:gd name="adj" fmla="val 123649"/>
            </a:avLst>
          </a:prstGeom>
          <a:solidFill>
            <a:schemeClr val="bg1"/>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5" name="TextBox 14"/>
          <p:cNvSpPr txBox="1"/>
          <p:nvPr/>
        </p:nvSpPr>
        <p:spPr>
          <a:xfrm>
            <a:off x="719403" y="4669830"/>
            <a:ext cx="3859085" cy="287323"/>
          </a:xfrm>
          <a:prstGeom prst="rect">
            <a:avLst/>
          </a:prstGeom>
          <a:noFill/>
        </p:spPr>
        <p:txBody>
          <a:bodyPr wrap="square" tIns="0" bIns="0" rtlCol="0" anchor="t">
            <a:spAutoFit/>
          </a:bodyPr>
          <a:lstStyle/>
          <a:p>
            <a:pPr lvl="0">
              <a:buClr>
                <a:srgbClr val="0585A9"/>
              </a:buClr>
              <a:defRPr/>
            </a:pPr>
            <a:r>
              <a:rPr lang="zh-CN" altLang="en-US" sz="1865" b="1" kern="0">
                <a:solidFill>
                  <a:srgbClr val="BE824E"/>
                </a:solidFill>
                <a:ea typeface="思源黑体" panose="020b0500000000000000" pitchFamily="34" charset="-122"/>
                <a:cs typeface="+mn-ea"/>
                <a:sym typeface="+mn-lt"/>
              </a:rPr>
              <a:t>企业荣誉简要</a:t>
            </a:r>
            <a:endParaRPr lang="en-US" altLang="zh-CN" sz="1865" b="1" kern="0">
              <a:solidFill>
                <a:srgbClr val="BE824E"/>
              </a:solidFill>
              <a:ea typeface="思源黑体" panose="020b0500000000000000" pitchFamily="34" charset="-122"/>
              <a:cs typeface="+mn-ea"/>
              <a:sym typeface="+mn-lt"/>
            </a:endParaRPr>
          </a:p>
        </p:txBody>
      </p:sp>
      <p:grpSp>
        <p:nvGrpSpPr>
          <p:cNvPr id="26" name="组合 25"/>
          <p:cNvGrpSpPr/>
          <p:nvPr/>
        </p:nvGrpSpPr>
        <p:grpSpPr>
          <a:xfrm>
            <a:off x="2490169" y="4626031"/>
            <a:ext cx="385228" cy="385228"/>
            <a:chOff x="1031458" y="3043650"/>
            <a:chExt cx="504000" cy="504000"/>
          </a:xfrm>
          <a:effectLst>
            <a:outerShdw blurRad="254000" dist="63500" dir="2700000" algn="tl" rotWithShape="0">
              <a:prstClr val="black">
                <a:alpha val="30000"/>
              </a:prstClr>
            </a:outerShdw>
          </a:effectLst>
        </p:grpSpPr>
        <p:sp>
          <p:nvSpPr>
            <p:cNvPr id="27" name="椭圆 26"/>
            <p:cNvSpPr>
              <a:spLocks noChangeAspect="1"/>
            </p:cNvSpPr>
            <p:nvPr/>
          </p:nvSpPr>
          <p:spPr>
            <a:xfrm>
              <a:off x="1031458" y="3043650"/>
              <a:ext cx="504000" cy="504000"/>
            </a:xfrm>
            <a:prstGeom prst="ellipse">
              <a:avLst/>
            </a:prstGeom>
            <a:solidFill>
              <a:srgbClr val="22252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a typeface="思源黑体" panose="020b0500000000000000" pitchFamily="34" charset="-122"/>
              </a:endParaRPr>
            </a:p>
          </p:txBody>
        </p:sp>
        <p:sp>
          <p:nvSpPr>
            <p:cNvPr id="28" name="MH_Other_5"/>
            <p:cNvSpPr/>
            <p:nvPr>
              <p:custDataLst>
                <p:tags r:id="rId14"/>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a:defRPr/>
              </a:pPr>
              <a:endParaRPr lang="zh-CN" altLang="en-US" sz="1865" kern="0">
                <a:solidFill>
                  <a:prstClr val="black"/>
                </a:solidFill>
                <a:latin typeface="Calibri"/>
                <a:ea typeface="思源黑体" panose="020b0500000000000000" pitchFamily="34" charset="-122"/>
              </a:endParaRPr>
            </a:p>
          </p:txBody>
        </p:sp>
        <p:sp>
          <p:nvSpPr>
            <p:cNvPr id="29" name="MH_Other_6"/>
            <p:cNvSpPr>
              <a:spLocks noChangeAspect="1"/>
            </p:cNvSpPr>
            <p:nvPr>
              <p:custDataLst>
                <p:tags r:id="rId15"/>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a:defRPr/>
              </a:pPr>
              <a:endParaRPr lang="zh-CN" altLang="en-US" sz="1865" kern="0">
                <a:solidFill>
                  <a:prstClr val="white"/>
                </a:solidFill>
                <a:latin typeface="Calibri"/>
                <a:ea typeface="思源黑体" panose="020b0500000000000000" pitchFamily="34" charset="-122"/>
              </a:endParaRPr>
            </a:p>
          </p:txBody>
        </p:sp>
      </p:grpSp>
      <p:grpSp>
        <p:nvGrpSpPr>
          <p:cNvPr id="36" name="组合 35"/>
          <p:cNvGrpSpPr/>
          <p:nvPr/>
        </p:nvGrpSpPr>
        <p:grpSpPr>
          <a:xfrm>
            <a:off x="10682687" y="-293867"/>
            <a:ext cx="2270860" cy="1635605"/>
            <a:chOff x="7812360" y="-78710"/>
            <a:chExt cx="1684451" cy="1213240"/>
          </a:xfrm>
        </p:grpSpPr>
        <p:sp>
          <p:nvSpPr>
            <p:cNvPr id="37" name="等腰三角形 36"/>
            <p:cNvSpPr/>
            <p:nvPr/>
          </p:nvSpPr>
          <p:spPr>
            <a:xfrm flipV="1">
              <a:off x="7812360" y="-78710"/>
              <a:ext cx="1684451" cy="843560"/>
            </a:xfrm>
            <a:prstGeom prst="triangle">
              <a:avLst/>
            </a:prstGeom>
            <a:solidFill>
              <a:srgbClr val="22252A"/>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9" name="矩形 38"/>
            <p:cNvSpPr/>
            <p:nvPr/>
          </p:nvSpPr>
          <p:spPr>
            <a:xfrm rot="2700000">
              <a:off x="8463305" y="949444"/>
              <a:ext cx="185086" cy="185086"/>
            </a:xfrm>
            <a:prstGeom prst="rect">
              <a:avLst/>
            </a:prstGeom>
            <a:solidFill>
              <a:srgbClr val="595959">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40" name="矩形 39"/>
            <p:cNvSpPr/>
            <p:nvPr/>
          </p:nvSpPr>
          <p:spPr>
            <a:xfrm rot="2700000">
              <a:off x="8137427" y="616092"/>
              <a:ext cx="115917" cy="115917"/>
            </a:xfrm>
            <a:prstGeom prst="rect">
              <a:avLst/>
            </a:prstGeom>
            <a:solidFill>
              <a:srgbClr val="232C49">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grpSp>
        <p:nvGrpSpPr>
          <p:cNvPr id="5" name="组合 4"/>
          <p:cNvGrpSpPr/>
          <p:nvPr/>
        </p:nvGrpSpPr>
        <p:grpSpPr>
          <a:xfrm flipH="1">
            <a:off x="7911215" y="2896762"/>
            <a:ext cx="5542943" cy="3959244"/>
            <a:chOff x="-797020" y="2643819"/>
            <a:chExt cx="3496340" cy="2497385"/>
          </a:xfrm>
        </p:grpSpPr>
        <p:pic>
          <p:nvPicPr>
            <p:cNvPr id="3" name="图片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1520" y="2643819"/>
              <a:ext cx="1810604" cy="2497385"/>
            </a:xfrm>
            <a:prstGeom prst="rect">
              <a:avLst/>
            </a:prstGeom>
          </p:spPr>
        </p:pic>
        <p:pic>
          <p:nvPicPr>
            <p:cNvPr id="4" name="图片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7020" y="3213279"/>
              <a:ext cx="3496340" cy="1925068"/>
            </a:xfrm>
            <a:prstGeom prst="rect">
              <a:avLst/>
            </a:prstGeom>
          </p:spPr>
        </p:pic>
      </p:grpSp>
      <p:grpSp>
        <p:nvGrpSpPr>
          <p:cNvPr id="41" name="组合 40"/>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3" name="文本框 4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企业荣誉</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par>
                          <p:cTn id="21" fill="hold" nodeType="afterGroup">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125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3250"/>
                            </p:stCondLst>
                            <p:childTnLst>
                              <p:par>
                                <p:cTn id="47" presetID="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par>
                                <p:cTn id="51" presetID="22" presetClass="entr" presetSubtype="8" fill="hold"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nodeType="afterGroup">
                            <p:stCondLst>
                              <p:cond delay="4250"/>
                            </p:stCondLst>
                            <p:childTnLst>
                              <p:par>
                                <p:cTn id="55" presetID="25"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5"/>
                                        </p:tgtEl>
                                      </p:cBhvr>
                                    </p:animEffect>
                                  </p:childTnLst>
                                </p:cTn>
                              </p:par>
                              <p:par>
                                <p:cTn id="65" presetID="25" presetClass="entr" presetSubtype="0" fill="hold" grpId="0" nodeType="withEffect">
                                  <p:stCondLst>
                                    <p:cond delay="75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70" dur="1000" fill="hold"/>
                                        <p:tgtEl>
                                          <p:spTgt spid="3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5" grpId="0"/>
      <p:bldP spid="32" grpId="0" animBg="1"/>
      <p:bldP spid="30" grpId="0" animBg="1"/>
      <p:bldP spid="31" grpId="0" animBg="1"/>
      <p:bldP spid="33" grpId="0" animBg="1"/>
      <p:bldP spid="34" grpId="0" animBg="1"/>
      <p:bldP spid="3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nvSpPr>
        <p:spPr>
          <a:xfrm>
            <a:off x="5066041" y="1892829"/>
            <a:ext cx="1697745" cy="959288"/>
          </a:xfrm>
          <a:prstGeom prst="rect">
            <a:avLst/>
          </a:prstGeom>
          <a:solidFill>
            <a:srgbClr val="22252A"/>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2013</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某某省</a:t>
            </a:r>
            <a:endParaRPr lang="en-US" altLang="zh-CN" sz="1335" b="1">
              <a:solidFill>
                <a:schemeClr val="bg1"/>
              </a:solidFill>
              <a:latin typeface="思源黑体" panose="020b0500000000000000" pitchFamily="34" charset="-122"/>
              <a:ea typeface="思源黑体" panose="020b0500000000000000" pitchFamily="34" charset="-122"/>
              <a:cs typeface="+mn-ea"/>
              <a:sym typeface="+mn-lt"/>
            </a:endParaRPr>
          </a:p>
          <a:p>
            <a:pPr algn="ctr">
              <a:lnSpc>
                <a:spcPct val="150000"/>
              </a:lnSpc>
            </a:pP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十强广告运营商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19" name="矩形 18"/>
          <p:cNvSpPr/>
          <p:nvPr/>
        </p:nvSpPr>
        <p:spPr>
          <a:xfrm>
            <a:off x="7196193" y="1892829"/>
            <a:ext cx="1697745" cy="959288"/>
          </a:xfrm>
          <a:prstGeom prst="rect">
            <a:avLst/>
          </a:prstGeom>
          <a:solidFill>
            <a:srgbClr val="59595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5" tIns="67671" rIns="135345" bIns="67671"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2014</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某某市户外广告独家运营商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20" name="矩形 19"/>
          <p:cNvSpPr/>
          <p:nvPr/>
        </p:nvSpPr>
        <p:spPr>
          <a:xfrm>
            <a:off x="9326345" y="1892829"/>
            <a:ext cx="1697745" cy="959288"/>
          </a:xfrm>
          <a:prstGeom prst="rect">
            <a:avLst/>
          </a:prstGeom>
          <a:solidFill>
            <a:srgbClr val="22252A"/>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2015</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某某省</a:t>
            </a:r>
            <a:endParaRPr lang="en-US" altLang="zh-CN" sz="1335" b="1">
              <a:solidFill>
                <a:schemeClr val="bg1"/>
              </a:solidFill>
              <a:latin typeface="思源黑体" panose="020b0500000000000000" pitchFamily="34" charset="-122"/>
              <a:ea typeface="思源黑体" panose="020b0500000000000000" pitchFamily="34" charset="-122"/>
              <a:cs typeface="+mn-ea"/>
              <a:sym typeface="+mn-lt"/>
            </a:endParaRPr>
          </a:p>
          <a:p>
            <a:pPr algn="ctr">
              <a:lnSpc>
                <a:spcPct val="150000"/>
              </a:lnSpc>
            </a:pP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十强广告运营商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21" name="矩形 20"/>
          <p:cNvSpPr/>
          <p:nvPr/>
        </p:nvSpPr>
        <p:spPr>
          <a:xfrm>
            <a:off x="5066041" y="3093712"/>
            <a:ext cx="1697745" cy="959288"/>
          </a:xfrm>
          <a:prstGeom prst="rect">
            <a:avLst/>
          </a:prstGeom>
          <a:solidFill>
            <a:srgbClr val="59595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5" tIns="67671" rIns="135345" bIns="67671"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2016</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某某市户外广告独家运营商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22" name="矩形 21"/>
          <p:cNvSpPr/>
          <p:nvPr/>
        </p:nvSpPr>
        <p:spPr>
          <a:xfrm>
            <a:off x="7196193" y="3093712"/>
            <a:ext cx="1697745" cy="959288"/>
          </a:xfrm>
          <a:prstGeom prst="rect">
            <a:avLst/>
          </a:prstGeom>
          <a:solidFill>
            <a:srgbClr val="22252A"/>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2017</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某某省</a:t>
            </a:r>
            <a:endParaRPr lang="en-US" altLang="zh-CN" sz="1335" b="1">
              <a:solidFill>
                <a:schemeClr val="bg1"/>
              </a:solidFill>
              <a:latin typeface="思源黑体" panose="020b0500000000000000" pitchFamily="34" charset="-122"/>
              <a:ea typeface="思源黑体" panose="020b0500000000000000" pitchFamily="34" charset="-122"/>
              <a:cs typeface="+mn-ea"/>
              <a:sym typeface="+mn-lt"/>
            </a:endParaRPr>
          </a:p>
          <a:p>
            <a:pPr algn="ctr">
              <a:lnSpc>
                <a:spcPct val="150000"/>
              </a:lnSpc>
            </a:pP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十强广告运营商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23" name="矩形 22"/>
          <p:cNvSpPr/>
          <p:nvPr/>
        </p:nvSpPr>
        <p:spPr>
          <a:xfrm>
            <a:off x="9326345" y="3093712"/>
            <a:ext cx="1697745" cy="959288"/>
          </a:xfrm>
          <a:prstGeom prst="rect">
            <a:avLst/>
          </a:prstGeom>
          <a:solidFill>
            <a:srgbClr val="59595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45" tIns="67671" rIns="135345" bIns="67671" anchor="ctr"/>
          <a:lstStyle/>
          <a:p>
            <a:pPr algn="ctr">
              <a:lnSpc>
                <a:spcPct val="150000"/>
              </a:lnSpc>
            </a:pPr>
            <a:r>
              <a:rPr lang="en-US" altLang="zh-CN" sz="1335" b="1">
                <a:solidFill>
                  <a:schemeClr val="bg1"/>
                </a:solidFill>
                <a:latin typeface="思源黑体" panose="020b0500000000000000" pitchFamily="34" charset="-122"/>
                <a:ea typeface="思源黑体" panose="020b0500000000000000" pitchFamily="34" charset="-122"/>
                <a:cs typeface="+mn-ea"/>
                <a:sym typeface="+mn-lt"/>
              </a:rPr>
              <a:t>2018</a:t>
            </a:r>
            <a:r>
              <a:rPr lang="zh-CN" altLang="en-US" sz="1335" b="1">
                <a:solidFill>
                  <a:schemeClr val="bg1"/>
                </a:solidFill>
                <a:latin typeface="思源黑体" panose="020b0500000000000000" pitchFamily="34" charset="-122"/>
                <a:ea typeface="思源黑体" panose="020b0500000000000000" pitchFamily="34" charset="-122"/>
                <a:cs typeface="+mn-ea"/>
                <a:sym typeface="+mn-lt"/>
              </a:rPr>
              <a:t>某某市户外广告独家运营商</a:t>
            </a:r>
            <a:endParaRPr lang="zh-CN" altLang="en-US" sz="1335" b="1">
              <a:solidFill>
                <a:schemeClr val="bg1"/>
              </a:solidFill>
              <a:latin typeface="思源黑体" panose="020b0500000000000000" pitchFamily="34" charset="-122"/>
              <a:ea typeface="思源黑体" panose="020b0500000000000000" pitchFamily="34" charset="-122"/>
              <a:cs typeface="+mn-ea"/>
              <a:sym typeface="+mn-lt"/>
            </a:endParaRPr>
          </a:p>
        </p:txBody>
      </p:sp>
      <p:sp>
        <p:nvSpPr>
          <p:cNvPr id="24" name="TextBox 30"/>
          <p:cNvSpPr txBox="1"/>
          <p:nvPr/>
        </p:nvSpPr>
        <p:spPr>
          <a:xfrm>
            <a:off x="4880142" y="4962503"/>
            <a:ext cx="6320221" cy="1105427"/>
          </a:xfrm>
          <a:prstGeom prst="rect">
            <a:avLst/>
          </a:prstGeom>
          <a:noFill/>
        </p:spPr>
        <p:txBody>
          <a:bodyPr wrap="square" lIns="180508" tIns="90263" rIns="180508" bIns="90263" rtlCol="0">
            <a:spAutoFit/>
          </a:bodyPr>
          <a:lstStyle>
            <a:defPPr>
              <a:defRPr lang="zh-CN"/>
            </a:defPPr>
            <a:lvl1pPr>
              <a:lnSpc>
                <a:spcPct val="150000"/>
              </a:lnSpc>
              <a:defRPr sz="1300">
                <a:solidFill>
                  <a:schemeClr val="bg1">
                    <a:lumMod val="50000"/>
                  </a:schemeClr>
                </a:solidFill>
                <a:latin typeface="+mn-ea"/>
                <a:cs typeface="+mn-ea"/>
              </a:defRPr>
            </a:lvl1pPr>
          </a:lstStyle>
          <a:p>
            <a:pPr fontAlgn="base">
              <a:spcBef>
                <a:spcPct val="0"/>
              </a:spcBef>
              <a:spcAft>
                <a:spcPct val="0"/>
              </a:spcAft>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sym typeface="+mn-lt"/>
              </a:rPr>
              <a:t>您的内容打在这里或者通过复制您的文本后在此框中选择粘贴并选择只保留文字。您的内容打在这或者通过复制您的文本后在此框中选择粘并选择只保留文字在此框中选择粘贴，并选择只保留文字。</a:t>
            </a:r>
            <a:endParaRPr lang="zh-CN" altLang="en-US" sz="1335">
              <a:solidFill>
                <a:schemeClr val="tx1">
                  <a:lumMod val="50000"/>
                  <a:lumOff val="50000"/>
                </a:schemeClr>
              </a:solidFill>
              <a:latin typeface="思源黑体" panose="020b0500000000000000" pitchFamily="34" charset="-122"/>
              <a:ea typeface="思源黑体" panose="020b0500000000000000" pitchFamily="34" charset="-122"/>
              <a:sym typeface="+mn-lt"/>
            </a:endParaRPr>
          </a:p>
        </p:txBody>
      </p:sp>
      <p:grpSp>
        <p:nvGrpSpPr>
          <p:cNvPr id="25" name="组合 24"/>
          <p:cNvGrpSpPr/>
          <p:nvPr/>
        </p:nvGrpSpPr>
        <p:grpSpPr>
          <a:xfrm>
            <a:off x="719403" y="2948947"/>
            <a:ext cx="3545461" cy="3011775"/>
            <a:chOff x="534988" y="1879926"/>
            <a:chExt cx="4875212" cy="4141362"/>
          </a:xfrm>
        </p:grpSpPr>
        <p:pic>
          <p:nvPicPr>
            <p:cNvPr id="26" name="图片 10"/>
            <p:cNvPicPr>
              <a:picLocks noChangeAspect="1" noChangeArrowheads="1"/>
            </p:cNvPicPr>
            <p:nvPr/>
          </p:nvPicPr>
          <p:blipFill>
            <a:blip r:embed="rId3"/>
            <a:stretch>
              <a:fillRect/>
            </a:stretch>
          </p:blipFill>
          <p:spPr bwMode="auto">
            <a:xfrm>
              <a:off x="534988" y="1879926"/>
              <a:ext cx="4875212" cy="37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26"/>
            <p:cNvSpPr/>
            <p:nvPr/>
          </p:nvSpPr>
          <p:spPr>
            <a:xfrm>
              <a:off x="793524" y="5481538"/>
              <a:ext cx="4521649" cy="539750"/>
            </a:xfrm>
            <a:prstGeom prst="ellipse">
              <a:avLst/>
            </a:prstGeom>
            <a:gradFill flip="none" rotWithShape="1">
              <a:gsLst>
                <a:gs pos="100000">
                  <a:srgbClr val="B16F27">
                    <a:alpha val="0"/>
                  </a:srgbClr>
                </a:gs>
                <a:gs pos="17000">
                  <a:srgbClr val="070502">
                    <a:alpha val="5100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cs typeface="+mn-ea"/>
                <a:sym typeface="+mn-lt"/>
              </a:endParaRPr>
            </a:p>
          </p:txBody>
        </p:sp>
      </p:grpSp>
      <p:sp>
        <p:nvSpPr>
          <p:cNvPr id="28" name="TextBox 12"/>
          <p:cNvSpPr txBox="1"/>
          <p:nvPr/>
        </p:nvSpPr>
        <p:spPr>
          <a:xfrm>
            <a:off x="4961554" y="4516862"/>
            <a:ext cx="2031325" cy="461665"/>
          </a:xfrm>
          <a:prstGeom prst="rect">
            <a:avLst/>
          </a:prstGeom>
          <a:noFill/>
        </p:spPr>
        <p:txBody>
          <a:bodyPr wrap="none" rtlCol="0">
            <a:spAutoFit/>
          </a:bodyPr>
          <a:lstStyle/>
          <a:p>
            <a:r>
              <a:rPr lang="zh-CN" altLang="en-US" sz="2400" b="1">
                <a:solidFill>
                  <a:srgbClr val="BE824E"/>
                </a:solidFill>
                <a:latin typeface="思源黑体" panose="020b0500000000000000" pitchFamily="34" charset="-122"/>
                <a:ea typeface="思源黑体" panose="020b0500000000000000" pitchFamily="34" charset="-122"/>
                <a:cs typeface="+mn-ea"/>
                <a:sym typeface="+mn-lt"/>
              </a:rPr>
              <a:t>诚信铸就品质</a:t>
            </a:r>
            <a:endParaRPr lang="zh-CN" altLang="en-US" sz="2400" b="1">
              <a:solidFill>
                <a:srgbClr val="BE824E"/>
              </a:solidFill>
              <a:latin typeface="思源黑体" panose="020b0500000000000000" pitchFamily="34" charset="-122"/>
              <a:ea typeface="思源黑体" panose="020b0500000000000000" pitchFamily="34" charset="-122"/>
              <a:cs typeface="+mn-ea"/>
              <a:sym typeface="+mn-lt"/>
            </a:endParaRPr>
          </a:p>
        </p:txBody>
      </p:sp>
      <p:sp>
        <p:nvSpPr>
          <p:cNvPr id="29" name="TextBox 15"/>
          <p:cNvSpPr txBox="1"/>
          <p:nvPr/>
        </p:nvSpPr>
        <p:spPr>
          <a:xfrm>
            <a:off x="7108177" y="4516862"/>
            <a:ext cx="2031325" cy="461665"/>
          </a:xfrm>
          <a:prstGeom prst="rect">
            <a:avLst/>
          </a:prstGeom>
          <a:noFill/>
        </p:spPr>
        <p:txBody>
          <a:bodyPr wrap="none" rtlCol="0">
            <a:spAutoFit/>
          </a:bodyPr>
          <a:lstStyle/>
          <a:p>
            <a:r>
              <a:rPr lang="zh-CN" altLang="en-US" sz="2400" b="1">
                <a:solidFill>
                  <a:srgbClr val="BE824E"/>
                </a:solidFill>
                <a:latin typeface="思源黑体" panose="020b0500000000000000" pitchFamily="34" charset="-122"/>
                <a:ea typeface="思源黑体" panose="020b0500000000000000" pitchFamily="34" charset="-122"/>
                <a:cs typeface="+mn-ea"/>
                <a:sym typeface="+mn-lt"/>
              </a:rPr>
              <a:t>创新引领未来</a:t>
            </a:r>
            <a:endParaRPr lang="zh-CN" altLang="en-US" sz="2400" b="1">
              <a:solidFill>
                <a:srgbClr val="BE824E"/>
              </a:solidFill>
              <a:latin typeface="思源黑体" panose="020b0500000000000000" pitchFamily="34" charset="-122"/>
              <a:ea typeface="思源黑体" panose="020b0500000000000000" pitchFamily="34" charset="-122"/>
              <a:cs typeface="+mn-ea"/>
              <a:sym typeface="+mn-lt"/>
            </a:endParaRPr>
          </a:p>
        </p:txBody>
      </p:sp>
      <p:grpSp>
        <p:nvGrpSpPr>
          <p:cNvPr id="31" name="组合 30"/>
          <p:cNvGrpSpPr/>
          <p:nvPr/>
        </p:nvGrpSpPr>
        <p:grpSpPr>
          <a:xfrm>
            <a:off x="727987" y="509031"/>
            <a:ext cx="3189637" cy="640990"/>
            <a:chOff x="947634" y="309304"/>
            <a:chExt cx="2392228" cy="480743"/>
          </a:xfrm>
        </p:grpSpPr>
        <p:sp>
          <p:nvSpPr>
            <p:cNvPr id="3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3" name="文本框 3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企业资质</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37"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900" decel="100000" fill="hold"/>
                                        <p:tgtEl>
                                          <p:spTgt spid="1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75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175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900" decel="100000" fill="hold"/>
                                        <p:tgtEl>
                                          <p:spTgt spid="2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2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900" decel="100000" fill="hold"/>
                                        <p:tgtEl>
                                          <p:spTgt spid="1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6" fill="hold" nodeType="afterGroup">
                            <p:stCondLst>
                              <p:cond delay="3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8"/>
                                        </p:tgtEl>
                                        <p:attrNameLst>
                                          <p:attrName>style.visibility</p:attrName>
                                        </p:attrNameLst>
                                      </p:cBhvr>
                                      <p:to>
                                        <p:strVal val="visible"/>
                                      </p:to>
                                    </p:set>
                                    <p:anim by="(-#ppt_w*2)" calcmode="lin" valueType="num">
                                      <p:cBhvr rctx="PPT">
                                        <p:cTn id="49" dur="500" autoRev="1" fill="hold">
                                          <p:stCondLst>
                                            <p:cond delay="0"/>
                                          </p:stCondLst>
                                        </p:cTn>
                                        <p:tgtEl>
                                          <p:spTgt spid="28"/>
                                        </p:tgtEl>
                                        <p:attrNameLst>
                                          <p:attrName>ppt_w</p:attrName>
                                        </p:attrNameLst>
                                      </p:cBhvr>
                                    </p:anim>
                                    <p:anim by="(#ppt_w*0.50)" calcmode="lin" valueType="num">
                                      <p:cBhvr>
                                        <p:cTn id="50" dur="500" decel="50000" autoRev="1" fill="hold">
                                          <p:stCondLst>
                                            <p:cond delay="0"/>
                                          </p:stCondLst>
                                        </p:cTn>
                                        <p:tgtEl>
                                          <p:spTgt spid="28"/>
                                        </p:tgtEl>
                                        <p:attrNameLst>
                                          <p:attrName>ppt_x</p:attrName>
                                        </p:attrNameLst>
                                      </p:cBhvr>
                                    </p:anim>
                                    <p:anim from="(-#ppt_h/2)" to="(#ppt_y)" calcmode="lin" valueType="num">
                                      <p:cBhvr>
                                        <p:cTn id="51" dur="1000" fill="hold">
                                          <p:stCondLst>
                                            <p:cond delay="0"/>
                                          </p:stCondLst>
                                        </p:cTn>
                                        <p:tgtEl>
                                          <p:spTgt spid="28"/>
                                        </p:tgtEl>
                                        <p:attrNameLst>
                                          <p:attrName>ppt_y</p:attrName>
                                        </p:attrNameLst>
                                      </p:cBhvr>
                                    </p:anim>
                                    <p:animRot by="21600000">
                                      <p:cBhvr>
                                        <p:cTn id="52" dur="1000" fill="hold">
                                          <p:stCondLst>
                                            <p:cond delay="0"/>
                                          </p:stCondLst>
                                        </p:cTn>
                                        <p:tgtEl>
                                          <p:spTgt spid="28"/>
                                        </p:tgtEl>
                                        <p:attrNameLst>
                                          <p:attrName>r</p:attrName>
                                        </p:attrNameLst>
                                      </p:cBhvr>
                                    </p:animRot>
                                  </p:childTnLst>
                                </p:cTn>
                              </p:par>
                            </p:childTnLst>
                          </p:cTn>
                        </p:par>
                        <p:par>
                          <p:cTn id="53" fill="hold" nodeType="afterGroup">
                            <p:stCondLst>
                              <p:cond delay="400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by="(-#ppt_w*2)" calcmode="lin" valueType="num">
                                      <p:cBhvr rctx="PPT">
                                        <p:cTn id="56" dur="500" autoRev="1" fill="hold">
                                          <p:stCondLst>
                                            <p:cond delay="0"/>
                                          </p:stCondLst>
                                        </p:cTn>
                                        <p:tgtEl>
                                          <p:spTgt spid="29"/>
                                        </p:tgtEl>
                                        <p:attrNameLst>
                                          <p:attrName>ppt_w</p:attrName>
                                        </p:attrNameLst>
                                      </p:cBhvr>
                                    </p:anim>
                                    <p:anim by="(#ppt_w*0.50)" calcmode="lin" valueType="num">
                                      <p:cBhvr>
                                        <p:cTn id="57" dur="500" decel="50000" autoRev="1" fill="hold">
                                          <p:stCondLst>
                                            <p:cond delay="0"/>
                                          </p:stCondLst>
                                        </p:cTn>
                                        <p:tgtEl>
                                          <p:spTgt spid="29"/>
                                        </p:tgtEl>
                                        <p:attrNameLst>
                                          <p:attrName>ppt_x</p:attrName>
                                        </p:attrNameLst>
                                      </p:cBhvr>
                                    </p:anim>
                                    <p:anim from="(-#ppt_h/2)" to="(#ppt_y)" calcmode="lin" valueType="num">
                                      <p:cBhvr>
                                        <p:cTn id="58" dur="1000" fill="hold">
                                          <p:stCondLst>
                                            <p:cond delay="0"/>
                                          </p:stCondLst>
                                        </p:cTn>
                                        <p:tgtEl>
                                          <p:spTgt spid="29"/>
                                        </p:tgtEl>
                                        <p:attrNameLst>
                                          <p:attrName>ppt_y</p:attrName>
                                        </p:attrNameLst>
                                      </p:cBhvr>
                                    </p:anim>
                                    <p:animRot by="21600000">
                                      <p:cBhvr>
                                        <p:cTn id="59" dur="1000" fill="hold">
                                          <p:stCondLst>
                                            <p:cond delay="0"/>
                                          </p:stCondLst>
                                        </p:cTn>
                                        <p:tgtEl>
                                          <p:spTgt spid="29"/>
                                        </p:tgtEl>
                                        <p:attrNameLst>
                                          <p:attrName>r</p:attrName>
                                        </p:attrNameLst>
                                      </p:cBhvr>
                                    </p:animRot>
                                  </p:childTnLst>
                                </p:cTn>
                              </p:par>
                            </p:childTnLst>
                          </p:cTn>
                        </p:par>
                        <p:par>
                          <p:cTn id="60" fill="hold" nodeType="afterGroup">
                            <p:stCondLst>
                              <p:cond delay="500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24"/>
                                        </p:tgtEl>
                                        <p:attrNameLst>
                                          <p:attrName>style.visibility</p:attrName>
                                        </p:attrNameLst>
                                      </p:cBhvr>
                                      <p:to>
                                        <p:strVal val="visible"/>
                                      </p:to>
                                    </p:set>
                                    <p:animEffect transition="in" filter="wipe(left)">
                                      <p:cBhvr>
                                        <p:cTn id="63" dur="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8" grpId="0"/>
      <p:bldP spid="2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0" y="5692661"/>
            <a:ext cx="12192000" cy="1192724"/>
          </a:xfrm>
          <a:custGeom>
            <a:gdLst>
              <a:gd name="connsiteX0" fmla="*/ 0 w 9144000"/>
              <a:gd name="connsiteY0" fmla="*/ 0 h 689682"/>
              <a:gd name="connsiteX1" fmla="*/ 9144000 w 9144000"/>
              <a:gd name="connsiteY1" fmla="*/ 0 h 689682"/>
              <a:gd name="connsiteX2" fmla="*/ 9144000 w 9144000"/>
              <a:gd name="connsiteY2" fmla="*/ 689682 h 689682"/>
              <a:gd name="connsiteX3" fmla="*/ 0 w 9144000"/>
              <a:gd name="connsiteY3" fmla="*/ 689682 h 689682"/>
              <a:gd name="connsiteX4" fmla="*/ 0 w 9144000"/>
              <a:gd name="connsiteY4" fmla="*/ 0 h 689682"/>
              <a:gd name="connsiteX0-1" fmla="*/ 0 w 9144000"/>
              <a:gd name="connsiteY0-2" fmla="*/ 396608 h 1086290"/>
              <a:gd name="connsiteX1-3" fmla="*/ 2192357 w 9144000"/>
              <a:gd name="connsiteY1-4" fmla="*/ 0 h 1086290"/>
              <a:gd name="connsiteX2-5" fmla="*/ 9144000 w 9144000"/>
              <a:gd name="connsiteY2-6" fmla="*/ 1086290 h 1086290"/>
              <a:gd name="connsiteX3-7" fmla="*/ 0 w 9144000"/>
              <a:gd name="connsiteY3-8" fmla="*/ 1086290 h 1086290"/>
              <a:gd name="connsiteX4-9" fmla="*/ 0 w 9144000"/>
              <a:gd name="connsiteY4-10" fmla="*/ 396608 h 108629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1086290">
                <a:moveTo>
                  <a:pt x="0" y="396608"/>
                </a:moveTo>
                <a:lnTo>
                  <a:pt x="2192357" y="0"/>
                </a:lnTo>
                <a:lnTo>
                  <a:pt x="9144000" y="1086290"/>
                </a:lnTo>
                <a:lnTo>
                  <a:pt x="0" y="1086290"/>
                </a:lnTo>
                <a:lnTo>
                  <a:pt x="0" y="3966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9" name="组合 8"/>
          <p:cNvGrpSpPr/>
          <p:nvPr/>
        </p:nvGrpSpPr>
        <p:grpSpPr>
          <a:xfrm>
            <a:off x="1135060" y="1936488"/>
            <a:ext cx="3255083" cy="3457798"/>
            <a:chOff x="1687864" y="2035196"/>
            <a:chExt cx="3255083" cy="3457797"/>
          </a:xfrm>
        </p:grpSpPr>
        <p:sp>
          <p:nvSpPr>
            <p:cNvPr id="7" name="TextBox 76"/>
            <p:cNvSpPr txBox="1"/>
            <p:nvPr/>
          </p:nvSpPr>
          <p:spPr>
            <a:xfrm>
              <a:off x="1698621" y="2253007"/>
              <a:ext cx="1733670" cy="400110"/>
            </a:xfrm>
            <a:prstGeom prst="rect">
              <a:avLst/>
            </a:prstGeom>
            <a:noFill/>
            <a:effectLst/>
          </p:spPr>
          <p:txBody>
            <a:bodyPr wrap="square" rtlCol="0">
              <a:spAutoFit/>
            </a:bodyPr>
            <a:lstStyle/>
            <a:p>
              <a:r>
                <a:rPr lang="zh-CN" altLang="en-US" sz="2000" b="1">
                  <a:solidFill>
                    <a:schemeClr val="tx1">
                      <a:lumMod val="85000"/>
                      <a:lumOff val="15000"/>
                    </a:schemeClr>
                  </a:solidFill>
                  <a:latin typeface="思源黑体" panose="020b0500000000000000" pitchFamily="34" charset="-122"/>
                  <a:ea typeface="思源黑体" panose="020b0500000000000000" pitchFamily="34" charset="-122"/>
                </a:rPr>
                <a:t>团队介绍</a:t>
              </a:r>
              <a:endParaRPr lang="zh-CN" altLang="en-US" sz="2000" b="1">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8" name="文本框 7"/>
            <p:cNvSpPr txBox="1"/>
            <p:nvPr/>
          </p:nvSpPr>
          <p:spPr>
            <a:xfrm>
              <a:off x="1698621" y="2680493"/>
              <a:ext cx="3244326" cy="2812500"/>
            </a:xfrm>
            <a:prstGeom prst="rect">
              <a:avLst/>
            </a:prstGeom>
            <a:noFill/>
            <a:effectLst/>
          </p:spPr>
          <p:txBody>
            <a:bodyPr wrap="square" rtlCol="0">
              <a:spAutoFit/>
            </a:bodyPr>
            <a:lstStyle/>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请在此添加文字说明请在此添加文字说明请在此添加文字说明。请在此添加文字说明请在此添加文字说明请在此添加文字说明。</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nSpc>
                  <a:spcPct val="130000"/>
                </a:lnSpc>
              </a:pP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请在此添加文字说明请在此添加文字说明请在此添加文字说明。</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nSpc>
                  <a:spcPct val="130000"/>
                </a:lnSpc>
              </a:pP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nSpc>
                  <a:spcPct val="130000"/>
                </a:lnSpc>
              </a:pPr>
              <a:r>
                <a:rPr lang="zh-CN" altLang="en-US" sz="1600">
                  <a:solidFill>
                    <a:srgbClr val="BE824E"/>
                  </a:solidFill>
                  <a:latin typeface="方正大标宋简体" panose="03000509000000000000" pitchFamily="65" charset="-122"/>
                  <a:ea typeface="方正大标宋简体" panose="03000509000000000000" pitchFamily="65" charset="-122"/>
                </a:rPr>
                <a:t>初心不改共成长  凝心聚力普新篇！</a:t>
              </a:r>
              <a:endParaRPr lang="en-US" altLang="zh-CN" sz="1600">
                <a:solidFill>
                  <a:srgbClr val="BE824E"/>
                </a:solidFill>
                <a:latin typeface="方正大标宋简体" panose="03000509000000000000" pitchFamily="65" charset="-122"/>
                <a:ea typeface="方正大标宋简体" panose="03000509000000000000" pitchFamily="65" charset="-122"/>
              </a:endParaRPr>
            </a:p>
            <a:p>
              <a:pPr>
                <a:lnSpc>
                  <a:spcPct val="130000"/>
                </a:lnSpc>
              </a:pP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8" name="TextBox 76"/>
            <p:cNvSpPr txBox="1"/>
            <p:nvPr/>
          </p:nvSpPr>
          <p:spPr>
            <a:xfrm>
              <a:off x="1687864" y="2035196"/>
              <a:ext cx="1733670" cy="276999"/>
            </a:xfrm>
            <a:prstGeom prst="rect">
              <a:avLst/>
            </a:prstGeom>
            <a:noFill/>
            <a:effectLst/>
          </p:spPr>
          <p:txBody>
            <a:bodyPr wrap="square" rtlCol="0">
              <a:spAutoFit/>
            </a:bodyPr>
            <a:lstStyle/>
            <a:p>
              <a:r>
                <a:rPr lang="en-US" altLang="zh-CN" sz="1200" b="1">
                  <a:solidFill>
                    <a:schemeClr val="tx1">
                      <a:lumMod val="75000"/>
                      <a:lumOff val="25000"/>
                    </a:schemeClr>
                  </a:solidFill>
                  <a:latin typeface="思源黑体" panose="020b0500000000000000" pitchFamily="34" charset="-122"/>
                  <a:ea typeface="思源黑体" panose="020b0500000000000000" pitchFamily="34" charset="-122"/>
                </a:rPr>
                <a:t>Team introduction</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
        <p:nvSpPr>
          <p:cNvPr id="3" name="矩形 2"/>
          <p:cNvSpPr/>
          <p:nvPr/>
        </p:nvSpPr>
        <p:spPr>
          <a:xfrm>
            <a:off x="4988669" y="1994019"/>
            <a:ext cx="1946151" cy="254956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24" name="矩形 23"/>
          <p:cNvSpPr/>
          <p:nvPr/>
        </p:nvSpPr>
        <p:spPr>
          <a:xfrm>
            <a:off x="7052594" y="1994019"/>
            <a:ext cx="1946151" cy="2549563"/>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25" name="矩形 24"/>
          <p:cNvSpPr/>
          <p:nvPr/>
        </p:nvSpPr>
        <p:spPr>
          <a:xfrm>
            <a:off x="9116519" y="1994019"/>
            <a:ext cx="1946151" cy="2549563"/>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6" name="组合 5"/>
          <p:cNvGrpSpPr/>
          <p:nvPr/>
        </p:nvGrpSpPr>
        <p:grpSpPr>
          <a:xfrm>
            <a:off x="4988669" y="4711700"/>
            <a:ext cx="1946151" cy="620827"/>
            <a:chOff x="4901583" y="4844059"/>
            <a:chExt cx="1946151" cy="620826"/>
          </a:xfrm>
        </p:grpSpPr>
        <p:sp>
          <p:nvSpPr>
            <p:cNvPr id="4" name="矩形 3"/>
            <p:cNvSpPr/>
            <p:nvPr/>
          </p:nvSpPr>
          <p:spPr>
            <a:xfrm>
              <a:off x="4901583" y="4844059"/>
              <a:ext cx="1946151" cy="620826"/>
            </a:xfrm>
            <a:prstGeom prst="rect">
              <a:avLst/>
            </a:prstGeom>
            <a:solidFill>
              <a:srgbClr val="22252A"/>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28" name="文本框 27"/>
            <p:cNvSpPr txBox="1"/>
            <p:nvPr/>
          </p:nvSpPr>
          <p:spPr>
            <a:xfrm>
              <a:off x="5099464" y="5130548"/>
              <a:ext cx="1591792" cy="272960"/>
            </a:xfrm>
            <a:prstGeom prst="rect">
              <a:avLst/>
            </a:prstGeom>
            <a:noFill/>
            <a:effectLst/>
          </p:spPr>
          <p:txBody>
            <a:bodyPr wrap="square" rtlCol="0">
              <a:spAutoFit/>
            </a:bodyPr>
            <a:lstStyle/>
            <a:p>
              <a:pPr algn="ctr">
                <a:lnSpc>
                  <a:spcPct val="130000"/>
                </a:lnSpc>
              </a:pPr>
              <a:r>
                <a:rPr lang="zh-CN" altLang="en-US" sz="1000">
                  <a:solidFill>
                    <a:schemeClr val="bg1"/>
                  </a:solidFill>
                  <a:latin typeface="思源黑体" panose="020b0500000000000000" pitchFamily="34" charset="-122"/>
                  <a:ea typeface="思源黑体" panose="020b0500000000000000" pitchFamily="34" charset="-122"/>
                </a:rPr>
                <a:t>请在此添加文字说明</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29" name="文本框 28"/>
            <p:cNvSpPr txBox="1"/>
            <p:nvPr/>
          </p:nvSpPr>
          <p:spPr>
            <a:xfrm>
              <a:off x="5217798" y="4856374"/>
              <a:ext cx="1355124" cy="345222"/>
            </a:xfrm>
            <a:prstGeom prst="rect">
              <a:avLst/>
            </a:prstGeom>
            <a:noFill/>
            <a:effectLst/>
          </p:spPr>
          <p:txBody>
            <a:bodyPr wrap="square" rtlCol="0">
              <a:spAutoFit/>
            </a:bodyPr>
            <a:lstStyle/>
            <a:p>
              <a:pPr algn="ctr">
                <a:lnSpc>
                  <a:spcPct val="130000"/>
                </a:lnSpc>
              </a:pPr>
              <a:r>
                <a:rPr lang="zh-CN" altLang="en-US" sz="1400" b="1">
                  <a:solidFill>
                    <a:schemeClr val="bg1"/>
                  </a:solidFill>
                  <a:latin typeface="思源黑体" panose="020b0500000000000000" pitchFamily="34" charset="-122"/>
                  <a:ea typeface="思源黑体" panose="020b0500000000000000" pitchFamily="34" charset="-122"/>
                </a:rPr>
                <a:t>李先生</a:t>
              </a:r>
              <a:endParaRPr lang="en-US" altLang="zh-CN" sz="1400" b="1">
                <a:solidFill>
                  <a:schemeClr val="bg1"/>
                </a:solidFill>
                <a:latin typeface="思源黑体" panose="020b0500000000000000" pitchFamily="34" charset="-122"/>
                <a:ea typeface="思源黑体" panose="020b0500000000000000" pitchFamily="34" charset="-122"/>
              </a:endParaRPr>
            </a:p>
          </p:txBody>
        </p:sp>
      </p:grpSp>
      <p:grpSp>
        <p:nvGrpSpPr>
          <p:cNvPr id="30" name="组合 29"/>
          <p:cNvGrpSpPr/>
          <p:nvPr/>
        </p:nvGrpSpPr>
        <p:grpSpPr>
          <a:xfrm>
            <a:off x="7052594" y="4711700"/>
            <a:ext cx="1946151" cy="620827"/>
            <a:chOff x="4901583" y="4844059"/>
            <a:chExt cx="1946151" cy="620826"/>
          </a:xfrm>
        </p:grpSpPr>
        <p:sp>
          <p:nvSpPr>
            <p:cNvPr id="31" name="矩形 30"/>
            <p:cNvSpPr/>
            <p:nvPr/>
          </p:nvSpPr>
          <p:spPr>
            <a:xfrm>
              <a:off x="4901583" y="4844059"/>
              <a:ext cx="1946151" cy="620826"/>
            </a:xfrm>
            <a:prstGeom prst="rect">
              <a:avLst/>
            </a:prstGeom>
            <a:solidFill>
              <a:srgbClr val="595959"/>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32" name="文本框 31"/>
            <p:cNvSpPr txBox="1"/>
            <p:nvPr/>
          </p:nvSpPr>
          <p:spPr>
            <a:xfrm>
              <a:off x="5099464" y="5130548"/>
              <a:ext cx="1591792" cy="272960"/>
            </a:xfrm>
            <a:prstGeom prst="rect">
              <a:avLst/>
            </a:prstGeom>
            <a:noFill/>
            <a:effectLst/>
          </p:spPr>
          <p:txBody>
            <a:bodyPr wrap="square" rtlCol="0">
              <a:spAutoFit/>
            </a:bodyPr>
            <a:lstStyle/>
            <a:p>
              <a:pPr algn="ctr">
                <a:lnSpc>
                  <a:spcPct val="130000"/>
                </a:lnSpc>
              </a:pPr>
              <a:r>
                <a:rPr lang="zh-CN" altLang="en-US" sz="1000">
                  <a:solidFill>
                    <a:schemeClr val="bg1"/>
                  </a:solidFill>
                  <a:latin typeface="思源黑体" panose="020b0500000000000000" pitchFamily="34" charset="-122"/>
                  <a:ea typeface="思源黑体" panose="020b0500000000000000" pitchFamily="34" charset="-122"/>
                </a:rPr>
                <a:t>请在此添加文字说明</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33" name="文本框 32"/>
            <p:cNvSpPr txBox="1"/>
            <p:nvPr/>
          </p:nvSpPr>
          <p:spPr>
            <a:xfrm>
              <a:off x="5217798" y="4856374"/>
              <a:ext cx="1355124" cy="345222"/>
            </a:xfrm>
            <a:prstGeom prst="rect">
              <a:avLst/>
            </a:prstGeom>
            <a:noFill/>
            <a:effectLst/>
          </p:spPr>
          <p:txBody>
            <a:bodyPr wrap="square" rtlCol="0">
              <a:spAutoFit/>
            </a:bodyPr>
            <a:lstStyle/>
            <a:p>
              <a:pPr algn="ctr">
                <a:lnSpc>
                  <a:spcPct val="130000"/>
                </a:lnSpc>
              </a:pPr>
              <a:r>
                <a:rPr lang="zh-CN" altLang="en-US" sz="1400" b="1">
                  <a:solidFill>
                    <a:schemeClr val="bg1"/>
                  </a:solidFill>
                  <a:latin typeface="思源黑体" panose="020b0500000000000000" pitchFamily="34" charset="-122"/>
                  <a:ea typeface="思源黑体" panose="020b0500000000000000" pitchFamily="34" charset="-122"/>
                </a:rPr>
                <a:t>张先生</a:t>
              </a:r>
              <a:endParaRPr lang="en-US" altLang="zh-CN" sz="1400" b="1">
                <a:solidFill>
                  <a:schemeClr val="bg1"/>
                </a:solidFill>
                <a:latin typeface="思源黑体" panose="020b0500000000000000" pitchFamily="34" charset="-122"/>
                <a:ea typeface="思源黑体" panose="020b0500000000000000" pitchFamily="34" charset="-122"/>
              </a:endParaRPr>
            </a:p>
          </p:txBody>
        </p:sp>
      </p:grpSp>
      <p:grpSp>
        <p:nvGrpSpPr>
          <p:cNvPr id="34" name="组合 33"/>
          <p:cNvGrpSpPr/>
          <p:nvPr/>
        </p:nvGrpSpPr>
        <p:grpSpPr>
          <a:xfrm>
            <a:off x="9116518" y="4711700"/>
            <a:ext cx="1946151" cy="620827"/>
            <a:chOff x="4901583" y="4844059"/>
            <a:chExt cx="1946151" cy="620826"/>
          </a:xfrm>
        </p:grpSpPr>
        <p:sp>
          <p:nvSpPr>
            <p:cNvPr id="35" name="矩形 34"/>
            <p:cNvSpPr/>
            <p:nvPr/>
          </p:nvSpPr>
          <p:spPr>
            <a:xfrm>
              <a:off x="4901583" y="4844059"/>
              <a:ext cx="1946151" cy="620826"/>
            </a:xfrm>
            <a:prstGeom prst="rect">
              <a:avLst/>
            </a:prstGeom>
            <a:solidFill>
              <a:schemeClr val="tx1">
                <a:lumMod val="50000"/>
                <a:lumOff val="50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36" name="文本框 35"/>
            <p:cNvSpPr txBox="1"/>
            <p:nvPr/>
          </p:nvSpPr>
          <p:spPr>
            <a:xfrm>
              <a:off x="5099464" y="5130548"/>
              <a:ext cx="1591792" cy="272960"/>
            </a:xfrm>
            <a:prstGeom prst="rect">
              <a:avLst/>
            </a:prstGeom>
            <a:noFill/>
            <a:effectLst/>
          </p:spPr>
          <p:txBody>
            <a:bodyPr wrap="square" rtlCol="0">
              <a:spAutoFit/>
            </a:bodyPr>
            <a:lstStyle/>
            <a:p>
              <a:pPr algn="ctr">
                <a:lnSpc>
                  <a:spcPct val="130000"/>
                </a:lnSpc>
              </a:pPr>
              <a:r>
                <a:rPr lang="zh-CN" altLang="en-US" sz="1000">
                  <a:solidFill>
                    <a:schemeClr val="bg1"/>
                  </a:solidFill>
                  <a:latin typeface="思源黑体" panose="020b0500000000000000" pitchFamily="34" charset="-122"/>
                  <a:ea typeface="思源黑体" panose="020b0500000000000000" pitchFamily="34" charset="-122"/>
                </a:rPr>
                <a:t>请在此添加文字说明</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37" name="文本框 36"/>
            <p:cNvSpPr txBox="1"/>
            <p:nvPr/>
          </p:nvSpPr>
          <p:spPr>
            <a:xfrm>
              <a:off x="5217798" y="4856374"/>
              <a:ext cx="1355124" cy="345222"/>
            </a:xfrm>
            <a:prstGeom prst="rect">
              <a:avLst/>
            </a:prstGeom>
            <a:noFill/>
            <a:effectLst/>
          </p:spPr>
          <p:txBody>
            <a:bodyPr wrap="square" rtlCol="0">
              <a:spAutoFit/>
            </a:bodyPr>
            <a:lstStyle/>
            <a:p>
              <a:pPr algn="ctr">
                <a:lnSpc>
                  <a:spcPct val="130000"/>
                </a:lnSpc>
              </a:pPr>
              <a:r>
                <a:rPr lang="zh-CN" altLang="en-US" sz="1400" b="1">
                  <a:solidFill>
                    <a:schemeClr val="bg1"/>
                  </a:solidFill>
                  <a:latin typeface="思源黑体" panose="020b0500000000000000" pitchFamily="34" charset="-122"/>
                  <a:ea typeface="思源黑体" panose="020b0500000000000000" pitchFamily="34" charset="-122"/>
                </a:rPr>
                <a:t>王女士</a:t>
              </a:r>
              <a:endParaRPr lang="en-US" altLang="zh-CN" sz="1400" b="1">
                <a:solidFill>
                  <a:schemeClr val="bg1"/>
                </a:solidFill>
                <a:latin typeface="思源黑体" panose="020b0500000000000000" pitchFamily="34" charset="-122"/>
                <a:ea typeface="思源黑体" panose="020b0500000000000000" pitchFamily="34" charset="-122"/>
              </a:endParaRPr>
            </a:p>
          </p:txBody>
        </p:sp>
      </p:grpSp>
      <p:sp>
        <p:nvSpPr>
          <p:cNvPr id="12" name="矩形 11"/>
          <p:cNvSpPr/>
          <p:nvPr/>
        </p:nvSpPr>
        <p:spPr>
          <a:xfrm>
            <a:off x="8998744" y="1"/>
            <a:ext cx="3193256" cy="1084235"/>
          </a:xfrm>
          <a:custGeom>
            <a:gdLst>
              <a:gd name="connsiteX0" fmla="*/ 0 w 2394942"/>
              <a:gd name="connsiteY0" fmla="*/ 0 h 813177"/>
              <a:gd name="connsiteX1" fmla="*/ 2394942 w 2394942"/>
              <a:gd name="connsiteY1" fmla="*/ 0 h 813177"/>
              <a:gd name="connsiteX2" fmla="*/ 2394942 w 2394942"/>
              <a:gd name="connsiteY2" fmla="*/ 813177 h 813177"/>
              <a:gd name="connsiteX3" fmla="*/ 0 w 2394942"/>
              <a:gd name="connsiteY3" fmla="*/ 813177 h 813177"/>
              <a:gd name="connsiteX4" fmla="*/ 0 w 2394942"/>
              <a:gd name="connsiteY4" fmla="*/ 0 h 813177"/>
              <a:gd name="connsiteX0-1" fmla="*/ 0 w 2394942"/>
              <a:gd name="connsiteY0-2" fmla="*/ 0 h 1132666"/>
              <a:gd name="connsiteX1-3" fmla="*/ 2394942 w 2394942"/>
              <a:gd name="connsiteY1-4" fmla="*/ 0 h 1132666"/>
              <a:gd name="connsiteX2-5" fmla="*/ 2394942 w 2394942"/>
              <a:gd name="connsiteY2-6" fmla="*/ 813177 h 1132666"/>
              <a:gd name="connsiteX3-7" fmla="*/ 1883884 w 2394942"/>
              <a:gd name="connsiteY3-8" fmla="*/ 1132666 h 1132666"/>
              <a:gd name="connsiteX4-9" fmla="*/ 0 w 2394942"/>
              <a:gd name="connsiteY4-10" fmla="*/ 0 h 113266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94942" h="1132666">
                <a:moveTo>
                  <a:pt x="0" y="0"/>
                </a:moveTo>
                <a:lnTo>
                  <a:pt x="2394942" y="0"/>
                </a:lnTo>
                <a:lnTo>
                  <a:pt x="2394942" y="813177"/>
                </a:lnTo>
                <a:lnTo>
                  <a:pt x="1883884" y="11326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27" name="组合 26"/>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3" name="文本框 4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团队介绍</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8880311" y="0"/>
            <a:ext cx="3311691" cy="6858000"/>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a typeface="思源黑体" panose="020b0500000000000000" pitchFamily="34" charset="-122"/>
            </a:endParaRPr>
          </a:p>
        </p:txBody>
      </p:sp>
      <p:sp>
        <p:nvSpPr>
          <p:cNvPr id="13" name="平行四边形 12"/>
          <p:cNvSpPr/>
          <p:nvPr/>
        </p:nvSpPr>
        <p:spPr>
          <a:xfrm>
            <a:off x="3503712" y="0"/>
            <a:ext cx="8688289" cy="6858000"/>
          </a:xfrm>
          <a:prstGeom prst="parallelogram">
            <a:avLst>
              <a:gd name="adj" fmla="val 307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 name="MH_Other_1"/>
          <p:cNvSpPr/>
          <p:nvPr>
            <p:custDataLst>
              <p:tags r:id="rId3"/>
            </p:custDataLst>
          </p:nvPr>
        </p:nvSpPr>
        <p:spPr>
          <a:xfrm>
            <a:off x="1397587" y="1719416"/>
            <a:ext cx="3844131" cy="4401689"/>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思源黑体" panose="020b0500000000000000" pitchFamily="34" charset="-122"/>
            </a:endParaRPr>
          </a:p>
        </p:txBody>
      </p:sp>
      <p:sp>
        <p:nvSpPr>
          <p:cNvPr id="4" name="MH_Picture_1"/>
          <p:cNvSpPr/>
          <p:nvPr>
            <p:custDataLst>
              <p:tags r:id="rId4"/>
            </p:custDataLst>
          </p:nvPr>
        </p:nvSpPr>
        <p:spPr>
          <a:xfrm>
            <a:off x="1663652" y="1974215"/>
            <a:ext cx="3312000" cy="3121035"/>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思源黑体" panose="020b0500000000000000" pitchFamily="34" charset="-122"/>
            </a:endParaRPr>
          </a:p>
        </p:txBody>
      </p:sp>
      <p:sp>
        <p:nvSpPr>
          <p:cNvPr id="5" name="MH_SubTitle_1"/>
          <p:cNvSpPr/>
          <p:nvPr>
            <p:custDataLst>
              <p:tags r:id="rId6"/>
            </p:custDataLst>
          </p:nvPr>
        </p:nvSpPr>
        <p:spPr>
          <a:xfrm>
            <a:off x="1444863" y="5241445"/>
            <a:ext cx="3749612" cy="7798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lnSpc>
                <a:spcPct val="150000"/>
              </a:lnSpc>
              <a:defRPr/>
            </a:pPr>
            <a:r>
              <a:rPr lang="zh-CN" altLang="en-US" sz="1865" b="1">
                <a:solidFill>
                  <a:srgbClr val="BE824E"/>
                </a:solidFill>
                <a:ea typeface="思源黑体" panose="020b0500000000000000" pitchFamily="34" charset="-122"/>
              </a:rPr>
              <a:t>约翰</a:t>
            </a:r>
            <a:r>
              <a:rPr lang="en-US" altLang="zh-CN" sz="1865" b="1">
                <a:solidFill>
                  <a:srgbClr val="BE824E"/>
                </a:solidFill>
                <a:ea typeface="思源黑体" panose="020b0500000000000000" pitchFamily="34" charset="-122"/>
              </a:rPr>
              <a:t>·</a:t>
            </a:r>
            <a:r>
              <a:rPr lang="zh-CN" altLang="en-US" sz="1865" b="1">
                <a:solidFill>
                  <a:srgbClr val="BE824E"/>
                </a:solidFill>
                <a:ea typeface="思源黑体" panose="020b0500000000000000" pitchFamily="34" charset="-122"/>
              </a:rPr>
              <a:t>史密斯</a:t>
            </a:r>
            <a:endParaRPr lang="en-US" altLang="zh-CN" sz="1865" b="1">
              <a:solidFill>
                <a:srgbClr val="BE824E"/>
              </a:solidFill>
              <a:ea typeface="思源黑体" panose="020b0500000000000000" pitchFamily="34" charset="-122"/>
            </a:endParaRPr>
          </a:p>
          <a:p>
            <a:pPr algn="ctr">
              <a:lnSpc>
                <a:spcPct val="150000"/>
              </a:lnSpc>
              <a:defRPr/>
            </a:pPr>
            <a:r>
              <a:rPr lang="en-US" altLang="zh-CN" sz="1335">
                <a:solidFill>
                  <a:schemeClr val="bg1">
                    <a:lumMod val="50000"/>
                  </a:schemeClr>
                </a:solidFill>
                <a:ea typeface="思源黑体" panose="020b0500000000000000" pitchFamily="34" charset="-122"/>
              </a:rPr>
              <a:t>CEO&amp;</a:t>
            </a:r>
            <a:r>
              <a:rPr lang="zh-CN" altLang="en-US" sz="1335">
                <a:solidFill>
                  <a:schemeClr val="bg1">
                    <a:lumMod val="50000"/>
                  </a:schemeClr>
                </a:solidFill>
                <a:ea typeface="思源黑体" panose="020b0500000000000000" pitchFamily="34" charset="-122"/>
              </a:rPr>
              <a:t>企业创始人</a:t>
            </a:r>
            <a:endParaRPr lang="zh-CN" altLang="en-US" sz="1335">
              <a:solidFill>
                <a:schemeClr val="bg1">
                  <a:lumMod val="50000"/>
                </a:schemeClr>
              </a:solidFill>
              <a:ea typeface="思源黑体" panose="020b0500000000000000" pitchFamily="34" charset="-122"/>
            </a:endParaRPr>
          </a:p>
        </p:txBody>
      </p:sp>
      <p:sp>
        <p:nvSpPr>
          <p:cNvPr id="8" name="TextBox 7"/>
          <p:cNvSpPr txBox="1"/>
          <p:nvPr/>
        </p:nvSpPr>
        <p:spPr>
          <a:xfrm>
            <a:off x="5951985" y="2122713"/>
            <a:ext cx="4400268" cy="3538789"/>
          </a:xfrm>
          <a:prstGeom prst="rect">
            <a:avLst/>
          </a:prstGeom>
          <a:noFill/>
        </p:spPr>
        <p:txBody>
          <a:bodyPr wrap="square" rtlCol="0">
            <a:spAutoFit/>
          </a:bodyPr>
          <a:lstStyle/>
          <a:p>
            <a:pPr algn="just">
              <a:lnSpc>
                <a:spcPct val="150000"/>
              </a:lnSpc>
            </a:pPr>
            <a:r>
              <a:rPr lang="zh-CN" altLang="en-US" sz="1335">
                <a:solidFill>
                  <a:schemeClr val="tx1">
                    <a:lumMod val="65000"/>
                    <a:lumOff val="35000"/>
                  </a:schemeClr>
                </a:solidFill>
                <a:ea typeface="思源黑体" panose="020b0500000000000000" pitchFamily="34" charset="-122"/>
              </a:rPr>
              <a:t>        </a:t>
            </a:r>
            <a:r>
              <a:rPr lang="zh-CN" altLang="en-US" sz="1600" b="1">
                <a:solidFill>
                  <a:schemeClr val="tx1">
                    <a:lumMod val="65000"/>
                    <a:lumOff val="35000"/>
                  </a:schemeClr>
                </a:solidFill>
                <a:ea typeface="思源黑体" panose="020b0500000000000000" pitchFamily="34" charset="-122"/>
              </a:rPr>
              <a:t>约翰</a:t>
            </a:r>
            <a:r>
              <a:rPr lang="en-US" altLang="zh-CN" sz="1600" b="1">
                <a:solidFill>
                  <a:schemeClr val="tx1">
                    <a:lumMod val="65000"/>
                    <a:lumOff val="35000"/>
                  </a:schemeClr>
                </a:solidFill>
                <a:ea typeface="思源黑体" panose="020b0500000000000000" pitchFamily="34" charset="-122"/>
              </a:rPr>
              <a:t>·</a:t>
            </a:r>
            <a:r>
              <a:rPr lang="zh-CN" altLang="en-US" sz="1600" b="1">
                <a:solidFill>
                  <a:schemeClr val="tx1">
                    <a:lumMod val="65000"/>
                    <a:lumOff val="35000"/>
                  </a:schemeClr>
                </a:solidFill>
                <a:ea typeface="思源黑体" panose="020b0500000000000000" pitchFamily="34" charset="-122"/>
              </a:rPr>
              <a:t>史密斯 </a:t>
            </a:r>
            <a:r>
              <a:rPr lang="zh-CN" altLang="en-US" sz="1335">
                <a:solidFill>
                  <a:schemeClr val="tx1">
                    <a:lumMod val="65000"/>
                    <a:lumOff val="35000"/>
                  </a:schemeClr>
                </a:solidFill>
                <a:ea typeface="思源黑体" panose="020b0500000000000000" pitchFamily="34" charset="-122"/>
              </a:rPr>
              <a:t>于</a:t>
            </a:r>
            <a:r>
              <a:rPr lang="en-US" altLang="zh-CN" sz="1335">
                <a:solidFill>
                  <a:schemeClr val="tx1">
                    <a:lumMod val="65000"/>
                    <a:lumOff val="35000"/>
                  </a:schemeClr>
                </a:solidFill>
                <a:ea typeface="思源黑体" panose="020b0500000000000000" pitchFamily="34" charset="-122"/>
              </a:rPr>
              <a:t>2003</a:t>
            </a:r>
            <a:r>
              <a:rPr lang="zh-CN" altLang="en-US" sz="1335">
                <a:solidFill>
                  <a:schemeClr val="tx1">
                    <a:lumMod val="65000"/>
                    <a:lumOff val="35000"/>
                  </a:schemeClr>
                </a:solidFill>
                <a:ea typeface="思源黑体" panose="020b0500000000000000" pitchFamily="34" charset="-122"/>
              </a:rPr>
              <a:t>年</a:t>
            </a:r>
            <a:r>
              <a:rPr lang="en-US" altLang="zh-CN" sz="1335">
                <a:solidFill>
                  <a:schemeClr val="tx1">
                    <a:lumMod val="65000"/>
                    <a:lumOff val="35000"/>
                  </a:schemeClr>
                </a:solidFill>
                <a:ea typeface="思源黑体" panose="020b0500000000000000" pitchFamily="34" charset="-122"/>
              </a:rPr>
              <a:t>5</a:t>
            </a:r>
            <a:r>
              <a:rPr lang="zh-CN" altLang="en-US" sz="1335">
                <a:solidFill>
                  <a:schemeClr val="tx1">
                    <a:lumMod val="65000"/>
                    <a:lumOff val="35000"/>
                  </a:schemeClr>
                </a:solidFill>
                <a:ea typeface="思源黑体" panose="020b0500000000000000" pitchFamily="34" charset="-122"/>
              </a:rPr>
              <a:t>月被任命为首席执行长</a:t>
            </a:r>
            <a:r>
              <a:rPr lang="en-US" altLang="zh-CN" sz="1335">
                <a:solidFill>
                  <a:schemeClr val="tx1">
                    <a:lumMod val="65000"/>
                    <a:lumOff val="35000"/>
                  </a:schemeClr>
                </a:solidFill>
                <a:ea typeface="思源黑体" panose="020b0500000000000000" pitchFamily="34" charset="-122"/>
              </a:rPr>
              <a:t>/</a:t>
            </a:r>
            <a:r>
              <a:rPr lang="zh-CN" altLang="en-US" sz="1335">
                <a:solidFill>
                  <a:schemeClr val="tx1">
                    <a:lumMod val="65000"/>
                    <a:lumOff val="35000"/>
                  </a:schemeClr>
                </a:solidFill>
                <a:ea typeface="思源黑体" panose="020b0500000000000000" pitchFamily="34" charset="-122"/>
              </a:rPr>
              <a:t>董事，全面负责公司发展的战略制定及具体执行计划的管理。约翰</a:t>
            </a:r>
            <a:r>
              <a:rPr lang="en-US" altLang="zh-CN" sz="1335">
                <a:solidFill>
                  <a:schemeClr val="tx1">
                    <a:lumMod val="65000"/>
                    <a:lumOff val="35000"/>
                  </a:schemeClr>
                </a:solidFill>
                <a:ea typeface="思源黑体" panose="020b0500000000000000" pitchFamily="34" charset="-122"/>
              </a:rPr>
              <a:t>·</a:t>
            </a:r>
            <a:r>
              <a:rPr lang="zh-CN" altLang="en-US" sz="1335">
                <a:solidFill>
                  <a:schemeClr val="tx1">
                    <a:lumMod val="65000"/>
                    <a:lumOff val="35000"/>
                  </a:schemeClr>
                </a:solidFill>
                <a:ea typeface="思源黑体" panose="020b0500000000000000" pitchFamily="34" charset="-122"/>
              </a:rPr>
              <a:t>史密斯曾任新浪网总裁兼中国区总经理。</a:t>
            </a:r>
            <a:endParaRPr lang="en-US" altLang="zh-CN" sz="1335">
              <a:solidFill>
                <a:schemeClr val="tx1">
                  <a:lumMod val="65000"/>
                  <a:lumOff val="35000"/>
                </a:schemeClr>
              </a:solidFill>
              <a:ea typeface="思源黑体" panose="020b0500000000000000" pitchFamily="34" charset="-122"/>
            </a:endParaRPr>
          </a:p>
          <a:p>
            <a:pPr algn="just">
              <a:lnSpc>
                <a:spcPct val="150000"/>
              </a:lnSpc>
            </a:pPr>
            <a:r>
              <a:rPr lang="en-US" altLang="zh-CN" sz="1335">
                <a:solidFill>
                  <a:schemeClr val="tx1">
                    <a:lumMod val="65000"/>
                    <a:lumOff val="35000"/>
                  </a:schemeClr>
                </a:solidFill>
                <a:ea typeface="思源黑体" panose="020b0500000000000000" pitchFamily="34" charset="-122"/>
              </a:rPr>
              <a:t>        </a:t>
            </a:r>
            <a:r>
              <a:rPr lang="zh-CN" altLang="en-US" sz="1335">
                <a:solidFill>
                  <a:schemeClr val="tx1">
                    <a:lumMod val="65000"/>
                    <a:lumOff val="35000"/>
                  </a:schemeClr>
                </a:solidFill>
                <a:ea typeface="思源黑体" panose="020b0500000000000000" pitchFamily="34" charset="-122"/>
              </a:rPr>
              <a:t>约翰</a:t>
            </a:r>
            <a:r>
              <a:rPr lang="en-US" altLang="zh-CN" sz="1335">
                <a:solidFill>
                  <a:schemeClr val="tx1">
                    <a:lumMod val="65000"/>
                    <a:lumOff val="35000"/>
                  </a:schemeClr>
                </a:solidFill>
                <a:ea typeface="思源黑体" panose="020b0500000000000000" pitchFamily="34" charset="-122"/>
              </a:rPr>
              <a:t>·</a:t>
            </a:r>
            <a:r>
              <a:rPr lang="zh-CN" altLang="en-US" sz="1335">
                <a:solidFill>
                  <a:schemeClr val="tx1">
                    <a:lumMod val="65000"/>
                    <a:lumOff val="35000"/>
                  </a:schemeClr>
                </a:solidFill>
                <a:ea typeface="思源黑体" panose="020b0500000000000000" pitchFamily="34" charset="-122"/>
              </a:rPr>
              <a:t>史密斯于</a:t>
            </a:r>
            <a:r>
              <a:rPr lang="en-US" altLang="zh-CN" sz="1335">
                <a:solidFill>
                  <a:schemeClr val="tx1">
                    <a:lumMod val="65000"/>
                    <a:lumOff val="35000"/>
                  </a:schemeClr>
                </a:solidFill>
                <a:ea typeface="思源黑体" panose="020b0500000000000000" pitchFamily="34" charset="-122"/>
              </a:rPr>
              <a:t>1996</a:t>
            </a:r>
            <a:r>
              <a:rPr lang="zh-CN" altLang="en-US" sz="1335">
                <a:solidFill>
                  <a:schemeClr val="tx1">
                    <a:lumMod val="65000"/>
                    <a:lumOff val="35000"/>
                  </a:schemeClr>
                </a:solidFill>
                <a:ea typeface="思源黑体" panose="020b0500000000000000" pitchFamily="34" charset="-122"/>
              </a:rPr>
              <a:t>年与同事共同创建四通利方公司国际网络部任部长，并于同年</a:t>
            </a:r>
            <a:r>
              <a:rPr lang="en-US" altLang="zh-CN" sz="1335">
                <a:solidFill>
                  <a:schemeClr val="tx1">
                    <a:lumMod val="65000"/>
                    <a:lumOff val="35000"/>
                  </a:schemeClr>
                </a:solidFill>
                <a:ea typeface="思源黑体" panose="020b0500000000000000" pitchFamily="34" charset="-122"/>
              </a:rPr>
              <a:t>6</a:t>
            </a:r>
            <a:r>
              <a:rPr lang="zh-CN" altLang="en-US" sz="1335">
                <a:solidFill>
                  <a:schemeClr val="tx1">
                    <a:lumMod val="65000"/>
                    <a:lumOff val="35000"/>
                  </a:schemeClr>
                </a:solidFill>
                <a:ea typeface="思源黑体" panose="020b0500000000000000" pitchFamily="34" charset="-122"/>
              </a:rPr>
              <a:t>月创办了国内最早的商业中文网站之一</a:t>
            </a:r>
            <a:r>
              <a:rPr lang="en-US" altLang="zh-CN" sz="1335">
                <a:solidFill>
                  <a:schemeClr val="tx1">
                    <a:lumMod val="65000"/>
                    <a:lumOff val="35000"/>
                  </a:schemeClr>
                </a:solidFill>
                <a:ea typeface="思源黑体" panose="020b0500000000000000" pitchFamily="34" charset="-122"/>
              </a:rPr>
              <a:t>-</a:t>
            </a:r>
            <a:r>
              <a:rPr lang="zh-CN" altLang="en-US" sz="1335">
                <a:solidFill>
                  <a:schemeClr val="tx1">
                    <a:lumMod val="65000"/>
                    <a:lumOff val="35000"/>
                  </a:schemeClr>
                </a:solidFill>
                <a:ea typeface="思源黑体" panose="020b0500000000000000" pitchFamily="34" charset="-122"/>
              </a:rPr>
              <a:t>利方在线。</a:t>
            </a:r>
            <a:endParaRPr lang="en-US" altLang="zh-CN" sz="1335">
              <a:solidFill>
                <a:schemeClr val="tx1">
                  <a:lumMod val="65000"/>
                  <a:lumOff val="35000"/>
                </a:schemeClr>
              </a:solidFill>
              <a:ea typeface="思源黑体" panose="020b0500000000000000" pitchFamily="34" charset="-122"/>
            </a:endParaRPr>
          </a:p>
          <a:p>
            <a:pPr algn="just">
              <a:lnSpc>
                <a:spcPct val="150000"/>
              </a:lnSpc>
            </a:pPr>
            <a:r>
              <a:rPr lang="en-US" altLang="zh-CN" sz="1335">
                <a:solidFill>
                  <a:schemeClr val="tx1">
                    <a:lumMod val="65000"/>
                    <a:lumOff val="35000"/>
                  </a:schemeClr>
                </a:solidFill>
                <a:ea typeface="思源黑体" panose="020b0500000000000000" pitchFamily="34" charset="-122"/>
              </a:rPr>
              <a:t>        </a:t>
            </a:r>
            <a:r>
              <a:rPr lang="zh-CN" altLang="en-US" sz="1335">
                <a:solidFill>
                  <a:schemeClr val="tx1">
                    <a:lumMod val="65000"/>
                    <a:lumOff val="35000"/>
                  </a:schemeClr>
                </a:solidFill>
                <a:ea typeface="思源黑体" panose="020b0500000000000000" pitchFamily="34" charset="-122"/>
              </a:rPr>
              <a:t>约翰</a:t>
            </a:r>
            <a:r>
              <a:rPr lang="en-US" altLang="zh-CN" sz="1335">
                <a:solidFill>
                  <a:schemeClr val="tx1">
                    <a:lumMod val="65000"/>
                    <a:lumOff val="35000"/>
                  </a:schemeClr>
                </a:solidFill>
                <a:ea typeface="思源黑体" panose="020b0500000000000000" pitchFamily="34" charset="-122"/>
              </a:rPr>
              <a:t>·</a:t>
            </a:r>
            <a:r>
              <a:rPr lang="zh-CN" altLang="en-US" sz="1335">
                <a:solidFill>
                  <a:schemeClr val="tx1">
                    <a:lumMod val="65000"/>
                    <a:lumOff val="35000"/>
                  </a:schemeClr>
                </a:solidFill>
                <a:ea typeface="思源黑体" panose="020b0500000000000000" pitchFamily="34" charset="-122"/>
              </a:rPr>
              <a:t>史密斯在网站策划、管理运营与市场拓展方面积累了成熟的经验，经过他与四通利方其他同事的共同努力，利方在线于</a:t>
            </a:r>
            <a:r>
              <a:rPr lang="en-US" altLang="zh-CN" sz="1335">
                <a:solidFill>
                  <a:schemeClr val="tx1">
                    <a:lumMod val="65000"/>
                    <a:lumOff val="35000"/>
                  </a:schemeClr>
                </a:solidFill>
                <a:ea typeface="思源黑体" panose="020b0500000000000000" pitchFamily="34" charset="-122"/>
              </a:rPr>
              <a:t>1998</a:t>
            </a:r>
            <a:r>
              <a:rPr lang="zh-CN" altLang="en-US" sz="1335">
                <a:solidFill>
                  <a:schemeClr val="tx1">
                    <a:lumMod val="65000"/>
                    <a:lumOff val="35000"/>
                  </a:schemeClr>
                </a:solidFill>
                <a:ea typeface="思源黑体" panose="020b0500000000000000" pitchFamily="34" charset="-122"/>
              </a:rPr>
              <a:t>年成为中国地区最受欢迎、访问量最高的中文网站之一，并于同年成功地完成了与华渊资讯网的合并。</a:t>
            </a:r>
            <a:endParaRPr lang="zh-CN" altLang="en-US" sz="1335">
              <a:solidFill>
                <a:schemeClr val="tx1">
                  <a:lumMod val="65000"/>
                  <a:lumOff val="35000"/>
                </a:schemeClr>
              </a:solidFill>
              <a:ea typeface="思源黑体" panose="020b0500000000000000" pitchFamily="34" charset="-122"/>
            </a:endParaRPr>
          </a:p>
        </p:txBody>
      </p:sp>
      <p:grpSp>
        <p:nvGrpSpPr>
          <p:cNvPr id="15" name="组合 14"/>
          <p:cNvGrpSpPr/>
          <p:nvPr/>
        </p:nvGrpSpPr>
        <p:grpSpPr>
          <a:xfrm>
            <a:off x="727987" y="509031"/>
            <a:ext cx="3189637" cy="640990"/>
            <a:chOff x="947634" y="309304"/>
            <a:chExt cx="2392228" cy="480743"/>
          </a:xfrm>
        </p:grpSpPr>
        <p:sp>
          <p:nvSpPr>
            <p:cNvPr id="16"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7" name="文本框 16"/>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领导人物</a:t>
              </a:r>
              <a:endParaRPr lang="zh-CN" altLang="en-US" sz="2400" b="1">
                <a:solidFill>
                  <a:srgbClr val="22252A"/>
                </a:solidFill>
                <a:ea typeface="思源黑体" panose="020b0500000000000000" pitchFamily="34" charset="-122"/>
              </a:endParaRPr>
            </a:p>
          </p:txBody>
        </p:sp>
      </p:gr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nodeType="afterGroup">
                            <p:stCondLst>
                              <p:cond delay="20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Scale>
                                      <p:cBhvr>
                                        <p:cTn id="25" dur="2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6" dur="250" decel="50000" fill="hold">
                                          <p:stCondLst>
                                            <p:cond delay="0"/>
                                          </p:stCondLst>
                                        </p:cTn>
                                        <p:tgtEl>
                                          <p:spTgt spid="8"/>
                                        </p:tgtEl>
                                        <p:attrNameLst>
                                          <p:attrName>ppt_x</p:attrName>
                                          <p:attrName>ppt_y</p:attrName>
                                        </p:attrNameLst>
                                      </p:cBhvr>
                                    </p:animMotion>
                                    <p:animEffect transition="in" filter="fade">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1277888"/>
            <a:ext cx="12192000" cy="4355432"/>
          </a:xfrm>
          <a:prstGeom prst="rect">
            <a:avLst/>
          </a:prstGeom>
          <a:blipFill dpi="0" rotWithShape="1">
            <a:blip r:embed="rId2">
              <a:extLst>
                <a:ext uri="{28A0092B-C50C-407E-A947-70E740481C1C}">
                  <a14:useLocalDpi xmlns:a14="http://schemas.microsoft.com/office/drawing/2010/main" val="0"/>
                </a:ext>
              </a:extLst>
            </a:blip>
            <a:stretch>
              <a:fillRect l="-457" r="-4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596053"/>
            <a:ext cx="12192000" cy="38206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18" name="PA-文本框 50"/>
          <p:cNvSpPr txBox="1"/>
          <p:nvPr>
            <p:custDataLst>
              <p:tags r:id="rId3"/>
            </p:custDataLst>
          </p:nvPr>
        </p:nvSpPr>
        <p:spPr>
          <a:xfrm>
            <a:off x="6026289" y="3550127"/>
            <a:ext cx="5391308" cy="1015663"/>
          </a:xfrm>
          <a:prstGeom prst="rect">
            <a:avLst/>
          </a:prstGeom>
          <a:noFill/>
        </p:spPr>
        <p:txBody>
          <a:bodyPr wrap="square" rtlCol="0">
            <a:spAutoFit/>
          </a:bodyPr>
          <a:lstStyle/>
          <a:p>
            <a:pPr>
              <a:lnSpc>
                <a:spcPct val="150000"/>
              </a:lnSpc>
            </a:pP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promotion</a:t>
            </a:r>
            <a:r>
              <a:rPr lang="en-US" altLang="zh-CN" sz="1000" err="1">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a:t>
            </a: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promotion</a:t>
            </a: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9" name="TextBox 30"/>
          <p:cNvSpPr txBox="1"/>
          <p:nvPr/>
        </p:nvSpPr>
        <p:spPr>
          <a:xfrm>
            <a:off x="6040803" y="2767512"/>
            <a:ext cx="3739248" cy="461665"/>
          </a:xfrm>
          <a:prstGeom prst="rect">
            <a:avLst/>
          </a:prstGeom>
          <a:noFill/>
        </p:spPr>
        <p:txBody>
          <a:bodyPr wrap="square" rtlCol="0">
            <a:spAutoFit/>
          </a:bodyPr>
          <a:lstStyle/>
          <a:p>
            <a:pPr defTabSz="228600"/>
            <a:r>
              <a:rPr lang="en-US" altLang="zh-CN" sz="2400" b="1" smtClean="0">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rPr>
              <a:t>PART TWO</a:t>
            </a:r>
            <a:endParaRPr lang="zh-CN" altLang="en-US" sz="2400" b="1">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endParaRPr>
          </a:p>
        </p:txBody>
      </p:sp>
      <p:cxnSp>
        <p:nvCxnSpPr>
          <p:cNvPr id="20" name="直接连接符 19"/>
          <p:cNvCxnSpPr/>
          <p:nvPr/>
        </p:nvCxnSpPr>
        <p:spPr>
          <a:xfrm flipH="1">
            <a:off x="4334061" y="2626529"/>
            <a:ext cx="0" cy="595635"/>
          </a:xfrm>
          <a:prstGeom prst="line">
            <a:avLst/>
          </a:prstGeom>
          <a:ln w="22225">
            <a:solidFill>
              <a:srgbClr val="22252A"/>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25576" y="3868120"/>
            <a:ext cx="0" cy="595635"/>
          </a:xfrm>
          <a:prstGeom prst="line">
            <a:avLst/>
          </a:prstGeom>
          <a:ln w="22225">
            <a:solidFill>
              <a:srgbClr val="BE824E"/>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329306" y="2634955"/>
            <a:ext cx="1798820" cy="1798820"/>
            <a:chOff x="2329306" y="2634955"/>
            <a:chExt cx="1798820" cy="1798820"/>
          </a:xfrm>
        </p:grpSpPr>
        <p:sp>
          <p:nvSpPr>
            <p:cNvPr id="23" name="矩形 22"/>
            <p:cNvSpPr/>
            <p:nvPr/>
          </p:nvSpPr>
          <p:spPr>
            <a:xfrm>
              <a:off x="2329306" y="2634955"/>
              <a:ext cx="1798820" cy="1798820"/>
            </a:xfrm>
            <a:prstGeom prst="rect">
              <a:avLst/>
            </a:prstGeom>
            <a:solidFill>
              <a:srgbClr val="22252A"/>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97975" y="2969317"/>
              <a:ext cx="864339" cy="1107996"/>
            </a:xfrm>
            <a:prstGeom prst="rect">
              <a:avLst/>
            </a:prstGeom>
            <a:noFill/>
          </p:spPr>
          <p:txBody>
            <a:bodyPr wrap="none" rtlCol="0">
              <a:spAutoFit/>
            </a:bodyPr>
            <a:lstStyle/>
            <a:p>
              <a:pPr algn="ctr"/>
              <a:r>
                <a:rPr lang="en-US" altLang="zh-CN" sz="6600" smtClean="0">
                  <a:solidFill>
                    <a:schemeClr val="bg1"/>
                  </a:solidFill>
                  <a:latin typeface="Aparajita" panose="020b0604020202020204" pitchFamily="34" charset="0"/>
                  <a:cs typeface="Aparajita" panose="020b0604020202020204" pitchFamily="34" charset="0"/>
                </a:rPr>
                <a:t>02</a:t>
              </a:r>
              <a:endParaRPr lang="zh-CN" altLang="en-US" sz="6600">
                <a:solidFill>
                  <a:schemeClr val="bg1"/>
                </a:solidFill>
                <a:latin typeface="Aparajita" panose="020b0604020202020204" pitchFamily="34" charset="0"/>
                <a:cs typeface="Aparajita" panose="020b0604020202020204" pitchFamily="34" charset="0"/>
              </a:endParaRPr>
            </a:p>
          </p:txBody>
        </p:sp>
        <p:sp>
          <p:nvSpPr>
            <p:cNvPr id="25" name="文本框 24"/>
            <p:cNvSpPr txBox="1"/>
            <p:nvPr/>
          </p:nvSpPr>
          <p:spPr>
            <a:xfrm>
              <a:off x="2814911" y="3723965"/>
              <a:ext cx="817853" cy="461665"/>
            </a:xfrm>
            <a:prstGeom prst="rect">
              <a:avLst/>
            </a:prstGeom>
            <a:noFill/>
          </p:spPr>
          <p:txBody>
            <a:bodyPr wrap="none" rtlCol="0">
              <a:spAutoFit/>
            </a:bodyPr>
            <a:lstStyle/>
            <a:p>
              <a:pPr algn="ctr"/>
              <a:r>
                <a:rPr lang="en-US" altLang="zh-CN" sz="2400" smtClean="0">
                  <a:solidFill>
                    <a:schemeClr val="bg1"/>
                  </a:solidFill>
                  <a:latin typeface="Aparajita" panose="020b0604020202020204" pitchFamily="34" charset="0"/>
                  <a:cs typeface="Aparajita" panose="020b0604020202020204" pitchFamily="34" charset="0"/>
                </a:rPr>
                <a:t>PART</a:t>
              </a:r>
              <a:endParaRPr lang="zh-CN" altLang="en-US" sz="2400">
                <a:solidFill>
                  <a:schemeClr val="bg1"/>
                </a:solidFill>
                <a:latin typeface="Aparajita" panose="020b0604020202020204" pitchFamily="34" charset="0"/>
                <a:cs typeface="Aparajita" panose="020b0604020202020204" pitchFamily="34" charset="0"/>
              </a:endParaRPr>
            </a:p>
          </p:txBody>
        </p:sp>
      </p:grpSp>
      <p:sp>
        <p:nvSpPr>
          <p:cNvPr id="26" name="文本框 25"/>
          <p:cNvSpPr txBox="1"/>
          <p:nvPr/>
        </p:nvSpPr>
        <p:spPr>
          <a:xfrm>
            <a:off x="6011775" y="3132869"/>
            <a:ext cx="1980029" cy="523220"/>
          </a:xfrm>
          <a:prstGeom prst="rect">
            <a:avLst/>
          </a:prstGeom>
          <a:noFill/>
        </p:spPr>
        <p:txBody>
          <a:bodyPr wrap="none" rtlCol="0">
            <a:spAutoFit/>
          </a:bodyPr>
          <a:lstStyle/>
          <a:p>
            <a:r>
              <a:rPr lang="zh-CN" altLang="en-US" sz="2800" b="1" smtClean="0">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产品与服务</a:t>
            </a:r>
            <a:endParaRPr lang="zh-CN" altLang="en-US" sz="2800" b="1">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7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53" presetClass="entr" presetSubtype="16" fill="hold" nodeType="withEffect">
                                  <p:stCondLst>
                                    <p:cond delay="75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2" presetClass="entr" presetSubtype="4" fill="hold"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41" presetClass="entr" presetSubtype="0" fill="hold" grpId="0" nodeType="withEffect">
                                  <p:stCondLst>
                                    <p:cond delay="1000"/>
                                  </p:stCondLst>
                                  <p:iterate type="lt">
                                    <p:tmPct val="10000"/>
                                  </p:iterate>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 calcmode="lin" valueType="num">
                                      <p:cBhvr>
                                        <p:cTn id="3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6"/>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MH_Other_1"/>
          <p:cNvSpPr/>
          <p:nvPr>
            <p:custDataLst>
              <p:tags r:id="rId3"/>
            </p:custDataLst>
          </p:nvPr>
        </p:nvSpPr>
        <p:spPr>
          <a:xfrm>
            <a:off x="814918" y="1829913"/>
            <a:ext cx="2266949" cy="1720811"/>
          </a:xfrm>
          <a:prstGeom prst="rect">
            <a:avLst/>
          </a:prstGeom>
          <a:solidFill>
            <a:schemeClr val="bg1"/>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4" name="MH_Picture_1"/>
          <p:cNvSpPr/>
          <p:nvPr>
            <p:custDataLst>
              <p:tags r:id="rId4"/>
            </p:custDataLst>
          </p:nvPr>
        </p:nvSpPr>
        <p:spPr>
          <a:xfrm>
            <a:off x="988484" y="1980609"/>
            <a:ext cx="1919816" cy="1466851"/>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ea typeface="思源黑体" panose="020b0500000000000000" pitchFamily="34" charset="-122"/>
            </a:endParaRPr>
          </a:p>
        </p:txBody>
      </p:sp>
      <p:grpSp>
        <p:nvGrpSpPr>
          <p:cNvPr id="8" name="组合 7"/>
          <p:cNvGrpSpPr/>
          <p:nvPr/>
        </p:nvGrpSpPr>
        <p:grpSpPr>
          <a:xfrm>
            <a:off x="1007648" y="4126785"/>
            <a:ext cx="1728000" cy="533400"/>
            <a:chOff x="755736" y="3075806"/>
            <a:chExt cx="1440000" cy="400050"/>
          </a:xfrm>
          <a:effectLst>
            <a:outerShdw blurRad="254000" dist="63500" dir="2700000" algn="tl" rotWithShape="0">
              <a:prstClr val="black">
                <a:alpha val="30000"/>
              </a:prstClr>
            </a:outerShdw>
          </a:effectLst>
        </p:grpSpPr>
        <p:sp>
          <p:nvSpPr>
            <p:cNvPr id="24" name="圆角矩形 23"/>
            <p:cNvSpPr/>
            <p:nvPr/>
          </p:nvSpPr>
          <p:spPr>
            <a:xfrm>
              <a:off x="755736" y="3095831"/>
              <a:ext cx="1440000" cy="360000"/>
            </a:xfrm>
            <a:prstGeom prst="roundRect">
              <a:avLst>
                <a:gd name="adj"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a:latin typeface="Impact" panose="020b0806030902050204" pitchFamily="34" charset="0"/>
                <a:ea typeface="思源黑体" panose="020b0500000000000000" pitchFamily="34" charset="-122"/>
              </a:endParaRPr>
            </a:p>
          </p:txBody>
        </p:sp>
        <p:sp>
          <p:nvSpPr>
            <p:cNvPr id="16" name="MH_SubTitle_1"/>
            <p:cNvSpPr/>
            <p:nvPr>
              <p:custDataLst>
                <p:tags r:id="rId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a:solidFill>
                    <a:schemeClr val="bg1"/>
                  </a:solidFill>
                  <a:ea typeface="思源黑体" panose="020b0500000000000000" pitchFamily="34" charset="-122"/>
                </a:rPr>
                <a:t>产品一</a:t>
              </a:r>
              <a:endParaRPr lang="zh-CN" altLang="en-US" sz="1865" b="1">
                <a:solidFill>
                  <a:schemeClr val="bg1"/>
                </a:solidFill>
                <a:ea typeface="思源黑体" panose="020b0500000000000000" pitchFamily="34" charset="-122"/>
              </a:endParaRPr>
            </a:p>
          </p:txBody>
        </p:sp>
      </p:grpSp>
      <p:sp>
        <p:nvSpPr>
          <p:cNvPr id="6" name="MH_Other_2"/>
          <p:cNvSpPr/>
          <p:nvPr>
            <p:custDataLst>
              <p:tags r:id="rId7"/>
            </p:custDataLst>
          </p:nvPr>
        </p:nvSpPr>
        <p:spPr>
          <a:xfrm>
            <a:off x="3581467" y="1829913"/>
            <a:ext cx="2266951" cy="1720811"/>
          </a:xfrm>
          <a:prstGeom prst="rect">
            <a:avLst/>
          </a:prstGeom>
          <a:solidFill>
            <a:schemeClr val="bg1"/>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7" name="MH_Picture_2"/>
          <p:cNvSpPr/>
          <p:nvPr>
            <p:custDataLst>
              <p:tags r:id="rId8"/>
            </p:custDataLst>
          </p:nvPr>
        </p:nvSpPr>
        <p:spPr>
          <a:xfrm>
            <a:off x="3755034" y="1980609"/>
            <a:ext cx="1919817" cy="1466851"/>
          </a:xfrm>
          <a:prstGeom prst="rect">
            <a:avLst/>
          </a:prstGeom>
          <a:blipFill dpi="0"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ea typeface="思源黑体" panose="020b0500000000000000" pitchFamily="34" charset="-122"/>
            </a:endParaRPr>
          </a:p>
        </p:txBody>
      </p:sp>
      <p:sp>
        <p:nvSpPr>
          <p:cNvPr id="9" name="MH_Other_3"/>
          <p:cNvSpPr/>
          <p:nvPr>
            <p:custDataLst>
              <p:tags r:id="rId10"/>
            </p:custDataLst>
          </p:nvPr>
        </p:nvSpPr>
        <p:spPr>
          <a:xfrm>
            <a:off x="6350014" y="1829913"/>
            <a:ext cx="2266951" cy="1720811"/>
          </a:xfrm>
          <a:prstGeom prst="rect">
            <a:avLst/>
          </a:prstGeom>
          <a:solidFill>
            <a:schemeClr val="bg1"/>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10" name="MH_Picture_3"/>
          <p:cNvSpPr/>
          <p:nvPr>
            <p:custDataLst>
              <p:tags r:id="rId11"/>
            </p:custDataLst>
          </p:nvPr>
        </p:nvSpPr>
        <p:spPr>
          <a:xfrm>
            <a:off x="6523625" y="1980609"/>
            <a:ext cx="1919817" cy="1466851"/>
          </a:xfrm>
          <a:prstGeom prst="rect">
            <a:avLst/>
          </a:prstGeom>
          <a:blipFill dpi="0"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ea typeface="思源黑体" panose="020b0500000000000000" pitchFamily="34" charset="-122"/>
            </a:endParaRPr>
          </a:p>
        </p:txBody>
      </p:sp>
      <p:sp>
        <p:nvSpPr>
          <p:cNvPr id="12" name="MH_Other_4"/>
          <p:cNvSpPr/>
          <p:nvPr>
            <p:custDataLst>
              <p:tags r:id="rId13"/>
            </p:custDataLst>
          </p:nvPr>
        </p:nvSpPr>
        <p:spPr>
          <a:xfrm>
            <a:off x="9116484" y="1829913"/>
            <a:ext cx="2266949" cy="1720811"/>
          </a:xfrm>
          <a:prstGeom prst="rect">
            <a:avLst/>
          </a:prstGeom>
          <a:solidFill>
            <a:schemeClr val="bg1"/>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13" name="MH_Picture_4"/>
          <p:cNvSpPr/>
          <p:nvPr>
            <p:custDataLst>
              <p:tags r:id="rId14"/>
            </p:custDataLst>
          </p:nvPr>
        </p:nvSpPr>
        <p:spPr>
          <a:xfrm>
            <a:off x="9290051" y="1980609"/>
            <a:ext cx="1919816" cy="1466851"/>
          </a:xfrm>
          <a:prstGeom prst="rect">
            <a:avLst/>
          </a:prstGeom>
          <a:blipFill dpi="0" rotWithShape="1">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ea typeface="思源黑体" panose="020b0500000000000000" pitchFamily="34" charset="-122"/>
            </a:endParaRPr>
          </a:p>
        </p:txBody>
      </p:sp>
      <p:sp>
        <p:nvSpPr>
          <p:cNvPr id="20" name="MH_Text_1"/>
          <p:cNvSpPr txBox="1">
            <a:spLocks noChangeArrowheads="1"/>
          </p:cNvSpPr>
          <p:nvPr>
            <p:custDataLst>
              <p:tags r:id="rId16"/>
            </p:custDataLst>
          </p:nvPr>
        </p:nvSpPr>
        <p:spPr bwMode="auto">
          <a:xfrm>
            <a:off x="991229" y="4892719"/>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50000"/>
              </a:lnSpc>
              <a:defRPr/>
            </a:pPr>
            <a:r>
              <a:rPr lang="zh-CN" altLang="en-US" sz="1335">
                <a:solidFill>
                  <a:schemeClr val="tx1">
                    <a:lumMod val="50000"/>
                    <a:lumOff val="50000"/>
                  </a:schemeClr>
                </a:solidFill>
                <a:latin typeface="+mn-lt"/>
                <a:ea typeface="思源黑体" panose="020b0500000000000000" pitchFamily="34" charset="-122"/>
                <a:cs typeface="+mn-ea"/>
                <a:sym typeface="+mn-lt"/>
              </a:rPr>
              <a:t>您的内容打在这里，或者通过复制您的文本后，在此框中选择粘贴，并选择只保留文字。</a:t>
            </a:r>
            <a:endParaRPr lang="zh-CN" altLang="en-US" sz="1335">
              <a:solidFill>
                <a:schemeClr val="tx1">
                  <a:lumMod val="50000"/>
                  <a:lumOff val="50000"/>
                </a:schemeClr>
              </a:solidFill>
              <a:latin typeface="+mn-lt"/>
              <a:ea typeface="思源黑体" panose="020b0500000000000000" pitchFamily="34" charset="-122"/>
              <a:cs typeface="+mn-ea"/>
              <a:sym typeface="+mn-lt"/>
            </a:endParaRPr>
          </a:p>
        </p:txBody>
      </p:sp>
      <p:sp>
        <p:nvSpPr>
          <p:cNvPr id="21" name="MH_Text_1"/>
          <p:cNvSpPr txBox="1">
            <a:spLocks noChangeArrowheads="1"/>
          </p:cNvSpPr>
          <p:nvPr>
            <p:custDataLst>
              <p:tags r:id="rId17"/>
            </p:custDataLst>
          </p:nvPr>
        </p:nvSpPr>
        <p:spPr bwMode="auto">
          <a:xfrm>
            <a:off x="3758417" y="4892719"/>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ct val="0"/>
              </a:spcBef>
              <a:spcAft>
                <a:spcPct val="0"/>
              </a:spcAft>
              <a:defRPr/>
            </a:pPr>
            <a:r>
              <a:rPr lang="zh-CN" altLang="en-US" sz="1335">
                <a:solidFill>
                  <a:prstClr val="black">
                    <a:lumMod val="50000"/>
                    <a:lumOff val="50000"/>
                  </a:prst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zh-CN" altLang="en-US" sz="1335">
              <a:solidFill>
                <a:prstClr val="black">
                  <a:lumMod val="50000"/>
                  <a:lumOff val="50000"/>
                </a:prstClr>
              </a:solidFill>
              <a:latin typeface="Arial"/>
              <a:ea typeface="思源黑体" panose="020b0500000000000000" pitchFamily="34" charset="-122"/>
              <a:cs typeface="+mn-ea"/>
              <a:sym typeface="+mn-lt"/>
            </a:endParaRPr>
          </a:p>
        </p:txBody>
      </p:sp>
      <p:sp>
        <p:nvSpPr>
          <p:cNvPr id="22" name="MH_Text_1"/>
          <p:cNvSpPr txBox="1">
            <a:spLocks noChangeArrowheads="1"/>
          </p:cNvSpPr>
          <p:nvPr>
            <p:custDataLst>
              <p:tags r:id="rId18"/>
            </p:custDataLst>
          </p:nvPr>
        </p:nvSpPr>
        <p:spPr bwMode="auto">
          <a:xfrm>
            <a:off x="6525607" y="4892719"/>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ct val="0"/>
              </a:spcBef>
              <a:spcAft>
                <a:spcPct val="0"/>
              </a:spcAft>
              <a:defRPr/>
            </a:pPr>
            <a:r>
              <a:rPr lang="zh-CN" altLang="en-US" sz="1335">
                <a:solidFill>
                  <a:prstClr val="black">
                    <a:lumMod val="50000"/>
                    <a:lumOff val="50000"/>
                  </a:prst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zh-CN" altLang="en-US" sz="1335">
              <a:solidFill>
                <a:prstClr val="black">
                  <a:lumMod val="50000"/>
                  <a:lumOff val="50000"/>
                </a:prstClr>
              </a:solidFill>
              <a:latin typeface="Arial"/>
              <a:ea typeface="思源黑体" panose="020b0500000000000000" pitchFamily="34" charset="-122"/>
              <a:cs typeface="+mn-ea"/>
              <a:sym typeface="+mn-lt"/>
            </a:endParaRPr>
          </a:p>
        </p:txBody>
      </p:sp>
      <p:sp>
        <p:nvSpPr>
          <p:cNvPr id="23" name="MH_Text_1"/>
          <p:cNvSpPr txBox="1">
            <a:spLocks noChangeArrowheads="1"/>
          </p:cNvSpPr>
          <p:nvPr>
            <p:custDataLst>
              <p:tags r:id="rId19"/>
            </p:custDataLst>
          </p:nvPr>
        </p:nvSpPr>
        <p:spPr bwMode="auto">
          <a:xfrm>
            <a:off x="9292795" y="4892719"/>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50000"/>
              </a:lnSpc>
              <a:spcBef>
                <a:spcPct val="0"/>
              </a:spcBef>
              <a:spcAft>
                <a:spcPct val="0"/>
              </a:spcAft>
              <a:defRPr/>
            </a:pPr>
            <a:r>
              <a:rPr lang="zh-CN" altLang="en-US" sz="1335">
                <a:solidFill>
                  <a:prstClr val="black">
                    <a:lumMod val="50000"/>
                    <a:lumOff val="50000"/>
                  </a:prst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zh-CN" altLang="en-US" sz="1335">
              <a:solidFill>
                <a:prstClr val="black">
                  <a:lumMod val="50000"/>
                  <a:lumOff val="50000"/>
                </a:prstClr>
              </a:solidFill>
              <a:latin typeface="Arial"/>
              <a:ea typeface="思源黑体" panose="020b0500000000000000" pitchFamily="34" charset="-122"/>
              <a:cs typeface="+mn-ea"/>
              <a:sym typeface="+mn-lt"/>
            </a:endParaRPr>
          </a:p>
        </p:txBody>
      </p:sp>
      <p:grpSp>
        <p:nvGrpSpPr>
          <p:cNvPr id="26" name="组合 25"/>
          <p:cNvGrpSpPr/>
          <p:nvPr/>
        </p:nvGrpSpPr>
        <p:grpSpPr>
          <a:xfrm>
            <a:off x="3778607" y="4100085"/>
            <a:ext cx="1728000" cy="533400"/>
            <a:chOff x="755736" y="3075806"/>
            <a:chExt cx="1440000" cy="400050"/>
          </a:xfrm>
          <a:effectLst>
            <a:outerShdw blurRad="254000" dist="63500" dir="2700000" algn="tl" rotWithShape="0">
              <a:prstClr val="black">
                <a:alpha val="30000"/>
              </a:prstClr>
            </a:outerShdw>
          </a:effectLst>
        </p:grpSpPr>
        <p:sp>
          <p:nvSpPr>
            <p:cNvPr id="27" name="圆角矩形 26"/>
            <p:cNvSpPr/>
            <p:nvPr/>
          </p:nvSpPr>
          <p:spPr>
            <a:xfrm>
              <a:off x="755736" y="3095831"/>
              <a:ext cx="1440000" cy="360000"/>
            </a:xfrm>
            <a:prstGeom prst="roundRect">
              <a:avLst>
                <a:gd name="adj" fmla="val 50000"/>
              </a:avLst>
            </a:prstGeom>
            <a:solidFill>
              <a:srgbClr val="2225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a:latin typeface="Impact" panose="020b0806030902050204" pitchFamily="34" charset="0"/>
                <a:ea typeface="思源黑体" panose="020b0500000000000000" pitchFamily="34" charset="-122"/>
              </a:endParaRPr>
            </a:p>
          </p:txBody>
        </p:sp>
        <p:sp>
          <p:nvSpPr>
            <p:cNvPr id="28" name="MH_SubTitle_1"/>
            <p:cNvSpPr/>
            <p:nvPr>
              <p:custDataLst>
                <p:tags r:id="rId20"/>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a:solidFill>
                    <a:schemeClr val="bg1"/>
                  </a:solidFill>
                  <a:ea typeface="思源黑体" panose="020b0500000000000000" pitchFamily="34" charset="-122"/>
                </a:rPr>
                <a:t>产品二</a:t>
              </a:r>
              <a:endParaRPr lang="zh-CN" altLang="en-US" sz="1865" b="1">
                <a:solidFill>
                  <a:schemeClr val="bg1"/>
                </a:solidFill>
                <a:ea typeface="思源黑体" panose="020b0500000000000000" pitchFamily="34" charset="-122"/>
              </a:endParaRPr>
            </a:p>
          </p:txBody>
        </p:sp>
      </p:grpSp>
      <p:grpSp>
        <p:nvGrpSpPr>
          <p:cNvPr id="29" name="组合 28"/>
          <p:cNvGrpSpPr/>
          <p:nvPr/>
        </p:nvGrpSpPr>
        <p:grpSpPr>
          <a:xfrm>
            <a:off x="6549563" y="4100085"/>
            <a:ext cx="1728000" cy="533400"/>
            <a:chOff x="755736" y="3075806"/>
            <a:chExt cx="1440000" cy="400050"/>
          </a:xfrm>
          <a:effectLst>
            <a:outerShdw blurRad="254000" dist="63500" dir="2700000" algn="tl" rotWithShape="0">
              <a:prstClr val="black">
                <a:alpha val="30000"/>
              </a:prstClr>
            </a:outerShdw>
          </a:effectLst>
        </p:grpSpPr>
        <p:sp>
          <p:nvSpPr>
            <p:cNvPr id="30" name="圆角矩形 29"/>
            <p:cNvSpPr/>
            <p:nvPr/>
          </p:nvSpPr>
          <p:spPr>
            <a:xfrm>
              <a:off x="755736" y="3095831"/>
              <a:ext cx="1440000" cy="360000"/>
            </a:xfrm>
            <a:prstGeom prst="roundRect">
              <a:avLst>
                <a:gd name="adj"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a:latin typeface="Impact" panose="020b0806030902050204" pitchFamily="34" charset="0"/>
                <a:ea typeface="思源黑体" panose="020b0500000000000000" pitchFamily="34" charset="-122"/>
              </a:endParaRPr>
            </a:p>
          </p:txBody>
        </p:sp>
        <p:sp>
          <p:nvSpPr>
            <p:cNvPr id="31" name="MH_SubTitle_1"/>
            <p:cNvSpPr/>
            <p:nvPr>
              <p:custDataLst>
                <p:tags r:id="rId21"/>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a:solidFill>
                    <a:schemeClr val="bg1"/>
                  </a:solidFill>
                  <a:ea typeface="思源黑体" panose="020b0500000000000000" pitchFamily="34" charset="-122"/>
                </a:rPr>
                <a:t>产品三</a:t>
              </a:r>
              <a:endParaRPr lang="zh-CN" altLang="en-US" sz="1865" b="1">
                <a:solidFill>
                  <a:schemeClr val="bg1"/>
                </a:solidFill>
                <a:ea typeface="思源黑体" panose="020b0500000000000000" pitchFamily="34" charset="-122"/>
              </a:endParaRPr>
            </a:p>
          </p:txBody>
        </p:sp>
      </p:grpSp>
      <p:grpSp>
        <p:nvGrpSpPr>
          <p:cNvPr id="32" name="组合 31"/>
          <p:cNvGrpSpPr/>
          <p:nvPr/>
        </p:nvGrpSpPr>
        <p:grpSpPr>
          <a:xfrm>
            <a:off x="9320519" y="4091583"/>
            <a:ext cx="1728000" cy="533400"/>
            <a:chOff x="755736" y="3075806"/>
            <a:chExt cx="1440000" cy="400050"/>
          </a:xfrm>
          <a:effectLst>
            <a:outerShdw blurRad="254000" dist="63500" dir="2700000" algn="tl" rotWithShape="0">
              <a:prstClr val="black">
                <a:alpha val="30000"/>
              </a:prstClr>
            </a:outerShdw>
          </a:effectLst>
        </p:grpSpPr>
        <p:sp>
          <p:nvSpPr>
            <p:cNvPr id="33" name="圆角矩形 32"/>
            <p:cNvSpPr/>
            <p:nvPr/>
          </p:nvSpPr>
          <p:spPr>
            <a:xfrm>
              <a:off x="755736" y="3082183"/>
              <a:ext cx="1440000" cy="360000"/>
            </a:xfrm>
            <a:prstGeom prst="roundRect">
              <a:avLst>
                <a:gd name="adj" fmla="val 50000"/>
              </a:avLst>
            </a:prstGeom>
            <a:solidFill>
              <a:srgbClr val="2225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a:latin typeface="Impact" panose="020b0806030902050204" pitchFamily="34" charset="0"/>
                <a:ea typeface="思源黑体" panose="020b0500000000000000" pitchFamily="34" charset="-122"/>
              </a:endParaRPr>
            </a:p>
          </p:txBody>
        </p:sp>
        <p:sp>
          <p:nvSpPr>
            <p:cNvPr id="34" name="MH_SubTitle_1"/>
            <p:cNvSpPr/>
            <p:nvPr>
              <p:custDataLst>
                <p:tags r:id="rId22"/>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a:solidFill>
                    <a:schemeClr val="bg1"/>
                  </a:solidFill>
                  <a:ea typeface="思源黑体" panose="020b0500000000000000" pitchFamily="34" charset="-122"/>
                </a:rPr>
                <a:t>产品四</a:t>
              </a:r>
              <a:endParaRPr lang="zh-CN" altLang="en-US" sz="1865" b="1">
                <a:solidFill>
                  <a:schemeClr val="bg1"/>
                </a:solidFill>
                <a:ea typeface="思源黑体" panose="020b0500000000000000" pitchFamily="34" charset="-122"/>
              </a:endParaRPr>
            </a:p>
          </p:txBody>
        </p:sp>
      </p:grpSp>
      <p:grpSp>
        <p:nvGrpSpPr>
          <p:cNvPr id="42" name="组合 41"/>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4" name="文本框 43"/>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经营产品</a:t>
              </a:r>
              <a:endParaRPr lang="zh-CN" altLang="en-US" sz="2400" b="1">
                <a:solidFill>
                  <a:srgbClr val="22252A"/>
                </a:solidFill>
                <a:ea typeface="思源黑体" panose="020b0500000000000000" pitchFamily="34" charset="-122"/>
              </a:endParaRPr>
            </a:p>
          </p:txBody>
        </p:sp>
      </p:grpSp>
    </p:spTree>
    <p:custDataLst>
      <p:tags r:id="rId23"/>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6"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25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nodeType="withEffect">
                                  <p:stCondLst>
                                    <p:cond delay="25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5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nodeType="withEffect">
                                  <p:stCondLst>
                                    <p:cond delay="75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nodeType="afterGroup">
                            <p:stCondLst>
                              <p:cond delay="2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0"/>
                                        </p:tgtEl>
                                        <p:attrNameLst>
                                          <p:attrName>ppt_y</p:attrName>
                                        </p:attrNameLst>
                                      </p:cBhvr>
                                      <p:tavLst>
                                        <p:tav tm="0">
                                          <p:val>
                                            <p:strVal val="#ppt_y"/>
                                          </p:val>
                                        </p:tav>
                                        <p:tav tm="100000">
                                          <p:val>
                                            <p:strVal val="#ppt_y"/>
                                          </p:val>
                                        </p:tav>
                                      </p:tavLst>
                                    </p:anim>
                                    <p:anim calcmode="lin" valueType="num">
                                      <p:cBhvr>
                                        <p:cTn id="6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0"/>
                                        </p:tgtEl>
                                      </p:cBhvr>
                                    </p:animEffect>
                                  </p:childTnLst>
                                </p:cTn>
                              </p:par>
                              <p:par>
                                <p:cTn id="66" presetID="41" presetClass="entr" presetSubtype="0" fill="hold" grpId="0" nodeType="withEffect">
                                  <p:stCondLst>
                                    <p:cond delay="50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1"/>
                                        </p:tgtEl>
                                      </p:cBhvr>
                                    </p:animEffect>
                                  </p:childTnLst>
                                </p:cTn>
                              </p:par>
                              <p:par>
                                <p:cTn id="73" presetID="41" presetClass="entr" presetSubtype="0" fill="hold" grpId="0" nodeType="withEffect">
                                  <p:stCondLst>
                                    <p:cond delay="1000"/>
                                  </p:stCondLst>
                                  <p:iterate type="lt">
                                    <p:tmPct val="10000"/>
                                  </p:iterate>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anim calcmode="lin" valueType="num">
                                      <p:cBhvr>
                                        <p:cTn id="7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2"/>
                                        </p:tgtEl>
                                      </p:cBhvr>
                                    </p:animEffect>
                                  </p:childTnLst>
                                </p:cTn>
                              </p:par>
                              <p:par>
                                <p:cTn id="80" presetID="41" presetClass="entr" presetSubtype="0" fill="hold" grpId="0" nodeType="withEffect">
                                  <p:stCondLst>
                                    <p:cond delay="1500"/>
                                  </p:stCondLst>
                                  <p:iterate type="lt">
                                    <p:tmPct val="10000"/>
                                  </p:iterate>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3"/>
                                        </p:tgtEl>
                                        <p:attrNameLst>
                                          <p:attrName>ppt_y</p:attrName>
                                        </p:attrNameLst>
                                      </p:cBhvr>
                                      <p:tavLst>
                                        <p:tav tm="0">
                                          <p:val>
                                            <p:strVal val="#ppt_y"/>
                                          </p:val>
                                        </p:tav>
                                        <p:tav tm="100000">
                                          <p:val>
                                            <p:strVal val="#ppt_y"/>
                                          </p:val>
                                        </p:tav>
                                      </p:tavLst>
                                    </p:anim>
                                    <p:anim calcmode="lin" valueType="num">
                                      <p:cBhvr>
                                        <p:cTn id="8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2" grpId="0" animBg="1"/>
      <p:bldP spid="13"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1"/>
          <p:cNvSpPr txBox="1"/>
          <p:nvPr/>
        </p:nvSpPr>
        <p:spPr>
          <a:xfrm>
            <a:off x="633757" y="3390081"/>
            <a:ext cx="2525348" cy="3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a:solidFill>
                  <a:srgbClr val="BE824E"/>
                </a:solidFill>
                <a:ea typeface="思源黑体" panose="020b0500000000000000" pitchFamily="34" charset="-122"/>
              </a:rPr>
              <a:t>产品特色分析概述</a:t>
            </a:r>
            <a:endParaRPr lang="zh-CN" altLang="en-US" sz="1865">
              <a:solidFill>
                <a:srgbClr val="BE824E"/>
              </a:solidFill>
              <a:ea typeface="思源黑体" panose="020b0500000000000000" pitchFamily="34" charset="-122"/>
            </a:endParaRPr>
          </a:p>
        </p:txBody>
      </p:sp>
      <p:sp>
        <p:nvSpPr>
          <p:cNvPr id="15" name="TextBox 34"/>
          <p:cNvSpPr txBox="1"/>
          <p:nvPr/>
        </p:nvSpPr>
        <p:spPr>
          <a:xfrm>
            <a:off x="626930" y="3775102"/>
            <a:ext cx="4220932" cy="1159035"/>
          </a:xfrm>
          <a:prstGeom prst="rect">
            <a:avLst/>
          </a:prstGeom>
          <a:noFill/>
        </p:spPr>
        <p:txBody>
          <a:bodyPr wrap="square" rtlCol="0">
            <a:spAutoFit/>
          </a:bodyPr>
          <a:lstStyle/>
          <a:p>
            <a:pPr>
              <a:lnSpc>
                <a:spcPct val="130000"/>
              </a:lnSpc>
              <a:defRPr/>
            </a:pPr>
            <a:r>
              <a:rPr lang="zh-CN" altLang="en-US" sz="1335">
                <a:solidFill>
                  <a:srgbClr val="7F7F7F"/>
                </a:solidFill>
                <a:latin typeface="思源黑体" panose="020b0500000000000000" pitchFamily="34" charset="-122"/>
                <a:ea typeface="思源黑体" panose="020b0500000000000000" pitchFamily="34" charset="-122"/>
              </a:rPr>
              <a:t>点击输入简要文字内容，文字内容需概括精炼，不用多余的文字修饰。点击输入简要文字内容，文字内容需概括精炼，不用多余的文字修饰。</a:t>
            </a:r>
            <a:endParaRPr lang="zh-CN" altLang="en-US" sz="1335">
              <a:solidFill>
                <a:srgbClr val="7F7F7F"/>
              </a:solidFill>
              <a:latin typeface="思源黑体" panose="020b0500000000000000" pitchFamily="34" charset="-122"/>
              <a:ea typeface="思源黑体" panose="020b0500000000000000" pitchFamily="34" charset="-122"/>
            </a:endParaRPr>
          </a:p>
          <a:p>
            <a:pPr>
              <a:lnSpc>
                <a:spcPct val="130000"/>
              </a:lnSpc>
              <a:defRPr/>
            </a:pPr>
            <a:endParaRPr lang="zh-CN" altLang="en-US" sz="1335">
              <a:solidFill>
                <a:srgbClr val="7F7F7F"/>
              </a:solidFill>
              <a:latin typeface="思源黑体" panose="020b0500000000000000" pitchFamily="34" charset="-122"/>
              <a:ea typeface="思源黑体" panose="020b0500000000000000" pitchFamily="34" charset="-122"/>
            </a:endParaRPr>
          </a:p>
        </p:txBody>
      </p:sp>
      <p:sp>
        <p:nvSpPr>
          <p:cNvPr id="34" name="Isosceles Triangle 31"/>
          <p:cNvSpPr/>
          <p:nvPr/>
        </p:nvSpPr>
        <p:spPr>
          <a:xfrm rot="16200000">
            <a:off x="5769829" y="-1315441"/>
            <a:ext cx="5103289" cy="7736647"/>
          </a:xfrm>
          <a:prstGeom prst="triangle">
            <a:avLst>
              <a:gd name="adj" fmla="val 100000"/>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Group 1"/>
          <p:cNvGrpSpPr/>
          <p:nvPr/>
        </p:nvGrpSpPr>
        <p:grpSpPr>
          <a:xfrm>
            <a:off x="5880093" y="775887"/>
            <a:ext cx="1782792" cy="3744777"/>
            <a:chOff x="5880014" y="497020"/>
            <a:chExt cx="1783437" cy="3746132"/>
          </a:xfrm>
        </p:grpSpPr>
        <p:sp>
          <p:nvSpPr>
            <p:cNvPr id="36" name="Freeform: Shape 3"/>
            <p:cNvSpPr/>
            <p:nvPr/>
          </p:nvSpPr>
          <p:spPr>
            <a:xfrm flipH="1">
              <a:off x="5880014" y="497020"/>
              <a:ext cx="1783437" cy="3746132"/>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7980">
                <a:lnSpc>
                  <a:spcPct val="90000"/>
                </a:lnSpc>
                <a:spcBef>
                  <a:spcPct val="0"/>
                </a:spcBef>
                <a:spcAft>
                  <a:spcPct val="35000"/>
                </a:spcAft>
              </a:pPr>
              <a:r>
                <a:rPr lang="en-US" sz="6495">
                  <a:solidFill>
                    <a:schemeClr val="tx1">
                      <a:lumMod val="65000"/>
                      <a:lumOff val="35000"/>
                    </a:schemeClr>
                  </a:solidFill>
                </a:rPr>
                <a:t> </a:t>
              </a:r>
              <a:endParaRPr lang="en-US" sz="6495">
                <a:solidFill>
                  <a:schemeClr val="tx1">
                    <a:lumMod val="65000"/>
                    <a:lumOff val="35000"/>
                  </a:schemeClr>
                </a:solidFill>
              </a:endParaRPr>
            </a:p>
          </p:txBody>
        </p:sp>
        <p:sp>
          <p:nvSpPr>
            <p:cNvPr id="37" name="Freeform 30"/>
            <p:cNvSpPr>
              <a:spLocks noEditPoints="1"/>
            </p:cNvSpPr>
            <p:nvPr/>
          </p:nvSpPr>
          <p:spPr bwMode="auto">
            <a:xfrm>
              <a:off x="6551301" y="1706630"/>
              <a:ext cx="440860" cy="331463"/>
            </a:xfrm>
            <a:custGeom>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rgbClr val="22252A"/>
            </a:solidFill>
            <a:ln>
              <a:noFill/>
            </a:ln>
          </p:spPr>
          <p:txBody>
            <a:bodyPr vert="horz" wrap="square" lIns="91407" tIns="45704" rIns="91407" bIns="45704" numCol="1" anchor="t" anchorCtr="0" compatLnSpc="1"/>
            <a:lstStyle/>
            <a:p>
              <a:endParaRPr lang="en-US" sz="2000">
                <a:solidFill>
                  <a:schemeClr val="tx1">
                    <a:lumMod val="65000"/>
                    <a:lumOff val="35000"/>
                  </a:schemeClr>
                </a:solidFill>
              </a:endParaRPr>
            </a:p>
          </p:txBody>
        </p:sp>
        <p:sp>
          <p:nvSpPr>
            <p:cNvPr id="38" name="TextBox 18"/>
            <p:cNvSpPr txBox="1"/>
            <p:nvPr/>
          </p:nvSpPr>
          <p:spPr>
            <a:xfrm>
              <a:off x="5970935" y="2189128"/>
              <a:ext cx="1601594" cy="297529"/>
            </a:xfrm>
            <a:prstGeom prst="rect">
              <a:avLst/>
            </a:prstGeom>
            <a:noFill/>
          </p:spPr>
          <p:txBody>
            <a:bodyPr wrap="square" lIns="91407" tIns="45704" rIns="91407" bIns="45704" rtlCol="0">
              <a:spAutoFit/>
            </a:bodyPr>
            <a:lstStyle/>
            <a:p>
              <a:pPr algn="ctr"/>
              <a:r>
                <a:rPr lang="zh-CN" altLang="en-US"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产品特色</a:t>
              </a:r>
              <a:endParaRPr lang="id-ID" altLang="zh-CN"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39" name="Rectangle 19"/>
            <p:cNvSpPr/>
            <p:nvPr/>
          </p:nvSpPr>
          <p:spPr>
            <a:xfrm>
              <a:off x="5970936" y="2491197"/>
              <a:ext cx="1601593" cy="946498"/>
            </a:xfrm>
            <a:prstGeom prst="rect">
              <a:avLst/>
            </a:prstGeom>
          </p:spPr>
          <p:txBody>
            <a:bodyPr wrap="square">
              <a:spAutoFit/>
            </a:bodyPr>
            <a:lstStyle/>
            <a:p>
              <a:pPr algn="ctr">
                <a:lnSpc>
                  <a:spcPct val="130000"/>
                </a:lnSpc>
                <a:defRPr/>
              </a:pPr>
              <a:r>
                <a:rPr lang="zh-CN" altLang="en-US" sz="1065">
                  <a:solidFill>
                    <a:srgbClr val="7F7F7F"/>
                  </a:solidFill>
                  <a:latin typeface="思源黑体" panose="020b0500000000000000" pitchFamily="34" charset="-122"/>
                  <a:ea typeface="思源黑体" panose="020b0500000000000000" pitchFamily="34" charset="-122"/>
                </a:rPr>
                <a:t>点击输入简要文字内容文字内容需概括精炼不用多余的文字修饰点击输入简要文字</a:t>
              </a:r>
              <a:endParaRPr lang="zh-CN" altLang="en-US" sz="1065">
                <a:solidFill>
                  <a:srgbClr val="7F7F7F"/>
                </a:solidFill>
                <a:latin typeface="思源黑体" panose="020b0500000000000000" pitchFamily="34" charset="-122"/>
                <a:ea typeface="思源黑体" panose="020b0500000000000000" pitchFamily="34" charset="-122"/>
              </a:endParaRPr>
            </a:p>
          </p:txBody>
        </p:sp>
      </p:grpSp>
      <p:sp>
        <p:nvSpPr>
          <p:cNvPr id="44" name="Rectangle 24"/>
          <p:cNvSpPr/>
          <p:nvPr/>
        </p:nvSpPr>
        <p:spPr>
          <a:xfrm>
            <a:off x="690796" y="4965171"/>
            <a:ext cx="1201747" cy="299954"/>
          </a:xfrm>
          <a:prstGeom prst="rect">
            <a:avLst/>
          </a:prstGeom>
        </p:spPr>
        <p:txBody>
          <a:bodyPr wrap="square">
            <a:spAutoFit/>
          </a:bodyPr>
          <a:lstStyle/>
          <a:p>
            <a:r>
              <a:rPr lang="en-US" sz="1350" b="1">
                <a:solidFill>
                  <a:schemeClr val="tx1">
                    <a:lumMod val="65000"/>
                    <a:lumOff val="35000"/>
                  </a:schemeClr>
                </a:solidFill>
                <a:latin typeface="Montserrat" panose="00000500000000000000" pitchFamily="50" charset="0"/>
                <a:cs typeface="Segoe UI Light" panose="020b0502040204020203" pitchFamily="34" charset="0"/>
              </a:rPr>
              <a:t>920K</a:t>
            </a:r>
            <a:endParaRPr lang="en-US" sz="135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45" name="Rectangle 25"/>
          <p:cNvSpPr/>
          <p:nvPr/>
        </p:nvSpPr>
        <p:spPr>
          <a:xfrm>
            <a:off x="1784412" y="4965171"/>
            <a:ext cx="1201747" cy="299954"/>
          </a:xfrm>
          <a:prstGeom prst="rect">
            <a:avLst/>
          </a:prstGeom>
        </p:spPr>
        <p:txBody>
          <a:bodyPr wrap="square">
            <a:spAutoFit/>
          </a:bodyPr>
          <a:lstStyle/>
          <a:p>
            <a:r>
              <a:rPr lang="en-US" sz="1350" b="1">
                <a:solidFill>
                  <a:schemeClr val="tx1">
                    <a:lumMod val="65000"/>
                    <a:lumOff val="35000"/>
                  </a:schemeClr>
                </a:solidFill>
                <a:latin typeface="Montserrat" panose="00000500000000000000" pitchFamily="50" charset="0"/>
                <a:cs typeface="Segoe UI Light" panose="020b0502040204020203" pitchFamily="34" charset="0"/>
              </a:rPr>
              <a:t>130K</a:t>
            </a:r>
            <a:endParaRPr lang="en-US" sz="135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46" name="Rectangle 26"/>
          <p:cNvSpPr/>
          <p:nvPr/>
        </p:nvSpPr>
        <p:spPr>
          <a:xfrm>
            <a:off x="2878029" y="4965171"/>
            <a:ext cx="1201747" cy="299954"/>
          </a:xfrm>
          <a:prstGeom prst="rect">
            <a:avLst/>
          </a:prstGeom>
        </p:spPr>
        <p:txBody>
          <a:bodyPr wrap="square">
            <a:spAutoFit/>
          </a:bodyPr>
          <a:lstStyle/>
          <a:p>
            <a:r>
              <a:rPr lang="en-US" sz="1350" b="1">
                <a:solidFill>
                  <a:schemeClr val="tx1">
                    <a:lumMod val="65000"/>
                    <a:lumOff val="35000"/>
                  </a:schemeClr>
                </a:solidFill>
                <a:latin typeface="Montserrat" panose="00000500000000000000" pitchFamily="50" charset="0"/>
                <a:cs typeface="Segoe UI Light" panose="020b0502040204020203" pitchFamily="34" charset="0"/>
              </a:rPr>
              <a:t>160K</a:t>
            </a:r>
            <a:endParaRPr lang="en-US" sz="135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47" name="Rectangle 27"/>
          <p:cNvSpPr/>
          <p:nvPr/>
        </p:nvSpPr>
        <p:spPr>
          <a:xfrm>
            <a:off x="690797" y="5325937"/>
            <a:ext cx="828028" cy="400110"/>
          </a:xfrm>
          <a:prstGeom prst="rect">
            <a:avLst/>
          </a:prstGeom>
        </p:spPr>
        <p:txBody>
          <a:bodyPr wrap="square">
            <a:spAutoFit/>
          </a:bodyPr>
          <a:lstStyle/>
          <a:p>
            <a:r>
              <a:rPr lang="en-US" sz="1000" b="1">
                <a:solidFill>
                  <a:schemeClr val="tx1">
                    <a:lumMod val="65000"/>
                    <a:lumOff val="35000"/>
                  </a:schemeClr>
                </a:solidFill>
                <a:latin typeface="Montserrat" panose="00000500000000000000" pitchFamily="50" charset="0"/>
                <a:cs typeface="Segoe UI Light" panose="020b0502040204020203" pitchFamily="34" charset="0"/>
              </a:rPr>
              <a:t>Text Here</a:t>
            </a:r>
            <a:endParaRPr lang="en-US" sz="100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48" name="Rectangle 28"/>
          <p:cNvSpPr/>
          <p:nvPr/>
        </p:nvSpPr>
        <p:spPr>
          <a:xfrm>
            <a:off x="1784413" y="5325937"/>
            <a:ext cx="828028" cy="400110"/>
          </a:xfrm>
          <a:prstGeom prst="rect">
            <a:avLst/>
          </a:prstGeom>
        </p:spPr>
        <p:txBody>
          <a:bodyPr wrap="square">
            <a:spAutoFit/>
          </a:bodyPr>
          <a:lstStyle/>
          <a:p>
            <a:r>
              <a:rPr lang="en-US" sz="1000" b="1">
                <a:solidFill>
                  <a:schemeClr val="tx1">
                    <a:lumMod val="65000"/>
                    <a:lumOff val="35000"/>
                  </a:schemeClr>
                </a:solidFill>
                <a:latin typeface="Montserrat" panose="00000500000000000000" pitchFamily="50" charset="0"/>
                <a:cs typeface="Segoe UI Light" panose="020b0502040204020203" pitchFamily="34" charset="0"/>
              </a:rPr>
              <a:t>Text Here</a:t>
            </a:r>
            <a:endParaRPr lang="en-US" sz="100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49" name="Rectangle 29"/>
          <p:cNvSpPr/>
          <p:nvPr/>
        </p:nvSpPr>
        <p:spPr>
          <a:xfrm>
            <a:off x="2878029" y="5325937"/>
            <a:ext cx="828028" cy="400110"/>
          </a:xfrm>
          <a:prstGeom prst="rect">
            <a:avLst/>
          </a:prstGeom>
        </p:spPr>
        <p:txBody>
          <a:bodyPr wrap="square">
            <a:spAutoFit/>
          </a:bodyPr>
          <a:lstStyle/>
          <a:p>
            <a:r>
              <a:rPr lang="en-US" sz="1000" b="1">
                <a:solidFill>
                  <a:schemeClr val="tx1">
                    <a:lumMod val="65000"/>
                    <a:lumOff val="35000"/>
                  </a:schemeClr>
                </a:solidFill>
                <a:latin typeface="Montserrat" panose="00000500000000000000" pitchFamily="50" charset="0"/>
                <a:cs typeface="Segoe UI Light" panose="020b0502040204020203" pitchFamily="34" charset="0"/>
              </a:rPr>
              <a:t>Text Here</a:t>
            </a:r>
            <a:endParaRPr lang="en-US" sz="1000" b="1">
              <a:solidFill>
                <a:schemeClr val="tx1">
                  <a:lumMod val="65000"/>
                  <a:lumOff val="35000"/>
                </a:schemeClr>
              </a:solidFill>
              <a:latin typeface="Montserrat" panose="00000500000000000000" pitchFamily="50" charset="0"/>
              <a:cs typeface="Segoe UI Light" panose="020b0502040204020203" pitchFamily="34" charset="0"/>
            </a:endParaRPr>
          </a:p>
        </p:txBody>
      </p:sp>
      <p:sp>
        <p:nvSpPr>
          <p:cNvPr id="50" name="Freeform 141"/>
          <p:cNvSpPr>
            <a:spLocks noEditPoints="1"/>
          </p:cNvSpPr>
          <p:nvPr/>
        </p:nvSpPr>
        <p:spPr bwMode="auto">
          <a:xfrm>
            <a:off x="855907" y="2353527"/>
            <a:ext cx="637627" cy="621275"/>
          </a:xfrm>
          <a:custGeom>
            <a:gdLst>
              <a:gd name="T0" fmla="*/ 144 w 196"/>
              <a:gd name="T1" fmla="*/ 4 h 192"/>
              <a:gd name="T2" fmla="*/ 136 w 196"/>
              <a:gd name="T3" fmla="*/ 20 h 192"/>
              <a:gd name="T4" fmla="*/ 96 w 196"/>
              <a:gd name="T5" fmla="*/ 0 h 192"/>
              <a:gd name="T6" fmla="*/ 56 w 196"/>
              <a:gd name="T7" fmla="*/ 20 h 192"/>
              <a:gd name="T8" fmla="*/ 48 w 196"/>
              <a:gd name="T9" fmla="*/ 4 h 192"/>
              <a:gd name="T10" fmla="*/ 0 w 196"/>
              <a:gd name="T11" fmla="*/ 32 h 192"/>
              <a:gd name="T12" fmla="*/ 184 w 196"/>
              <a:gd name="T13" fmla="*/ 192 h 192"/>
              <a:gd name="T14" fmla="*/ 184 w 196"/>
              <a:gd name="T15" fmla="*/ 20 h 192"/>
              <a:gd name="T16" fmla="*/ 12 w 196"/>
              <a:gd name="T17" fmla="*/ 184 h 192"/>
              <a:gd name="T18" fmla="*/ 12 w 196"/>
              <a:gd name="T19" fmla="*/ 28 h 192"/>
              <a:gd name="T20" fmla="*/ 52 w 196"/>
              <a:gd name="T21" fmla="*/ 44 h 192"/>
              <a:gd name="T22" fmla="*/ 92 w 196"/>
              <a:gd name="T23" fmla="*/ 28 h 192"/>
              <a:gd name="T24" fmla="*/ 100 w 196"/>
              <a:gd name="T25" fmla="*/ 40 h 192"/>
              <a:gd name="T26" fmla="*/ 136 w 196"/>
              <a:gd name="T27" fmla="*/ 40 h 192"/>
              <a:gd name="T28" fmla="*/ 144 w 196"/>
              <a:gd name="T29" fmla="*/ 28 h 192"/>
              <a:gd name="T30" fmla="*/ 188 w 196"/>
              <a:gd name="T31" fmla="*/ 180 h 192"/>
              <a:gd name="T32" fmla="*/ 48 w 196"/>
              <a:gd name="T33" fmla="*/ 60 h 192"/>
              <a:gd name="T34" fmla="*/ 32 w 196"/>
              <a:gd name="T35" fmla="*/ 68 h 192"/>
              <a:gd name="T36" fmla="*/ 32 w 196"/>
              <a:gd name="T37" fmla="*/ 76 h 192"/>
              <a:gd name="T38" fmla="*/ 88 w 196"/>
              <a:gd name="T39" fmla="*/ 84 h 192"/>
              <a:gd name="T40" fmla="*/ 64 w 196"/>
              <a:gd name="T41" fmla="*/ 84 h 192"/>
              <a:gd name="T42" fmla="*/ 80 w 196"/>
              <a:gd name="T43" fmla="*/ 76 h 192"/>
              <a:gd name="T44" fmla="*/ 104 w 196"/>
              <a:gd name="T45" fmla="*/ 84 h 192"/>
              <a:gd name="T46" fmla="*/ 104 w 196"/>
              <a:gd name="T47" fmla="*/ 60 h 192"/>
              <a:gd name="T48" fmla="*/ 120 w 196"/>
              <a:gd name="T49" fmla="*/ 68 h 192"/>
              <a:gd name="T50" fmla="*/ 112 w 196"/>
              <a:gd name="T51" fmla="*/ 68 h 192"/>
              <a:gd name="T52" fmla="*/ 168 w 196"/>
              <a:gd name="T53" fmla="*/ 60 h 192"/>
              <a:gd name="T54" fmla="*/ 152 w 196"/>
              <a:gd name="T55" fmla="*/ 68 h 192"/>
              <a:gd name="T56" fmla="*/ 152 w 196"/>
              <a:gd name="T57" fmla="*/ 76 h 192"/>
              <a:gd name="T58" fmla="*/ 48 w 196"/>
              <a:gd name="T59" fmla="*/ 124 h 192"/>
              <a:gd name="T60" fmla="*/ 24 w 196"/>
              <a:gd name="T61" fmla="*/ 124 h 192"/>
              <a:gd name="T62" fmla="*/ 40 w 196"/>
              <a:gd name="T63" fmla="*/ 116 h 192"/>
              <a:gd name="T64" fmla="*/ 64 w 196"/>
              <a:gd name="T65" fmla="*/ 124 h 192"/>
              <a:gd name="T66" fmla="*/ 64 w 196"/>
              <a:gd name="T67" fmla="*/ 100 h 192"/>
              <a:gd name="T68" fmla="*/ 80 w 196"/>
              <a:gd name="T69" fmla="*/ 108 h 192"/>
              <a:gd name="T70" fmla="*/ 72 w 196"/>
              <a:gd name="T71" fmla="*/ 108 h 192"/>
              <a:gd name="T72" fmla="*/ 128 w 196"/>
              <a:gd name="T73" fmla="*/ 100 h 192"/>
              <a:gd name="T74" fmla="*/ 112 w 196"/>
              <a:gd name="T75" fmla="*/ 108 h 192"/>
              <a:gd name="T76" fmla="*/ 112 w 196"/>
              <a:gd name="T77" fmla="*/ 116 h 192"/>
              <a:gd name="T78" fmla="*/ 168 w 196"/>
              <a:gd name="T79" fmla="*/ 124 h 192"/>
              <a:gd name="T80" fmla="*/ 144 w 196"/>
              <a:gd name="T81" fmla="*/ 124 h 192"/>
              <a:gd name="T82" fmla="*/ 160 w 196"/>
              <a:gd name="T83" fmla="*/ 116 h 192"/>
              <a:gd name="T84" fmla="*/ 24 w 196"/>
              <a:gd name="T85" fmla="*/ 164 h 192"/>
              <a:gd name="T86" fmla="*/ 24 w 196"/>
              <a:gd name="T87" fmla="*/ 140 h 192"/>
              <a:gd name="T88" fmla="*/ 40 w 196"/>
              <a:gd name="T89" fmla="*/ 148 h 192"/>
              <a:gd name="T90" fmla="*/ 32 w 196"/>
              <a:gd name="T91" fmla="*/ 148 h 192"/>
              <a:gd name="T92" fmla="*/ 88 w 196"/>
              <a:gd name="T93" fmla="*/ 140 h 192"/>
              <a:gd name="T94" fmla="*/ 72 w 196"/>
              <a:gd name="T95" fmla="*/ 148 h 192"/>
              <a:gd name="T96" fmla="*/ 72 w 196"/>
              <a:gd name="T97" fmla="*/ 156 h 192"/>
              <a:gd name="T98" fmla="*/ 128 w 196"/>
              <a:gd name="T99" fmla="*/ 164 h 192"/>
              <a:gd name="T100" fmla="*/ 104 w 196"/>
              <a:gd name="T101" fmla="*/ 164 h 192"/>
              <a:gd name="T102" fmla="*/ 120 w 196"/>
              <a:gd name="T103" fmla="*/ 156 h 192"/>
              <a:gd name="T104" fmla="*/ 144 w 196"/>
              <a:gd name="T105" fmla="*/ 164 h 192"/>
              <a:gd name="T106" fmla="*/ 144 w 196"/>
              <a:gd name="T107" fmla="*/ 140 h 192"/>
              <a:gd name="T108" fmla="*/ 160 w 196"/>
              <a:gd name="T109" fmla="*/ 148 h 192"/>
              <a:gd name="T110" fmla="*/ 152 w 196"/>
              <a:gd name="T111" fmla="*/ 148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92">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rgbClr val="BE824E"/>
          </a:solidFill>
          <a:ln>
            <a:noFill/>
          </a:ln>
        </p:spPr>
        <p:txBody>
          <a:bodyPr vert="horz" wrap="square" lIns="91407" tIns="45704" rIns="91407" bIns="45704" numCol="1" anchor="t" anchorCtr="0" compatLnSpc="1"/>
          <a:lstStyle/>
          <a:p>
            <a:endParaRPr lang="en-US" sz="1350"/>
          </a:p>
        </p:txBody>
      </p:sp>
      <p:grpSp>
        <p:nvGrpSpPr>
          <p:cNvPr id="51" name="Group 2"/>
          <p:cNvGrpSpPr/>
          <p:nvPr/>
        </p:nvGrpSpPr>
        <p:grpSpPr>
          <a:xfrm>
            <a:off x="7886467" y="1623737"/>
            <a:ext cx="1782792" cy="3744778"/>
            <a:chOff x="7887114" y="1345176"/>
            <a:chExt cx="1783437" cy="3746132"/>
          </a:xfrm>
        </p:grpSpPr>
        <p:sp>
          <p:nvSpPr>
            <p:cNvPr id="52" name="Freeform: Shape 5"/>
            <p:cNvSpPr/>
            <p:nvPr/>
          </p:nvSpPr>
          <p:spPr>
            <a:xfrm flipH="1">
              <a:off x="7887114" y="1345176"/>
              <a:ext cx="1783437" cy="3746132"/>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7980">
                <a:lnSpc>
                  <a:spcPct val="90000"/>
                </a:lnSpc>
                <a:spcBef>
                  <a:spcPct val="0"/>
                </a:spcBef>
                <a:spcAft>
                  <a:spcPct val="35000"/>
                </a:spcAft>
              </a:pPr>
              <a:r>
                <a:rPr lang="en-US" sz="6495">
                  <a:solidFill>
                    <a:schemeClr val="tx1">
                      <a:lumMod val="65000"/>
                      <a:lumOff val="35000"/>
                    </a:schemeClr>
                  </a:solidFill>
                </a:rPr>
                <a:t> </a:t>
              </a:r>
              <a:endParaRPr lang="en-US" sz="6495">
                <a:solidFill>
                  <a:schemeClr val="tx1">
                    <a:lumMod val="65000"/>
                    <a:lumOff val="35000"/>
                  </a:schemeClr>
                </a:solidFill>
              </a:endParaRPr>
            </a:p>
          </p:txBody>
        </p:sp>
        <p:sp>
          <p:nvSpPr>
            <p:cNvPr id="53" name="Rectangle 9"/>
            <p:cNvSpPr/>
            <p:nvPr/>
          </p:nvSpPr>
          <p:spPr>
            <a:xfrm>
              <a:off x="7978036" y="3352673"/>
              <a:ext cx="1601593" cy="946498"/>
            </a:xfrm>
            <a:prstGeom prst="rect">
              <a:avLst/>
            </a:prstGeom>
          </p:spPr>
          <p:txBody>
            <a:bodyPr wrap="square">
              <a:spAutoFit/>
            </a:bodyPr>
            <a:lstStyle/>
            <a:p>
              <a:pPr algn="ctr">
                <a:lnSpc>
                  <a:spcPct val="130000"/>
                </a:lnSpc>
                <a:defRPr/>
              </a:pPr>
              <a:r>
                <a:rPr lang="zh-CN" altLang="en-US" sz="1065">
                  <a:solidFill>
                    <a:srgbClr val="7F7F7F"/>
                  </a:solidFill>
                  <a:latin typeface="思源黑体" panose="020b0500000000000000" pitchFamily="34" charset="-122"/>
                  <a:ea typeface="思源黑体" panose="020b0500000000000000" pitchFamily="34" charset="-122"/>
                </a:rPr>
                <a:t>点击输入简要文字内容文字内容需概括精炼不用多余的文字修饰点击输入简要文字</a:t>
              </a:r>
              <a:endParaRPr lang="zh-CN" altLang="en-US" sz="1065">
                <a:solidFill>
                  <a:srgbClr val="7F7F7F"/>
                </a:solidFill>
                <a:latin typeface="思源黑体" panose="020b0500000000000000" pitchFamily="34" charset="-122"/>
                <a:ea typeface="思源黑体" panose="020b0500000000000000" pitchFamily="34" charset="-122"/>
              </a:endParaRPr>
            </a:p>
          </p:txBody>
        </p:sp>
        <p:sp>
          <p:nvSpPr>
            <p:cNvPr id="54" name="TextBox 32"/>
            <p:cNvSpPr txBox="1"/>
            <p:nvPr/>
          </p:nvSpPr>
          <p:spPr>
            <a:xfrm>
              <a:off x="7990058" y="3050603"/>
              <a:ext cx="1614072" cy="297529"/>
            </a:xfrm>
            <a:prstGeom prst="rect">
              <a:avLst/>
            </a:prstGeom>
            <a:noFill/>
          </p:spPr>
          <p:txBody>
            <a:bodyPr wrap="square" lIns="91407" tIns="45704" rIns="91407" bIns="45704" rtlCol="0">
              <a:spAutoFit/>
            </a:bodyPr>
            <a:lstStyle/>
            <a:p>
              <a:pPr algn="ctr"/>
              <a:r>
                <a:rPr lang="zh-CN" altLang="en-US"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产品特色</a:t>
              </a:r>
              <a:endParaRPr lang="id-ID" altLang="zh-CN"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55" name="Freeform 18"/>
            <p:cNvSpPr>
              <a:spLocks noEditPoints="1"/>
            </p:cNvSpPr>
            <p:nvPr/>
          </p:nvSpPr>
          <p:spPr bwMode="auto">
            <a:xfrm>
              <a:off x="8545796" y="2538200"/>
              <a:ext cx="466070" cy="350500"/>
            </a:xfrm>
            <a:custGeom>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22252A"/>
            </a:solidFill>
            <a:ln>
              <a:noFill/>
            </a:ln>
          </p:spPr>
          <p:txBody>
            <a:bodyPr vert="horz" wrap="square" lIns="91407" tIns="45704" rIns="91407" bIns="45704" numCol="1" anchor="t" anchorCtr="0" compatLnSpc="1"/>
            <a:lstStyle/>
            <a:p>
              <a:endParaRPr lang="en-US" sz="1350">
                <a:solidFill>
                  <a:schemeClr val="tx1">
                    <a:lumMod val="65000"/>
                    <a:lumOff val="35000"/>
                  </a:schemeClr>
                </a:solidFill>
              </a:endParaRPr>
            </a:p>
          </p:txBody>
        </p:sp>
      </p:grpSp>
      <p:grpSp>
        <p:nvGrpSpPr>
          <p:cNvPr id="56" name="Group 6"/>
          <p:cNvGrpSpPr/>
          <p:nvPr/>
        </p:nvGrpSpPr>
        <p:grpSpPr>
          <a:xfrm>
            <a:off x="9892841" y="2468532"/>
            <a:ext cx="1782792" cy="3744777"/>
            <a:chOff x="9894213" y="2190278"/>
            <a:chExt cx="1783437" cy="3746132"/>
          </a:xfrm>
        </p:grpSpPr>
        <p:sp>
          <p:nvSpPr>
            <p:cNvPr id="57" name="Freeform: Shape 4"/>
            <p:cNvSpPr/>
            <p:nvPr/>
          </p:nvSpPr>
          <p:spPr>
            <a:xfrm flipH="1">
              <a:off x="9894213" y="2190278"/>
              <a:ext cx="1783437" cy="3746132"/>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bg1"/>
            </a:solidFill>
            <a:ln>
              <a:solidFill>
                <a:srgbClr val="DEF3F8"/>
              </a:solidFill>
            </a:ln>
            <a:effectLst>
              <a:outerShdw blurRad="76200" dir="13500000" sy="23000" kx="1200000" algn="br" rotWithShape="0">
                <a:prstClr val="black">
                  <a:alpha val="2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2600" tIns="793488" rIns="412601" bIns="793487" numCol="1" spcCol="1270" anchor="ctr" anchorCtr="0">
              <a:noAutofit/>
            </a:bodyPr>
            <a:lstStyle/>
            <a:p>
              <a:pPr algn="ctr" defTabSz="2887980">
                <a:lnSpc>
                  <a:spcPct val="90000"/>
                </a:lnSpc>
                <a:spcBef>
                  <a:spcPct val="0"/>
                </a:spcBef>
                <a:spcAft>
                  <a:spcPct val="35000"/>
                </a:spcAft>
              </a:pPr>
              <a:r>
                <a:rPr lang="en-US" sz="6495">
                  <a:solidFill>
                    <a:schemeClr val="tx1">
                      <a:lumMod val="65000"/>
                      <a:lumOff val="35000"/>
                    </a:schemeClr>
                  </a:solidFill>
                </a:rPr>
                <a:t> </a:t>
              </a:r>
              <a:endParaRPr lang="en-US" sz="6495">
                <a:solidFill>
                  <a:schemeClr val="tx1">
                    <a:lumMod val="65000"/>
                    <a:lumOff val="35000"/>
                  </a:schemeClr>
                </a:solidFill>
              </a:endParaRPr>
            </a:p>
          </p:txBody>
        </p:sp>
        <p:sp>
          <p:nvSpPr>
            <p:cNvPr id="58" name="Rectangle 14"/>
            <p:cNvSpPr/>
            <p:nvPr/>
          </p:nvSpPr>
          <p:spPr>
            <a:xfrm>
              <a:off x="9985135" y="4124628"/>
              <a:ext cx="1601593" cy="946498"/>
            </a:xfrm>
            <a:prstGeom prst="rect">
              <a:avLst/>
            </a:prstGeom>
          </p:spPr>
          <p:txBody>
            <a:bodyPr wrap="square">
              <a:spAutoFit/>
            </a:bodyPr>
            <a:lstStyle/>
            <a:p>
              <a:pPr algn="ctr">
                <a:lnSpc>
                  <a:spcPct val="130000"/>
                </a:lnSpc>
                <a:defRPr/>
              </a:pPr>
              <a:r>
                <a:rPr lang="zh-CN" altLang="en-US" sz="1065">
                  <a:solidFill>
                    <a:srgbClr val="7F7F7F"/>
                  </a:solidFill>
                  <a:latin typeface="思源黑体" panose="020b0500000000000000" pitchFamily="34" charset="-122"/>
                  <a:ea typeface="思源黑体" panose="020b0500000000000000" pitchFamily="34" charset="-122"/>
                </a:rPr>
                <a:t>点击输入简要文字内容文字内容需概括精炼不用多余的文字修饰点击输入简要文字</a:t>
              </a:r>
              <a:endParaRPr lang="zh-CN" altLang="en-US" sz="1065">
                <a:solidFill>
                  <a:srgbClr val="7F7F7F"/>
                </a:solidFill>
                <a:latin typeface="思源黑体" panose="020b0500000000000000" pitchFamily="34" charset="-122"/>
                <a:ea typeface="思源黑体" panose="020b0500000000000000" pitchFamily="34" charset="-122"/>
              </a:endParaRPr>
            </a:p>
          </p:txBody>
        </p:sp>
        <p:sp>
          <p:nvSpPr>
            <p:cNvPr id="59" name="TextBox 33"/>
            <p:cNvSpPr txBox="1"/>
            <p:nvPr/>
          </p:nvSpPr>
          <p:spPr>
            <a:xfrm>
              <a:off x="9955188" y="3822559"/>
              <a:ext cx="1661481" cy="297529"/>
            </a:xfrm>
            <a:prstGeom prst="rect">
              <a:avLst/>
            </a:prstGeom>
            <a:noFill/>
          </p:spPr>
          <p:txBody>
            <a:bodyPr wrap="square" lIns="91407" tIns="45704" rIns="91407" bIns="45704" rtlCol="0">
              <a:spAutoFit/>
            </a:bodyPr>
            <a:lstStyle/>
            <a:p>
              <a:pPr algn="ctr"/>
              <a:r>
                <a:rPr lang="zh-CN" altLang="en-US"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产品特色</a:t>
              </a:r>
              <a:endParaRPr lang="id-ID" altLang="zh-CN" sz="133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60" name="Freeform 54"/>
            <p:cNvSpPr>
              <a:spLocks noEditPoints="1"/>
            </p:cNvSpPr>
            <p:nvPr/>
          </p:nvSpPr>
          <p:spPr bwMode="auto">
            <a:xfrm>
              <a:off x="10602326" y="3318835"/>
              <a:ext cx="367206" cy="367204"/>
            </a:xfrm>
            <a:custGeom>
              <a:gdLst>
                <a:gd name="T0" fmla="*/ 100 w 200"/>
                <a:gd name="T1" fmla="*/ 0 h 200"/>
                <a:gd name="T2" fmla="*/ 100 w 200"/>
                <a:gd name="T3" fmla="*/ 0 h 200"/>
                <a:gd name="T4" fmla="*/ 100 w 200"/>
                <a:gd name="T5" fmla="*/ 200 h 200"/>
                <a:gd name="T6" fmla="*/ 100 w 200"/>
                <a:gd name="T7" fmla="*/ 200 h 200"/>
                <a:gd name="T8" fmla="*/ 200 w 200"/>
                <a:gd name="T9" fmla="*/ 100 h 200"/>
                <a:gd name="T10" fmla="*/ 104 w 200"/>
                <a:gd name="T11" fmla="*/ 59 h 200"/>
                <a:gd name="T12" fmla="*/ 140 w 200"/>
                <a:gd name="T13" fmla="*/ 96 h 200"/>
                <a:gd name="T14" fmla="*/ 104 w 200"/>
                <a:gd name="T15" fmla="*/ 59 h 200"/>
                <a:gd name="T16" fmla="*/ 104 w 200"/>
                <a:gd name="T17" fmla="*/ 8 h 200"/>
                <a:gd name="T18" fmla="*/ 104 w 200"/>
                <a:gd name="T19" fmla="*/ 51 h 200"/>
                <a:gd name="T20" fmla="*/ 96 w 200"/>
                <a:gd name="T21" fmla="*/ 51 h 200"/>
                <a:gd name="T22" fmla="*/ 96 w 200"/>
                <a:gd name="T23" fmla="*/ 8 h 200"/>
                <a:gd name="T24" fmla="*/ 96 w 200"/>
                <a:gd name="T25" fmla="*/ 96 h 200"/>
                <a:gd name="T26" fmla="*/ 65 w 200"/>
                <a:gd name="T27" fmla="*/ 55 h 200"/>
                <a:gd name="T28" fmla="*/ 52 w 200"/>
                <a:gd name="T29" fmla="*/ 96 h 200"/>
                <a:gd name="T30" fmla="*/ 29 w 200"/>
                <a:gd name="T31" fmla="*/ 41 h 200"/>
                <a:gd name="T32" fmla="*/ 52 w 200"/>
                <a:gd name="T33" fmla="*/ 96 h 200"/>
                <a:gd name="T34" fmla="*/ 57 w 200"/>
                <a:gd name="T35" fmla="*/ 146 h 200"/>
                <a:gd name="T36" fmla="*/ 8 w 200"/>
                <a:gd name="T37" fmla="*/ 104 h 200"/>
                <a:gd name="T38" fmla="*/ 60 w 200"/>
                <a:gd name="T39" fmla="*/ 104 h 200"/>
                <a:gd name="T40" fmla="*/ 96 w 200"/>
                <a:gd name="T41" fmla="*/ 140 h 200"/>
                <a:gd name="T42" fmla="*/ 60 w 200"/>
                <a:gd name="T43" fmla="*/ 104 h 200"/>
                <a:gd name="T44" fmla="*/ 96 w 200"/>
                <a:gd name="T45" fmla="*/ 191 h 200"/>
                <a:gd name="T46" fmla="*/ 96 w 200"/>
                <a:gd name="T47" fmla="*/ 148 h 200"/>
                <a:gd name="T48" fmla="*/ 104 w 200"/>
                <a:gd name="T49" fmla="*/ 148 h 200"/>
                <a:gd name="T50" fmla="*/ 104 w 200"/>
                <a:gd name="T51" fmla="*/ 191 h 200"/>
                <a:gd name="T52" fmla="*/ 104 w 200"/>
                <a:gd name="T53" fmla="*/ 104 h 200"/>
                <a:gd name="T54" fmla="*/ 135 w 200"/>
                <a:gd name="T55" fmla="*/ 144 h 200"/>
                <a:gd name="T56" fmla="*/ 148 w 200"/>
                <a:gd name="T57" fmla="*/ 104 h 200"/>
                <a:gd name="T58" fmla="*/ 171 w 200"/>
                <a:gd name="T59" fmla="*/ 158 h 200"/>
                <a:gd name="T60" fmla="*/ 148 w 200"/>
                <a:gd name="T61" fmla="*/ 104 h 200"/>
                <a:gd name="T62" fmla="*/ 143 w 200"/>
                <a:gd name="T63" fmla="*/ 53 h 200"/>
                <a:gd name="T64" fmla="*/ 192 w 200"/>
                <a:gd name="T65" fmla="*/ 96 h 200"/>
                <a:gd name="T66" fmla="*/ 166 w 200"/>
                <a:gd name="T67" fmla="*/ 35 h 200"/>
                <a:gd name="T68" fmla="*/ 121 w 200"/>
                <a:gd name="T69" fmla="*/ 10 h 200"/>
                <a:gd name="T70" fmla="*/ 78 w 200"/>
                <a:gd name="T71" fmla="*/ 10 h 200"/>
                <a:gd name="T72" fmla="*/ 34 w 200"/>
                <a:gd name="T73" fmla="*/ 35 h 200"/>
                <a:gd name="T74" fmla="*/ 34 w 200"/>
                <a:gd name="T75" fmla="*/ 164 h 200"/>
                <a:gd name="T76" fmla="*/ 78 w 200"/>
                <a:gd name="T77" fmla="*/ 189 h 200"/>
                <a:gd name="T78" fmla="*/ 121 w 200"/>
                <a:gd name="T79" fmla="*/ 189 h 200"/>
                <a:gd name="T80" fmla="*/ 166 w 200"/>
                <a:gd name="T81" fmla="*/ 164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5" y="200"/>
                    <a:pt x="200" y="155"/>
                    <a:pt x="200" y="100"/>
                  </a:cubicBezTo>
                  <a:cubicBezTo>
                    <a:pt x="200" y="44"/>
                    <a:pt x="155"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3" y="50"/>
                    <a:pt x="114" y="51"/>
                    <a:pt x="104" y="51"/>
                  </a:cubicBezTo>
                  <a:close/>
                  <a:moveTo>
                    <a:pt x="96" y="8"/>
                  </a:moveTo>
                  <a:cubicBezTo>
                    <a:pt x="96" y="51"/>
                    <a:pt x="96" y="51"/>
                    <a:pt x="96" y="51"/>
                  </a:cubicBezTo>
                  <a:cubicBezTo>
                    <a:pt x="86" y="51"/>
                    <a:pt x="76" y="50"/>
                    <a:pt x="67" y="48"/>
                  </a:cubicBezTo>
                  <a:cubicBezTo>
                    <a:pt x="74" y="25"/>
                    <a:pt x="85" y="11"/>
                    <a:pt x="96" y="8"/>
                  </a:cubicBezTo>
                  <a:close/>
                  <a:moveTo>
                    <a:pt x="96" y="59"/>
                  </a:moveTo>
                  <a:cubicBezTo>
                    <a:pt x="96" y="96"/>
                    <a:pt x="96" y="96"/>
                    <a:pt x="96" y="96"/>
                  </a:cubicBezTo>
                  <a:cubicBezTo>
                    <a:pt x="60" y="96"/>
                    <a:pt x="60" y="96"/>
                    <a:pt x="60" y="96"/>
                  </a:cubicBezTo>
                  <a:cubicBezTo>
                    <a:pt x="60" y="81"/>
                    <a:pt x="62" y="67"/>
                    <a:pt x="65" y="55"/>
                  </a:cubicBezTo>
                  <a:cubicBezTo>
                    <a:pt x="75" y="58"/>
                    <a:pt x="85" y="59"/>
                    <a:pt x="96" y="59"/>
                  </a:cubicBezTo>
                  <a:close/>
                  <a:moveTo>
                    <a:pt x="52" y="96"/>
                  </a:moveTo>
                  <a:cubicBezTo>
                    <a:pt x="8" y="96"/>
                    <a:pt x="8" y="96"/>
                    <a:pt x="8" y="96"/>
                  </a:cubicBezTo>
                  <a:cubicBezTo>
                    <a:pt x="9" y="75"/>
                    <a:pt x="17" y="56"/>
                    <a:pt x="29" y="41"/>
                  </a:cubicBezTo>
                  <a:cubicBezTo>
                    <a:pt x="38" y="46"/>
                    <a:pt x="47" y="50"/>
                    <a:pt x="57" y="53"/>
                  </a:cubicBezTo>
                  <a:cubicBezTo>
                    <a:pt x="54" y="66"/>
                    <a:pt x="52" y="80"/>
                    <a:pt x="52" y="96"/>
                  </a:cubicBezTo>
                  <a:close/>
                  <a:moveTo>
                    <a:pt x="52" y="104"/>
                  </a:moveTo>
                  <a:cubicBezTo>
                    <a:pt x="52" y="119"/>
                    <a:pt x="54" y="133"/>
                    <a:pt x="57" y="146"/>
                  </a:cubicBezTo>
                  <a:cubicBezTo>
                    <a:pt x="47" y="149"/>
                    <a:pt x="38" y="153"/>
                    <a:pt x="29" y="158"/>
                  </a:cubicBezTo>
                  <a:cubicBezTo>
                    <a:pt x="17" y="143"/>
                    <a:pt x="9" y="124"/>
                    <a:pt x="8" y="104"/>
                  </a:cubicBezTo>
                  <a:lnTo>
                    <a:pt x="52" y="104"/>
                  </a:lnTo>
                  <a:close/>
                  <a:moveTo>
                    <a:pt x="60" y="104"/>
                  </a:moveTo>
                  <a:cubicBezTo>
                    <a:pt x="96" y="104"/>
                    <a:pt x="96" y="104"/>
                    <a:pt x="96" y="104"/>
                  </a:cubicBezTo>
                  <a:cubicBezTo>
                    <a:pt x="96" y="140"/>
                    <a:pt x="96" y="140"/>
                    <a:pt x="96" y="140"/>
                  </a:cubicBezTo>
                  <a:cubicBezTo>
                    <a:pt x="85" y="140"/>
                    <a:pt x="75" y="141"/>
                    <a:pt x="65" y="144"/>
                  </a:cubicBezTo>
                  <a:cubicBezTo>
                    <a:pt x="62" y="132"/>
                    <a:pt x="60" y="118"/>
                    <a:pt x="60" y="104"/>
                  </a:cubicBezTo>
                  <a:close/>
                  <a:moveTo>
                    <a:pt x="96" y="148"/>
                  </a:moveTo>
                  <a:cubicBezTo>
                    <a:pt x="96" y="191"/>
                    <a:pt x="96" y="191"/>
                    <a:pt x="96" y="191"/>
                  </a:cubicBezTo>
                  <a:cubicBezTo>
                    <a:pt x="85" y="188"/>
                    <a:pt x="74" y="174"/>
                    <a:pt x="67" y="152"/>
                  </a:cubicBezTo>
                  <a:cubicBezTo>
                    <a:pt x="76" y="149"/>
                    <a:pt x="86" y="148"/>
                    <a:pt x="96" y="148"/>
                  </a:cubicBezTo>
                  <a:close/>
                  <a:moveTo>
                    <a:pt x="104" y="191"/>
                  </a:moveTo>
                  <a:cubicBezTo>
                    <a:pt x="104" y="148"/>
                    <a:pt x="104" y="148"/>
                    <a:pt x="104" y="148"/>
                  </a:cubicBezTo>
                  <a:cubicBezTo>
                    <a:pt x="114" y="148"/>
                    <a:pt x="123"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3" y="143"/>
                    <a:pt x="171" y="158"/>
                  </a:cubicBezTo>
                  <a:cubicBezTo>
                    <a:pt x="162" y="153"/>
                    <a:pt x="153" y="149"/>
                    <a:pt x="143" y="146"/>
                  </a:cubicBezTo>
                  <a:cubicBezTo>
                    <a:pt x="146" y="133"/>
                    <a:pt x="148" y="119"/>
                    <a:pt x="148" y="104"/>
                  </a:cubicBezTo>
                  <a:close/>
                  <a:moveTo>
                    <a:pt x="148" y="96"/>
                  </a:moveTo>
                  <a:cubicBezTo>
                    <a:pt x="148" y="80"/>
                    <a:pt x="146" y="66"/>
                    <a:pt x="143" y="53"/>
                  </a:cubicBezTo>
                  <a:cubicBezTo>
                    <a:pt x="153" y="50"/>
                    <a:pt x="162" y="46"/>
                    <a:pt x="171" y="41"/>
                  </a:cubicBezTo>
                  <a:cubicBezTo>
                    <a:pt x="183" y="56"/>
                    <a:pt x="191" y="75"/>
                    <a:pt x="192" y="96"/>
                  </a:cubicBezTo>
                  <a:lnTo>
                    <a:pt x="148" y="96"/>
                  </a:lnTo>
                  <a:close/>
                  <a:moveTo>
                    <a:pt x="166" y="35"/>
                  </a:moveTo>
                  <a:cubicBezTo>
                    <a:pt x="158" y="39"/>
                    <a:pt x="149" y="43"/>
                    <a:pt x="140" y="46"/>
                  </a:cubicBezTo>
                  <a:cubicBezTo>
                    <a:pt x="136" y="30"/>
                    <a:pt x="129" y="18"/>
                    <a:pt x="121" y="10"/>
                  </a:cubicBezTo>
                  <a:cubicBezTo>
                    <a:pt x="138" y="14"/>
                    <a:pt x="154" y="23"/>
                    <a:pt x="166" y="35"/>
                  </a:cubicBezTo>
                  <a:close/>
                  <a:moveTo>
                    <a:pt x="78" y="10"/>
                  </a:moveTo>
                  <a:cubicBezTo>
                    <a:pt x="71" y="18"/>
                    <a:pt x="64" y="30"/>
                    <a:pt x="59" y="45"/>
                  </a:cubicBezTo>
                  <a:cubicBezTo>
                    <a:pt x="51" y="43"/>
                    <a:pt x="42" y="39"/>
                    <a:pt x="34" y="35"/>
                  </a:cubicBezTo>
                  <a:cubicBezTo>
                    <a:pt x="46" y="23"/>
                    <a:pt x="61" y="14"/>
                    <a:pt x="78" y="10"/>
                  </a:cubicBezTo>
                  <a:close/>
                  <a:moveTo>
                    <a:pt x="34" y="164"/>
                  </a:moveTo>
                  <a:cubicBezTo>
                    <a:pt x="42" y="160"/>
                    <a:pt x="51" y="156"/>
                    <a:pt x="59" y="154"/>
                  </a:cubicBezTo>
                  <a:cubicBezTo>
                    <a:pt x="64" y="169"/>
                    <a:pt x="71" y="181"/>
                    <a:pt x="78" y="189"/>
                  </a:cubicBezTo>
                  <a:cubicBezTo>
                    <a:pt x="61" y="185"/>
                    <a:pt x="46" y="176"/>
                    <a:pt x="34" y="164"/>
                  </a:cubicBezTo>
                  <a:close/>
                  <a:moveTo>
                    <a:pt x="121" y="189"/>
                  </a:moveTo>
                  <a:cubicBezTo>
                    <a:pt x="129" y="181"/>
                    <a:pt x="136" y="169"/>
                    <a:pt x="140" y="154"/>
                  </a:cubicBezTo>
                  <a:cubicBezTo>
                    <a:pt x="149" y="156"/>
                    <a:pt x="158" y="160"/>
                    <a:pt x="166" y="164"/>
                  </a:cubicBezTo>
                  <a:cubicBezTo>
                    <a:pt x="154" y="176"/>
                    <a:pt x="138" y="185"/>
                    <a:pt x="121" y="189"/>
                  </a:cubicBezTo>
                  <a:close/>
                </a:path>
              </a:pathLst>
            </a:custGeom>
            <a:solidFill>
              <a:srgbClr val="22252A"/>
            </a:solidFill>
            <a:ln>
              <a:noFill/>
            </a:ln>
          </p:spPr>
          <p:txBody>
            <a:bodyPr vert="horz" wrap="square" lIns="91407" tIns="45704" rIns="91407" bIns="45704" numCol="1" anchor="t" anchorCtr="0" compatLnSpc="1"/>
            <a:lstStyle/>
            <a:p>
              <a:endParaRPr lang="en-US" sz="1350">
                <a:solidFill>
                  <a:schemeClr val="tx1">
                    <a:lumMod val="65000"/>
                    <a:lumOff val="35000"/>
                  </a:schemeClr>
                </a:solidFill>
              </a:endParaRPr>
            </a:p>
          </p:txBody>
        </p:sp>
      </p:grpSp>
      <p:sp>
        <p:nvSpPr>
          <p:cNvPr id="27" name="等腰三角形 26"/>
          <p:cNvSpPr/>
          <p:nvPr/>
        </p:nvSpPr>
        <p:spPr>
          <a:xfrm>
            <a:off x="1" y="5665667"/>
            <a:ext cx="2363865" cy="1192333"/>
          </a:xfrm>
          <a:prstGeom prst="triangle">
            <a:avLst>
              <a:gd name="adj" fmla="val 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40" name="组合 39"/>
          <p:cNvGrpSpPr/>
          <p:nvPr/>
        </p:nvGrpSpPr>
        <p:grpSpPr>
          <a:xfrm>
            <a:off x="727987" y="509031"/>
            <a:ext cx="3189637" cy="640990"/>
            <a:chOff x="947634" y="309304"/>
            <a:chExt cx="2392228" cy="480743"/>
          </a:xfrm>
        </p:grpSpPr>
        <p:sp>
          <p:nvSpPr>
            <p:cNvPr id="4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3" name="文本框 4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产品特色</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18"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upRight)">
                                      <p:cBhvr>
                                        <p:cTn id="11" dur="500"/>
                                        <p:tgtEl>
                                          <p:spTgt spid="15"/>
                                        </p:tgtEl>
                                      </p:cBhvr>
                                    </p:animEffect>
                                  </p:childTnLst>
                                </p:cTn>
                              </p:par>
                            </p:childTnLst>
                          </p:cTn>
                        </p:par>
                        <p:par>
                          <p:cTn id="12" fill="hold" nodeType="afterGroup">
                            <p:stCondLst>
                              <p:cond delay="500"/>
                            </p:stCondLst>
                            <p:childTnLst>
                              <p:par>
                                <p:cTn id="13" presetID="2" presetClass="entr" presetSubtype="2" decel="10000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50"/>
                            </p:stCondLst>
                            <p:childTnLst>
                              <p:par>
                                <p:cTn id="18" presetID="2" presetClass="entr" presetSubtype="2" decel="10000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750" fill="hold"/>
                                        <p:tgtEl>
                                          <p:spTgt spid="51"/>
                                        </p:tgtEl>
                                        <p:attrNameLst>
                                          <p:attrName>ppt_x</p:attrName>
                                        </p:attrNameLst>
                                      </p:cBhvr>
                                      <p:tavLst>
                                        <p:tav tm="0">
                                          <p:val>
                                            <p:strVal val="1+#ppt_w/2"/>
                                          </p:val>
                                        </p:tav>
                                        <p:tav tm="100000">
                                          <p:val>
                                            <p:strVal val="#ppt_x"/>
                                          </p:val>
                                        </p:tav>
                                      </p:tavLst>
                                    </p:anim>
                                    <p:anim calcmode="lin" valueType="num">
                                      <p:cBhvr additive="base">
                                        <p:cTn id="21" dur="750" fill="hold"/>
                                        <p:tgtEl>
                                          <p:spTgt spid="5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decel="10000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750" fill="hold"/>
                                        <p:tgtEl>
                                          <p:spTgt spid="56"/>
                                        </p:tgtEl>
                                        <p:attrNameLst>
                                          <p:attrName>ppt_x</p:attrName>
                                        </p:attrNameLst>
                                      </p:cBhvr>
                                      <p:tavLst>
                                        <p:tav tm="0">
                                          <p:val>
                                            <p:strVal val="1+#ppt_w/2"/>
                                          </p:val>
                                        </p:tav>
                                        <p:tav tm="100000">
                                          <p:val>
                                            <p:strVal val="#ppt_x"/>
                                          </p:val>
                                        </p:tav>
                                      </p:tavLst>
                                    </p:anim>
                                    <p:anim calcmode="lin" valueType="num">
                                      <p:cBhvr additive="base">
                                        <p:cTn id="26" dur="750" fill="hold"/>
                                        <p:tgtEl>
                                          <p:spTgt spid="5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750"/>
                            </p:stCondLst>
                            <p:childTnLst>
                              <p:par>
                                <p:cTn id="28" presetID="2" presetClass="entr" presetSubtype="4" decel="10000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750" fill="hold"/>
                                        <p:tgtEl>
                                          <p:spTgt spid="50"/>
                                        </p:tgtEl>
                                        <p:attrNameLst>
                                          <p:attrName>ppt_x</p:attrName>
                                        </p:attrNameLst>
                                      </p:cBhvr>
                                      <p:tavLst>
                                        <p:tav tm="0">
                                          <p:val>
                                            <p:strVal val="#ppt_x"/>
                                          </p:val>
                                        </p:tav>
                                        <p:tav tm="100000">
                                          <p:val>
                                            <p:strVal val="#ppt_x"/>
                                          </p:val>
                                        </p:tav>
                                      </p:tavLst>
                                    </p:anim>
                                    <p:anim calcmode="lin" valueType="num">
                                      <p:cBhvr additive="base">
                                        <p:cTn id="31" dur="750" fill="hold"/>
                                        <p:tgtEl>
                                          <p:spTgt spid="50"/>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2" presetClass="entr" presetSubtype="4" decel="10000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750" fill="hold"/>
                                        <p:tgtEl>
                                          <p:spTgt spid="44"/>
                                        </p:tgtEl>
                                        <p:attrNameLst>
                                          <p:attrName>ppt_x</p:attrName>
                                        </p:attrNameLst>
                                      </p:cBhvr>
                                      <p:tavLst>
                                        <p:tav tm="0">
                                          <p:val>
                                            <p:strVal val="#ppt_x"/>
                                          </p:val>
                                        </p:tav>
                                        <p:tav tm="100000">
                                          <p:val>
                                            <p:strVal val="#ppt_x"/>
                                          </p:val>
                                        </p:tav>
                                      </p:tavLst>
                                    </p:anim>
                                    <p:anim calcmode="lin" valueType="num">
                                      <p:cBhvr additive="base">
                                        <p:cTn id="36" dur="75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750" fill="hold"/>
                                        <p:tgtEl>
                                          <p:spTgt spid="47"/>
                                        </p:tgtEl>
                                        <p:attrNameLst>
                                          <p:attrName>ppt_x</p:attrName>
                                        </p:attrNameLst>
                                      </p:cBhvr>
                                      <p:tavLst>
                                        <p:tav tm="0">
                                          <p:val>
                                            <p:strVal val="#ppt_x"/>
                                          </p:val>
                                        </p:tav>
                                        <p:tav tm="100000">
                                          <p:val>
                                            <p:strVal val="#ppt_x"/>
                                          </p:val>
                                        </p:tav>
                                      </p:tavLst>
                                    </p:anim>
                                    <p:anim calcmode="lin" valueType="num">
                                      <p:cBhvr additive="base">
                                        <p:cTn id="40" dur="750" fill="hold"/>
                                        <p:tgtEl>
                                          <p:spTgt spid="47"/>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4250"/>
                            </p:stCondLst>
                            <p:childTnLst>
                              <p:par>
                                <p:cTn id="42" presetID="2" presetClass="entr" presetSubtype="4" decel="10000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750" fill="hold"/>
                                        <p:tgtEl>
                                          <p:spTgt spid="48"/>
                                        </p:tgtEl>
                                        <p:attrNameLst>
                                          <p:attrName>ppt_x</p:attrName>
                                        </p:attrNameLst>
                                      </p:cBhvr>
                                      <p:tavLst>
                                        <p:tav tm="0">
                                          <p:val>
                                            <p:strVal val="#ppt_x"/>
                                          </p:val>
                                        </p:tav>
                                        <p:tav tm="100000">
                                          <p:val>
                                            <p:strVal val="#ppt_x"/>
                                          </p:val>
                                        </p:tav>
                                      </p:tavLst>
                                    </p:anim>
                                    <p:anim calcmode="lin" valueType="num">
                                      <p:cBhvr additive="base">
                                        <p:cTn id="45" dur="750" fill="hold"/>
                                        <p:tgtEl>
                                          <p:spTgt spid="48"/>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ppt_x"/>
                                          </p:val>
                                        </p:tav>
                                        <p:tav tm="100000">
                                          <p:val>
                                            <p:strVal val="#ppt_x"/>
                                          </p:val>
                                        </p:tav>
                                      </p:tavLst>
                                    </p:anim>
                                    <p:anim calcmode="lin" valueType="num">
                                      <p:cBhvr additive="base">
                                        <p:cTn id="49" dur="750" fill="hold"/>
                                        <p:tgtEl>
                                          <p:spTgt spid="4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0"/>
                            </p:stCondLst>
                            <p:childTnLst>
                              <p:par>
                                <p:cTn id="51" presetID="2" presetClass="entr" presetSubtype="4" decel="10000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750" fill="hold"/>
                                        <p:tgtEl>
                                          <p:spTgt spid="46"/>
                                        </p:tgtEl>
                                        <p:attrNameLst>
                                          <p:attrName>ppt_x</p:attrName>
                                        </p:attrNameLst>
                                      </p:cBhvr>
                                      <p:tavLst>
                                        <p:tav tm="0">
                                          <p:val>
                                            <p:strVal val="#ppt_x"/>
                                          </p:val>
                                        </p:tav>
                                        <p:tav tm="100000">
                                          <p:val>
                                            <p:strVal val="#ppt_x"/>
                                          </p:val>
                                        </p:tav>
                                      </p:tavLst>
                                    </p:anim>
                                    <p:anim calcmode="lin" valueType="num">
                                      <p:cBhvr additive="base">
                                        <p:cTn id="54" dur="75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750" fill="hold"/>
                                        <p:tgtEl>
                                          <p:spTgt spid="49"/>
                                        </p:tgtEl>
                                        <p:attrNameLst>
                                          <p:attrName>ppt_x</p:attrName>
                                        </p:attrNameLst>
                                      </p:cBhvr>
                                      <p:tavLst>
                                        <p:tav tm="0">
                                          <p:val>
                                            <p:strVal val="#ppt_x"/>
                                          </p:val>
                                        </p:tav>
                                        <p:tav tm="100000">
                                          <p:val>
                                            <p:strVal val="#ppt_x"/>
                                          </p:val>
                                        </p:tav>
                                      </p:tavLst>
                                    </p:anim>
                                    <p:anim calcmode="lin" valueType="num">
                                      <p:cBhvr additive="base">
                                        <p:cTn id="58"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44" grpId="0"/>
      <p:bldP spid="45" grpId="0"/>
      <p:bldP spid="46" grpId="0"/>
      <p:bldP spid="47" grpId="0"/>
      <p:bldP spid="48" grpId="0"/>
      <p:bldP spid="49" grpId="0"/>
      <p:bldP spid="50"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等腰三角形 11"/>
          <p:cNvSpPr/>
          <p:nvPr/>
        </p:nvSpPr>
        <p:spPr>
          <a:xfrm flipH="1">
            <a:off x="7993379" y="4869160"/>
            <a:ext cx="4198621" cy="1978971"/>
          </a:xfrm>
          <a:prstGeom prst="triangle">
            <a:avLst>
              <a:gd name="adj" fmla="val 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0" name="MH_Text_1"/>
          <p:cNvSpPr txBox="1">
            <a:spLocks noChangeArrowheads="1"/>
          </p:cNvSpPr>
          <p:nvPr>
            <p:custDataLst>
              <p:tags r:id="rId3"/>
            </p:custDataLst>
          </p:nvPr>
        </p:nvSpPr>
        <p:spPr bwMode="auto">
          <a:xfrm>
            <a:off x="1679510" y="1467605"/>
            <a:ext cx="9204348" cy="100019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335">
                <a:solidFill>
                  <a:schemeClr val="tx1">
                    <a:lumMod val="50000"/>
                    <a:lumOff val="50000"/>
                  </a:schemeClr>
                </a:solidFill>
                <a:latin typeface="+mn-lt"/>
                <a:ea typeface="思源黑体" panose="020b0500000000000000" pitchFamily="34" charset="-122"/>
                <a:cs typeface="+mn-ea"/>
                <a:sym typeface="+mn-lt"/>
              </a:rPr>
              <a:t>您的内容打在这里，或者通过复制您的文本后，在此框中选择粘贴，并选择只保留文字</a:t>
            </a:r>
            <a:r>
              <a:rPr lang="zh-CN" altLang="en-US" sz="1335">
                <a:solidFill>
                  <a:schemeClr val="tx1">
                    <a:lumMod val="50000"/>
                    <a:lumOff val="50000"/>
                  </a:schemeClr>
                </a:solidFill>
                <a:ea typeface="思源黑体" panose="020b0500000000000000" pitchFamily="34" charset="-122"/>
                <a:cs typeface="+mn-ea"/>
                <a:sym typeface="+mn-lt"/>
              </a:rPr>
              <a:t>文字。您的内容</a:t>
            </a:r>
            <a:r>
              <a:rPr lang="zh-CN" altLang="en-US" sz="1335">
                <a:solidFill>
                  <a:schemeClr val="tx1">
                    <a:lumMod val="50000"/>
                    <a:lumOff val="50000"/>
                  </a:schemeClr>
                </a:solidFill>
                <a:latin typeface="+mn-lt"/>
                <a:ea typeface="思源黑体" panose="020b0500000000000000" pitchFamily="34" charset="-122"/>
                <a:cs typeface="+mn-ea"/>
                <a:sym typeface="+mn-lt"/>
              </a:rPr>
              <a:t>您的内容打在这里，或者通过复制您的文本。</a:t>
            </a:r>
            <a:r>
              <a:rPr lang="zh-CN" altLang="en-US" sz="1335">
                <a:solidFill>
                  <a:schemeClr val="tx1">
                    <a:lumMod val="50000"/>
                    <a:lumOff val="50000"/>
                  </a:schemeClr>
                </a:solidFill>
                <a:ea typeface="思源黑体" panose="020b0500000000000000" pitchFamily="34" charset="-122"/>
                <a:cs typeface="+mn-ea"/>
                <a:sym typeface="+mn-lt"/>
              </a:rPr>
              <a:t>在此框中选择粘贴，并选择只保留文字文字。</a:t>
            </a:r>
            <a:endParaRPr lang="zh-CN" altLang="en-US" sz="1335">
              <a:solidFill>
                <a:schemeClr val="tx1">
                  <a:lumMod val="50000"/>
                  <a:lumOff val="50000"/>
                </a:schemeClr>
              </a:solidFill>
              <a:latin typeface="+mn-lt"/>
              <a:ea typeface="思源黑体" panose="020b0500000000000000" pitchFamily="34" charset="-122"/>
              <a:cs typeface="+mn-ea"/>
              <a:sym typeface="+mn-lt"/>
            </a:endParaRPr>
          </a:p>
        </p:txBody>
      </p:sp>
      <p:graphicFrame>
        <p:nvGraphicFramePr>
          <p:cNvPr id="35" name="组合 3"/>
          <p:cNvGraphicFramePr>
            <a:graphicFrameLocks noGrp="1"/>
          </p:cNvGraphicFramePr>
          <p:nvPr/>
        </p:nvGraphicFramePr>
        <p:xfrm>
          <a:off x="6942092" y="2337352"/>
          <a:ext cx="4224469" cy="3869259"/>
        </p:xfrm>
        <a:graphic>
          <a:graphicData uri="http://schemas.openxmlformats.org/drawingml/2006/table">
            <a:tbl>
              <a:tblPr>
                <a:effectLst>
                  <a:outerShdw blurRad="254000" dist="63500" dir="2700000" algn="tl" rotWithShape="0">
                    <a:prstClr val="black">
                      <a:alpha val="30000"/>
                    </a:prstClr>
                  </a:outerShdw>
                </a:effectLst>
                <a:tableStyleId>{073A0DAA-6AF3-43AB-8588-CEC1D06C72B9}</a:tableStyleId>
              </a:tblPr>
              <a:tblGrid>
                <a:gridCol w="952840"/>
                <a:gridCol w="3271629"/>
              </a:tblGrid>
              <a:tr h="60884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900" b="1" u="none" strike="noStrike" kern="1200" cap="none" normalizeH="0" baseline="0" smtClean="0">
                          <a:ln>
                            <a:noFill/>
                          </a:ln>
                          <a:solidFill>
                            <a:schemeClr val="bg1"/>
                          </a:solidFill>
                          <a:effectLst/>
                          <a:latin typeface="思源黑体" panose="020b0500000000000000" pitchFamily="34" charset="-122"/>
                          <a:ea typeface="思源黑体" panose="020b0500000000000000" pitchFamily="34" charset="-122"/>
                        </a:rPr>
                        <a:t>项目</a:t>
                      </a:r>
                      <a:endParaRPr kumimoji="0" lang="zh-CN" altLang="zh-CN" sz="1900" b="1" i="0" u="none" strike="noStrike" kern="1200" cap="none" normalizeH="0" baseline="0" smtClean="0">
                        <a:ln>
                          <a:noFill/>
                        </a:ln>
                        <a:solidFill>
                          <a:schemeClr val="bg1"/>
                        </a:solidFill>
                        <a:effectLst/>
                        <a:latin typeface="思源黑体" panose="020b0500000000000000" pitchFamily="34" charset="-122"/>
                        <a:ea typeface="思源黑体" panose="020b0500000000000000" pitchFamily="34" charset="-122"/>
                        <a:cs typeface="+mn-cs"/>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252A"/>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900" b="1" u="none" strike="noStrike" cap="none" normalizeH="0" baseline="0" smtClean="0">
                          <a:ln>
                            <a:noFill/>
                          </a:ln>
                          <a:solidFill>
                            <a:schemeClr val="bg1"/>
                          </a:solidFill>
                          <a:effectLst/>
                          <a:latin typeface="思源黑体" panose="020b0500000000000000" pitchFamily="34" charset="-122"/>
                          <a:ea typeface="思源黑体" panose="020b0500000000000000" pitchFamily="34" charset="-122"/>
                        </a:rPr>
                        <a:t>参数</a:t>
                      </a:r>
                      <a:endParaRPr kumimoji="0" lang="en-US" altLang="zh-CN" sz="1900" b="1" i="0" u="none" strike="noStrike" cap="none" normalizeH="0" baseline="0" smtClean="0">
                        <a:ln>
                          <a:noFill/>
                        </a:ln>
                        <a:solidFill>
                          <a:schemeClr val="bg1"/>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252A"/>
                    </a:solidFill>
                  </a:tcPr>
                </a:tc>
              </a:tr>
              <a:tr h="54308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规格</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rgbClr val="22252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60mm</a:t>
                      </a: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a:t>
                      </a:r>
                      <a:r>
                        <a:rPr kumimoji="0" lang="en-US" altLang="zh-CN"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85mm</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rgbClr val="22252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08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重量</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118g</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013">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颜色</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香槟金、黑、白</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08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其它</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您的文字</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08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其它</a:t>
                      </a:r>
                      <a:endParaRPr kumimoji="0" lang="en-US" altLang="zh-CN"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rPr>
                        <a:t>您的文字</a:t>
                      </a:r>
                      <a:endParaRPr kumimoji="0" lang="zh-CN" altLang="en-US" sz="1300" b="0" i="0" u="none" strike="noStrike" cap="none" normalizeH="0" baseline="0" smtClean="0">
                        <a:ln>
                          <a:noFill/>
                        </a:ln>
                        <a:solidFill>
                          <a:schemeClr val="tx1">
                            <a:lumMod val="85000"/>
                            <a:lumOff val="15000"/>
                          </a:schemeClr>
                        </a:solidFill>
                        <a:effectLst/>
                        <a:latin typeface="思源黑体" panose="020b0500000000000000" pitchFamily="34" charset="-122"/>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081">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panose="020b0604020202020204" pitchFamily="34" charset="0"/>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panose="020b0604020202020204" pitchFamily="34" charset="0"/>
                        <a:ea typeface="思源黑体" panose="020b0500000000000000" pitchFamily="34"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等腰三角形 5"/>
          <p:cNvSpPr/>
          <p:nvPr/>
        </p:nvSpPr>
        <p:spPr>
          <a:xfrm>
            <a:off x="0" y="5061182"/>
            <a:ext cx="9744405" cy="1786949"/>
          </a:xfrm>
          <a:prstGeom prst="triangle">
            <a:avLst>
              <a:gd name="adj" fmla="val 0"/>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 name="MH_Other_1"/>
          <p:cNvSpPr/>
          <p:nvPr>
            <p:custDataLst>
              <p:tags r:id="rId4"/>
            </p:custDataLst>
          </p:nvPr>
        </p:nvSpPr>
        <p:spPr>
          <a:xfrm>
            <a:off x="1116121" y="2337351"/>
            <a:ext cx="5185072" cy="3869261"/>
          </a:xfrm>
          <a:prstGeom prst="rect">
            <a:avLst/>
          </a:prstGeom>
          <a:solidFill>
            <a:schemeClr val="bg1"/>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4" name="MH_Picture_1"/>
          <p:cNvSpPr/>
          <p:nvPr>
            <p:custDataLst>
              <p:tags r:id="rId5"/>
            </p:custDataLst>
          </p:nvPr>
        </p:nvSpPr>
        <p:spPr>
          <a:xfrm>
            <a:off x="1289688" y="2529369"/>
            <a:ext cx="4806312" cy="2880320"/>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defRPr/>
            </a:pPr>
            <a:endParaRPr lang="zh-CN" altLang="en-US" sz="2400">
              <a:ea typeface="思源黑体" panose="020b0500000000000000" pitchFamily="34" charset="-122"/>
            </a:endParaRPr>
          </a:p>
        </p:txBody>
      </p:sp>
      <p:sp>
        <p:nvSpPr>
          <p:cNvPr id="11" name="TextBox 1"/>
          <p:cNvSpPr txBox="1"/>
          <p:nvPr/>
        </p:nvSpPr>
        <p:spPr>
          <a:xfrm>
            <a:off x="2445983" y="5682688"/>
            <a:ext cx="2525348" cy="3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Clr>
                <a:srgbClr val="C00000"/>
              </a:buClr>
              <a:buNone/>
            </a:pPr>
            <a:r>
              <a:rPr lang="zh-CN" altLang="en-US" sz="1865">
                <a:solidFill>
                  <a:srgbClr val="BE824E"/>
                </a:solidFill>
                <a:ea typeface="思源黑体" panose="020b0500000000000000" pitchFamily="34" charset="-122"/>
              </a:rPr>
              <a:t>互联网产品规格型号</a:t>
            </a:r>
            <a:endParaRPr lang="zh-CN" altLang="en-US" sz="1865">
              <a:solidFill>
                <a:srgbClr val="BE824E"/>
              </a:solidFill>
              <a:ea typeface="思源黑体" panose="020b0500000000000000" pitchFamily="34" charset="-122"/>
            </a:endParaRPr>
          </a:p>
        </p:txBody>
      </p:sp>
      <p:grpSp>
        <p:nvGrpSpPr>
          <p:cNvPr id="14" name="组合 13"/>
          <p:cNvGrpSpPr/>
          <p:nvPr/>
        </p:nvGrpSpPr>
        <p:grpSpPr>
          <a:xfrm>
            <a:off x="727987" y="509031"/>
            <a:ext cx="3189637" cy="640990"/>
            <a:chOff x="947634" y="309304"/>
            <a:chExt cx="2392228" cy="480743"/>
          </a:xfrm>
        </p:grpSpPr>
        <p:sp>
          <p:nvSpPr>
            <p:cNvPr id="15"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6" name="文本框 15"/>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主打产品</a:t>
              </a:r>
              <a:endParaRPr lang="zh-CN" altLang="en-US" sz="2400" b="1">
                <a:solidFill>
                  <a:srgbClr val="22252A"/>
                </a:solidFill>
                <a:ea typeface="思源黑体" panose="020b0500000000000000" pitchFamily="34" charset="-122"/>
              </a:endParaRPr>
            </a:p>
          </p:txBody>
        </p:sp>
      </p:grpSp>
    </p:spTree>
    <p:custDataLst>
      <p:tags r:id="rId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nodeType="afterGroup">
                            <p:stCondLst>
                              <p:cond delay="1000"/>
                            </p:stCondLst>
                            <p:childTnLst>
                              <p:par>
                                <p:cTn id="20" presetID="41" presetClass="entr" presetSubtype="0" fill="hold" grpId="0" nodeType="afterEffect">
                                  <p:stCondLst>
                                    <p:cond delay="0"/>
                                  </p:stCondLst>
                                  <p:iterate type="lt">
                                    <p:tmPct val="1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20"/>
                                        </p:tgtEl>
                                        <p:attrNameLst>
                                          <p:attrName>ppt_y</p:attrName>
                                        </p:attrNameLst>
                                      </p:cBhvr>
                                      <p:tavLst>
                                        <p:tav tm="0">
                                          <p:val>
                                            <p:strVal val="#ppt_y"/>
                                          </p:val>
                                        </p:tav>
                                        <p:tav tm="100000">
                                          <p:val>
                                            <p:strVal val="#ppt_y"/>
                                          </p:val>
                                        </p:tav>
                                      </p:tavLst>
                                    </p:anim>
                                    <p:anim calcmode="lin" valueType="num">
                                      <p:cBhvr>
                                        <p:cTn id="24"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20"/>
                                        </p:tgtEl>
                                      </p:cBhvr>
                                    </p:animEffect>
                                  </p:childTnLst>
                                </p:cTn>
                              </p:par>
                            </p:childTnLst>
                          </p:cTn>
                        </p:par>
                        <p:par>
                          <p:cTn id="27" fill="hold" nodeType="afterGroup">
                            <p:stCondLst>
                              <p:cond delay="1250"/>
                            </p:stCondLst>
                            <p:childTnLst>
                              <p:par>
                                <p:cTn id="28" presetID="1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4" grpId="0" animBg="1"/>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TextBox 15"/>
          <p:cNvSpPr txBox="1"/>
          <p:nvPr/>
        </p:nvSpPr>
        <p:spPr>
          <a:xfrm>
            <a:off x="736152" y="1249403"/>
            <a:ext cx="3776289" cy="420564"/>
          </a:xfrm>
          <a:prstGeom prst="rect">
            <a:avLst/>
          </a:prstGeom>
          <a:noFill/>
        </p:spPr>
        <p:txBody>
          <a:bodyPr wrap="square" rtlCol="0">
            <a:spAutoFit/>
          </a:bodyPr>
          <a:lstStyle/>
          <a:p>
            <a:r>
              <a:rPr lang="zh-CN" altLang="en-US" sz="2135" b="1">
                <a:solidFill>
                  <a:schemeClr val="bg1"/>
                </a:solidFill>
                <a:latin typeface="思源黑体" panose="020b0500000000000000" pitchFamily="34" charset="-122"/>
                <a:ea typeface="思源黑体" panose="020b0500000000000000" pitchFamily="34" charset="-122"/>
                <a:cs typeface="Lato Heavy" panose="020f0902020204030203" pitchFamily="34" charset="0"/>
              </a:rPr>
              <a:t>产品介绍文字</a:t>
            </a:r>
            <a:endParaRPr lang="zh-CN" altLang="en-US" sz="2135" b="1">
              <a:solidFill>
                <a:schemeClr val="bg1"/>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17" name="TextBox 16"/>
          <p:cNvSpPr txBox="1"/>
          <p:nvPr/>
        </p:nvSpPr>
        <p:spPr>
          <a:xfrm>
            <a:off x="736152" y="1751030"/>
            <a:ext cx="2621251" cy="276999"/>
          </a:xfrm>
          <a:prstGeom prst="rect">
            <a:avLst/>
          </a:prstGeom>
          <a:noFill/>
        </p:spPr>
        <p:txBody>
          <a:bodyPr wrap="square" rtlCol="0">
            <a:spAutoFit/>
          </a:bodyPr>
          <a:lstStyle/>
          <a:p>
            <a:r>
              <a:rPr lang="id-ID" sz="1200">
                <a:solidFill>
                  <a:schemeClr val="bg1"/>
                </a:solidFill>
                <a:latin typeface="Montserrat" panose="00000500000000000000" pitchFamily="50" charset="0"/>
                <a:cs typeface="Lato" panose="020f0502020204030203" pitchFamily="34" charset="0"/>
              </a:rPr>
              <a:t>Subtitle Text Goes Here</a:t>
            </a:r>
            <a:endParaRPr lang="id-ID" sz="1200">
              <a:solidFill>
                <a:schemeClr val="bg1"/>
              </a:solidFill>
              <a:latin typeface="Montserrat" panose="00000500000000000000" pitchFamily="50" charset="0"/>
              <a:cs typeface="Lato" panose="020f0502020204030203" pitchFamily="34" charset="0"/>
            </a:endParaRPr>
          </a:p>
        </p:txBody>
      </p:sp>
      <p:cxnSp>
        <p:nvCxnSpPr>
          <p:cNvPr id="18" name="Straight Connector 17"/>
          <p:cNvCxnSpPr/>
          <p:nvPr/>
        </p:nvCxnSpPr>
        <p:spPr>
          <a:xfrm>
            <a:off x="900841" y="107788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36151" y="2154494"/>
            <a:ext cx="3364623" cy="978729"/>
          </a:xfrm>
          <a:prstGeom prst="rect">
            <a:avLst/>
          </a:prstGeom>
        </p:spPr>
        <p:txBody>
          <a:bodyPr wrap="square">
            <a:spAutoFit/>
          </a:bodyPr>
          <a:lstStyle/>
          <a:p>
            <a:pPr>
              <a:lnSpc>
                <a:spcPct val="120000"/>
              </a:lnSpc>
            </a:pPr>
            <a:r>
              <a:rPr lang="zh-CN" altLang="en-US" sz="1200">
                <a:solidFill>
                  <a:schemeClr val="bg1"/>
                </a:solidFill>
                <a:latin typeface="Calibri"/>
                <a:ea typeface="思源黑体" panose="020b0500000000000000" pitchFamily="34" charset="-122"/>
                <a:cs typeface="Calibri" panose="020f0502020204030204"/>
              </a:rPr>
              <a:t>点击输入简要文字内容，文字内容需概括精炼，不用多余的文字修饰。点击输入简要文字内容，文字内容需概括精炼，不用多余的文字修饰。</a:t>
            </a:r>
            <a:endParaRPr lang="zh-CN" altLang="en-US" sz="1200">
              <a:solidFill>
                <a:schemeClr val="bg1"/>
              </a:solidFill>
              <a:latin typeface="Calibri"/>
              <a:ea typeface="思源黑体" panose="020b0500000000000000" pitchFamily="34" charset="-122"/>
              <a:cs typeface="Calibri" panose="020f0502020204030204"/>
            </a:endParaRPr>
          </a:p>
          <a:p>
            <a:pPr>
              <a:lnSpc>
                <a:spcPct val="120000"/>
              </a:lnSpc>
            </a:pPr>
            <a:endParaRPr lang="zh-CN" altLang="en-US" sz="1200">
              <a:solidFill>
                <a:schemeClr val="bg1"/>
              </a:solidFill>
              <a:latin typeface="Calibri"/>
              <a:ea typeface="思源黑体" panose="020b0500000000000000" pitchFamily="34" charset="-122"/>
              <a:cs typeface="Calibri" panose="020f0502020204030204"/>
            </a:endParaRPr>
          </a:p>
        </p:txBody>
      </p:sp>
      <p:sp>
        <p:nvSpPr>
          <p:cNvPr id="27" name="TextBox 26"/>
          <p:cNvSpPr txBox="1"/>
          <p:nvPr/>
        </p:nvSpPr>
        <p:spPr>
          <a:xfrm>
            <a:off x="736152" y="4717384"/>
            <a:ext cx="1996523" cy="307777"/>
          </a:xfrm>
          <a:prstGeom prst="rect">
            <a:avLst/>
          </a:prstGeom>
          <a:noFill/>
        </p:spPr>
        <p:txBody>
          <a:bodyPr wrap="square" rtlCol="0">
            <a:spAutoFit/>
          </a:bodyPr>
          <a:lstStyle/>
          <a:p>
            <a:r>
              <a:rPr lang="zh-CN" altLang="en-US" sz="1400" b="1">
                <a:solidFill>
                  <a:schemeClr val="bg1"/>
                </a:solidFill>
                <a:latin typeface="Montserrat" panose="00000500000000000000" pitchFamily="50" charset="0"/>
                <a:ea typeface="思源黑体" panose="020b0500000000000000" pitchFamily="34" charset="-122"/>
                <a:cs typeface="Lato" panose="020f0502020204030203" pitchFamily="34" charset="0"/>
              </a:rPr>
              <a:t>产 品 策 略</a:t>
            </a:r>
            <a:r>
              <a:rPr lang="en-US" sz="1400" b="1">
                <a:solidFill>
                  <a:schemeClr val="bg1"/>
                </a:solidFill>
                <a:latin typeface="Montserrat" panose="00000500000000000000" pitchFamily="50" charset="0"/>
                <a:cs typeface="Lato" panose="020f0502020204030203" pitchFamily="34" charset="0"/>
              </a:rPr>
              <a:t> 1</a:t>
            </a:r>
            <a:endParaRPr lang="id-ID" sz="1400" b="1">
              <a:solidFill>
                <a:schemeClr val="bg1"/>
              </a:solidFill>
              <a:latin typeface="Montserrat" panose="00000500000000000000" pitchFamily="50" charset="0"/>
              <a:cs typeface="Lato" panose="020f0502020204030203" pitchFamily="34" charset="0"/>
            </a:endParaRPr>
          </a:p>
        </p:txBody>
      </p:sp>
      <p:sp>
        <p:nvSpPr>
          <p:cNvPr id="35" name="Rectangle 34"/>
          <p:cNvSpPr/>
          <p:nvPr/>
        </p:nvSpPr>
        <p:spPr>
          <a:xfrm>
            <a:off x="736151" y="5025049"/>
            <a:ext cx="3199935" cy="757130"/>
          </a:xfrm>
          <a:prstGeom prst="rect">
            <a:avLst/>
          </a:prstGeom>
        </p:spPr>
        <p:txBody>
          <a:bodyPr wrap="square">
            <a:spAutoFit/>
          </a:bodyPr>
          <a:lstStyle/>
          <a:p>
            <a:pPr>
              <a:lnSpc>
                <a:spcPct val="120000"/>
              </a:lnSpc>
            </a:pPr>
            <a:r>
              <a:rPr lang="zh-CN" altLang="en-US" sz="1200">
                <a:solidFill>
                  <a:schemeClr val="bg1">
                    <a:lumMod val="65000"/>
                  </a:schemeClr>
                </a:solidFill>
                <a:latin typeface="Calibri"/>
                <a:ea typeface="思源黑体" panose="020b0500000000000000" pitchFamily="34" charset="-122"/>
                <a:cs typeface="Calibri" panose="020f0502020204030204"/>
              </a:rPr>
              <a:t>点击输入简要文字内容，文字内容需概括精炼，不用多余的文字修饰。点击输入简要文字内容，文字内容需概括精炼</a:t>
            </a:r>
            <a:endParaRPr lang="zh-CN" altLang="en-US" sz="1200">
              <a:solidFill>
                <a:schemeClr val="bg1">
                  <a:lumMod val="65000"/>
                </a:schemeClr>
              </a:solidFill>
              <a:latin typeface="Calibri"/>
              <a:ea typeface="思源黑体" panose="020b0500000000000000" pitchFamily="34" charset="-122"/>
              <a:cs typeface="Calibri" panose="020f0502020204030204"/>
            </a:endParaRPr>
          </a:p>
        </p:txBody>
      </p:sp>
      <p:grpSp>
        <p:nvGrpSpPr>
          <p:cNvPr id="2" name="Group 1"/>
          <p:cNvGrpSpPr/>
          <p:nvPr/>
        </p:nvGrpSpPr>
        <p:grpSpPr>
          <a:xfrm>
            <a:off x="846950" y="3543981"/>
            <a:ext cx="934828" cy="934825"/>
            <a:chOff x="845050" y="3544022"/>
            <a:chExt cx="935166" cy="935164"/>
          </a:xfrm>
        </p:grpSpPr>
        <p:sp>
          <p:nvSpPr>
            <p:cNvPr id="28" name="Oval 27"/>
            <p:cNvSpPr/>
            <p:nvPr/>
          </p:nvSpPr>
          <p:spPr>
            <a:xfrm>
              <a:off x="845050" y="3544022"/>
              <a:ext cx="935166" cy="935164"/>
            </a:xfrm>
            <a:prstGeom prst="ellipse">
              <a:avLst/>
            </a:prstGeom>
            <a:solidFill>
              <a:schemeClr val="bg1"/>
            </a:solidFill>
            <a:ln>
              <a:solidFill>
                <a:srgbClr val="D9B44F"/>
              </a:solid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55"/>
            <p:cNvSpPr>
              <a:spLocks noEditPoints="1"/>
            </p:cNvSpPr>
            <p:nvPr/>
          </p:nvSpPr>
          <p:spPr bwMode="auto">
            <a:xfrm>
              <a:off x="1110400" y="3826355"/>
              <a:ext cx="379110" cy="388224"/>
            </a:xfrm>
            <a:custGeom>
              <a:gdLst>
                <a:gd name="T0" fmla="*/ 208 w 212"/>
                <a:gd name="T1" fmla="*/ 176 h 216"/>
                <a:gd name="T2" fmla="*/ 32 w 212"/>
                <a:gd name="T3" fmla="*/ 176 h 216"/>
                <a:gd name="T4" fmla="*/ 32 w 212"/>
                <a:gd name="T5" fmla="*/ 150 h 216"/>
                <a:gd name="T6" fmla="*/ 197 w 212"/>
                <a:gd name="T7" fmla="*/ 109 h 216"/>
                <a:gd name="T8" fmla="*/ 200 w 212"/>
                <a:gd name="T9" fmla="*/ 105 h 216"/>
                <a:gd name="T10" fmla="*/ 200 w 212"/>
                <a:gd name="T11" fmla="*/ 104 h 216"/>
                <a:gd name="T12" fmla="*/ 200 w 212"/>
                <a:gd name="T13" fmla="*/ 40 h 216"/>
                <a:gd name="T14" fmla="*/ 196 w 212"/>
                <a:gd name="T15" fmla="*/ 36 h 216"/>
                <a:gd name="T16" fmla="*/ 32 w 212"/>
                <a:gd name="T17" fmla="*/ 36 h 216"/>
                <a:gd name="T18" fmla="*/ 32 w 212"/>
                <a:gd name="T19" fmla="*/ 4 h 216"/>
                <a:gd name="T20" fmla="*/ 28 w 212"/>
                <a:gd name="T21" fmla="*/ 0 h 216"/>
                <a:gd name="T22" fmla="*/ 4 w 212"/>
                <a:gd name="T23" fmla="*/ 0 h 216"/>
                <a:gd name="T24" fmla="*/ 0 w 212"/>
                <a:gd name="T25" fmla="*/ 4 h 216"/>
                <a:gd name="T26" fmla="*/ 4 w 212"/>
                <a:gd name="T27" fmla="*/ 8 h 216"/>
                <a:gd name="T28" fmla="*/ 24 w 212"/>
                <a:gd name="T29" fmla="*/ 8 h 216"/>
                <a:gd name="T30" fmla="*/ 24 w 212"/>
                <a:gd name="T31" fmla="*/ 180 h 216"/>
                <a:gd name="T32" fmla="*/ 28 w 212"/>
                <a:gd name="T33" fmla="*/ 184 h 216"/>
                <a:gd name="T34" fmla="*/ 208 w 212"/>
                <a:gd name="T35" fmla="*/ 184 h 216"/>
                <a:gd name="T36" fmla="*/ 212 w 212"/>
                <a:gd name="T37" fmla="*/ 180 h 216"/>
                <a:gd name="T38" fmla="*/ 208 w 212"/>
                <a:gd name="T39" fmla="*/ 176 h 216"/>
                <a:gd name="T40" fmla="*/ 32 w 212"/>
                <a:gd name="T41" fmla="*/ 44 h 216"/>
                <a:gd name="T42" fmla="*/ 192 w 212"/>
                <a:gd name="T43" fmla="*/ 44 h 216"/>
                <a:gd name="T44" fmla="*/ 192 w 212"/>
                <a:gd name="T45" fmla="*/ 102 h 216"/>
                <a:gd name="T46" fmla="*/ 32 w 212"/>
                <a:gd name="T47" fmla="*/ 142 h 216"/>
                <a:gd name="T48" fmla="*/ 32 w 212"/>
                <a:gd name="T49" fmla="*/ 44 h 216"/>
                <a:gd name="T50" fmla="*/ 54 w 212"/>
                <a:gd name="T51" fmla="*/ 188 h 216"/>
                <a:gd name="T52" fmla="*/ 40 w 212"/>
                <a:gd name="T53" fmla="*/ 202 h 216"/>
                <a:gd name="T54" fmla="*/ 54 w 212"/>
                <a:gd name="T55" fmla="*/ 216 h 216"/>
                <a:gd name="T56" fmla="*/ 68 w 212"/>
                <a:gd name="T57" fmla="*/ 202 h 216"/>
                <a:gd name="T58" fmla="*/ 54 w 212"/>
                <a:gd name="T59" fmla="*/ 188 h 216"/>
                <a:gd name="T60" fmla="*/ 54 w 212"/>
                <a:gd name="T61" fmla="*/ 208 h 216"/>
                <a:gd name="T62" fmla="*/ 48 w 212"/>
                <a:gd name="T63" fmla="*/ 202 h 216"/>
                <a:gd name="T64" fmla="*/ 54 w 212"/>
                <a:gd name="T65" fmla="*/ 196 h 216"/>
                <a:gd name="T66" fmla="*/ 60 w 212"/>
                <a:gd name="T67" fmla="*/ 202 h 216"/>
                <a:gd name="T68" fmla="*/ 54 w 212"/>
                <a:gd name="T69" fmla="*/ 208 h 216"/>
                <a:gd name="T70" fmla="*/ 186 w 212"/>
                <a:gd name="T71" fmla="*/ 188 h 216"/>
                <a:gd name="T72" fmla="*/ 172 w 212"/>
                <a:gd name="T73" fmla="*/ 202 h 216"/>
                <a:gd name="T74" fmla="*/ 186 w 212"/>
                <a:gd name="T75" fmla="*/ 216 h 216"/>
                <a:gd name="T76" fmla="*/ 200 w 212"/>
                <a:gd name="T77" fmla="*/ 202 h 216"/>
                <a:gd name="T78" fmla="*/ 186 w 212"/>
                <a:gd name="T79" fmla="*/ 188 h 216"/>
                <a:gd name="T80" fmla="*/ 186 w 212"/>
                <a:gd name="T81" fmla="*/ 208 h 216"/>
                <a:gd name="T82" fmla="*/ 180 w 212"/>
                <a:gd name="T83" fmla="*/ 202 h 216"/>
                <a:gd name="T84" fmla="*/ 186 w 212"/>
                <a:gd name="T85" fmla="*/ 196 h 216"/>
                <a:gd name="T86" fmla="*/ 192 w 212"/>
                <a:gd name="T87" fmla="*/ 202 h 216"/>
                <a:gd name="T88" fmla="*/ 186 w 212"/>
                <a:gd name="T89" fmla="*/ 208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1" h="216">
                  <a:moveTo>
                    <a:pt x="208" y="176"/>
                  </a:moveTo>
                  <a:cubicBezTo>
                    <a:pt x="32" y="176"/>
                    <a:pt x="32" y="176"/>
                    <a:pt x="32" y="176"/>
                  </a:cubicBezTo>
                  <a:cubicBezTo>
                    <a:pt x="32" y="150"/>
                    <a:pt x="32" y="150"/>
                    <a:pt x="32" y="150"/>
                  </a:cubicBezTo>
                  <a:cubicBezTo>
                    <a:pt x="197" y="109"/>
                    <a:pt x="197" y="109"/>
                    <a:pt x="197" y="109"/>
                  </a:cubicBezTo>
                  <a:cubicBezTo>
                    <a:pt x="199" y="109"/>
                    <a:pt x="200" y="107"/>
                    <a:pt x="200" y="105"/>
                  </a:cubicBezTo>
                  <a:cubicBezTo>
                    <a:pt x="200" y="104"/>
                    <a:pt x="200" y="104"/>
                    <a:pt x="200" y="104"/>
                  </a:cubicBezTo>
                  <a:cubicBezTo>
                    <a:pt x="200" y="40"/>
                    <a:pt x="200" y="40"/>
                    <a:pt x="200" y="40"/>
                  </a:cubicBezTo>
                  <a:cubicBezTo>
                    <a:pt x="200" y="38"/>
                    <a:pt x="198" y="36"/>
                    <a:pt x="196" y="36"/>
                  </a:cubicBezTo>
                  <a:cubicBezTo>
                    <a:pt x="32" y="36"/>
                    <a:pt x="32" y="36"/>
                    <a:pt x="32" y="36"/>
                  </a:cubicBezTo>
                  <a:cubicBezTo>
                    <a:pt x="32" y="4"/>
                    <a:pt x="32" y="4"/>
                    <a:pt x="32" y="4"/>
                  </a:cubicBezTo>
                  <a:cubicBezTo>
                    <a:pt x="32" y="2"/>
                    <a:pt x="30" y="0"/>
                    <a:pt x="28" y="0"/>
                  </a:cubicBezTo>
                  <a:cubicBezTo>
                    <a:pt x="4" y="0"/>
                    <a:pt x="4" y="0"/>
                    <a:pt x="4" y="0"/>
                  </a:cubicBezTo>
                  <a:cubicBezTo>
                    <a:pt x="2" y="0"/>
                    <a:pt x="0" y="2"/>
                    <a:pt x="0" y="4"/>
                  </a:cubicBezTo>
                  <a:cubicBezTo>
                    <a:pt x="0" y="6"/>
                    <a:pt x="2" y="8"/>
                    <a:pt x="4" y="8"/>
                  </a:cubicBezTo>
                  <a:cubicBezTo>
                    <a:pt x="24" y="8"/>
                    <a:pt x="24" y="8"/>
                    <a:pt x="24" y="8"/>
                  </a:cubicBezTo>
                  <a:cubicBezTo>
                    <a:pt x="24" y="180"/>
                    <a:pt x="24" y="180"/>
                    <a:pt x="24" y="180"/>
                  </a:cubicBezTo>
                  <a:cubicBezTo>
                    <a:pt x="24" y="182"/>
                    <a:pt x="26" y="184"/>
                    <a:pt x="28" y="184"/>
                  </a:cubicBezTo>
                  <a:cubicBezTo>
                    <a:pt x="208" y="184"/>
                    <a:pt x="208" y="184"/>
                    <a:pt x="208" y="184"/>
                  </a:cubicBezTo>
                  <a:cubicBezTo>
                    <a:pt x="210" y="184"/>
                    <a:pt x="212" y="182"/>
                    <a:pt x="212" y="180"/>
                  </a:cubicBezTo>
                  <a:cubicBezTo>
                    <a:pt x="212" y="178"/>
                    <a:pt x="210" y="176"/>
                    <a:pt x="208" y="176"/>
                  </a:cubicBezTo>
                  <a:close/>
                  <a:moveTo>
                    <a:pt x="32" y="44"/>
                  </a:moveTo>
                  <a:cubicBezTo>
                    <a:pt x="192" y="44"/>
                    <a:pt x="192" y="44"/>
                    <a:pt x="192" y="44"/>
                  </a:cubicBezTo>
                  <a:cubicBezTo>
                    <a:pt x="192" y="102"/>
                    <a:pt x="192" y="102"/>
                    <a:pt x="192" y="102"/>
                  </a:cubicBezTo>
                  <a:cubicBezTo>
                    <a:pt x="32" y="142"/>
                    <a:pt x="32" y="142"/>
                    <a:pt x="32" y="142"/>
                  </a:cubicBezTo>
                  <a:lnTo>
                    <a:pt x="32" y="44"/>
                  </a:lnTo>
                  <a:close/>
                  <a:moveTo>
                    <a:pt x="54" y="188"/>
                  </a:moveTo>
                  <a:cubicBezTo>
                    <a:pt x="46" y="188"/>
                    <a:pt x="40" y="194"/>
                    <a:pt x="40" y="202"/>
                  </a:cubicBezTo>
                  <a:cubicBezTo>
                    <a:pt x="40" y="210"/>
                    <a:pt x="46" y="216"/>
                    <a:pt x="54" y="216"/>
                  </a:cubicBezTo>
                  <a:cubicBezTo>
                    <a:pt x="62" y="216"/>
                    <a:pt x="68" y="210"/>
                    <a:pt x="68" y="202"/>
                  </a:cubicBezTo>
                  <a:cubicBezTo>
                    <a:pt x="68" y="194"/>
                    <a:pt x="62" y="188"/>
                    <a:pt x="54" y="188"/>
                  </a:cubicBezTo>
                  <a:close/>
                  <a:moveTo>
                    <a:pt x="54" y="208"/>
                  </a:moveTo>
                  <a:cubicBezTo>
                    <a:pt x="51" y="208"/>
                    <a:pt x="48" y="205"/>
                    <a:pt x="48" y="202"/>
                  </a:cubicBezTo>
                  <a:cubicBezTo>
                    <a:pt x="48" y="199"/>
                    <a:pt x="51" y="196"/>
                    <a:pt x="54" y="196"/>
                  </a:cubicBezTo>
                  <a:cubicBezTo>
                    <a:pt x="57" y="196"/>
                    <a:pt x="60" y="199"/>
                    <a:pt x="60" y="202"/>
                  </a:cubicBezTo>
                  <a:cubicBezTo>
                    <a:pt x="60" y="205"/>
                    <a:pt x="57" y="208"/>
                    <a:pt x="54" y="208"/>
                  </a:cubicBezTo>
                  <a:close/>
                  <a:moveTo>
                    <a:pt x="186" y="188"/>
                  </a:moveTo>
                  <a:cubicBezTo>
                    <a:pt x="178" y="188"/>
                    <a:pt x="172" y="194"/>
                    <a:pt x="172" y="202"/>
                  </a:cubicBezTo>
                  <a:cubicBezTo>
                    <a:pt x="172" y="210"/>
                    <a:pt x="178" y="216"/>
                    <a:pt x="186" y="216"/>
                  </a:cubicBezTo>
                  <a:cubicBezTo>
                    <a:pt x="194" y="216"/>
                    <a:pt x="200" y="210"/>
                    <a:pt x="200" y="202"/>
                  </a:cubicBezTo>
                  <a:cubicBezTo>
                    <a:pt x="200" y="194"/>
                    <a:pt x="194" y="188"/>
                    <a:pt x="186" y="188"/>
                  </a:cubicBezTo>
                  <a:close/>
                  <a:moveTo>
                    <a:pt x="186" y="208"/>
                  </a:moveTo>
                  <a:cubicBezTo>
                    <a:pt x="183" y="208"/>
                    <a:pt x="180" y="205"/>
                    <a:pt x="180" y="202"/>
                  </a:cubicBezTo>
                  <a:cubicBezTo>
                    <a:pt x="180" y="199"/>
                    <a:pt x="183" y="196"/>
                    <a:pt x="186" y="196"/>
                  </a:cubicBezTo>
                  <a:cubicBezTo>
                    <a:pt x="189" y="196"/>
                    <a:pt x="192" y="199"/>
                    <a:pt x="192" y="202"/>
                  </a:cubicBezTo>
                  <a:cubicBezTo>
                    <a:pt x="192" y="205"/>
                    <a:pt x="189" y="208"/>
                    <a:pt x="186" y="208"/>
                  </a:cubicBezTo>
                  <a:close/>
                </a:path>
              </a:pathLst>
            </a:custGeom>
            <a:solidFill>
              <a:srgbClr val="BE824E"/>
            </a:solidFill>
            <a:ln>
              <a:noFill/>
            </a:ln>
          </p:spPr>
          <p:txBody>
            <a:bodyPr vert="horz" wrap="square" lIns="91407" tIns="45704" rIns="91407" bIns="45704" numCol="1" anchor="t" anchorCtr="0" compatLnSpc="1"/>
            <a:lstStyle/>
            <a:p>
              <a:endParaRPr lang="en-US" sz="1350"/>
            </a:p>
          </p:txBody>
        </p:sp>
      </p:grpSp>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750" fill="hold"/>
                                        <p:tgtEl>
                                          <p:spTgt spid="27"/>
                                        </p:tgtEl>
                                        <p:attrNameLst>
                                          <p:attrName>ppt_x</p:attrName>
                                        </p:attrNameLst>
                                      </p:cBhvr>
                                      <p:tavLst>
                                        <p:tav tm="0">
                                          <p:val>
                                            <p:strVal val="0-#ppt_w/2"/>
                                          </p:val>
                                        </p:tav>
                                        <p:tav tm="100000">
                                          <p:val>
                                            <p:strVal val="#ppt_x"/>
                                          </p:val>
                                        </p:tav>
                                      </p:tavLst>
                                    </p:anim>
                                    <p:anim calcmode="lin" valueType="num">
                                      <p:cBhvr additive="base">
                                        <p:cTn id="29" dur="75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0-#ppt_w/2"/>
                                          </p:val>
                                        </p:tav>
                                        <p:tav tm="100000">
                                          <p:val>
                                            <p:strVal val="#ppt_x"/>
                                          </p:val>
                                        </p:tav>
                                      </p:tavLst>
                                    </p:anim>
                                    <p:anim calcmode="lin" valueType="num">
                                      <p:cBhvr additive="base">
                                        <p:cTn id="33"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7" grpId="0"/>
      <p:bldP spid="3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10"/>
          <p:cNvSpPr txBox="1"/>
          <p:nvPr/>
        </p:nvSpPr>
        <p:spPr>
          <a:xfrm>
            <a:off x="7547180" y="1205011"/>
            <a:ext cx="2985789" cy="420564"/>
          </a:xfrm>
          <a:prstGeom prst="rect">
            <a:avLst/>
          </a:prstGeom>
          <a:noFill/>
        </p:spPr>
        <p:txBody>
          <a:bodyPr wrap="square" rtlCol="0">
            <a:spAutoFit/>
          </a:bodyPr>
          <a:lstStyle/>
          <a:p>
            <a:r>
              <a:rPr lang="zh-CN" altLang="en-US" sz="2135" b="1">
                <a:solidFill>
                  <a:schemeClr val="bg1"/>
                </a:solidFill>
                <a:latin typeface="思源黑体" panose="020b0500000000000000" pitchFamily="34" charset="-122"/>
                <a:ea typeface="思源黑体" panose="020b0500000000000000" pitchFamily="34" charset="-122"/>
                <a:cs typeface="Lato Heavy" panose="020f0902020204030203" pitchFamily="34" charset="0"/>
              </a:rPr>
              <a:t>产品介绍文字</a:t>
            </a:r>
            <a:endParaRPr lang="zh-CN" altLang="en-US" sz="2135" b="1">
              <a:solidFill>
                <a:schemeClr val="bg1"/>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12" name="TextBox 11"/>
          <p:cNvSpPr txBox="1"/>
          <p:nvPr/>
        </p:nvSpPr>
        <p:spPr>
          <a:xfrm>
            <a:off x="7532492" y="2007514"/>
            <a:ext cx="2621251" cy="276999"/>
          </a:xfrm>
          <a:prstGeom prst="rect">
            <a:avLst/>
          </a:prstGeom>
          <a:noFill/>
        </p:spPr>
        <p:txBody>
          <a:bodyPr wrap="square" rtlCol="0">
            <a:spAutoFit/>
          </a:bodyPr>
          <a:lstStyle/>
          <a:p>
            <a:r>
              <a:rPr lang="id-ID" sz="1200">
                <a:solidFill>
                  <a:schemeClr val="bg1"/>
                </a:solidFill>
                <a:latin typeface="Montserrat" panose="00000500000000000000" pitchFamily="50" charset="0"/>
                <a:cs typeface="Lato" panose="020f0502020204030203" pitchFamily="34" charset="0"/>
              </a:rPr>
              <a:t>Subtitle Text Goes Here</a:t>
            </a:r>
            <a:endParaRPr lang="id-ID" sz="1200">
              <a:solidFill>
                <a:schemeClr val="bg1"/>
              </a:solidFill>
              <a:latin typeface="Montserrat" panose="00000500000000000000" pitchFamily="50" charset="0"/>
              <a:cs typeface="Lato" panose="020f0502020204030203" pitchFamily="34" charset="0"/>
            </a:endParaRPr>
          </a:p>
        </p:txBody>
      </p:sp>
      <p:cxnSp>
        <p:nvCxnSpPr>
          <p:cNvPr id="13" name="Straight Connector 12"/>
          <p:cNvCxnSpPr/>
          <p:nvPr/>
        </p:nvCxnSpPr>
        <p:spPr>
          <a:xfrm>
            <a:off x="7697179" y="1136321"/>
            <a:ext cx="60938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532491" y="2410977"/>
            <a:ext cx="3364623" cy="978729"/>
          </a:xfrm>
          <a:prstGeom prst="rect">
            <a:avLst/>
          </a:prstGeom>
        </p:spPr>
        <p:txBody>
          <a:bodyPr wrap="square">
            <a:spAutoFit/>
          </a:bodyPr>
          <a:lstStyle/>
          <a:p>
            <a:pPr>
              <a:lnSpc>
                <a:spcPct val="120000"/>
              </a:lnSpc>
            </a:pPr>
            <a:r>
              <a:rPr lang="zh-CN" altLang="en-US" sz="1200">
                <a:solidFill>
                  <a:schemeClr val="bg1"/>
                </a:solidFill>
                <a:latin typeface="Calibri"/>
                <a:ea typeface="思源黑体" panose="020b0500000000000000" pitchFamily="34" charset="-122"/>
                <a:cs typeface="Calibri" panose="020f0502020204030204"/>
              </a:rPr>
              <a:t>点击输入简要文字内容，文字内容需概括精炼，不用多余的文字修饰。点击输入简要文字内容，文字内容需概括精炼，不用多余的文字修饰。</a:t>
            </a:r>
            <a:endParaRPr lang="zh-CN" altLang="en-US" sz="1200">
              <a:solidFill>
                <a:schemeClr val="bg1"/>
              </a:solidFill>
              <a:latin typeface="Calibri"/>
              <a:ea typeface="思源黑体" panose="020b0500000000000000" pitchFamily="34" charset="-122"/>
              <a:cs typeface="Calibri" panose="020f0502020204030204"/>
            </a:endParaRPr>
          </a:p>
          <a:p>
            <a:pPr>
              <a:lnSpc>
                <a:spcPct val="120000"/>
              </a:lnSpc>
            </a:pPr>
            <a:endParaRPr lang="zh-CN" altLang="en-US" sz="1200">
              <a:solidFill>
                <a:schemeClr val="bg1"/>
              </a:solidFill>
              <a:latin typeface="Calibri"/>
              <a:ea typeface="思源黑体" panose="020b0500000000000000" pitchFamily="34" charset="-122"/>
              <a:cs typeface="Calibri" panose="020f0502020204030204"/>
            </a:endParaRPr>
          </a:p>
        </p:txBody>
      </p:sp>
      <p:sp>
        <p:nvSpPr>
          <p:cNvPr id="15" name="TextBox 14"/>
          <p:cNvSpPr txBox="1"/>
          <p:nvPr/>
        </p:nvSpPr>
        <p:spPr>
          <a:xfrm>
            <a:off x="7532491" y="4717384"/>
            <a:ext cx="1996523" cy="307777"/>
          </a:xfrm>
          <a:prstGeom prst="rect">
            <a:avLst/>
          </a:prstGeom>
          <a:noFill/>
        </p:spPr>
        <p:txBody>
          <a:bodyPr wrap="square" rtlCol="0">
            <a:spAutoFit/>
          </a:bodyPr>
          <a:lstStyle/>
          <a:p>
            <a:r>
              <a:rPr lang="zh-CN" altLang="en-US" sz="1400" b="1">
                <a:solidFill>
                  <a:schemeClr val="bg1"/>
                </a:solidFill>
                <a:latin typeface="Montserrat" panose="00000500000000000000" pitchFamily="50" charset="0"/>
                <a:ea typeface="思源黑体" panose="020b0500000000000000" pitchFamily="34" charset="-122"/>
                <a:cs typeface="Lato" panose="020f0502020204030203" pitchFamily="34" charset="0"/>
              </a:rPr>
              <a:t>产 品 策 略</a:t>
            </a:r>
            <a:r>
              <a:rPr lang="en-US" sz="1400" b="1">
                <a:solidFill>
                  <a:schemeClr val="bg1"/>
                </a:solidFill>
                <a:latin typeface="Montserrat" panose="00000500000000000000" pitchFamily="50" charset="0"/>
                <a:cs typeface="Lato" panose="020f0502020204030203" pitchFamily="34" charset="0"/>
              </a:rPr>
              <a:t> 1</a:t>
            </a:r>
            <a:endParaRPr lang="id-ID" sz="1400" b="1">
              <a:solidFill>
                <a:schemeClr val="bg1"/>
              </a:solidFill>
              <a:latin typeface="Montserrat" panose="00000500000000000000" pitchFamily="50" charset="0"/>
              <a:cs typeface="Lato" panose="020f0502020204030203" pitchFamily="34" charset="0"/>
            </a:endParaRPr>
          </a:p>
        </p:txBody>
      </p:sp>
      <p:grpSp>
        <p:nvGrpSpPr>
          <p:cNvPr id="3" name="Group 2"/>
          <p:cNvGrpSpPr/>
          <p:nvPr/>
        </p:nvGrpSpPr>
        <p:grpSpPr>
          <a:xfrm>
            <a:off x="7643289" y="3543981"/>
            <a:ext cx="934828" cy="934825"/>
            <a:chOff x="7643848" y="3544022"/>
            <a:chExt cx="935166" cy="935164"/>
          </a:xfrm>
        </p:grpSpPr>
        <p:sp>
          <p:nvSpPr>
            <p:cNvPr id="16" name="Oval 15"/>
            <p:cNvSpPr/>
            <p:nvPr/>
          </p:nvSpPr>
          <p:spPr>
            <a:xfrm>
              <a:off x="7643848"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31"/>
            <p:cNvSpPr>
              <a:spLocks noEditPoints="1"/>
            </p:cNvSpPr>
            <p:nvPr/>
          </p:nvSpPr>
          <p:spPr bwMode="auto">
            <a:xfrm flipH="1">
              <a:off x="7909198" y="3820862"/>
              <a:ext cx="379110" cy="381482"/>
            </a:xfrm>
            <a:custGeom>
              <a:gdLst>
                <a:gd name="T0" fmla="*/ 160 w 160"/>
                <a:gd name="T1" fmla="*/ 155 h 161"/>
                <a:gd name="T2" fmla="*/ 114 w 160"/>
                <a:gd name="T3" fmla="*/ 109 h 161"/>
                <a:gd name="T4" fmla="*/ 153 w 160"/>
                <a:gd name="T5" fmla="*/ 70 h 161"/>
                <a:gd name="T6" fmla="*/ 126 w 160"/>
                <a:gd name="T7" fmla="*/ 44 h 161"/>
                <a:gd name="T8" fmla="*/ 101 w 160"/>
                <a:gd name="T9" fmla="*/ 70 h 161"/>
                <a:gd name="T10" fmla="*/ 59 w 160"/>
                <a:gd name="T11" fmla="*/ 28 h 161"/>
                <a:gd name="T12" fmla="*/ 70 w 160"/>
                <a:gd name="T13" fmla="*/ 18 h 161"/>
                <a:gd name="T14" fmla="*/ 52 w 160"/>
                <a:gd name="T15" fmla="*/ 0 h 161"/>
                <a:gd name="T16" fmla="*/ 0 w 160"/>
                <a:gd name="T17" fmla="*/ 52 h 161"/>
                <a:gd name="T18" fmla="*/ 18 w 160"/>
                <a:gd name="T19" fmla="*/ 70 h 161"/>
                <a:gd name="T20" fmla="*/ 28 w 160"/>
                <a:gd name="T21" fmla="*/ 59 h 161"/>
                <a:gd name="T22" fmla="*/ 70 w 160"/>
                <a:gd name="T23" fmla="*/ 101 h 161"/>
                <a:gd name="T24" fmla="*/ 43 w 160"/>
                <a:gd name="T25" fmla="*/ 127 h 161"/>
                <a:gd name="T26" fmla="*/ 70 w 160"/>
                <a:gd name="T27" fmla="*/ 153 h 161"/>
                <a:gd name="T28" fmla="*/ 108 w 160"/>
                <a:gd name="T29" fmla="*/ 114 h 161"/>
                <a:gd name="T30" fmla="*/ 155 w 160"/>
                <a:gd name="T31" fmla="*/ 161 h 161"/>
                <a:gd name="T32" fmla="*/ 160 w 160"/>
                <a:gd name="T33" fmla="*/ 155 h 161"/>
                <a:gd name="T34" fmla="*/ 18 w 160"/>
                <a:gd name="T35" fmla="*/ 59 h 161"/>
                <a:gd name="T36" fmla="*/ 10 w 160"/>
                <a:gd name="T37" fmla="*/ 52 h 161"/>
                <a:gd name="T38" fmla="*/ 52 w 160"/>
                <a:gd name="T39" fmla="*/ 10 h 161"/>
                <a:gd name="T40" fmla="*/ 59 w 160"/>
                <a:gd name="T41" fmla="*/ 18 h 161"/>
                <a:gd name="T42" fmla="*/ 38 w 160"/>
                <a:gd name="T43" fmla="*/ 39 h 161"/>
                <a:gd name="T44" fmla="*/ 23 w 160"/>
                <a:gd name="T45" fmla="*/ 55 h 161"/>
                <a:gd name="T46" fmla="*/ 23 w 160"/>
                <a:gd name="T47" fmla="*/ 55 h 161"/>
                <a:gd name="T48" fmla="*/ 18 w 160"/>
                <a:gd name="T49" fmla="*/ 59 h 161"/>
                <a:gd name="T50" fmla="*/ 33 w 160"/>
                <a:gd name="T51" fmla="*/ 55 h 161"/>
                <a:gd name="T52" fmla="*/ 54 w 160"/>
                <a:gd name="T53" fmla="*/ 34 h 161"/>
                <a:gd name="T54" fmla="*/ 95 w 160"/>
                <a:gd name="T55" fmla="*/ 75 h 161"/>
                <a:gd name="T56" fmla="*/ 79 w 160"/>
                <a:gd name="T57" fmla="*/ 91 h 161"/>
                <a:gd name="T58" fmla="*/ 74 w 160"/>
                <a:gd name="T59" fmla="*/ 96 h 161"/>
                <a:gd name="T60" fmla="*/ 33 w 160"/>
                <a:gd name="T61" fmla="*/ 55 h 161"/>
                <a:gd name="T62" fmla="*/ 54 w 160"/>
                <a:gd name="T63" fmla="*/ 127 h 161"/>
                <a:gd name="T64" fmla="*/ 74 w 160"/>
                <a:gd name="T65" fmla="*/ 106 h 161"/>
                <a:gd name="T66" fmla="*/ 74 w 160"/>
                <a:gd name="T67" fmla="*/ 106 h 161"/>
                <a:gd name="T68" fmla="*/ 92 w 160"/>
                <a:gd name="T69" fmla="*/ 89 h 161"/>
                <a:gd name="T70" fmla="*/ 126 w 160"/>
                <a:gd name="T71" fmla="*/ 55 h 161"/>
                <a:gd name="T72" fmla="*/ 142 w 160"/>
                <a:gd name="T73" fmla="*/ 70 h 161"/>
                <a:gd name="T74" fmla="*/ 70 w 160"/>
                <a:gd name="T75" fmla="*/ 142 h 161"/>
                <a:gd name="T76" fmla="*/ 54 w 160"/>
                <a:gd name="T77" fmla="*/ 127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1">
                  <a:moveTo>
                    <a:pt x="160" y="155"/>
                  </a:moveTo>
                  <a:lnTo>
                    <a:pt x="114" y="109"/>
                  </a:lnTo>
                  <a:lnTo>
                    <a:pt x="153" y="70"/>
                  </a:lnTo>
                  <a:lnTo>
                    <a:pt x="126" y="44"/>
                  </a:lnTo>
                  <a:lnTo>
                    <a:pt x="101" y="70"/>
                  </a:lnTo>
                  <a:lnTo>
                    <a:pt x="59" y="28"/>
                  </a:lnTo>
                  <a:lnTo>
                    <a:pt x="70" y="18"/>
                  </a:lnTo>
                  <a:lnTo>
                    <a:pt x="52" y="0"/>
                  </a:lnTo>
                  <a:lnTo>
                    <a:pt x="0" y="52"/>
                  </a:lnTo>
                  <a:lnTo>
                    <a:pt x="18" y="70"/>
                  </a:lnTo>
                  <a:lnTo>
                    <a:pt x="28" y="59"/>
                  </a:lnTo>
                  <a:lnTo>
                    <a:pt x="70" y="101"/>
                  </a:lnTo>
                  <a:lnTo>
                    <a:pt x="43" y="127"/>
                  </a:lnTo>
                  <a:lnTo>
                    <a:pt x="70" y="153"/>
                  </a:lnTo>
                  <a:lnTo>
                    <a:pt x="108" y="114"/>
                  </a:lnTo>
                  <a:lnTo>
                    <a:pt x="155" y="161"/>
                  </a:lnTo>
                  <a:lnTo>
                    <a:pt x="160" y="155"/>
                  </a:lnTo>
                  <a:close/>
                  <a:moveTo>
                    <a:pt x="18" y="59"/>
                  </a:moveTo>
                  <a:lnTo>
                    <a:pt x="10" y="52"/>
                  </a:lnTo>
                  <a:lnTo>
                    <a:pt x="52" y="10"/>
                  </a:lnTo>
                  <a:lnTo>
                    <a:pt x="59" y="18"/>
                  </a:lnTo>
                  <a:lnTo>
                    <a:pt x="38" y="39"/>
                  </a:lnTo>
                  <a:lnTo>
                    <a:pt x="23" y="55"/>
                  </a:lnTo>
                  <a:lnTo>
                    <a:pt x="23" y="55"/>
                  </a:lnTo>
                  <a:lnTo>
                    <a:pt x="18" y="59"/>
                  </a:lnTo>
                  <a:close/>
                  <a:moveTo>
                    <a:pt x="33" y="55"/>
                  </a:moveTo>
                  <a:lnTo>
                    <a:pt x="54" y="34"/>
                  </a:lnTo>
                  <a:lnTo>
                    <a:pt x="95" y="75"/>
                  </a:lnTo>
                  <a:lnTo>
                    <a:pt x="79" y="91"/>
                  </a:lnTo>
                  <a:lnTo>
                    <a:pt x="74" y="96"/>
                  </a:lnTo>
                  <a:lnTo>
                    <a:pt x="33" y="55"/>
                  </a:lnTo>
                  <a:close/>
                  <a:moveTo>
                    <a:pt x="54" y="127"/>
                  </a:moveTo>
                  <a:lnTo>
                    <a:pt x="74" y="106"/>
                  </a:lnTo>
                  <a:lnTo>
                    <a:pt x="74" y="106"/>
                  </a:lnTo>
                  <a:lnTo>
                    <a:pt x="92" y="89"/>
                  </a:lnTo>
                  <a:lnTo>
                    <a:pt x="126" y="55"/>
                  </a:lnTo>
                  <a:lnTo>
                    <a:pt x="142" y="70"/>
                  </a:lnTo>
                  <a:lnTo>
                    <a:pt x="70" y="142"/>
                  </a:lnTo>
                  <a:lnTo>
                    <a:pt x="54" y="127"/>
                  </a:lnTo>
                  <a:close/>
                </a:path>
              </a:pathLst>
            </a:custGeom>
            <a:solidFill>
              <a:srgbClr val="BE824E"/>
            </a:solidFill>
            <a:ln>
              <a:noFill/>
            </a:ln>
          </p:spPr>
          <p:txBody>
            <a:bodyPr vert="horz" wrap="square" lIns="91407" tIns="45704" rIns="91407" bIns="45704" numCol="1" anchor="t" anchorCtr="0" compatLnSpc="1"/>
            <a:lstStyle/>
            <a:p>
              <a:endParaRPr lang="en-US" sz="1350"/>
            </a:p>
          </p:txBody>
        </p:sp>
      </p:grpSp>
      <p:sp>
        <p:nvSpPr>
          <p:cNvPr id="18" name="Rectangle 17"/>
          <p:cNvSpPr/>
          <p:nvPr/>
        </p:nvSpPr>
        <p:spPr>
          <a:xfrm>
            <a:off x="7532491" y="5025049"/>
            <a:ext cx="1996523" cy="757130"/>
          </a:xfrm>
          <a:prstGeom prst="rect">
            <a:avLst/>
          </a:prstGeom>
        </p:spPr>
        <p:txBody>
          <a:bodyPr wrap="square">
            <a:spAutoFit/>
          </a:bodyPr>
          <a:lstStyle/>
          <a:p>
            <a:pPr>
              <a:lnSpc>
                <a:spcPct val="120000"/>
              </a:lnSpc>
            </a:pPr>
            <a:r>
              <a:rPr lang="zh-CN" altLang="en-US" sz="1200">
                <a:solidFill>
                  <a:schemeClr val="bg1">
                    <a:lumMod val="65000"/>
                  </a:schemeClr>
                </a:solidFill>
                <a:latin typeface="Calibri"/>
                <a:ea typeface="思源黑体" panose="020b0500000000000000" pitchFamily="34" charset="-122"/>
                <a:cs typeface="Calibri" panose="020f0502020204030204"/>
              </a:rPr>
              <a:t>点击输入简要文字内容文字内容需概括精炼不用多余的文字修饰。</a:t>
            </a:r>
            <a:endParaRPr lang="zh-CN" altLang="en-US" sz="1200">
              <a:solidFill>
                <a:schemeClr val="bg1">
                  <a:lumMod val="65000"/>
                </a:schemeClr>
              </a:solidFill>
              <a:latin typeface="Calibri"/>
              <a:ea typeface="思源黑体" panose="020b0500000000000000" pitchFamily="34" charset="-122"/>
              <a:cs typeface="Calibri" panose="020f0502020204030204"/>
            </a:endParaRPr>
          </a:p>
        </p:txBody>
      </p:sp>
      <p:sp>
        <p:nvSpPr>
          <p:cNvPr id="19" name="TextBox 18"/>
          <p:cNvSpPr txBox="1"/>
          <p:nvPr/>
        </p:nvSpPr>
        <p:spPr>
          <a:xfrm>
            <a:off x="9664760" y="4717384"/>
            <a:ext cx="1996523" cy="307777"/>
          </a:xfrm>
          <a:prstGeom prst="rect">
            <a:avLst/>
          </a:prstGeom>
          <a:noFill/>
        </p:spPr>
        <p:txBody>
          <a:bodyPr wrap="square" rtlCol="0">
            <a:spAutoFit/>
          </a:bodyPr>
          <a:lstStyle/>
          <a:p>
            <a:r>
              <a:rPr lang="zh-CN" altLang="en-US" sz="1400" b="1">
                <a:solidFill>
                  <a:schemeClr val="bg1"/>
                </a:solidFill>
                <a:latin typeface="Montserrat" panose="00000500000000000000" pitchFamily="50" charset="0"/>
                <a:ea typeface="思源黑体" panose="020b0500000000000000" pitchFamily="34" charset="-122"/>
                <a:cs typeface="Lato" panose="020f0502020204030203" pitchFamily="34" charset="0"/>
              </a:rPr>
              <a:t>产 品 策 略</a:t>
            </a:r>
            <a:r>
              <a:rPr lang="en-US" sz="1400" b="1">
                <a:solidFill>
                  <a:schemeClr val="bg1"/>
                </a:solidFill>
                <a:latin typeface="Montserrat" panose="00000500000000000000" pitchFamily="50" charset="0"/>
                <a:cs typeface="Lato" panose="020f0502020204030203" pitchFamily="34" charset="0"/>
              </a:rPr>
              <a:t> 2</a:t>
            </a:r>
            <a:endParaRPr lang="id-ID" sz="1400" b="1">
              <a:solidFill>
                <a:schemeClr val="bg1"/>
              </a:solidFill>
              <a:latin typeface="Montserrat" panose="00000500000000000000" pitchFamily="50" charset="0"/>
              <a:cs typeface="Lato" panose="020f0502020204030203" pitchFamily="34" charset="0"/>
            </a:endParaRPr>
          </a:p>
        </p:txBody>
      </p:sp>
      <p:sp>
        <p:nvSpPr>
          <p:cNvPr id="22" name="Rectangle 21"/>
          <p:cNvSpPr/>
          <p:nvPr/>
        </p:nvSpPr>
        <p:spPr>
          <a:xfrm>
            <a:off x="9664760" y="5025049"/>
            <a:ext cx="1996523" cy="757130"/>
          </a:xfrm>
          <a:prstGeom prst="rect">
            <a:avLst/>
          </a:prstGeom>
        </p:spPr>
        <p:txBody>
          <a:bodyPr wrap="square">
            <a:spAutoFit/>
          </a:bodyPr>
          <a:lstStyle/>
          <a:p>
            <a:pPr>
              <a:lnSpc>
                <a:spcPct val="120000"/>
              </a:lnSpc>
            </a:pPr>
            <a:r>
              <a:rPr lang="zh-CN" altLang="en-US" sz="1200">
                <a:solidFill>
                  <a:schemeClr val="bg1">
                    <a:lumMod val="65000"/>
                  </a:schemeClr>
                </a:solidFill>
                <a:latin typeface="Calibri"/>
                <a:ea typeface="思源黑体" panose="020b0500000000000000" pitchFamily="34" charset="-122"/>
                <a:cs typeface="Calibri" panose="020f0502020204030204"/>
              </a:rPr>
              <a:t>点击输入简要文字内容文字内容需概括精炼不用多余的文字修饰</a:t>
            </a:r>
            <a:endParaRPr lang="zh-CN" altLang="en-US" sz="1200">
              <a:solidFill>
                <a:schemeClr val="bg1">
                  <a:lumMod val="65000"/>
                </a:schemeClr>
              </a:solidFill>
              <a:latin typeface="Calibri"/>
              <a:ea typeface="思源黑体" panose="020b0500000000000000" pitchFamily="34" charset="-122"/>
              <a:cs typeface="Calibri" panose="020f0502020204030204"/>
            </a:endParaRPr>
          </a:p>
        </p:txBody>
      </p:sp>
      <p:grpSp>
        <p:nvGrpSpPr>
          <p:cNvPr id="2" name="Group 1"/>
          <p:cNvGrpSpPr/>
          <p:nvPr/>
        </p:nvGrpSpPr>
        <p:grpSpPr>
          <a:xfrm>
            <a:off x="9775557" y="3543981"/>
            <a:ext cx="934828" cy="934825"/>
            <a:chOff x="9776887" y="3544022"/>
            <a:chExt cx="935166" cy="935164"/>
          </a:xfrm>
        </p:grpSpPr>
        <p:sp>
          <p:nvSpPr>
            <p:cNvPr id="20" name="Oval 19"/>
            <p:cNvSpPr/>
            <p:nvPr/>
          </p:nvSpPr>
          <p:spPr>
            <a:xfrm>
              <a:off x="9776887" y="3544022"/>
              <a:ext cx="935166" cy="935164"/>
            </a:xfrm>
            <a:prstGeom prst="ellipse">
              <a:avLst/>
            </a:prstGeom>
            <a:solidFill>
              <a:schemeClr val="bg1"/>
            </a:solidFill>
            <a:ln>
              <a:noFill/>
            </a:ln>
            <a:effectLst>
              <a:outerShdw blurRad="444500" dist="127000" dir="8100000" sx="95000" sy="9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18"/>
            <p:cNvSpPr>
              <a:spLocks noEditPoints="1"/>
            </p:cNvSpPr>
            <p:nvPr/>
          </p:nvSpPr>
          <p:spPr bwMode="auto">
            <a:xfrm>
              <a:off x="10011435" y="3836353"/>
              <a:ext cx="466070" cy="350500"/>
            </a:xfrm>
            <a:custGeom>
              <a:gdLst>
                <a:gd name="T0" fmla="*/ 192 w 208"/>
                <a:gd name="T1" fmla="*/ 24 h 156"/>
                <a:gd name="T2" fmla="*/ 138 w 208"/>
                <a:gd name="T3" fmla="*/ 24 h 156"/>
                <a:gd name="T4" fmla="*/ 124 w 208"/>
                <a:gd name="T5" fmla="*/ 0 h 156"/>
                <a:gd name="T6" fmla="*/ 80 w 208"/>
                <a:gd name="T7" fmla="*/ 0 h 156"/>
                <a:gd name="T8" fmla="*/ 66 w 208"/>
                <a:gd name="T9" fmla="*/ 24 h 156"/>
                <a:gd name="T10" fmla="*/ 16 w 208"/>
                <a:gd name="T11" fmla="*/ 24 h 156"/>
                <a:gd name="T12" fmla="*/ 0 w 208"/>
                <a:gd name="T13" fmla="*/ 40 h 156"/>
                <a:gd name="T14" fmla="*/ 0 w 208"/>
                <a:gd name="T15" fmla="*/ 140 h 156"/>
                <a:gd name="T16" fmla="*/ 16 w 208"/>
                <a:gd name="T17" fmla="*/ 156 h 156"/>
                <a:gd name="T18" fmla="*/ 192 w 208"/>
                <a:gd name="T19" fmla="*/ 156 h 156"/>
                <a:gd name="T20" fmla="*/ 208 w 208"/>
                <a:gd name="T21" fmla="*/ 140 h 156"/>
                <a:gd name="T22" fmla="*/ 208 w 208"/>
                <a:gd name="T23" fmla="*/ 40 h 156"/>
                <a:gd name="T24" fmla="*/ 192 w 208"/>
                <a:gd name="T25" fmla="*/ 24 h 156"/>
                <a:gd name="T26" fmla="*/ 200 w 208"/>
                <a:gd name="T27" fmla="*/ 140 h 156"/>
                <a:gd name="T28" fmla="*/ 192 w 208"/>
                <a:gd name="T29" fmla="*/ 148 h 156"/>
                <a:gd name="T30" fmla="*/ 16 w 208"/>
                <a:gd name="T31" fmla="*/ 148 h 156"/>
                <a:gd name="T32" fmla="*/ 8 w 208"/>
                <a:gd name="T33" fmla="*/ 140 h 156"/>
                <a:gd name="T34" fmla="*/ 8 w 208"/>
                <a:gd name="T35" fmla="*/ 40 h 156"/>
                <a:gd name="T36" fmla="*/ 16 w 208"/>
                <a:gd name="T37" fmla="*/ 32 h 156"/>
                <a:gd name="T38" fmla="*/ 71 w 208"/>
                <a:gd name="T39" fmla="*/ 32 h 156"/>
                <a:gd name="T40" fmla="*/ 73 w 208"/>
                <a:gd name="T41" fmla="*/ 28 h 156"/>
                <a:gd name="T42" fmla="*/ 85 w 208"/>
                <a:gd name="T43" fmla="*/ 8 h 156"/>
                <a:gd name="T44" fmla="*/ 120 w 208"/>
                <a:gd name="T45" fmla="*/ 8 h 156"/>
                <a:gd name="T46" fmla="*/ 131 w 208"/>
                <a:gd name="T47" fmla="*/ 28 h 156"/>
                <a:gd name="T48" fmla="*/ 133 w 208"/>
                <a:gd name="T49" fmla="*/ 32 h 156"/>
                <a:gd name="T50" fmla="*/ 192 w 208"/>
                <a:gd name="T51" fmla="*/ 32 h 156"/>
                <a:gd name="T52" fmla="*/ 200 w 208"/>
                <a:gd name="T53" fmla="*/ 40 h 156"/>
                <a:gd name="T54" fmla="*/ 200 w 208"/>
                <a:gd name="T55" fmla="*/ 140 h 156"/>
                <a:gd name="T56" fmla="*/ 20 w 208"/>
                <a:gd name="T57" fmla="*/ 20 h 156"/>
                <a:gd name="T58" fmla="*/ 52 w 208"/>
                <a:gd name="T59" fmla="*/ 20 h 156"/>
                <a:gd name="T60" fmla="*/ 56 w 208"/>
                <a:gd name="T61" fmla="*/ 16 h 156"/>
                <a:gd name="T62" fmla="*/ 52 w 208"/>
                <a:gd name="T63" fmla="*/ 12 h 156"/>
                <a:gd name="T64" fmla="*/ 20 w 208"/>
                <a:gd name="T65" fmla="*/ 12 h 156"/>
                <a:gd name="T66" fmla="*/ 16 w 208"/>
                <a:gd name="T67" fmla="*/ 16 h 156"/>
                <a:gd name="T68" fmla="*/ 20 w 208"/>
                <a:gd name="T69" fmla="*/ 20 h 156"/>
                <a:gd name="T70" fmla="*/ 172 w 208"/>
                <a:gd name="T71" fmla="*/ 47 h 156"/>
                <a:gd name="T72" fmla="*/ 161 w 208"/>
                <a:gd name="T73" fmla="*/ 59 h 156"/>
                <a:gd name="T74" fmla="*/ 172 w 208"/>
                <a:gd name="T75" fmla="*/ 71 h 156"/>
                <a:gd name="T76" fmla="*/ 184 w 208"/>
                <a:gd name="T77" fmla="*/ 59 h 156"/>
                <a:gd name="T78" fmla="*/ 172 w 208"/>
                <a:gd name="T79" fmla="*/ 47 h 156"/>
                <a:gd name="T80" fmla="*/ 172 w 208"/>
                <a:gd name="T81" fmla="*/ 63 h 156"/>
                <a:gd name="T82" fmla="*/ 169 w 208"/>
                <a:gd name="T83" fmla="*/ 59 h 156"/>
                <a:gd name="T84" fmla="*/ 172 w 208"/>
                <a:gd name="T85" fmla="*/ 55 h 156"/>
                <a:gd name="T86" fmla="*/ 176 w 208"/>
                <a:gd name="T87" fmla="*/ 59 h 156"/>
                <a:gd name="T88" fmla="*/ 172 w 208"/>
                <a:gd name="T89" fmla="*/ 63 h 156"/>
                <a:gd name="T90" fmla="*/ 99 w 208"/>
                <a:gd name="T91" fmla="*/ 39 h 156"/>
                <a:gd name="T92" fmla="*/ 48 w 208"/>
                <a:gd name="T93" fmla="*/ 89 h 156"/>
                <a:gd name="T94" fmla="*/ 99 w 208"/>
                <a:gd name="T95" fmla="*/ 140 h 156"/>
                <a:gd name="T96" fmla="*/ 150 w 208"/>
                <a:gd name="T97" fmla="*/ 89 h 156"/>
                <a:gd name="T98" fmla="*/ 99 w 208"/>
                <a:gd name="T99" fmla="*/ 39 h 156"/>
                <a:gd name="T100" fmla="*/ 99 w 208"/>
                <a:gd name="T101" fmla="*/ 132 h 156"/>
                <a:gd name="T102" fmla="*/ 56 w 208"/>
                <a:gd name="T103" fmla="*/ 89 h 156"/>
                <a:gd name="T104" fmla="*/ 99 w 208"/>
                <a:gd name="T105" fmla="*/ 47 h 156"/>
                <a:gd name="T106" fmla="*/ 142 w 208"/>
                <a:gd name="T107" fmla="*/ 89 h 156"/>
                <a:gd name="T108" fmla="*/ 99 w 208"/>
                <a:gd name="T109" fmla="*/ 13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192" y="24"/>
                  </a:moveTo>
                  <a:cubicBezTo>
                    <a:pt x="138" y="24"/>
                    <a:pt x="138" y="24"/>
                    <a:pt x="138" y="24"/>
                  </a:cubicBezTo>
                  <a:cubicBezTo>
                    <a:pt x="124" y="0"/>
                    <a:pt x="124" y="0"/>
                    <a:pt x="124" y="0"/>
                  </a:cubicBezTo>
                  <a:cubicBezTo>
                    <a:pt x="80" y="0"/>
                    <a:pt x="80" y="0"/>
                    <a:pt x="80" y="0"/>
                  </a:cubicBezTo>
                  <a:cubicBezTo>
                    <a:pt x="66" y="24"/>
                    <a:pt x="66" y="24"/>
                    <a:pt x="66" y="24"/>
                  </a:cubicBezTo>
                  <a:cubicBezTo>
                    <a:pt x="16" y="24"/>
                    <a:pt x="16" y="24"/>
                    <a:pt x="16" y="24"/>
                  </a:cubicBezTo>
                  <a:cubicBezTo>
                    <a:pt x="7" y="24"/>
                    <a:pt x="0" y="31"/>
                    <a:pt x="0" y="40"/>
                  </a:cubicBezTo>
                  <a:cubicBezTo>
                    <a:pt x="0" y="140"/>
                    <a:pt x="0" y="140"/>
                    <a:pt x="0" y="140"/>
                  </a:cubicBezTo>
                  <a:cubicBezTo>
                    <a:pt x="0" y="149"/>
                    <a:pt x="7" y="156"/>
                    <a:pt x="16" y="156"/>
                  </a:cubicBezTo>
                  <a:cubicBezTo>
                    <a:pt x="192" y="156"/>
                    <a:pt x="192" y="156"/>
                    <a:pt x="192" y="156"/>
                  </a:cubicBezTo>
                  <a:cubicBezTo>
                    <a:pt x="201" y="156"/>
                    <a:pt x="208" y="149"/>
                    <a:pt x="208" y="140"/>
                  </a:cubicBezTo>
                  <a:cubicBezTo>
                    <a:pt x="208" y="40"/>
                    <a:pt x="208" y="40"/>
                    <a:pt x="208" y="40"/>
                  </a:cubicBezTo>
                  <a:cubicBezTo>
                    <a:pt x="208" y="31"/>
                    <a:pt x="201" y="24"/>
                    <a:pt x="192" y="24"/>
                  </a:cubicBezTo>
                  <a:close/>
                  <a:moveTo>
                    <a:pt x="200" y="140"/>
                  </a:moveTo>
                  <a:cubicBezTo>
                    <a:pt x="200" y="144"/>
                    <a:pt x="196" y="148"/>
                    <a:pt x="192" y="148"/>
                  </a:cubicBezTo>
                  <a:cubicBezTo>
                    <a:pt x="16" y="148"/>
                    <a:pt x="16" y="148"/>
                    <a:pt x="16" y="148"/>
                  </a:cubicBezTo>
                  <a:cubicBezTo>
                    <a:pt x="12" y="148"/>
                    <a:pt x="8" y="144"/>
                    <a:pt x="8" y="140"/>
                  </a:cubicBezTo>
                  <a:cubicBezTo>
                    <a:pt x="8" y="40"/>
                    <a:pt x="8" y="40"/>
                    <a:pt x="8" y="40"/>
                  </a:cubicBezTo>
                  <a:cubicBezTo>
                    <a:pt x="8" y="36"/>
                    <a:pt x="12" y="32"/>
                    <a:pt x="16" y="32"/>
                  </a:cubicBezTo>
                  <a:cubicBezTo>
                    <a:pt x="71" y="32"/>
                    <a:pt x="71" y="32"/>
                    <a:pt x="71" y="32"/>
                  </a:cubicBezTo>
                  <a:cubicBezTo>
                    <a:pt x="73" y="28"/>
                    <a:pt x="73" y="28"/>
                    <a:pt x="73" y="28"/>
                  </a:cubicBezTo>
                  <a:cubicBezTo>
                    <a:pt x="85" y="8"/>
                    <a:pt x="85" y="8"/>
                    <a:pt x="85" y="8"/>
                  </a:cubicBezTo>
                  <a:cubicBezTo>
                    <a:pt x="120" y="8"/>
                    <a:pt x="120" y="8"/>
                    <a:pt x="120" y="8"/>
                  </a:cubicBezTo>
                  <a:cubicBezTo>
                    <a:pt x="131" y="28"/>
                    <a:pt x="131" y="28"/>
                    <a:pt x="131" y="28"/>
                  </a:cubicBezTo>
                  <a:cubicBezTo>
                    <a:pt x="133" y="32"/>
                    <a:pt x="133" y="32"/>
                    <a:pt x="133" y="32"/>
                  </a:cubicBezTo>
                  <a:cubicBezTo>
                    <a:pt x="192" y="32"/>
                    <a:pt x="192" y="32"/>
                    <a:pt x="192" y="32"/>
                  </a:cubicBezTo>
                  <a:cubicBezTo>
                    <a:pt x="196" y="32"/>
                    <a:pt x="200" y="36"/>
                    <a:pt x="200" y="40"/>
                  </a:cubicBezTo>
                  <a:lnTo>
                    <a:pt x="200" y="140"/>
                  </a:lnTo>
                  <a:close/>
                  <a:moveTo>
                    <a:pt x="20" y="20"/>
                  </a:moveTo>
                  <a:cubicBezTo>
                    <a:pt x="52" y="20"/>
                    <a:pt x="52" y="20"/>
                    <a:pt x="52" y="20"/>
                  </a:cubicBezTo>
                  <a:cubicBezTo>
                    <a:pt x="54" y="20"/>
                    <a:pt x="56" y="18"/>
                    <a:pt x="56" y="16"/>
                  </a:cubicBezTo>
                  <a:cubicBezTo>
                    <a:pt x="56" y="14"/>
                    <a:pt x="54" y="12"/>
                    <a:pt x="52" y="12"/>
                  </a:cubicBezTo>
                  <a:cubicBezTo>
                    <a:pt x="20" y="12"/>
                    <a:pt x="20" y="12"/>
                    <a:pt x="20" y="12"/>
                  </a:cubicBezTo>
                  <a:cubicBezTo>
                    <a:pt x="18" y="12"/>
                    <a:pt x="16" y="14"/>
                    <a:pt x="16" y="16"/>
                  </a:cubicBezTo>
                  <a:cubicBezTo>
                    <a:pt x="16" y="18"/>
                    <a:pt x="18" y="20"/>
                    <a:pt x="20" y="20"/>
                  </a:cubicBezTo>
                  <a:close/>
                  <a:moveTo>
                    <a:pt x="172" y="47"/>
                  </a:moveTo>
                  <a:cubicBezTo>
                    <a:pt x="166" y="47"/>
                    <a:pt x="161" y="53"/>
                    <a:pt x="161" y="59"/>
                  </a:cubicBezTo>
                  <a:cubicBezTo>
                    <a:pt x="161" y="65"/>
                    <a:pt x="166" y="71"/>
                    <a:pt x="172" y="71"/>
                  </a:cubicBezTo>
                  <a:cubicBezTo>
                    <a:pt x="179" y="71"/>
                    <a:pt x="184" y="65"/>
                    <a:pt x="184" y="59"/>
                  </a:cubicBezTo>
                  <a:cubicBezTo>
                    <a:pt x="184" y="53"/>
                    <a:pt x="179" y="47"/>
                    <a:pt x="172" y="47"/>
                  </a:cubicBezTo>
                  <a:close/>
                  <a:moveTo>
                    <a:pt x="172" y="63"/>
                  </a:moveTo>
                  <a:cubicBezTo>
                    <a:pt x="170" y="63"/>
                    <a:pt x="169" y="61"/>
                    <a:pt x="169" y="59"/>
                  </a:cubicBezTo>
                  <a:cubicBezTo>
                    <a:pt x="169" y="57"/>
                    <a:pt x="170" y="55"/>
                    <a:pt x="172" y="55"/>
                  </a:cubicBezTo>
                  <a:cubicBezTo>
                    <a:pt x="174" y="55"/>
                    <a:pt x="176" y="57"/>
                    <a:pt x="176" y="59"/>
                  </a:cubicBezTo>
                  <a:cubicBezTo>
                    <a:pt x="176" y="61"/>
                    <a:pt x="174" y="63"/>
                    <a:pt x="172" y="63"/>
                  </a:cubicBezTo>
                  <a:close/>
                  <a:moveTo>
                    <a:pt x="99" y="39"/>
                  </a:moveTo>
                  <a:cubicBezTo>
                    <a:pt x="71" y="39"/>
                    <a:pt x="48" y="61"/>
                    <a:pt x="48" y="89"/>
                  </a:cubicBezTo>
                  <a:cubicBezTo>
                    <a:pt x="48" y="117"/>
                    <a:pt x="71" y="140"/>
                    <a:pt x="99" y="140"/>
                  </a:cubicBezTo>
                  <a:cubicBezTo>
                    <a:pt x="127" y="140"/>
                    <a:pt x="150" y="117"/>
                    <a:pt x="150" y="89"/>
                  </a:cubicBezTo>
                  <a:cubicBezTo>
                    <a:pt x="150" y="61"/>
                    <a:pt x="127" y="39"/>
                    <a:pt x="99" y="39"/>
                  </a:cubicBezTo>
                  <a:close/>
                  <a:moveTo>
                    <a:pt x="99" y="132"/>
                  </a:moveTo>
                  <a:cubicBezTo>
                    <a:pt x="75" y="132"/>
                    <a:pt x="56" y="113"/>
                    <a:pt x="56" y="89"/>
                  </a:cubicBezTo>
                  <a:cubicBezTo>
                    <a:pt x="56" y="66"/>
                    <a:pt x="75" y="47"/>
                    <a:pt x="99" y="47"/>
                  </a:cubicBezTo>
                  <a:cubicBezTo>
                    <a:pt x="123" y="47"/>
                    <a:pt x="142" y="66"/>
                    <a:pt x="142" y="89"/>
                  </a:cubicBezTo>
                  <a:cubicBezTo>
                    <a:pt x="142" y="113"/>
                    <a:pt x="123" y="132"/>
                    <a:pt x="99" y="132"/>
                  </a:cubicBezTo>
                  <a:close/>
                </a:path>
              </a:pathLst>
            </a:custGeom>
            <a:solidFill>
              <a:srgbClr val="BE824E"/>
            </a:solidFill>
            <a:ln>
              <a:noFill/>
            </a:ln>
          </p:spPr>
          <p:txBody>
            <a:bodyPr vert="horz" wrap="square" lIns="91407" tIns="45704" rIns="91407" bIns="45704" numCol="1" anchor="t" anchorCtr="0" compatLnSpc="1"/>
            <a:lstStyle/>
            <a:p>
              <a:endParaRPr lang="en-US" sz="1350"/>
            </a:p>
          </p:txBody>
        </p:sp>
      </p:grpSp>
      <p:sp>
        <p:nvSpPr>
          <p:cNvPr id="21" name="Rectangle 20"/>
          <p:cNvSpPr/>
          <p:nvPr/>
        </p:nvSpPr>
        <p:spPr>
          <a:xfrm>
            <a:off x="577410" y="5289218"/>
            <a:ext cx="3712887" cy="313932"/>
          </a:xfrm>
          <a:prstGeom prst="rect">
            <a:avLst/>
          </a:prstGeom>
        </p:spPr>
        <p:txBody>
          <a:bodyPr wrap="square">
            <a:spAutoFit/>
          </a:bodyPr>
          <a:lstStyle/>
          <a:p>
            <a:pPr marL="171450" indent="-171450">
              <a:lnSpc>
                <a:spcPct val="120000"/>
              </a:lnSpc>
              <a:buSzPct val="80000"/>
              <a:buFont typeface="Monotype Corsiva" panose="03010101010201010101" pitchFamily="66" charset="0"/>
              <a:buChar char="►"/>
            </a:pPr>
            <a:r>
              <a:rPr lang="en-US" sz="1200" b="1" i="1">
                <a:solidFill>
                  <a:schemeClr val="bg1">
                    <a:lumMod val="65000"/>
                  </a:schemeClr>
                </a:solidFill>
                <a:latin typeface="Calibri"/>
                <a:cs typeface="Calibri" panose="020f0502020204030204"/>
              </a:rPr>
              <a:t>*</a:t>
            </a:r>
            <a:r>
              <a:rPr lang="id-ID" sz="1200" b="1" i="1">
                <a:solidFill>
                  <a:schemeClr val="bg1">
                    <a:lumMod val="65000"/>
                  </a:schemeClr>
                </a:solidFill>
                <a:latin typeface="Calibri"/>
                <a:cs typeface="Calibri" panose="020f0502020204030204"/>
              </a:rPr>
              <a:t>Ut wisi enim ad minim veniam, quis nostrud exerci</a:t>
            </a:r>
            <a:endParaRPr lang="en-US" sz="1200" b="1" i="1">
              <a:solidFill>
                <a:schemeClr val="bg1">
                  <a:lumMod val="65000"/>
                </a:schemeClr>
              </a:solidFill>
              <a:latin typeface="Calibri"/>
              <a:cs typeface="Calibri" panose="020f0502020204030204"/>
            </a:endParaRPr>
          </a:p>
        </p:txBody>
      </p:sp>
      <p:pic>
        <p:nvPicPr>
          <p:cNvPr id="8" name="图片占位符 7"/>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p:pic>
      <p:pic>
        <p:nvPicPr>
          <p:cNvPr id="10" name="图片占位符 9"/>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p:pic>
      <p:pic>
        <p:nvPicPr>
          <p:cNvPr id="25" name="图片占位符 2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4" decel="100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750" fill="hold"/>
                                        <p:tgtEl>
                                          <p:spTgt spid="3"/>
                                        </p:tgtEl>
                                        <p:attrNameLst>
                                          <p:attrName>ppt_x</p:attrName>
                                        </p:attrNameLst>
                                      </p:cBhvr>
                                      <p:tavLst>
                                        <p:tav tm="0">
                                          <p:val>
                                            <p:strVal val="#ppt_x"/>
                                          </p:val>
                                        </p:tav>
                                        <p:tav tm="100000">
                                          <p:val>
                                            <p:strVal val="#ppt_x"/>
                                          </p:val>
                                        </p:tav>
                                      </p:tavLst>
                                    </p:anim>
                                    <p:anim calcmode="lin" valueType="num">
                                      <p:cBhvr additive="base">
                                        <p:cTn id="33" dur="75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750"/>
                            </p:stCondLst>
                            <p:childTnLst>
                              <p:par>
                                <p:cTn id="39" presetID="2" presetClass="entr" presetSubtype="4" decel="10000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750" fill="hold"/>
                                        <p:tgtEl>
                                          <p:spTgt spid="19"/>
                                        </p:tgtEl>
                                        <p:attrNameLst>
                                          <p:attrName>ppt_x</p:attrName>
                                        </p:attrNameLst>
                                      </p:cBhvr>
                                      <p:tavLst>
                                        <p:tav tm="0">
                                          <p:val>
                                            <p:strVal val="#ppt_x"/>
                                          </p:val>
                                        </p:tav>
                                        <p:tav tm="100000">
                                          <p:val>
                                            <p:strVal val="#ppt_x"/>
                                          </p:val>
                                        </p:tav>
                                      </p:tavLst>
                                    </p:anim>
                                    <p:anim calcmode="lin" valueType="num">
                                      <p:cBhvr additive="base">
                                        <p:cTn id="42" dur="75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750" fill="hold"/>
                                        <p:tgtEl>
                                          <p:spTgt spid="22"/>
                                        </p:tgtEl>
                                        <p:attrNameLst>
                                          <p:attrName>ppt_x</p:attrName>
                                        </p:attrNameLst>
                                      </p:cBhvr>
                                      <p:tavLst>
                                        <p:tav tm="0">
                                          <p:val>
                                            <p:strVal val="#ppt_x"/>
                                          </p:val>
                                        </p:tav>
                                        <p:tav tm="100000">
                                          <p:val>
                                            <p:strVal val="#ppt_x"/>
                                          </p:val>
                                        </p:tav>
                                      </p:tavLst>
                                    </p:anim>
                                    <p:anim calcmode="lin" valueType="num">
                                      <p:cBhvr additive="base">
                                        <p:cTn id="46" dur="75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decel="10000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750" fill="hold"/>
                                        <p:tgtEl>
                                          <p:spTgt spid="2"/>
                                        </p:tgtEl>
                                        <p:attrNameLst>
                                          <p:attrName>ppt_x</p:attrName>
                                        </p:attrNameLst>
                                      </p:cBhvr>
                                      <p:tavLst>
                                        <p:tav tm="0">
                                          <p:val>
                                            <p:strVal val="#ppt_x"/>
                                          </p:val>
                                        </p:tav>
                                        <p:tav tm="100000">
                                          <p:val>
                                            <p:strVal val="#ppt_x"/>
                                          </p:val>
                                        </p:tav>
                                      </p:tavLst>
                                    </p:anim>
                                    <p:anim calcmode="lin" valueType="num">
                                      <p:cBhvr additive="base">
                                        <p:cTn id="5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8" grpId="0"/>
      <p:bldP spid="19" grpId="0"/>
      <p:bldP spid="22" grpId="0"/>
      <p:bldP spid="2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6203402" cy="6858000"/>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84090" y="814192"/>
            <a:ext cx="8987028" cy="5275236"/>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5" name="椭圆 4"/>
          <p:cNvSpPr/>
          <p:nvPr/>
        </p:nvSpPr>
        <p:spPr>
          <a:xfrm>
            <a:off x="8434777" y="1790239"/>
            <a:ext cx="3288961" cy="3288961"/>
          </a:xfrm>
          <a:prstGeom prst="ellipse">
            <a:avLst/>
          </a:prstGeom>
          <a:blipFill dpi="0" rotWithShape="1">
            <a:blip r:embed="rId3">
              <a:extLst>
                <a:ext uri="{28A0092B-C50C-407E-A947-70E740481C1C}">
                  <a14:useLocalDpi xmlns:a14="http://schemas.microsoft.com/office/drawing/2010/main" val="0"/>
                </a:ext>
              </a:extLst>
            </a:blip>
            <a:stretch>
              <a:fillRect l="-25000" r="-25000"/>
            </a:stretch>
          </a:blip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1289992" y="2400585"/>
            <a:ext cx="0" cy="2245754"/>
          </a:xfrm>
          <a:prstGeom prst="line">
            <a:avLst/>
          </a:prstGeom>
          <a:ln w="127000">
            <a:solidFill>
              <a:srgbClr val="BE824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0179048" y="805740"/>
            <a:ext cx="425884" cy="622239"/>
          </a:xfrm>
          <a:prstGeom prst="line">
            <a:avLst/>
          </a:prstGeom>
          <a:ln w="19050">
            <a:solidFill>
              <a:srgbClr val="22252A"/>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10310173" y="1406629"/>
            <a:ext cx="189046" cy="276206"/>
          </a:xfrm>
          <a:prstGeom prst="line">
            <a:avLst/>
          </a:prstGeom>
          <a:ln w="19050">
            <a:solidFill>
              <a:srgbClr val="BE824E"/>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9554051" y="5286002"/>
            <a:ext cx="425884" cy="622239"/>
          </a:xfrm>
          <a:prstGeom prst="line">
            <a:avLst/>
          </a:prstGeom>
          <a:ln w="19050">
            <a:solidFill>
              <a:srgbClr val="BE824E"/>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10083431" y="5285993"/>
            <a:ext cx="189046" cy="276206"/>
          </a:xfrm>
          <a:prstGeom prst="line">
            <a:avLst/>
          </a:prstGeom>
          <a:ln w="19050">
            <a:solidFill>
              <a:srgbClr val="22252A"/>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172552" y="1686315"/>
            <a:ext cx="4229701" cy="557805"/>
            <a:chOff x="2593804" y="1887110"/>
            <a:chExt cx="4229701" cy="557805"/>
          </a:xfrm>
        </p:grpSpPr>
        <p:grpSp>
          <p:nvGrpSpPr>
            <p:cNvPr id="72" name="组合 71"/>
            <p:cNvGrpSpPr/>
            <p:nvPr/>
          </p:nvGrpSpPr>
          <p:grpSpPr>
            <a:xfrm>
              <a:off x="2593804" y="1887110"/>
              <a:ext cx="4229701" cy="557805"/>
              <a:chOff x="6550999" y="3163524"/>
              <a:chExt cx="4229701" cy="557805"/>
            </a:xfrm>
          </p:grpSpPr>
          <p:grpSp>
            <p:nvGrpSpPr>
              <p:cNvPr id="62" name="组合 61"/>
              <p:cNvGrpSpPr/>
              <p:nvPr/>
            </p:nvGrpSpPr>
            <p:grpSpPr>
              <a:xfrm>
                <a:off x="7183950" y="3167798"/>
                <a:ext cx="3596750" cy="400110"/>
                <a:chOff x="7416487" y="3147624"/>
                <a:chExt cx="3596750" cy="400110"/>
              </a:xfrm>
            </p:grpSpPr>
            <p:sp>
              <p:nvSpPr>
                <p:cNvPr id="20" name="文本框 19"/>
                <p:cNvSpPr txBox="1"/>
                <p:nvPr/>
              </p:nvSpPr>
              <p:spPr>
                <a:xfrm>
                  <a:off x="7416487" y="3147624"/>
                  <a:ext cx="3541600" cy="400110"/>
                </a:xfrm>
                <a:prstGeom prst="rect">
                  <a:avLst/>
                </a:prstGeom>
                <a:noFill/>
              </p:spPr>
              <p:txBody>
                <a:bodyPr wrap="square" rtlCol="0">
                  <a:spAutoFit/>
                </a:bodyPr>
                <a:lstStyle/>
                <a:p>
                  <a:r>
                    <a:rPr lang="zh-CN" altLang="en-US" sz="2000" b="1" smtClean="0">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公司与团队</a:t>
                  </a:r>
                  <a:endPar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49" name="文本框 48"/>
                <p:cNvSpPr txBox="1"/>
                <p:nvPr/>
              </p:nvSpPr>
              <p:spPr>
                <a:xfrm>
                  <a:off x="8836797" y="3239957"/>
                  <a:ext cx="2176440" cy="307777"/>
                </a:xfrm>
                <a:prstGeom prst="rect">
                  <a:avLst/>
                </a:prstGeom>
                <a:noFill/>
              </p:spPr>
              <p:txBody>
                <a:bodyPr wrap="square" rtlCol="0">
                  <a:spAutoFit/>
                </a:bodyPr>
                <a:lstStyle/>
                <a:p>
                  <a:r>
                    <a:rPr lang="en-US" altLang="zh-CN" sz="1400" smtClean="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40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52" name="组合 51"/>
              <p:cNvGrpSpPr/>
              <p:nvPr/>
            </p:nvGrpSpPr>
            <p:grpSpPr>
              <a:xfrm>
                <a:off x="6550999" y="3163524"/>
                <a:ext cx="609331" cy="557805"/>
                <a:chOff x="6550999" y="3163524"/>
                <a:chExt cx="609331" cy="557805"/>
              </a:xfrm>
            </p:grpSpPr>
            <p:sp>
              <p:nvSpPr>
                <p:cNvPr id="51" name="矩形 50"/>
                <p:cNvSpPr/>
                <p:nvPr/>
              </p:nvSpPr>
              <p:spPr>
                <a:xfrm>
                  <a:off x="6613039" y="3163524"/>
                  <a:ext cx="484231" cy="494742"/>
                </a:xfrm>
                <a:prstGeom prst="rect">
                  <a:avLst/>
                </a:prstGeom>
                <a:solidFill>
                  <a:srgbClr val="BE824E"/>
                </a:solidFill>
                <a:ln w="12700">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a typeface="思源黑体" panose="020b0500000000000000" pitchFamily="34" charset="-122"/>
                  </a:endParaRPr>
                </a:p>
              </p:txBody>
            </p:sp>
            <p:sp>
              <p:nvSpPr>
                <p:cNvPr id="19" name="文本框 18"/>
                <p:cNvSpPr txBox="1"/>
                <p:nvPr/>
              </p:nvSpPr>
              <p:spPr>
                <a:xfrm>
                  <a:off x="6550999" y="3198109"/>
                  <a:ext cx="609331" cy="523220"/>
                </a:xfrm>
                <a:prstGeom prst="rect">
                  <a:avLst/>
                </a:prstGeom>
                <a:noFill/>
              </p:spPr>
              <p:txBody>
                <a:bodyPr wrap="square" rtlCol="0">
                  <a:spAutoFit/>
                </a:bodyPr>
                <a:lstStyle/>
                <a:p>
                  <a:pPr algn="ctr"/>
                  <a:r>
                    <a:rPr lang="en-US" altLang="zh-CN" sz="28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01</a:t>
                  </a:r>
                  <a:endParaRPr lang="zh-CN" altLang="en-US" sz="28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grpSp>
        </p:grpSp>
        <p:sp>
          <p:nvSpPr>
            <p:cNvPr id="113" name="矩形 112"/>
            <p:cNvSpPr/>
            <p:nvPr/>
          </p:nvSpPr>
          <p:spPr>
            <a:xfrm>
              <a:off x="3258285" y="2159749"/>
              <a:ext cx="3533690" cy="276999"/>
            </a:xfrm>
            <a:prstGeom prst="rect">
              <a:avLst/>
            </a:prstGeom>
          </p:spPr>
          <p:txBody>
            <a:bodyPr wrap="square">
              <a:spAutoFit/>
            </a:bodyPr>
            <a:lstStyle/>
            <a:p>
              <a:pPr>
                <a:lnSpc>
                  <a:spcPct val="120000"/>
                </a:lnSpc>
              </a:pPr>
              <a:r>
                <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a:t>
              </a:r>
              <a:r>
                <a:rPr lang="en-US" altLang="zh-CN" sz="1000" smtClean="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template</a:t>
              </a:r>
              <a:endPar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grpSp>
      <p:grpSp>
        <p:nvGrpSpPr>
          <p:cNvPr id="114" name="组合 113"/>
          <p:cNvGrpSpPr/>
          <p:nvPr/>
        </p:nvGrpSpPr>
        <p:grpSpPr>
          <a:xfrm>
            <a:off x="2843923" y="2464827"/>
            <a:ext cx="4198171" cy="557805"/>
            <a:chOff x="2593804" y="1887110"/>
            <a:chExt cx="4198171" cy="557805"/>
          </a:xfrm>
        </p:grpSpPr>
        <p:grpSp>
          <p:nvGrpSpPr>
            <p:cNvPr id="115" name="组合 114"/>
            <p:cNvGrpSpPr/>
            <p:nvPr/>
          </p:nvGrpSpPr>
          <p:grpSpPr>
            <a:xfrm>
              <a:off x="2593804" y="1887110"/>
              <a:ext cx="4174551" cy="557805"/>
              <a:chOff x="6550999" y="3163524"/>
              <a:chExt cx="4174551" cy="557805"/>
            </a:xfrm>
          </p:grpSpPr>
          <p:grpSp>
            <p:nvGrpSpPr>
              <p:cNvPr id="117" name="组合 116"/>
              <p:cNvGrpSpPr/>
              <p:nvPr/>
            </p:nvGrpSpPr>
            <p:grpSpPr>
              <a:xfrm>
                <a:off x="7183950" y="3167798"/>
                <a:ext cx="3541600" cy="400110"/>
                <a:chOff x="7416487" y="3147624"/>
                <a:chExt cx="3541600" cy="400110"/>
              </a:xfrm>
            </p:grpSpPr>
            <p:sp>
              <p:nvSpPr>
                <p:cNvPr id="121" name="文本框 120"/>
                <p:cNvSpPr txBox="1"/>
                <p:nvPr/>
              </p:nvSpPr>
              <p:spPr>
                <a:xfrm>
                  <a:off x="7416487" y="3147624"/>
                  <a:ext cx="3541600" cy="400110"/>
                </a:xfrm>
                <a:prstGeom prst="rect">
                  <a:avLst/>
                </a:prstGeom>
                <a:noFill/>
              </p:spPr>
              <p:txBody>
                <a:bodyPr wrap="square" rtlCol="0">
                  <a:spAutoFit/>
                </a:bodyPr>
                <a:lstStyle/>
                <a:p>
                  <a:r>
                    <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产品与服务</a:t>
                  </a:r>
                  <a:endPar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122" name="文本框 121"/>
                <p:cNvSpPr txBox="1"/>
                <p:nvPr/>
              </p:nvSpPr>
              <p:spPr>
                <a:xfrm>
                  <a:off x="8836797" y="3239957"/>
                  <a:ext cx="1556337" cy="307777"/>
                </a:xfrm>
                <a:prstGeom prst="rect">
                  <a:avLst/>
                </a:prstGeom>
                <a:noFill/>
              </p:spPr>
              <p:txBody>
                <a:bodyPr wrap="square" rtlCol="0">
                  <a:spAutoFit/>
                </a:bodyPr>
                <a:lstStyle/>
                <a:p>
                  <a:r>
                    <a:rPr lang="en-US" altLang="zh-CN" sz="1400" smtClean="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40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118" name="组合 117"/>
              <p:cNvGrpSpPr/>
              <p:nvPr/>
            </p:nvGrpSpPr>
            <p:grpSpPr>
              <a:xfrm>
                <a:off x="6550999" y="3163524"/>
                <a:ext cx="609331" cy="557805"/>
                <a:chOff x="6550999" y="3163524"/>
                <a:chExt cx="609331" cy="557805"/>
              </a:xfrm>
            </p:grpSpPr>
            <p:sp>
              <p:nvSpPr>
                <p:cNvPr id="119" name="矩形 118"/>
                <p:cNvSpPr/>
                <p:nvPr/>
              </p:nvSpPr>
              <p:spPr>
                <a:xfrm>
                  <a:off x="6613039" y="3163524"/>
                  <a:ext cx="484231" cy="494742"/>
                </a:xfrm>
                <a:prstGeom prst="rect">
                  <a:avLst/>
                </a:prstGeom>
                <a:solidFill>
                  <a:srgbClr val="22252A"/>
                </a:solidFill>
                <a:ln w="12700">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a typeface="思源黑体" panose="020b0500000000000000" pitchFamily="34" charset="-122"/>
                  </a:endParaRPr>
                </a:p>
              </p:txBody>
            </p:sp>
            <p:sp>
              <p:nvSpPr>
                <p:cNvPr id="120" name="文本框 119"/>
                <p:cNvSpPr txBox="1"/>
                <p:nvPr/>
              </p:nvSpPr>
              <p:spPr>
                <a:xfrm>
                  <a:off x="6550999" y="3198109"/>
                  <a:ext cx="609331" cy="523220"/>
                </a:xfrm>
                <a:prstGeom prst="rect">
                  <a:avLst/>
                </a:prstGeom>
                <a:noFill/>
              </p:spPr>
              <p:txBody>
                <a:bodyPr wrap="square" rtlCol="0">
                  <a:spAutoFit/>
                </a:bodyPr>
                <a:lstStyle/>
                <a:p>
                  <a:pPr algn="ctr"/>
                  <a:r>
                    <a:rPr lang="en-US" altLang="zh-CN" sz="28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02</a:t>
                  </a:r>
                  <a:endParaRPr lang="zh-CN" altLang="en-US" sz="28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grpSp>
        </p:grpSp>
        <p:sp>
          <p:nvSpPr>
            <p:cNvPr id="116" name="矩形 115"/>
            <p:cNvSpPr/>
            <p:nvPr/>
          </p:nvSpPr>
          <p:spPr>
            <a:xfrm>
              <a:off x="3258285" y="2159749"/>
              <a:ext cx="3533690" cy="276999"/>
            </a:xfrm>
            <a:prstGeom prst="rect">
              <a:avLst/>
            </a:prstGeom>
          </p:spPr>
          <p:txBody>
            <a:bodyPr wrap="square">
              <a:spAutoFit/>
            </a:bodyPr>
            <a:lstStyle/>
            <a:p>
              <a:pPr>
                <a:lnSpc>
                  <a:spcPct val="120000"/>
                </a:lnSpc>
              </a:pPr>
              <a:r>
                <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a:t>
              </a:r>
              <a:r>
                <a:rPr lang="en-US" altLang="zh-CN" sz="1000" smtClean="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template</a:t>
              </a:r>
              <a:endPar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grpSp>
      <p:grpSp>
        <p:nvGrpSpPr>
          <p:cNvPr id="123" name="组合 122"/>
          <p:cNvGrpSpPr/>
          <p:nvPr/>
        </p:nvGrpSpPr>
        <p:grpSpPr>
          <a:xfrm>
            <a:off x="2172552" y="3243339"/>
            <a:ext cx="4198171" cy="557805"/>
            <a:chOff x="2593804" y="1887110"/>
            <a:chExt cx="4198171" cy="557805"/>
          </a:xfrm>
        </p:grpSpPr>
        <p:grpSp>
          <p:nvGrpSpPr>
            <p:cNvPr id="124" name="组合 123"/>
            <p:cNvGrpSpPr/>
            <p:nvPr/>
          </p:nvGrpSpPr>
          <p:grpSpPr>
            <a:xfrm>
              <a:off x="2593804" y="1887110"/>
              <a:ext cx="4174551" cy="557805"/>
              <a:chOff x="6550999" y="3163524"/>
              <a:chExt cx="4174551" cy="557805"/>
            </a:xfrm>
          </p:grpSpPr>
          <p:grpSp>
            <p:nvGrpSpPr>
              <p:cNvPr id="126" name="组合 125"/>
              <p:cNvGrpSpPr/>
              <p:nvPr/>
            </p:nvGrpSpPr>
            <p:grpSpPr>
              <a:xfrm>
                <a:off x="7183950" y="3167798"/>
                <a:ext cx="3541600" cy="400110"/>
                <a:chOff x="7416487" y="3147624"/>
                <a:chExt cx="3541600" cy="400110"/>
              </a:xfrm>
            </p:grpSpPr>
            <p:sp>
              <p:nvSpPr>
                <p:cNvPr id="130" name="文本框 129"/>
                <p:cNvSpPr txBox="1"/>
                <p:nvPr/>
              </p:nvSpPr>
              <p:spPr>
                <a:xfrm>
                  <a:off x="7416487" y="3147624"/>
                  <a:ext cx="3541600" cy="400110"/>
                </a:xfrm>
                <a:prstGeom prst="rect">
                  <a:avLst/>
                </a:prstGeom>
                <a:noFill/>
              </p:spPr>
              <p:txBody>
                <a:bodyPr wrap="square" rtlCol="0">
                  <a:spAutoFit/>
                </a:bodyPr>
                <a:lstStyle/>
                <a:p>
                  <a:r>
                    <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市场与营销</a:t>
                  </a:r>
                  <a:endPar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131" name="文本框 130"/>
                <p:cNvSpPr txBox="1"/>
                <p:nvPr/>
              </p:nvSpPr>
              <p:spPr>
                <a:xfrm>
                  <a:off x="8836797" y="3239957"/>
                  <a:ext cx="1556337" cy="307777"/>
                </a:xfrm>
                <a:prstGeom prst="rect">
                  <a:avLst/>
                </a:prstGeom>
                <a:noFill/>
              </p:spPr>
              <p:txBody>
                <a:bodyPr wrap="square" rtlCol="0">
                  <a:spAutoFit/>
                </a:bodyPr>
                <a:lstStyle/>
                <a:p>
                  <a:r>
                    <a:rPr lang="en-US" altLang="zh-CN" sz="1400" smtClean="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40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127" name="组合 126"/>
              <p:cNvGrpSpPr/>
              <p:nvPr/>
            </p:nvGrpSpPr>
            <p:grpSpPr>
              <a:xfrm>
                <a:off x="6550999" y="3163524"/>
                <a:ext cx="609331" cy="557805"/>
                <a:chOff x="6550999" y="3163524"/>
                <a:chExt cx="609331" cy="557805"/>
              </a:xfrm>
            </p:grpSpPr>
            <p:sp>
              <p:nvSpPr>
                <p:cNvPr id="128" name="矩形 127"/>
                <p:cNvSpPr/>
                <p:nvPr/>
              </p:nvSpPr>
              <p:spPr>
                <a:xfrm>
                  <a:off x="6613039" y="3163524"/>
                  <a:ext cx="484231" cy="494742"/>
                </a:xfrm>
                <a:prstGeom prst="rect">
                  <a:avLst/>
                </a:prstGeom>
                <a:solidFill>
                  <a:srgbClr val="BE824E"/>
                </a:solidFill>
                <a:ln w="12700">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a typeface="思源黑体" panose="020b0500000000000000" pitchFamily="34" charset="-122"/>
                  </a:endParaRPr>
                </a:p>
              </p:txBody>
            </p:sp>
            <p:sp>
              <p:nvSpPr>
                <p:cNvPr id="129" name="文本框 128"/>
                <p:cNvSpPr txBox="1"/>
                <p:nvPr/>
              </p:nvSpPr>
              <p:spPr>
                <a:xfrm>
                  <a:off x="6550999" y="3198109"/>
                  <a:ext cx="609331" cy="523220"/>
                </a:xfrm>
                <a:prstGeom prst="rect">
                  <a:avLst/>
                </a:prstGeom>
                <a:noFill/>
              </p:spPr>
              <p:txBody>
                <a:bodyPr wrap="square" rtlCol="0">
                  <a:spAutoFit/>
                </a:bodyPr>
                <a:lstStyle/>
                <a:p>
                  <a:pPr algn="ctr"/>
                  <a:r>
                    <a:rPr lang="en-US" altLang="zh-CN" sz="28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03</a:t>
                  </a:r>
                  <a:endParaRPr lang="zh-CN" altLang="en-US" sz="28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grpSp>
        </p:grpSp>
        <p:sp>
          <p:nvSpPr>
            <p:cNvPr id="125" name="矩形 124"/>
            <p:cNvSpPr/>
            <p:nvPr/>
          </p:nvSpPr>
          <p:spPr>
            <a:xfrm>
              <a:off x="3258285" y="2159749"/>
              <a:ext cx="3533690" cy="276999"/>
            </a:xfrm>
            <a:prstGeom prst="rect">
              <a:avLst/>
            </a:prstGeom>
          </p:spPr>
          <p:txBody>
            <a:bodyPr wrap="square">
              <a:spAutoFit/>
            </a:bodyPr>
            <a:lstStyle/>
            <a:p>
              <a:pPr>
                <a:lnSpc>
                  <a:spcPct val="120000"/>
                </a:lnSpc>
              </a:pPr>
              <a:r>
                <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a:t>
              </a:r>
              <a:r>
                <a:rPr lang="en-US" altLang="zh-CN" sz="1000" smtClean="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template</a:t>
              </a:r>
              <a:endPar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grpSp>
      <p:grpSp>
        <p:nvGrpSpPr>
          <p:cNvPr id="132" name="组合 131"/>
          <p:cNvGrpSpPr/>
          <p:nvPr/>
        </p:nvGrpSpPr>
        <p:grpSpPr>
          <a:xfrm>
            <a:off x="2843923" y="4021851"/>
            <a:ext cx="4198171" cy="557805"/>
            <a:chOff x="2593804" y="1887110"/>
            <a:chExt cx="4198171" cy="557805"/>
          </a:xfrm>
        </p:grpSpPr>
        <p:grpSp>
          <p:nvGrpSpPr>
            <p:cNvPr id="133" name="组合 132"/>
            <p:cNvGrpSpPr/>
            <p:nvPr/>
          </p:nvGrpSpPr>
          <p:grpSpPr>
            <a:xfrm>
              <a:off x="2593804" y="1887110"/>
              <a:ext cx="4174551" cy="557805"/>
              <a:chOff x="6550999" y="3163524"/>
              <a:chExt cx="4174551" cy="557805"/>
            </a:xfrm>
          </p:grpSpPr>
          <p:grpSp>
            <p:nvGrpSpPr>
              <p:cNvPr id="135" name="组合 134"/>
              <p:cNvGrpSpPr/>
              <p:nvPr/>
            </p:nvGrpSpPr>
            <p:grpSpPr>
              <a:xfrm>
                <a:off x="7183950" y="3167798"/>
                <a:ext cx="3541600" cy="400110"/>
                <a:chOff x="7416487" y="3147624"/>
                <a:chExt cx="3541600" cy="400110"/>
              </a:xfrm>
            </p:grpSpPr>
            <p:sp>
              <p:nvSpPr>
                <p:cNvPr id="139" name="文本框 138"/>
                <p:cNvSpPr txBox="1"/>
                <p:nvPr/>
              </p:nvSpPr>
              <p:spPr>
                <a:xfrm>
                  <a:off x="7416487" y="3147624"/>
                  <a:ext cx="3541600" cy="400110"/>
                </a:xfrm>
                <a:prstGeom prst="rect">
                  <a:avLst/>
                </a:prstGeom>
                <a:noFill/>
              </p:spPr>
              <p:txBody>
                <a:bodyPr wrap="square" rtlCol="0">
                  <a:spAutoFit/>
                </a:bodyPr>
                <a:lstStyle/>
                <a:p>
                  <a:r>
                    <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发展与计划</a:t>
                  </a:r>
                  <a:endPar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140" name="文本框 139"/>
                <p:cNvSpPr txBox="1"/>
                <p:nvPr/>
              </p:nvSpPr>
              <p:spPr>
                <a:xfrm>
                  <a:off x="8836797" y="3239957"/>
                  <a:ext cx="1556337" cy="307777"/>
                </a:xfrm>
                <a:prstGeom prst="rect">
                  <a:avLst/>
                </a:prstGeom>
                <a:noFill/>
              </p:spPr>
              <p:txBody>
                <a:bodyPr wrap="square" rtlCol="0">
                  <a:spAutoFit/>
                </a:bodyPr>
                <a:lstStyle/>
                <a:p>
                  <a:r>
                    <a:rPr lang="en-US" altLang="zh-CN" sz="1400" smtClean="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40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136" name="组合 135"/>
              <p:cNvGrpSpPr/>
              <p:nvPr/>
            </p:nvGrpSpPr>
            <p:grpSpPr>
              <a:xfrm>
                <a:off x="6550999" y="3163524"/>
                <a:ext cx="609331" cy="557805"/>
                <a:chOff x="6550999" y="3163524"/>
                <a:chExt cx="609331" cy="557805"/>
              </a:xfrm>
            </p:grpSpPr>
            <p:sp>
              <p:nvSpPr>
                <p:cNvPr id="137" name="矩形 136"/>
                <p:cNvSpPr/>
                <p:nvPr/>
              </p:nvSpPr>
              <p:spPr>
                <a:xfrm>
                  <a:off x="6613039" y="3163524"/>
                  <a:ext cx="484231" cy="494742"/>
                </a:xfrm>
                <a:prstGeom prst="rect">
                  <a:avLst/>
                </a:prstGeom>
                <a:solidFill>
                  <a:srgbClr val="22252A"/>
                </a:solidFill>
                <a:ln w="12700">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a typeface="思源黑体" panose="020b0500000000000000" pitchFamily="34" charset="-122"/>
                  </a:endParaRPr>
                </a:p>
              </p:txBody>
            </p:sp>
            <p:sp>
              <p:nvSpPr>
                <p:cNvPr id="138" name="文本框 137"/>
                <p:cNvSpPr txBox="1"/>
                <p:nvPr/>
              </p:nvSpPr>
              <p:spPr>
                <a:xfrm>
                  <a:off x="6550999" y="3198109"/>
                  <a:ext cx="609331" cy="523220"/>
                </a:xfrm>
                <a:prstGeom prst="rect">
                  <a:avLst/>
                </a:prstGeom>
                <a:noFill/>
              </p:spPr>
              <p:txBody>
                <a:bodyPr wrap="square" rtlCol="0">
                  <a:spAutoFit/>
                </a:bodyPr>
                <a:lstStyle/>
                <a:p>
                  <a:pPr algn="ctr"/>
                  <a:r>
                    <a:rPr lang="en-US" altLang="zh-CN" sz="28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04</a:t>
                  </a:r>
                  <a:endParaRPr lang="zh-CN" altLang="en-US" sz="28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grpSp>
        </p:grpSp>
        <p:sp>
          <p:nvSpPr>
            <p:cNvPr id="134" name="矩形 133"/>
            <p:cNvSpPr/>
            <p:nvPr/>
          </p:nvSpPr>
          <p:spPr>
            <a:xfrm>
              <a:off x="3258285" y="2159749"/>
              <a:ext cx="3533690" cy="276999"/>
            </a:xfrm>
            <a:prstGeom prst="rect">
              <a:avLst/>
            </a:prstGeom>
          </p:spPr>
          <p:txBody>
            <a:bodyPr wrap="square">
              <a:spAutoFit/>
            </a:bodyPr>
            <a:lstStyle/>
            <a:p>
              <a:pPr>
                <a:lnSpc>
                  <a:spcPct val="120000"/>
                </a:lnSpc>
              </a:pPr>
              <a:r>
                <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a:t>
              </a:r>
              <a:r>
                <a:rPr lang="en-US" altLang="zh-CN" sz="1000" smtClean="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template</a:t>
              </a:r>
              <a:endPar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grpSp>
      <p:grpSp>
        <p:nvGrpSpPr>
          <p:cNvPr id="141" name="组合 140"/>
          <p:cNvGrpSpPr/>
          <p:nvPr/>
        </p:nvGrpSpPr>
        <p:grpSpPr>
          <a:xfrm>
            <a:off x="2172552" y="4800363"/>
            <a:ext cx="4198171" cy="557805"/>
            <a:chOff x="2593804" y="1887110"/>
            <a:chExt cx="4198171" cy="557805"/>
          </a:xfrm>
        </p:grpSpPr>
        <p:grpSp>
          <p:nvGrpSpPr>
            <p:cNvPr id="142" name="组合 141"/>
            <p:cNvGrpSpPr/>
            <p:nvPr/>
          </p:nvGrpSpPr>
          <p:grpSpPr>
            <a:xfrm>
              <a:off x="2593804" y="1887110"/>
              <a:ext cx="4174551" cy="557805"/>
              <a:chOff x="6550999" y="3163524"/>
              <a:chExt cx="4174551" cy="557805"/>
            </a:xfrm>
          </p:grpSpPr>
          <p:grpSp>
            <p:nvGrpSpPr>
              <p:cNvPr id="144" name="组合 143"/>
              <p:cNvGrpSpPr/>
              <p:nvPr/>
            </p:nvGrpSpPr>
            <p:grpSpPr>
              <a:xfrm>
                <a:off x="7183950" y="3167798"/>
                <a:ext cx="3541600" cy="400110"/>
                <a:chOff x="7416487" y="3147624"/>
                <a:chExt cx="3541600" cy="400110"/>
              </a:xfrm>
            </p:grpSpPr>
            <p:sp>
              <p:nvSpPr>
                <p:cNvPr id="148" name="文本框 147"/>
                <p:cNvSpPr txBox="1"/>
                <p:nvPr/>
              </p:nvSpPr>
              <p:spPr>
                <a:xfrm>
                  <a:off x="7416487" y="3147624"/>
                  <a:ext cx="3541600" cy="400110"/>
                </a:xfrm>
                <a:prstGeom prst="rect">
                  <a:avLst/>
                </a:prstGeom>
                <a:noFill/>
              </p:spPr>
              <p:txBody>
                <a:bodyPr wrap="square" rtlCol="0">
                  <a:spAutoFit/>
                </a:bodyPr>
                <a:lstStyle/>
                <a:p>
                  <a:r>
                    <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前景与未来</a:t>
                  </a:r>
                  <a:endParaRPr lang="zh-CN" altLang="en-US" sz="2000" b="1">
                    <a:solidFill>
                      <a:srgbClr val="22252A"/>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endParaRPr>
                </a:p>
              </p:txBody>
            </p:sp>
            <p:sp>
              <p:nvSpPr>
                <p:cNvPr id="149" name="文本框 148"/>
                <p:cNvSpPr txBox="1"/>
                <p:nvPr/>
              </p:nvSpPr>
              <p:spPr>
                <a:xfrm>
                  <a:off x="8836797" y="3239957"/>
                  <a:ext cx="1556337" cy="307777"/>
                </a:xfrm>
                <a:prstGeom prst="rect">
                  <a:avLst/>
                </a:prstGeom>
                <a:noFill/>
              </p:spPr>
              <p:txBody>
                <a:bodyPr wrap="square" rtlCol="0">
                  <a:spAutoFit/>
                </a:bodyPr>
                <a:lstStyle/>
                <a:p>
                  <a:r>
                    <a:rPr lang="en-US" altLang="zh-CN" sz="1400" smtClean="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Company introduction</a:t>
                  </a:r>
                  <a:endParaRPr lang="en-US" altLang="zh-CN" sz="1400">
                    <a:solidFill>
                      <a:schemeClr val="tx1">
                        <a:lumMod val="50000"/>
                        <a:lumOff val="50000"/>
                      </a:schemeClr>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145" name="组合 144"/>
              <p:cNvGrpSpPr/>
              <p:nvPr/>
            </p:nvGrpSpPr>
            <p:grpSpPr>
              <a:xfrm>
                <a:off x="6550999" y="3163524"/>
                <a:ext cx="609331" cy="557805"/>
                <a:chOff x="6550999" y="3163524"/>
                <a:chExt cx="609331" cy="557805"/>
              </a:xfrm>
            </p:grpSpPr>
            <p:sp>
              <p:nvSpPr>
                <p:cNvPr id="146" name="矩形 145"/>
                <p:cNvSpPr/>
                <p:nvPr/>
              </p:nvSpPr>
              <p:spPr>
                <a:xfrm>
                  <a:off x="6613039" y="3163524"/>
                  <a:ext cx="484231" cy="494742"/>
                </a:xfrm>
                <a:prstGeom prst="rect">
                  <a:avLst/>
                </a:prstGeom>
                <a:solidFill>
                  <a:srgbClr val="BE824E"/>
                </a:solidFill>
                <a:ln w="12700">
                  <a:noFill/>
                </a:ln>
                <a:effectLst>
                  <a:outerShdw blurRad="101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52A"/>
                    </a:solidFill>
                    <a:ea typeface="思源黑体" panose="020b0500000000000000" pitchFamily="34" charset="-122"/>
                  </a:endParaRPr>
                </a:p>
              </p:txBody>
            </p:sp>
            <p:sp>
              <p:nvSpPr>
                <p:cNvPr id="147" name="文本框 146"/>
                <p:cNvSpPr txBox="1"/>
                <p:nvPr/>
              </p:nvSpPr>
              <p:spPr>
                <a:xfrm>
                  <a:off x="6550999" y="3198109"/>
                  <a:ext cx="609331" cy="523220"/>
                </a:xfrm>
                <a:prstGeom prst="rect">
                  <a:avLst/>
                </a:prstGeom>
                <a:noFill/>
              </p:spPr>
              <p:txBody>
                <a:bodyPr wrap="square" rtlCol="0">
                  <a:spAutoFit/>
                </a:bodyPr>
                <a:lstStyle/>
                <a:p>
                  <a:pPr algn="ctr"/>
                  <a:r>
                    <a:rPr lang="en-US" altLang="zh-CN" sz="28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05</a:t>
                  </a:r>
                  <a:endParaRPr lang="zh-CN" altLang="en-US" sz="28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grpSp>
        </p:grpSp>
        <p:sp>
          <p:nvSpPr>
            <p:cNvPr id="143" name="矩形 142"/>
            <p:cNvSpPr/>
            <p:nvPr/>
          </p:nvSpPr>
          <p:spPr>
            <a:xfrm>
              <a:off x="3258285" y="2159749"/>
              <a:ext cx="3533690" cy="276999"/>
            </a:xfrm>
            <a:prstGeom prst="rect">
              <a:avLst/>
            </a:prstGeom>
          </p:spPr>
          <p:txBody>
            <a:bodyPr wrap="square">
              <a:spAutoFit/>
            </a:bodyPr>
            <a:lstStyle/>
            <a:p>
              <a:pPr>
                <a:lnSpc>
                  <a:spcPct val="120000"/>
                </a:lnSpc>
              </a:pPr>
              <a:r>
                <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Brief introduction to the business plan for atmospheric minimalism ppt </a:t>
              </a:r>
              <a:r>
                <a:rPr lang="en-US" altLang="zh-CN" sz="1000" smtClean="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rPr>
                <a:t>template</a:t>
              </a:r>
              <a:endParaRPr lang="en-US" altLang="zh-CN" sz="1000">
                <a:solidFill>
                  <a:schemeClr val="tx1">
                    <a:lumMod val="50000"/>
                    <a:lumOff val="50000"/>
                  </a:schemeClr>
                </a:solidFill>
                <a:latin typeface="Aparajita" panose="020b0604020202020204" pitchFamily="34" charset="0"/>
                <a:ea typeface="方正黑体简体" panose="02010601030101010101" pitchFamily="2" charset="-122"/>
                <a:cs typeface="Aparajita" panose="020b0604020202020204" pitchFamily="34" charset="0"/>
              </a:endParaRPr>
            </a:p>
          </p:txBody>
        </p:sp>
      </p:grpSp>
      <p:sp>
        <p:nvSpPr>
          <p:cNvPr id="150" name="椭圆 149"/>
          <p:cNvSpPr/>
          <p:nvPr/>
        </p:nvSpPr>
        <p:spPr>
          <a:xfrm>
            <a:off x="8446747" y="1790239"/>
            <a:ext cx="3288961" cy="3288961"/>
          </a:xfrm>
          <a:prstGeom prst="ellipse">
            <a:avLst/>
          </a:prstGeom>
          <a:solidFill>
            <a:srgbClr val="22252A">
              <a:alpha val="63000"/>
            </a:srgbClr>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531211" y="3466871"/>
            <a:ext cx="3070692" cy="646331"/>
          </a:xfrm>
          <a:prstGeom prst="rect">
            <a:avLst/>
          </a:prstGeom>
          <a:noFill/>
        </p:spPr>
        <p:txBody>
          <a:bodyPr wrap="square" rtlCol="0">
            <a:spAutoFit/>
          </a:bodyPr>
          <a:lstStyle/>
          <a:p>
            <a:pPr algn="ctr"/>
            <a:r>
              <a:rPr lang="en-US" altLang="zh-CN" sz="3600" smtClean="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CONTENTS</a:t>
            </a:r>
            <a:endParaRPr lang="zh-CN" altLang="en-US" sz="3600">
              <a:solidFill>
                <a:schemeClr val="bg1"/>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sp>
        <p:nvSpPr>
          <p:cNvPr id="54" name="文本框 53"/>
          <p:cNvSpPr txBox="1"/>
          <p:nvPr/>
        </p:nvSpPr>
        <p:spPr>
          <a:xfrm>
            <a:off x="8531211" y="2818751"/>
            <a:ext cx="3070692" cy="707886"/>
          </a:xfrm>
          <a:prstGeom prst="rect">
            <a:avLst/>
          </a:prstGeom>
          <a:noFill/>
        </p:spPr>
        <p:txBody>
          <a:bodyPr wrap="square" rtlCol="0">
            <a:spAutoFit/>
          </a:bodyPr>
          <a:lstStyle/>
          <a:p>
            <a:pPr algn="ctr"/>
            <a:r>
              <a:rPr lang="zh-CN" altLang="en-US" sz="4000" b="1" smtClean="0">
                <a:solidFill>
                  <a:schemeClr val="bg1"/>
                </a:solidFill>
                <a:effectLst>
                  <a:outerShdw blurRad="38100" dist="38100" dir="2700000" algn="tl">
                    <a:srgbClr val="000000">
                      <a:alpha val="30000"/>
                    </a:srgbClr>
                  </a:outerShdw>
                </a:effectLst>
                <a:latin typeface="思源黑体" panose="020b0500000000000000" pitchFamily="34" charset="-122"/>
                <a:ea typeface="思源黑体" panose="020b0500000000000000" pitchFamily="34" charset="-122"/>
                <a:cs typeface="Aparajita" panose="020b0604020202020204" pitchFamily="34" charset="0"/>
              </a:rPr>
              <a:t>目录</a:t>
            </a:r>
            <a:endParaRPr lang="zh-CN" altLang="en-US" sz="4000" b="1">
              <a:solidFill>
                <a:schemeClr val="bg1"/>
              </a:solidFill>
              <a:effectLst>
                <a:outerShdw blurRad="38100" dist="38100" dir="2700000" algn="tl">
                  <a:srgbClr val="000000">
                    <a:alpha val="30000"/>
                  </a:srgbClr>
                </a:outerShdw>
              </a:effectLst>
              <a:latin typeface="思源黑体" panose="020b0500000000000000" pitchFamily="34" charset="-122"/>
              <a:ea typeface="思源黑体" panose="020b0500000000000000" pitchFamily="34" charset="-122"/>
              <a:cs typeface="Aparajita" panose="020b0604020202020204" pitchFamily="34" charset="0"/>
            </a:endParaRPr>
          </a:p>
        </p:txBody>
      </p:sp>
    </p:spTree>
  </p:cSld>
  <p:clrMapOvr>
    <a:masterClrMapping/>
  </p:clrMapOvr>
  <mc:AlternateContent>
    <mc:Choice xmlns:p15="http://schemas.microsoft.com/office/powerpoint/2012/main" Requires="p15">
      <p:transitio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par>
                                <p:cTn id="36" presetID="2" presetClass="entr" presetSubtype="1" fill="hold"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par>
                                <p:cTn id="40" presetID="2" presetClass="entr" presetSubtype="1" fill="hold" nodeType="withEffect">
                                  <p:stCondLst>
                                    <p:cond delay="250"/>
                                  </p:stCondLst>
                                  <p:childTnLst>
                                    <p:set>
                                      <p:cBhvr>
                                        <p:cTn id="41" dur="1" fill="hold">
                                          <p:stCondLst>
                                            <p:cond delay="0"/>
                                          </p:stCondLst>
                                        </p:cTn>
                                        <p:tgtEl>
                                          <p:spTgt spid="110"/>
                                        </p:tgtEl>
                                        <p:attrNameLst>
                                          <p:attrName>style.visibility</p:attrName>
                                        </p:attrNameLst>
                                      </p:cBhvr>
                                      <p:to>
                                        <p:strVal val="visible"/>
                                      </p:to>
                                    </p:set>
                                    <p:anim calcmode="lin" valueType="num">
                                      <p:cBhvr additive="base">
                                        <p:cTn id="42" dur="500" fill="hold"/>
                                        <p:tgtEl>
                                          <p:spTgt spid="110"/>
                                        </p:tgtEl>
                                        <p:attrNameLst>
                                          <p:attrName>ppt_x</p:attrName>
                                        </p:attrNameLst>
                                      </p:cBhvr>
                                      <p:tavLst>
                                        <p:tav tm="0">
                                          <p:val>
                                            <p:strVal val="#ppt_x"/>
                                          </p:val>
                                        </p:tav>
                                        <p:tav tm="100000">
                                          <p:val>
                                            <p:strVal val="#ppt_x"/>
                                          </p:val>
                                        </p:tav>
                                      </p:tavLst>
                                    </p:anim>
                                    <p:anim calcmode="lin" valueType="num">
                                      <p:cBhvr additive="base">
                                        <p:cTn id="43" dur="500" fill="hold"/>
                                        <p:tgtEl>
                                          <p:spTgt spid="110"/>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stCondLst>
                                    <p:cond delay="25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500" fill="hold"/>
                                        <p:tgtEl>
                                          <p:spTgt spid="111"/>
                                        </p:tgtEl>
                                        <p:attrNameLst>
                                          <p:attrName>ppt_x</p:attrName>
                                        </p:attrNameLst>
                                      </p:cBhvr>
                                      <p:tavLst>
                                        <p:tav tm="0">
                                          <p:val>
                                            <p:strVal val="#ppt_x"/>
                                          </p:val>
                                        </p:tav>
                                        <p:tav tm="100000">
                                          <p:val>
                                            <p:strVal val="#ppt_x"/>
                                          </p:val>
                                        </p:tav>
                                      </p:tavLst>
                                    </p:anim>
                                    <p:anim calcmode="lin" valueType="num">
                                      <p:cBhvr additive="base">
                                        <p:cTn id="47" dur="500" fill="hold"/>
                                        <p:tgtEl>
                                          <p:spTgt spid="11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250"/>
                                  </p:stCondLst>
                                  <p:childTnLst>
                                    <p:set>
                                      <p:cBhvr>
                                        <p:cTn id="49" dur="1" fill="hold">
                                          <p:stCondLst>
                                            <p:cond delay="0"/>
                                          </p:stCondLst>
                                        </p:cTn>
                                        <p:tgtEl>
                                          <p:spTgt spid="112"/>
                                        </p:tgtEl>
                                        <p:attrNameLst>
                                          <p:attrName>style.visibility</p:attrName>
                                        </p:attrNameLst>
                                      </p:cBhvr>
                                      <p:to>
                                        <p:strVal val="visible"/>
                                      </p:to>
                                    </p:set>
                                    <p:anim calcmode="lin" valueType="num">
                                      <p:cBhvr additive="base">
                                        <p:cTn id="50" dur="500" fill="hold"/>
                                        <p:tgtEl>
                                          <p:spTgt spid="112"/>
                                        </p:tgtEl>
                                        <p:attrNameLst>
                                          <p:attrName>ppt_x</p:attrName>
                                        </p:attrNameLst>
                                      </p:cBhvr>
                                      <p:tavLst>
                                        <p:tav tm="0">
                                          <p:val>
                                            <p:strVal val="#ppt_x"/>
                                          </p:val>
                                        </p:tav>
                                        <p:tav tm="100000">
                                          <p:val>
                                            <p:strVal val="#ppt_x"/>
                                          </p:val>
                                        </p:tav>
                                      </p:tavLst>
                                    </p:anim>
                                    <p:anim calcmode="lin" valueType="num">
                                      <p:cBhvr additive="base">
                                        <p:cTn id="51" dur="500" fill="hold"/>
                                        <p:tgtEl>
                                          <p:spTgt spid="112"/>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750"/>
                            </p:stCondLst>
                            <p:childTnLst>
                              <p:par>
                                <p:cTn id="53" presetID="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1250"/>
                            </p:stCondLst>
                            <p:childTnLst>
                              <p:par>
                                <p:cTn id="58" presetID="2" presetClass="entr" presetSubtype="4" fill="hold" nodeType="afterEffect">
                                  <p:stCondLst>
                                    <p:cond delay="0"/>
                                  </p:stCondLst>
                                  <p:childTnLst>
                                    <p:set>
                                      <p:cBhvr>
                                        <p:cTn id="59" dur="1" fill="hold">
                                          <p:stCondLst>
                                            <p:cond delay="0"/>
                                          </p:stCondLst>
                                        </p:cTn>
                                        <p:tgtEl>
                                          <p:spTgt spid="114"/>
                                        </p:tgtEl>
                                        <p:attrNameLst>
                                          <p:attrName>style.visibility</p:attrName>
                                        </p:attrNameLst>
                                      </p:cBhvr>
                                      <p:to>
                                        <p:strVal val="visible"/>
                                      </p:to>
                                    </p:set>
                                    <p:anim calcmode="lin" valueType="num">
                                      <p:cBhvr additive="base">
                                        <p:cTn id="60" dur="500" fill="hold"/>
                                        <p:tgtEl>
                                          <p:spTgt spid="114"/>
                                        </p:tgtEl>
                                        <p:attrNameLst>
                                          <p:attrName>ppt_x</p:attrName>
                                        </p:attrNameLst>
                                      </p:cBhvr>
                                      <p:tavLst>
                                        <p:tav tm="0">
                                          <p:val>
                                            <p:strVal val="#ppt_x"/>
                                          </p:val>
                                        </p:tav>
                                        <p:tav tm="100000">
                                          <p:val>
                                            <p:strVal val="#ppt_x"/>
                                          </p:val>
                                        </p:tav>
                                      </p:tavLst>
                                    </p:anim>
                                    <p:anim calcmode="lin" valueType="num">
                                      <p:cBhvr additive="base">
                                        <p:cTn id="61" dur="500" fill="hold"/>
                                        <p:tgtEl>
                                          <p:spTgt spid="114"/>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1750"/>
                            </p:stCondLst>
                            <p:childTnLst>
                              <p:par>
                                <p:cTn id="63" presetID="2" presetClass="entr" presetSubtype="4" fill="hold" nodeType="after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additive="base">
                                        <p:cTn id="65" dur="500" fill="hold"/>
                                        <p:tgtEl>
                                          <p:spTgt spid="123"/>
                                        </p:tgtEl>
                                        <p:attrNameLst>
                                          <p:attrName>ppt_x</p:attrName>
                                        </p:attrNameLst>
                                      </p:cBhvr>
                                      <p:tavLst>
                                        <p:tav tm="0">
                                          <p:val>
                                            <p:strVal val="#ppt_x"/>
                                          </p:val>
                                        </p:tav>
                                        <p:tav tm="100000">
                                          <p:val>
                                            <p:strVal val="#ppt_x"/>
                                          </p:val>
                                        </p:tav>
                                      </p:tavLst>
                                    </p:anim>
                                    <p:anim calcmode="lin" valueType="num">
                                      <p:cBhvr additive="base">
                                        <p:cTn id="66" dur="500" fill="hold"/>
                                        <p:tgtEl>
                                          <p:spTgt spid="123"/>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2250"/>
                            </p:stCondLst>
                            <p:childTnLst>
                              <p:par>
                                <p:cTn id="68" presetID="2" presetClass="entr" presetSubtype="4"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fill="hold"/>
                                        <p:tgtEl>
                                          <p:spTgt spid="132"/>
                                        </p:tgtEl>
                                        <p:attrNameLst>
                                          <p:attrName>ppt_x</p:attrName>
                                        </p:attrNameLst>
                                      </p:cBhvr>
                                      <p:tavLst>
                                        <p:tav tm="0">
                                          <p:val>
                                            <p:strVal val="#ppt_x"/>
                                          </p:val>
                                        </p:tav>
                                        <p:tav tm="100000">
                                          <p:val>
                                            <p:strVal val="#ppt_x"/>
                                          </p:val>
                                        </p:tav>
                                      </p:tavLst>
                                    </p:anim>
                                    <p:anim calcmode="lin" valueType="num">
                                      <p:cBhvr additive="base">
                                        <p:cTn id="71" dur="500" fill="hold"/>
                                        <p:tgtEl>
                                          <p:spTgt spid="132"/>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2750"/>
                            </p:stCondLst>
                            <p:childTnLst>
                              <p:par>
                                <p:cTn id="73" presetID="2" presetClass="entr" presetSubtype="4" fill="hold" nodeType="after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500" fill="hold"/>
                                        <p:tgtEl>
                                          <p:spTgt spid="141"/>
                                        </p:tgtEl>
                                        <p:attrNameLst>
                                          <p:attrName>ppt_x</p:attrName>
                                        </p:attrNameLst>
                                      </p:cBhvr>
                                      <p:tavLst>
                                        <p:tav tm="0">
                                          <p:val>
                                            <p:strVal val="#ppt_x"/>
                                          </p:val>
                                        </p:tav>
                                        <p:tav tm="100000">
                                          <p:val>
                                            <p:strVal val="#ppt_x"/>
                                          </p:val>
                                        </p:tav>
                                      </p:tavLst>
                                    </p:anim>
                                    <p:anim calcmode="lin" valueType="num">
                                      <p:cBhvr additive="base">
                                        <p:cTn id="76"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5" grpId="0" animBg="1"/>
      <p:bldP spid="150" grpId="0" animBg="1"/>
      <p:bldP spid="18" grpId="0"/>
      <p:bldP spid="5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矩形 2"/>
          <p:cNvSpPr/>
          <p:nvPr/>
        </p:nvSpPr>
        <p:spPr>
          <a:xfrm flipV="1">
            <a:off x="0" y="5631838"/>
            <a:ext cx="12192000" cy="1226156"/>
          </a:xfrm>
          <a:custGeom>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2" name="组合 1"/>
          <p:cNvGrpSpPr/>
          <p:nvPr/>
        </p:nvGrpSpPr>
        <p:grpSpPr>
          <a:xfrm>
            <a:off x="1046186" y="1806007"/>
            <a:ext cx="10042369" cy="4156524"/>
            <a:chOff x="784639" y="1616757"/>
            <a:chExt cx="10602207" cy="4388240"/>
          </a:xfrm>
        </p:grpSpPr>
        <p:pic>
          <p:nvPicPr>
            <p:cNvPr id="10" name="图片占位符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65" y="3844999"/>
              <a:ext cx="4024756" cy="2159998"/>
            </a:xfrm>
            <a:prstGeom prst="rect">
              <a:avLst/>
            </a:prstGeom>
          </p:spPr>
        </p:pic>
        <p:pic>
          <p:nvPicPr>
            <p:cNvPr id="11" name="图片占位符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465" y="1616757"/>
              <a:ext cx="1979729" cy="2159998"/>
            </a:xfrm>
            <a:prstGeom prst="rect">
              <a:avLst/>
            </a:prstGeom>
          </p:spPr>
        </p:pic>
        <p:pic>
          <p:nvPicPr>
            <p:cNvPr id="12" name="图片占位符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824" y="1616757"/>
              <a:ext cx="2398349" cy="4388240"/>
            </a:xfrm>
            <a:prstGeom prst="rect">
              <a:avLst/>
            </a:prstGeom>
          </p:spPr>
        </p:pic>
        <p:pic>
          <p:nvPicPr>
            <p:cNvPr id="13" name="图片占位符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640" y="3847716"/>
              <a:ext cx="1990042" cy="2157281"/>
            </a:xfrm>
            <a:prstGeom prst="rect">
              <a:avLst/>
            </a:prstGeom>
          </p:spPr>
        </p:pic>
        <p:pic>
          <p:nvPicPr>
            <p:cNvPr id="14" name="图片占位符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639" y="1616757"/>
              <a:ext cx="4049893" cy="2159998"/>
            </a:xfrm>
            <a:prstGeom prst="rect">
              <a:avLst/>
            </a:prstGeom>
          </p:spPr>
        </p:pic>
        <p:sp>
          <p:nvSpPr>
            <p:cNvPr id="15" name="Rectangle 8"/>
            <p:cNvSpPr/>
            <p:nvPr/>
          </p:nvSpPr>
          <p:spPr>
            <a:xfrm>
              <a:off x="2841485" y="3844997"/>
              <a:ext cx="1993048" cy="2160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bg1"/>
                </a:solidFill>
                <a:latin typeface="FontAwesome" pitchFamily="2" charset="0"/>
              </a:endParaRPr>
            </a:p>
          </p:txBody>
        </p:sp>
        <p:sp>
          <p:nvSpPr>
            <p:cNvPr id="16" name="Rectangle 9"/>
            <p:cNvSpPr/>
            <p:nvPr/>
          </p:nvSpPr>
          <p:spPr>
            <a:xfrm>
              <a:off x="9389173" y="1616757"/>
              <a:ext cx="1993048" cy="2159999"/>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800">
                <a:solidFill>
                  <a:schemeClr val="bg1"/>
                </a:solidFill>
                <a:latin typeface="FontAwesome" pitchFamily="2" charset="0"/>
              </a:endParaRPr>
            </a:p>
          </p:txBody>
        </p:sp>
        <p:grpSp>
          <p:nvGrpSpPr>
            <p:cNvPr id="17" name="Group 10"/>
            <p:cNvGrpSpPr/>
            <p:nvPr/>
          </p:nvGrpSpPr>
          <p:grpSpPr>
            <a:xfrm>
              <a:off x="9961438" y="2178888"/>
              <a:ext cx="739658" cy="622272"/>
              <a:chOff x="5356342" y="3093565"/>
              <a:chExt cx="465138" cy="391319"/>
            </a:xfrm>
            <a:solidFill>
              <a:schemeClr val="bg1"/>
            </a:solidFill>
          </p:grpSpPr>
          <p:sp>
            <p:nvSpPr>
              <p:cNvPr id="18" name="AutoShape 120"/>
              <p:cNvSpPr/>
              <p:nvPr/>
            </p:nvSpPr>
            <p:spPr bwMode="auto">
              <a:xfrm>
                <a:off x="5473023" y="319516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chemeClr val="bg2"/>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30967" y="325310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chemeClr val="bg2"/>
                  </a:solidFill>
                  <a:effectLst>
                    <a:outerShdw blurRad="38100" dist="38100" dir="2700000" algn="tl">
                      <a:srgbClr val="000000"/>
                    </a:outerShdw>
                  </a:effectLst>
                  <a:latin typeface="Gill Sans" charset="0"/>
                  <a:sym typeface="Gill Sans" charset="0"/>
                </a:endParaRPr>
              </a:p>
            </p:txBody>
          </p:sp>
          <p:sp>
            <p:nvSpPr>
              <p:cNvPr id="20" name="AutoShape 122"/>
              <p:cNvSpPr/>
              <p:nvPr/>
            </p:nvSpPr>
            <p:spPr bwMode="auto">
              <a:xfrm>
                <a:off x="5356342" y="309356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chemeClr val="bg2"/>
                  </a:solidFill>
                  <a:effectLst>
                    <a:outerShdw blurRad="38100" dist="38100" dir="2700000" algn="tl">
                      <a:srgbClr val="000000"/>
                    </a:outerShdw>
                  </a:effectLst>
                  <a:latin typeface="Gill Sans" charset="0"/>
                  <a:sym typeface="Gill Sans" charset="0"/>
                </a:endParaRPr>
              </a:p>
            </p:txBody>
          </p:sp>
        </p:grpSp>
        <p:grpSp>
          <p:nvGrpSpPr>
            <p:cNvPr id="21" name="Group 14"/>
            <p:cNvGrpSpPr/>
            <p:nvPr/>
          </p:nvGrpSpPr>
          <p:grpSpPr>
            <a:xfrm>
              <a:off x="9396688" y="2821852"/>
              <a:ext cx="1990158" cy="774108"/>
              <a:chOff x="9425586" y="2919073"/>
              <a:chExt cx="1990158" cy="774108"/>
            </a:xfrm>
          </p:grpSpPr>
          <p:sp>
            <p:nvSpPr>
              <p:cNvPr id="25" name="Rectangle 15"/>
              <p:cNvSpPr/>
              <p:nvPr/>
            </p:nvSpPr>
            <p:spPr>
              <a:xfrm>
                <a:off x="9679636" y="2919073"/>
                <a:ext cx="1299399" cy="335833"/>
              </a:xfrm>
              <a:prstGeom prst="rect">
                <a:avLst/>
              </a:prstGeom>
            </p:spPr>
            <p:txBody>
              <a:bodyPr wrap="none">
                <a:spAutoFit/>
              </a:bodyPr>
              <a:lstStyle/>
              <a:p>
                <a:r>
                  <a:rPr lang="en-US" sz="1465">
                    <a:solidFill>
                      <a:schemeClr val="bg1"/>
                    </a:solidFill>
                  </a:rPr>
                  <a:t>Camera Good</a:t>
                </a:r>
                <a:endParaRPr lang="en-US" sz="1465">
                  <a:solidFill>
                    <a:schemeClr val="bg1"/>
                  </a:solidFill>
                </a:endParaRPr>
              </a:p>
            </p:txBody>
          </p:sp>
          <p:sp>
            <p:nvSpPr>
              <p:cNvPr id="26" name="Rectangle 16"/>
              <p:cNvSpPr/>
              <p:nvPr/>
            </p:nvSpPr>
            <p:spPr>
              <a:xfrm>
                <a:off x="9425586" y="3205779"/>
                <a:ext cx="1990158" cy="487402"/>
              </a:xfrm>
              <a:prstGeom prst="rect">
                <a:avLst/>
              </a:prstGeom>
            </p:spPr>
            <p:txBody>
              <a:bodyPr wrap="square">
                <a:spAutoFit/>
              </a:bodyPr>
              <a:lstStyle/>
              <a:p>
                <a:pPr algn="ctr"/>
                <a:r>
                  <a:rPr lang="id-ID" sz="1200">
                    <a:solidFill>
                      <a:schemeClr val="bg1"/>
                    </a:solidFill>
                  </a:rPr>
                  <a:t>Suitable for all categories business</a:t>
                </a:r>
                <a:endParaRPr lang="id-ID" sz="1200">
                  <a:solidFill>
                    <a:schemeClr val="bg1"/>
                  </a:solidFill>
                </a:endParaRPr>
              </a:p>
            </p:txBody>
          </p:sp>
        </p:grpSp>
        <p:grpSp>
          <p:nvGrpSpPr>
            <p:cNvPr id="27" name="Group 17"/>
            <p:cNvGrpSpPr/>
            <p:nvPr/>
          </p:nvGrpSpPr>
          <p:grpSpPr>
            <a:xfrm rot="16200000">
              <a:off x="3508305" y="4141847"/>
              <a:ext cx="626751" cy="912061"/>
              <a:chOff x="11078485" y="2115665"/>
              <a:chExt cx="319088" cy="464344"/>
            </a:xfrm>
            <a:solidFill>
              <a:schemeClr val="bg1"/>
            </a:solidFill>
          </p:grpSpPr>
          <p:sp>
            <p:nvSpPr>
              <p:cNvPr id="28" name="AutoShape 60"/>
              <p:cNvSpPr/>
              <p:nvPr/>
            </p:nvSpPr>
            <p:spPr bwMode="auto">
              <a:xfrm>
                <a:off x="11209454" y="2245840"/>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9" name="AutoShape 61"/>
              <p:cNvSpPr/>
              <p:nvPr/>
            </p:nvSpPr>
            <p:spPr bwMode="auto">
              <a:xfrm>
                <a:off x="11209454" y="2420465"/>
                <a:ext cx="28575"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0" name="AutoShape 62"/>
              <p:cNvSpPr/>
              <p:nvPr/>
            </p:nvSpPr>
            <p:spPr bwMode="auto">
              <a:xfrm>
                <a:off x="11122142" y="2333153"/>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1" name="AutoShape 63"/>
              <p:cNvSpPr/>
              <p:nvPr/>
            </p:nvSpPr>
            <p:spPr bwMode="auto">
              <a:xfrm>
                <a:off x="11295973" y="2333153"/>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2" name="AutoShape 64"/>
              <p:cNvSpPr/>
              <p:nvPr/>
            </p:nvSpPr>
            <p:spPr bwMode="auto">
              <a:xfrm>
                <a:off x="11150717" y="2391097"/>
                <a:ext cx="29369" cy="29369"/>
              </a:xfrm>
              <a:custGeom>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3" name="AutoShape 65"/>
              <p:cNvSpPr/>
              <p:nvPr/>
            </p:nvSpPr>
            <p:spPr bwMode="auto">
              <a:xfrm>
                <a:off x="11150717" y="2275209"/>
                <a:ext cx="29369" cy="29369"/>
              </a:xfrm>
              <a:custGeom>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4" name="AutoShape 66"/>
              <p:cNvSpPr/>
              <p:nvPr/>
            </p:nvSpPr>
            <p:spPr bwMode="auto">
              <a:xfrm>
                <a:off x="11267398" y="2391097"/>
                <a:ext cx="28575" cy="29369"/>
              </a:xfrm>
              <a:custGeom>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5" name="AutoShape 67"/>
              <p:cNvSpPr/>
              <p:nvPr/>
            </p:nvSpPr>
            <p:spPr bwMode="auto">
              <a:xfrm>
                <a:off x="11078485" y="2115665"/>
                <a:ext cx="319088"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6" name="AutoShape 68"/>
              <p:cNvSpPr/>
              <p:nvPr/>
            </p:nvSpPr>
            <p:spPr bwMode="auto">
              <a:xfrm>
                <a:off x="11209454" y="2275209"/>
                <a:ext cx="87313" cy="88106"/>
              </a:xfrm>
              <a:custGeom>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25400" tIns="25400" rIns="25400" bIns="25400" anchor="ctr"/>
              <a:lstStyle/>
              <a:p>
                <a:pPr algn="ctr" defTabSz="3048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37" name="Group 27"/>
            <p:cNvGrpSpPr/>
            <p:nvPr/>
          </p:nvGrpSpPr>
          <p:grpSpPr>
            <a:xfrm>
              <a:off x="2844373" y="4943387"/>
              <a:ext cx="1990160" cy="795879"/>
              <a:chOff x="2873271" y="5040608"/>
              <a:chExt cx="1990160" cy="795879"/>
            </a:xfrm>
          </p:grpSpPr>
          <p:sp>
            <p:nvSpPr>
              <p:cNvPr id="38" name="Rectangle 28"/>
              <p:cNvSpPr/>
              <p:nvPr/>
            </p:nvSpPr>
            <p:spPr>
              <a:xfrm>
                <a:off x="2873271" y="5040608"/>
                <a:ext cx="1990159" cy="335833"/>
              </a:xfrm>
              <a:prstGeom prst="rect">
                <a:avLst/>
              </a:prstGeom>
            </p:spPr>
            <p:txBody>
              <a:bodyPr wrap="square">
                <a:spAutoFit/>
              </a:bodyPr>
              <a:lstStyle/>
              <a:p>
                <a:pPr algn="ctr"/>
                <a:r>
                  <a:rPr lang="en-US" sz="1465">
                    <a:solidFill>
                      <a:schemeClr val="bg1"/>
                    </a:solidFill>
                  </a:rPr>
                  <a:t>Times Good</a:t>
                </a:r>
                <a:endParaRPr lang="en-US" sz="1465">
                  <a:solidFill>
                    <a:schemeClr val="bg1"/>
                  </a:solidFill>
                </a:endParaRPr>
              </a:p>
            </p:txBody>
          </p:sp>
          <p:sp>
            <p:nvSpPr>
              <p:cNvPr id="39" name="Rectangle 29"/>
              <p:cNvSpPr/>
              <p:nvPr/>
            </p:nvSpPr>
            <p:spPr>
              <a:xfrm>
                <a:off x="2873272" y="5349086"/>
                <a:ext cx="1990159" cy="487401"/>
              </a:xfrm>
              <a:prstGeom prst="rect">
                <a:avLst/>
              </a:prstGeom>
            </p:spPr>
            <p:txBody>
              <a:bodyPr wrap="square">
                <a:spAutoFit/>
              </a:bodyPr>
              <a:lstStyle/>
              <a:p>
                <a:pPr algn="ctr"/>
                <a:r>
                  <a:rPr lang="id-ID" sz="1200">
                    <a:solidFill>
                      <a:schemeClr val="bg1"/>
                    </a:solidFill>
                  </a:rPr>
                  <a:t>Suitable for all categories business</a:t>
                </a:r>
                <a:endParaRPr lang="id-ID" sz="1200">
                  <a:solidFill>
                    <a:schemeClr val="bg1"/>
                  </a:solidFill>
                </a:endParaRPr>
              </a:p>
            </p:txBody>
          </p:sp>
        </p:grpSp>
      </p:grpSp>
      <p:sp>
        <p:nvSpPr>
          <p:cNvPr id="3" name="矩形 2"/>
          <p:cNvSpPr/>
          <p:nvPr/>
        </p:nvSpPr>
        <p:spPr>
          <a:xfrm>
            <a:off x="8880309" y="-2"/>
            <a:ext cx="3311691" cy="939883"/>
          </a:xfrm>
          <a:custGeom>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42" name="组合 41"/>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4" name="文本框 43"/>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产品展示</a:t>
              </a:r>
              <a:endParaRPr lang="zh-CN" altLang="en-US" sz="2400" b="1">
                <a:solidFill>
                  <a:srgbClr val="22252A"/>
                </a:solidFill>
                <a:ea typeface="思源黑体" panose="020b0500000000000000" pitchFamily="34" charset="-122"/>
              </a:endParaRPr>
            </a:p>
          </p:txBody>
        </p:sp>
      </p:grpSp>
    </p:spTree>
    <p:custDataLst>
      <p:tags r:id="rId8"/>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等腰三角形 2"/>
          <p:cNvSpPr/>
          <p:nvPr/>
        </p:nvSpPr>
        <p:spPr>
          <a:xfrm>
            <a:off x="0" y="5482259"/>
            <a:ext cx="12192000" cy="13715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13" name="MH_Other_1"/>
          <p:cNvSpPr/>
          <p:nvPr>
            <p:custDataLst>
              <p:tags r:id="rId3"/>
            </p:custDataLst>
          </p:nvPr>
        </p:nvSpPr>
        <p:spPr>
          <a:xfrm>
            <a:off x="913269" y="3135419"/>
            <a:ext cx="3262519" cy="3121112"/>
          </a:xfrm>
          <a:prstGeom prst="rect">
            <a:avLst/>
          </a:prstGeom>
          <a:solidFill>
            <a:schemeClr val="bg1"/>
          </a:solidFill>
          <a:ln w="9525">
            <a:solidFill>
              <a:srgbClr val="BE824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18" name="MH_Other_1"/>
          <p:cNvSpPr/>
          <p:nvPr>
            <p:custDataLst>
              <p:tags r:id="rId4"/>
            </p:custDataLst>
          </p:nvPr>
        </p:nvSpPr>
        <p:spPr>
          <a:xfrm>
            <a:off x="4486775" y="3135419"/>
            <a:ext cx="3262519" cy="3121112"/>
          </a:xfrm>
          <a:prstGeom prst="rect">
            <a:avLst/>
          </a:prstGeom>
          <a:solidFill>
            <a:srgbClr val="22252A"/>
          </a:solidFill>
          <a:ln w="9525">
            <a:solidFill>
              <a:srgbClr val="E0E0E0"/>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19" name="MH_Other_1"/>
          <p:cNvSpPr/>
          <p:nvPr>
            <p:custDataLst>
              <p:tags r:id="rId5"/>
            </p:custDataLst>
          </p:nvPr>
        </p:nvSpPr>
        <p:spPr>
          <a:xfrm>
            <a:off x="8060282" y="3135419"/>
            <a:ext cx="3262519" cy="3121112"/>
          </a:xfrm>
          <a:prstGeom prst="rect">
            <a:avLst/>
          </a:prstGeom>
          <a:solidFill>
            <a:schemeClr val="bg1"/>
          </a:solidFill>
          <a:ln w="9525">
            <a:solidFill>
              <a:srgbClr val="BE824E"/>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22" name="矩形 21"/>
          <p:cNvSpPr/>
          <p:nvPr/>
        </p:nvSpPr>
        <p:spPr>
          <a:xfrm>
            <a:off x="1080366" y="4154283"/>
            <a:ext cx="2928325" cy="1935672"/>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6" name="矩形 5"/>
          <p:cNvSpPr/>
          <p:nvPr/>
        </p:nvSpPr>
        <p:spPr>
          <a:xfrm>
            <a:off x="4653871" y="4154283"/>
            <a:ext cx="2928325" cy="1935672"/>
          </a:xfrm>
          <a:prstGeom prst="rect">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8" name="矩形 7"/>
          <p:cNvSpPr/>
          <p:nvPr/>
        </p:nvSpPr>
        <p:spPr>
          <a:xfrm>
            <a:off x="8227378" y="4154283"/>
            <a:ext cx="2928325" cy="1935672"/>
          </a:xfrm>
          <a:prstGeom prst="rect">
            <a:avLst/>
          </a:prstGeom>
          <a:blipFill>
            <a:blip r:embed="rId8"/>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0" name="TextBox 15"/>
          <p:cNvSpPr txBox="1"/>
          <p:nvPr/>
        </p:nvSpPr>
        <p:spPr>
          <a:xfrm>
            <a:off x="1411039" y="3438307"/>
            <a:ext cx="2266975" cy="379656"/>
          </a:xfrm>
          <a:prstGeom prst="rect">
            <a:avLst/>
          </a:prstGeom>
          <a:noFill/>
        </p:spPr>
        <p:txBody>
          <a:bodyPr wrap="square" rtlCol="0">
            <a:spAutoFit/>
          </a:bodyPr>
          <a:lstStyle/>
          <a:p>
            <a:pPr algn="ctr"/>
            <a:r>
              <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产品序列名称</a:t>
            </a:r>
            <a:endPar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21" name="TextBox 15"/>
          <p:cNvSpPr txBox="1"/>
          <p:nvPr/>
        </p:nvSpPr>
        <p:spPr>
          <a:xfrm>
            <a:off x="4984546" y="3438307"/>
            <a:ext cx="2266975" cy="379656"/>
          </a:xfrm>
          <a:prstGeom prst="rect">
            <a:avLst/>
          </a:prstGeom>
          <a:noFill/>
        </p:spPr>
        <p:txBody>
          <a:bodyPr wrap="square" rtlCol="0">
            <a:spAutoFit/>
          </a:bodyPr>
          <a:lstStyle/>
          <a:p>
            <a:pPr algn="ctr"/>
            <a:r>
              <a:rPr lang="zh-CN" altLang="en-US" sz="1865" b="1">
                <a:solidFill>
                  <a:schemeClr val="bg1"/>
                </a:solidFill>
                <a:latin typeface="思源黑体" panose="020b0500000000000000" pitchFamily="34" charset="-122"/>
                <a:ea typeface="思源黑体" panose="020b0500000000000000" pitchFamily="34" charset="-122"/>
                <a:cs typeface="Lato Heavy" panose="020f0902020204030203" pitchFamily="34" charset="0"/>
              </a:rPr>
              <a:t>产品序列名称</a:t>
            </a:r>
            <a:endParaRPr lang="zh-CN" altLang="en-US" sz="1865" b="1">
              <a:solidFill>
                <a:schemeClr val="bg1"/>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24" name="TextBox 15"/>
          <p:cNvSpPr txBox="1"/>
          <p:nvPr/>
        </p:nvSpPr>
        <p:spPr>
          <a:xfrm>
            <a:off x="8558053" y="3438307"/>
            <a:ext cx="2266975" cy="379656"/>
          </a:xfrm>
          <a:prstGeom prst="rect">
            <a:avLst/>
          </a:prstGeom>
          <a:noFill/>
        </p:spPr>
        <p:txBody>
          <a:bodyPr wrap="square" rtlCol="0">
            <a:spAutoFit/>
          </a:bodyPr>
          <a:lstStyle/>
          <a:p>
            <a:pPr algn="ctr"/>
            <a:r>
              <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产品序列名称</a:t>
            </a:r>
            <a:endPar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25" name="MH_Text_1"/>
          <p:cNvSpPr txBox="1">
            <a:spLocks noChangeArrowheads="1"/>
          </p:cNvSpPr>
          <p:nvPr>
            <p:custDataLst>
              <p:tags r:id="rId9"/>
            </p:custDataLst>
          </p:nvPr>
        </p:nvSpPr>
        <p:spPr bwMode="auto">
          <a:xfrm>
            <a:off x="977936" y="1753788"/>
            <a:ext cx="10302640" cy="100019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335">
                <a:solidFill>
                  <a:schemeClr val="tx1">
                    <a:lumMod val="50000"/>
                    <a:lumOff val="50000"/>
                  </a:schemeClr>
                </a:solidFill>
                <a:latin typeface="+mn-lt"/>
                <a:ea typeface="思源黑体" panose="020b0500000000000000" pitchFamily="34" charset="-122"/>
                <a:cs typeface="+mn-ea"/>
                <a:sym typeface="+mn-lt"/>
              </a:rPr>
              <a:t>您的内容打在这里，或者通过复制您的文本后，在此框中选择粘贴，并选择只保留文字</a:t>
            </a:r>
            <a:r>
              <a:rPr lang="zh-CN" altLang="en-US" sz="1335">
                <a:solidFill>
                  <a:schemeClr val="tx1">
                    <a:lumMod val="50000"/>
                    <a:lumOff val="50000"/>
                  </a:schemeClr>
                </a:solidFill>
                <a:ea typeface="思源黑体" panose="020b0500000000000000" pitchFamily="34" charset="-122"/>
                <a:cs typeface="+mn-ea"/>
                <a:sym typeface="+mn-lt"/>
              </a:rPr>
              <a:t>文字。您的内容</a:t>
            </a:r>
            <a:r>
              <a:rPr lang="zh-CN" altLang="en-US" sz="1335">
                <a:solidFill>
                  <a:schemeClr val="tx1">
                    <a:lumMod val="50000"/>
                    <a:lumOff val="50000"/>
                  </a:schemeClr>
                </a:solidFill>
                <a:latin typeface="+mn-lt"/>
                <a:ea typeface="思源黑体" panose="020b0500000000000000" pitchFamily="34" charset="-122"/>
                <a:cs typeface="+mn-ea"/>
                <a:sym typeface="+mn-lt"/>
              </a:rPr>
              <a:t>您的内容打在这里，或者通过复制您的文本。</a:t>
            </a:r>
            <a:r>
              <a:rPr lang="zh-CN" altLang="en-US" sz="1335">
                <a:solidFill>
                  <a:schemeClr val="tx1">
                    <a:lumMod val="50000"/>
                    <a:lumOff val="50000"/>
                  </a:schemeClr>
                </a:solidFill>
                <a:ea typeface="思源黑体" panose="020b0500000000000000" pitchFamily="34" charset="-122"/>
                <a:cs typeface="+mn-ea"/>
                <a:sym typeface="+mn-lt"/>
              </a:rPr>
              <a:t>在此框中选择粘贴，并选择只保留文字文字。您的内容打在这里，或者通过复制您的文本后，在此框中选择粘贴，并选择只保留文字文字您的内容您的内容打在这里</a:t>
            </a:r>
            <a:endParaRPr lang="zh-CN" altLang="en-US" sz="1335">
              <a:solidFill>
                <a:schemeClr val="tx1">
                  <a:lumMod val="50000"/>
                  <a:lumOff val="50000"/>
                </a:schemeClr>
              </a:solidFill>
              <a:ea typeface="思源黑体" panose="020b0500000000000000" pitchFamily="34" charset="-122"/>
              <a:cs typeface="+mn-ea"/>
              <a:sym typeface="+mn-lt"/>
            </a:endParaRPr>
          </a:p>
          <a:p>
            <a:pPr algn="ctr">
              <a:lnSpc>
                <a:spcPct val="150000"/>
              </a:lnSpc>
              <a:defRPr/>
            </a:pPr>
            <a:endParaRPr lang="zh-CN" altLang="en-US" sz="1335">
              <a:solidFill>
                <a:schemeClr val="tx1">
                  <a:lumMod val="50000"/>
                  <a:lumOff val="50000"/>
                </a:schemeClr>
              </a:solidFill>
              <a:latin typeface="+mn-lt"/>
              <a:ea typeface="思源黑体" panose="020b0500000000000000" pitchFamily="34" charset="-122"/>
              <a:cs typeface="+mn-ea"/>
              <a:sym typeface="+mn-lt"/>
            </a:endParaRPr>
          </a:p>
        </p:txBody>
      </p:sp>
      <p:grpSp>
        <p:nvGrpSpPr>
          <p:cNvPr id="17" name="组合 16"/>
          <p:cNvGrpSpPr/>
          <p:nvPr/>
        </p:nvGrpSpPr>
        <p:grpSpPr>
          <a:xfrm>
            <a:off x="727987" y="509031"/>
            <a:ext cx="3189637" cy="640990"/>
            <a:chOff x="947634" y="309304"/>
            <a:chExt cx="2392228" cy="480743"/>
          </a:xfrm>
        </p:grpSpPr>
        <p:sp>
          <p:nvSpPr>
            <p:cNvPr id="2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6" name="文本框 25"/>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产品展示</a:t>
              </a:r>
              <a:endParaRPr lang="zh-CN" altLang="en-US" sz="2400" b="1">
                <a:solidFill>
                  <a:srgbClr val="22252A"/>
                </a:solidFill>
                <a:ea typeface="思源黑体" panose="020b0500000000000000" pitchFamily="34" charset="-122"/>
              </a:endParaRPr>
            </a:p>
          </p:txBody>
        </p:sp>
      </p:grpSp>
    </p:spTree>
    <p:custDataLst>
      <p:tags r:id="rId10"/>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par>
                                <p:cTn id="25" presetID="52"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grpId="0" nodeType="withEffect">
                                  <p:stCondLst>
                                    <p:cond delay="150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par>
                          <p:cTn id="35" fill="hold" nodeType="afterGroup">
                            <p:stCondLst>
                              <p:cond delay="4000"/>
                            </p:stCondLst>
                            <p:childTnLst>
                              <p:par>
                                <p:cTn id="36" presetID="2" presetClass="entr" presetSubtype="1"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4750"/>
                            </p:stCondLst>
                            <p:childTnLst>
                              <p:par>
                                <p:cTn id="41" presetID="2" presetClass="entr" presetSubtype="1" decel="10000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750" fill="hold"/>
                                        <p:tgtEl>
                                          <p:spTgt spid="21"/>
                                        </p:tgtEl>
                                        <p:attrNameLst>
                                          <p:attrName>ppt_x</p:attrName>
                                        </p:attrNameLst>
                                      </p:cBhvr>
                                      <p:tavLst>
                                        <p:tav tm="0">
                                          <p:val>
                                            <p:strVal val="#ppt_x"/>
                                          </p:val>
                                        </p:tav>
                                        <p:tav tm="100000">
                                          <p:val>
                                            <p:strVal val="#ppt_x"/>
                                          </p:val>
                                        </p:tav>
                                      </p:tavLst>
                                    </p:anim>
                                    <p:anim calcmode="lin" valueType="num">
                                      <p:cBhvr additive="base">
                                        <p:cTn id="44" dur="750" fill="hold"/>
                                        <p:tgtEl>
                                          <p:spTgt spid="21"/>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5500"/>
                            </p:stCondLst>
                            <p:childTnLst>
                              <p:par>
                                <p:cTn id="46" presetID="2" presetClass="entr" presetSubtype="1" decel="10000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750" fill="hold"/>
                                        <p:tgtEl>
                                          <p:spTgt spid="24"/>
                                        </p:tgtEl>
                                        <p:attrNameLst>
                                          <p:attrName>ppt_x</p:attrName>
                                        </p:attrNameLst>
                                      </p:cBhvr>
                                      <p:tavLst>
                                        <p:tav tm="0">
                                          <p:val>
                                            <p:strVal val="#ppt_x"/>
                                          </p:val>
                                        </p:tav>
                                        <p:tav tm="100000">
                                          <p:val>
                                            <p:strVal val="#ppt_x"/>
                                          </p:val>
                                        </p:tav>
                                      </p:tavLst>
                                    </p:anim>
                                    <p:anim calcmode="lin" valueType="num">
                                      <p:cBhvr additive="base">
                                        <p:cTn id="49" dur="750" fill="hold"/>
                                        <p:tgtEl>
                                          <p:spTgt spid="24"/>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6250"/>
                            </p:stCondLst>
                            <p:childTnLst>
                              <p:par>
                                <p:cTn id="51" presetID="41" presetClass="entr" presetSubtype="0" fill="hold" grpId="0" nodeType="afterEffect">
                                  <p:stCondLst>
                                    <p:cond delay="0"/>
                                  </p:stCondLst>
                                  <p:iterate type="lt">
                                    <p:tmPct val="15000"/>
                                  </p:iterate>
                                  <p:childTnLst>
                                    <p:set>
                                      <p:cBhvr>
                                        <p:cTn id="52" dur="1" fill="hold">
                                          <p:stCondLst>
                                            <p:cond delay="0"/>
                                          </p:stCondLst>
                                        </p:cTn>
                                        <p:tgtEl>
                                          <p:spTgt spid="25"/>
                                        </p:tgtEl>
                                        <p:attrNameLst>
                                          <p:attrName>style.visibility</p:attrName>
                                        </p:attrNameLst>
                                      </p:cBhvr>
                                      <p:to>
                                        <p:strVal val="visible"/>
                                      </p:to>
                                    </p:set>
                                    <p:anim calcmode="lin" valueType="num">
                                      <p:cBhvr>
                                        <p:cTn id="53"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250" fill="hold"/>
                                        <p:tgtEl>
                                          <p:spTgt spid="25"/>
                                        </p:tgtEl>
                                        <p:attrNameLst>
                                          <p:attrName>ppt_y</p:attrName>
                                        </p:attrNameLst>
                                      </p:cBhvr>
                                      <p:tavLst>
                                        <p:tav tm="0">
                                          <p:val>
                                            <p:strVal val="#ppt_y"/>
                                          </p:val>
                                        </p:tav>
                                        <p:tav tm="100000">
                                          <p:val>
                                            <p:strVal val="#ppt_y"/>
                                          </p:val>
                                        </p:tav>
                                      </p:tavLst>
                                    </p:anim>
                                    <p:anim calcmode="lin" valueType="num">
                                      <p:cBhvr>
                                        <p:cTn id="55"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5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2" grpId="0" animBg="1"/>
      <p:bldP spid="6" grpId="0" animBg="1"/>
      <p:bldP spid="8" grpId="0" animBg="1"/>
      <p:bldP spid="20" grpId="0"/>
      <p:bldP spid="21" grpId="0"/>
      <p:bldP spid="24" grpId="0"/>
      <p:bldP spid="2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等腰三角形 3"/>
          <p:cNvSpPr/>
          <p:nvPr/>
        </p:nvSpPr>
        <p:spPr>
          <a:xfrm>
            <a:off x="17059" y="4677136"/>
            <a:ext cx="2159563" cy="218086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 name="平行四边形 2"/>
          <p:cNvSpPr/>
          <p:nvPr/>
        </p:nvSpPr>
        <p:spPr>
          <a:xfrm>
            <a:off x="6264278" y="0"/>
            <a:ext cx="5927721" cy="6858000"/>
          </a:xfrm>
          <a:custGeom>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15" name="MH_Other_1"/>
          <p:cNvSpPr/>
          <p:nvPr>
            <p:custDataLst>
              <p:tags r:id="rId3"/>
            </p:custDataLst>
          </p:nvPr>
        </p:nvSpPr>
        <p:spPr>
          <a:xfrm>
            <a:off x="846815" y="1890034"/>
            <a:ext cx="5167519" cy="3939233"/>
          </a:xfrm>
          <a:prstGeom prst="rect">
            <a:avLst/>
          </a:prstGeom>
          <a:solidFill>
            <a:schemeClr val="bg1"/>
          </a:solidFill>
          <a:ln w="952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ea typeface="思源黑体" panose="020b0500000000000000" pitchFamily="34" charset="-122"/>
            </a:endParaRPr>
          </a:p>
        </p:txBody>
      </p:sp>
      <p:sp>
        <p:nvSpPr>
          <p:cNvPr id="7" name="圆角矩形 6"/>
          <p:cNvSpPr/>
          <p:nvPr/>
        </p:nvSpPr>
        <p:spPr>
          <a:xfrm>
            <a:off x="6768075" y="2130062"/>
            <a:ext cx="4608512" cy="1488165"/>
          </a:xfrm>
          <a:prstGeom prst="roundRect">
            <a:avLst>
              <a:gd name="adj" fmla="val 3888"/>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5" name="圆角矩形 4"/>
          <p:cNvSpPr/>
          <p:nvPr/>
        </p:nvSpPr>
        <p:spPr>
          <a:xfrm>
            <a:off x="7440149" y="1890034"/>
            <a:ext cx="3264363" cy="480053"/>
          </a:xfrm>
          <a:prstGeom prst="round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a:latin typeface="Impact" panose="020b0806030902050204" pitchFamily="34" charset="0"/>
                <a:ea typeface="思源黑体" panose="020b0500000000000000" pitchFamily="34" charset="-122"/>
              </a:rPr>
              <a:t>无责任退换售后</a:t>
            </a:r>
            <a:endParaRPr lang="zh-CN" altLang="en-US" sz="1865" b="1">
              <a:latin typeface="Impact" panose="020b0806030902050204" pitchFamily="34" charset="0"/>
              <a:ea typeface="思源黑体" panose="020b0500000000000000" pitchFamily="34" charset="-122"/>
            </a:endParaRPr>
          </a:p>
        </p:txBody>
      </p:sp>
      <p:sp>
        <p:nvSpPr>
          <p:cNvPr id="8" name="圆角矩形 7"/>
          <p:cNvSpPr/>
          <p:nvPr/>
        </p:nvSpPr>
        <p:spPr>
          <a:xfrm>
            <a:off x="6768075" y="4341102"/>
            <a:ext cx="4608512" cy="1488165"/>
          </a:xfrm>
          <a:prstGeom prst="roundRect">
            <a:avLst>
              <a:gd name="adj" fmla="val 6016"/>
            </a:avLst>
          </a:prstGeom>
          <a:solidFill>
            <a:schemeClr val="bg1"/>
          </a:solidFill>
          <a:ln w="12700">
            <a:solidFill>
              <a:schemeClr val="bg1">
                <a:lumMod val="75000"/>
              </a:schemeClr>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6" name="圆角矩形 5"/>
          <p:cNvSpPr/>
          <p:nvPr/>
        </p:nvSpPr>
        <p:spPr>
          <a:xfrm>
            <a:off x="7440149" y="4098278"/>
            <a:ext cx="3264363" cy="480053"/>
          </a:xfrm>
          <a:prstGeom prst="round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a:latin typeface="Impact" panose="020b0806030902050204" pitchFamily="34" charset="0"/>
                <a:ea typeface="思源黑体" panose="020b0500000000000000" pitchFamily="34" charset="-122"/>
              </a:rPr>
              <a:t>有偿补贴经济损失</a:t>
            </a:r>
            <a:endParaRPr lang="zh-CN" altLang="en-US" sz="1865" b="1">
              <a:latin typeface="Impact" panose="020b0806030902050204" pitchFamily="34" charset="0"/>
              <a:ea typeface="思源黑体" panose="020b0500000000000000" pitchFamily="34" charset="-122"/>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1030307" y="2069424"/>
            <a:ext cx="4800533" cy="2799737"/>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Lst>
        </p:spPr>
      </p:pic>
      <p:sp>
        <p:nvSpPr>
          <p:cNvPr id="10" name="Rectangle 12"/>
          <p:cNvSpPr/>
          <p:nvPr/>
        </p:nvSpPr>
        <p:spPr>
          <a:xfrm>
            <a:off x="6944883" y="2468891"/>
            <a:ext cx="4143672" cy="1015471"/>
          </a:xfrm>
          <a:prstGeom prst="rect">
            <a:avLst/>
          </a:prstGeom>
        </p:spPr>
        <p:txBody>
          <a:bodyPr wrap="square">
            <a:spAutoFit/>
          </a:bodyPr>
          <a:lstStyle/>
          <a:p>
            <a:pPr>
              <a:lnSpc>
                <a:spcPct val="150000"/>
              </a:lnSpc>
            </a:pPr>
            <a:r>
              <a:rPr lang="zh-CN" altLang="en-US" sz="1335">
                <a:solidFill>
                  <a:schemeClr val="bg1">
                    <a:lumMod val="50000"/>
                  </a:schemeClr>
                </a:solidFill>
                <a:ea typeface="思源黑体" panose="020b0500000000000000" pitchFamily="34" charset="-122"/>
                <a:cs typeface="+mn-ea"/>
                <a:sym typeface="+mn-lt"/>
              </a:rPr>
              <a:t>您的内容打在这里，或者通过复制您的文本后，在此框中选择粘贴，并选择只保留文字。您的内容打在这里，或者通过复制您的文本。</a:t>
            </a:r>
            <a:endParaRPr lang="zh-CN" altLang="en-US" sz="1335">
              <a:solidFill>
                <a:schemeClr val="bg1">
                  <a:lumMod val="50000"/>
                </a:schemeClr>
              </a:solidFill>
              <a:ea typeface="思源黑体" panose="020b0500000000000000" pitchFamily="34" charset="-122"/>
              <a:cs typeface="+mn-ea"/>
              <a:sym typeface="+mn-lt"/>
            </a:endParaRPr>
          </a:p>
        </p:txBody>
      </p:sp>
      <p:sp>
        <p:nvSpPr>
          <p:cNvPr id="11" name="Rectangle 12"/>
          <p:cNvSpPr/>
          <p:nvPr/>
        </p:nvSpPr>
        <p:spPr>
          <a:xfrm>
            <a:off x="6944883" y="4677137"/>
            <a:ext cx="4143672" cy="1015471"/>
          </a:xfrm>
          <a:prstGeom prst="rect">
            <a:avLst/>
          </a:prstGeom>
        </p:spPr>
        <p:txBody>
          <a:bodyPr wrap="square">
            <a:spAutoFit/>
          </a:bodyPr>
          <a:lstStyle/>
          <a:p>
            <a:pPr>
              <a:lnSpc>
                <a:spcPct val="150000"/>
              </a:lnSpc>
            </a:pPr>
            <a:r>
              <a:rPr lang="zh-CN" altLang="en-US" sz="1335">
                <a:solidFill>
                  <a:schemeClr val="bg1">
                    <a:lumMod val="50000"/>
                  </a:schemeClr>
                </a:solidFill>
                <a:ea typeface="思源黑体" panose="020b0500000000000000" pitchFamily="34" charset="-122"/>
                <a:cs typeface="+mn-ea"/>
                <a:sym typeface="+mn-lt"/>
              </a:rPr>
              <a:t>您的内容打在这里，或者通过复制您的文本后，在此框中选择粘贴，并选择只保留文字。您的内容打在这里，或者通过复制您的文本。</a:t>
            </a:r>
            <a:endParaRPr lang="zh-CN" altLang="en-US" sz="1335">
              <a:solidFill>
                <a:schemeClr val="bg1">
                  <a:lumMod val="50000"/>
                </a:schemeClr>
              </a:solidFill>
              <a:ea typeface="思源黑体" panose="020b0500000000000000" pitchFamily="34" charset="-122"/>
              <a:cs typeface="+mn-ea"/>
              <a:sym typeface="+mn-lt"/>
            </a:endParaRPr>
          </a:p>
        </p:txBody>
      </p:sp>
      <p:sp>
        <p:nvSpPr>
          <p:cNvPr id="16" name="TextBox 15"/>
          <p:cNvSpPr txBox="1"/>
          <p:nvPr/>
        </p:nvSpPr>
        <p:spPr>
          <a:xfrm>
            <a:off x="2285770" y="5051235"/>
            <a:ext cx="2266975" cy="379656"/>
          </a:xfrm>
          <a:prstGeom prst="rect">
            <a:avLst/>
          </a:prstGeom>
          <a:noFill/>
        </p:spPr>
        <p:txBody>
          <a:bodyPr wrap="square" rtlCol="0">
            <a:spAutoFit/>
          </a:bodyPr>
          <a:lstStyle/>
          <a:p>
            <a:pPr algn="ctr"/>
            <a:r>
              <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rPr>
              <a:t>优质售后服务流程</a:t>
            </a:r>
            <a:endParaRPr lang="zh-CN" altLang="en-US" sz="1865" b="1">
              <a:solidFill>
                <a:srgbClr val="BE824E"/>
              </a:solidFill>
              <a:latin typeface="思源黑体" panose="020b0500000000000000" pitchFamily="34" charset="-122"/>
              <a:ea typeface="思源黑体" panose="020b0500000000000000" pitchFamily="34" charset="-122"/>
              <a:cs typeface="Lato Heavy" panose="020f0902020204030203" pitchFamily="34" charset="0"/>
            </a:endParaRPr>
          </a:p>
        </p:txBody>
      </p:sp>
      <p:sp>
        <p:nvSpPr>
          <p:cNvPr id="17" name="Rectangle 17"/>
          <p:cNvSpPr/>
          <p:nvPr/>
        </p:nvSpPr>
        <p:spPr>
          <a:xfrm>
            <a:off x="977734" y="5398732"/>
            <a:ext cx="4883045" cy="298287"/>
          </a:xfrm>
          <a:prstGeom prst="rect">
            <a:avLst/>
          </a:prstGeom>
        </p:spPr>
        <p:txBody>
          <a:bodyPr wrap="square">
            <a:spAutoFit/>
          </a:bodyPr>
          <a:lstStyle/>
          <a:p>
            <a:pPr algn="ctr">
              <a:lnSpc>
                <a:spcPct val="120000"/>
              </a:lnSpc>
            </a:pPr>
            <a:r>
              <a:rPr lang="zh-CN" altLang="en-US" sz="1200">
                <a:solidFill>
                  <a:schemeClr val="bg1">
                    <a:lumMod val="65000"/>
                  </a:schemeClr>
                </a:solidFill>
                <a:latin typeface="Calibri"/>
                <a:ea typeface="思源黑体" panose="020b0500000000000000" pitchFamily="34" charset="-122"/>
                <a:cs typeface="Calibri" panose="020f0502020204030204"/>
              </a:rPr>
              <a:t>点击输入简要文字内容文字内容需概括精炼不用多余的文字</a:t>
            </a:r>
            <a:endParaRPr lang="zh-CN" altLang="en-US" sz="1200">
              <a:solidFill>
                <a:schemeClr val="bg1">
                  <a:lumMod val="65000"/>
                </a:schemeClr>
              </a:solidFill>
              <a:latin typeface="Calibri"/>
              <a:ea typeface="思源黑体" panose="020b0500000000000000" pitchFamily="34" charset="-122"/>
              <a:cs typeface="Calibri" panose="020f0502020204030204"/>
            </a:endParaRPr>
          </a:p>
        </p:txBody>
      </p:sp>
      <p:grpSp>
        <p:nvGrpSpPr>
          <p:cNvPr id="19" name="组合 18"/>
          <p:cNvGrpSpPr/>
          <p:nvPr/>
        </p:nvGrpSpPr>
        <p:grpSpPr>
          <a:xfrm>
            <a:off x="727987" y="509031"/>
            <a:ext cx="3189637" cy="640990"/>
            <a:chOff x="947634" y="309304"/>
            <a:chExt cx="2392228" cy="480743"/>
          </a:xfrm>
        </p:grpSpPr>
        <p:sp>
          <p:nvSpPr>
            <p:cNvPr id="20"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1" name="文本框 20"/>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售后服务</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nodeType="afterGroup">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nodeType="afterGroup">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500"/>
                                        <p:tgtEl>
                                          <p:spTgt spid="7"/>
                                        </p:tgtEl>
                                      </p:cBhvr>
                                    </p:animEffect>
                                  </p:childTnLst>
                                </p:cTn>
                              </p:par>
                            </p:childTnLst>
                          </p:cTn>
                        </p:par>
                        <p:par>
                          <p:cTn id="26" fill="hold" nodeType="afterGroup">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nodeType="afterGroup">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6"/>
                                        </p:tgtEl>
                                      </p:cBhvr>
                                    </p:animEffect>
                                  </p:childTnLst>
                                </p:cTn>
                              </p:par>
                            </p:childTnLst>
                          </p:cTn>
                        </p:par>
                        <p:par>
                          <p:cTn id="43" fill="hold" nodeType="afterGroup">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1)">
                                      <p:cBhvr>
                                        <p:cTn id="46" dur="500"/>
                                        <p:tgtEl>
                                          <p:spTgt spid="8"/>
                                        </p:tgtEl>
                                      </p:cBhvr>
                                    </p:animEffect>
                                  </p:childTnLst>
                                </p:cTn>
                              </p:par>
                            </p:childTnLst>
                          </p:cTn>
                        </p:par>
                        <p:par>
                          <p:cTn id="47" fill="hold" nodeType="afterGroup">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nodeType="afterGroup">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500"/>
                            </p:stCondLst>
                            <p:childTnLst>
                              <p:par>
                                <p:cTn id="59" presetID="2" presetClass="entr" presetSubtype="1" decel="10000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750" fill="hold"/>
                                        <p:tgtEl>
                                          <p:spTgt spid="16"/>
                                        </p:tgtEl>
                                        <p:attrNameLst>
                                          <p:attrName>ppt_x</p:attrName>
                                        </p:attrNameLst>
                                      </p:cBhvr>
                                      <p:tavLst>
                                        <p:tav tm="0">
                                          <p:val>
                                            <p:strVal val="#ppt_x"/>
                                          </p:val>
                                        </p:tav>
                                        <p:tav tm="100000">
                                          <p:val>
                                            <p:strVal val="#ppt_x"/>
                                          </p:val>
                                        </p:tav>
                                      </p:tavLst>
                                    </p:anim>
                                    <p:anim calcmode="lin" valueType="num">
                                      <p:cBhvr additive="base">
                                        <p:cTn id="62" dur="750" fill="hold"/>
                                        <p:tgtEl>
                                          <p:spTgt spid="16"/>
                                        </p:tgtEl>
                                        <p:attrNameLst>
                                          <p:attrName>ppt_y</p:attrName>
                                        </p:attrNameLst>
                                      </p:cBhvr>
                                      <p:tavLst>
                                        <p:tav tm="0">
                                          <p:val>
                                            <p:strVal val="0-#ppt_h/2"/>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750" fill="hold"/>
                                        <p:tgtEl>
                                          <p:spTgt spid="17"/>
                                        </p:tgtEl>
                                        <p:attrNameLst>
                                          <p:attrName>ppt_x</p:attrName>
                                        </p:attrNameLst>
                                      </p:cBhvr>
                                      <p:tavLst>
                                        <p:tav tm="0">
                                          <p:val>
                                            <p:strVal val="#ppt_x"/>
                                          </p:val>
                                        </p:tav>
                                        <p:tav tm="100000">
                                          <p:val>
                                            <p:strVal val="#ppt_x"/>
                                          </p:val>
                                        </p:tav>
                                      </p:tavLst>
                                    </p:anim>
                                    <p:anim calcmode="lin" valueType="num">
                                      <p:cBhvr additive="base">
                                        <p:cTn id="66"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5" grpId="0" animBg="1"/>
      <p:bldP spid="8" grpId="0" animBg="1"/>
      <p:bldP spid="6" grpId="0" animBg="1"/>
      <p:bldP spid="10" grpId="0"/>
      <p:bldP spid="11" grpId="0"/>
      <p:bldP spid="16" grpId="0"/>
      <p:bldP spid="1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1277888"/>
            <a:ext cx="12192000" cy="4355432"/>
          </a:xfrm>
          <a:prstGeom prst="rect">
            <a:avLst/>
          </a:prstGeom>
          <a:blipFill dpi="0" rotWithShape="1">
            <a:blip r:embed="rId2">
              <a:extLst>
                <a:ext uri="{28A0092B-C50C-407E-A947-70E740481C1C}">
                  <a14:useLocalDpi xmlns:a14="http://schemas.microsoft.com/office/drawing/2010/main" val="0"/>
                </a:ext>
              </a:extLst>
            </a:blip>
            <a:stretch>
              <a:fillRect l="-457" r="-4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596053"/>
            <a:ext cx="12192000" cy="38206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18" name="PA-文本框 50"/>
          <p:cNvSpPr txBox="1"/>
          <p:nvPr>
            <p:custDataLst>
              <p:tags r:id="rId3"/>
            </p:custDataLst>
          </p:nvPr>
        </p:nvSpPr>
        <p:spPr>
          <a:xfrm>
            <a:off x="6026289" y="3550127"/>
            <a:ext cx="5391308" cy="1015663"/>
          </a:xfrm>
          <a:prstGeom prst="rect">
            <a:avLst/>
          </a:prstGeom>
          <a:noFill/>
        </p:spPr>
        <p:txBody>
          <a:bodyPr wrap="square" rtlCol="0">
            <a:spAutoFit/>
          </a:bodyPr>
          <a:lstStyle/>
          <a:p>
            <a:pPr>
              <a:lnSpc>
                <a:spcPct val="150000"/>
              </a:lnSpc>
            </a:pP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promotion</a:t>
            </a:r>
            <a:r>
              <a:rPr lang="en-US" altLang="zh-CN" sz="1000" err="1">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a:t>
            </a: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promotion</a:t>
            </a: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9" name="TextBox 30"/>
          <p:cNvSpPr txBox="1"/>
          <p:nvPr/>
        </p:nvSpPr>
        <p:spPr>
          <a:xfrm>
            <a:off x="6040803" y="2767512"/>
            <a:ext cx="3739248" cy="461665"/>
          </a:xfrm>
          <a:prstGeom prst="rect">
            <a:avLst/>
          </a:prstGeom>
          <a:noFill/>
        </p:spPr>
        <p:txBody>
          <a:bodyPr wrap="square" rtlCol="0">
            <a:spAutoFit/>
          </a:bodyPr>
          <a:lstStyle/>
          <a:p>
            <a:pPr defTabSz="228600"/>
            <a:r>
              <a:rPr lang="en-US" altLang="zh-CN" sz="2400" b="1" smtClean="0">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rPr>
              <a:t>PART THREE</a:t>
            </a:r>
            <a:endParaRPr lang="zh-CN" altLang="en-US" sz="2400" b="1">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endParaRPr>
          </a:p>
        </p:txBody>
      </p:sp>
      <p:cxnSp>
        <p:nvCxnSpPr>
          <p:cNvPr id="20" name="直接连接符 19"/>
          <p:cNvCxnSpPr/>
          <p:nvPr/>
        </p:nvCxnSpPr>
        <p:spPr>
          <a:xfrm flipH="1">
            <a:off x="4334061" y="2626529"/>
            <a:ext cx="0" cy="595635"/>
          </a:xfrm>
          <a:prstGeom prst="line">
            <a:avLst/>
          </a:prstGeom>
          <a:ln w="22225">
            <a:solidFill>
              <a:srgbClr val="22252A"/>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25576" y="3868120"/>
            <a:ext cx="0" cy="595635"/>
          </a:xfrm>
          <a:prstGeom prst="line">
            <a:avLst/>
          </a:prstGeom>
          <a:ln w="22225">
            <a:solidFill>
              <a:srgbClr val="BE824E"/>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329306" y="2634955"/>
            <a:ext cx="1798820" cy="1798820"/>
            <a:chOff x="2329306" y="2634955"/>
            <a:chExt cx="1798820" cy="1798820"/>
          </a:xfrm>
        </p:grpSpPr>
        <p:sp>
          <p:nvSpPr>
            <p:cNvPr id="23" name="矩形 22"/>
            <p:cNvSpPr/>
            <p:nvPr/>
          </p:nvSpPr>
          <p:spPr>
            <a:xfrm>
              <a:off x="2329306" y="2634955"/>
              <a:ext cx="1798820" cy="1798820"/>
            </a:xfrm>
            <a:prstGeom prst="rect">
              <a:avLst/>
            </a:prstGeom>
            <a:solidFill>
              <a:srgbClr val="22252A"/>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97975" y="2969317"/>
              <a:ext cx="864339" cy="1107996"/>
            </a:xfrm>
            <a:prstGeom prst="rect">
              <a:avLst/>
            </a:prstGeom>
            <a:noFill/>
          </p:spPr>
          <p:txBody>
            <a:bodyPr wrap="none" rtlCol="0">
              <a:spAutoFit/>
            </a:bodyPr>
            <a:lstStyle/>
            <a:p>
              <a:pPr algn="ctr"/>
              <a:r>
                <a:rPr lang="en-US" altLang="zh-CN" sz="6600" smtClean="0">
                  <a:solidFill>
                    <a:schemeClr val="bg1"/>
                  </a:solidFill>
                  <a:latin typeface="Aparajita" panose="020b0604020202020204" pitchFamily="34" charset="0"/>
                  <a:cs typeface="Aparajita" panose="020b0604020202020204" pitchFamily="34" charset="0"/>
                </a:rPr>
                <a:t>03</a:t>
              </a:r>
              <a:endParaRPr lang="zh-CN" altLang="en-US" sz="6600">
                <a:solidFill>
                  <a:schemeClr val="bg1"/>
                </a:solidFill>
                <a:latin typeface="Aparajita" panose="020b0604020202020204" pitchFamily="34" charset="0"/>
                <a:cs typeface="Aparajita" panose="020b0604020202020204" pitchFamily="34" charset="0"/>
              </a:endParaRPr>
            </a:p>
          </p:txBody>
        </p:sp>
        <p:sp>
          <p:nvSpPr>
            <p:cNvPr id="25" name="文本框 24"/>
            <p:cNvSpPr txBox="1"/>
            <p:nvPr/>
          </p:nvSpPr>
          <p:spPr>
            <a:xfrm>
              <a:off x="2814911" y="3723965"/>
              <a:ext cx="817853" cy="461665"/>
            </a:xfrm>
            <a:prstGeom prst="rect">
              <a:avLst/>
            </a:prstGeom>
            <a:noFill/>
          </p:spPr>
          <p:txBody>
            <a:bodyPr wrap="none" rtlCol="0">
              <a:spAutoFit/>
            </a:bodyPr>
            <a:lstStyle/>
            <a:p>
              <a:pPr algn="ctr"/>
              <a:r>
                <a:rPr lang="en-US" altLang="zh-CN" sz="2400" smtClean="0">
                  <a:solidFill>
                    <a:schemeClr val="bg1"/>
                  </a:solidFill>
                  <a:latin typeface="Aparajita" panose="020b0604020202020204" pitchFamily="34" charset="0"/>
                  <a:cs typeface="Aparajita" panose="020b0604020202020204" pitchFamily="34" charset="0"/>
                </a:rPr>
                <a:t>PART</a:t>
              </a:r>
              <a:endParaRPr lang="zh-CN" altLang="en-US" sz="2400">
                <a:solidFill>
                  <a:schemeClr val="bg1"/>
                </a:solidFill>
                <a:latin typeface="Aparajita" panose="020b0604020202020204" pitchFamily="34" charset="0"/>
                <a:cs typeface="Aparajita" panose="020b0604020202020204" pitchFamily="34" charset="0"/>
              </a:endParaRPr>
            </a:p>
          </p:txBody>
        </p:sp>
      </p:grpSp>
      <p:sp>
        <p:nvSpPr>
          <p:cNvPr id="26" name="文本框 25"/>
          <p:cNvSpPr txBox="1"/>
          <p:nvPr/>
        </p:nvSpPr>
        <p:spPr>
          <a:xfrm>
            <a:off x="6011775" y="3132869"/>
            <a:ext cx="1980029" cy="523220"/>
          </a:xfrm>
          <a:prstGeom prst="rect">
            <a:avLst/>
          </a:prstGeom>
          <a:noFill/>
        </p:spPr>
        <p:txBody>
          <a:bodyPr wrap="none" rtlCol="0">
            <a:spAutoFit/>
          </a:bodyPr>
          <a:lstStyle/>
          <a:p>
            <a:r>
              <a:rPr lang="zh-CN" altLang="en-US" sz="2800" b="1" smtClean="0">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市场与营销</a:t>
            </a:r>
            <a:endParaRPr lang="zh-CN" altLang="en-US" sz="2800" b="1">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7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53" presetClass="entr" presetSubtype="16" fill="hold" nodeType="withEffect">
                                  <p:stCondLst>
                                    <p:cond delay="75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2" presetClass="entr" presetSubtype="4" fill="hold"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41" presetClass="entr" presetSubtype="0" fill="hold" grpId="0" nodeType="withEffect">
                                  <p:stCondLst>
                                    <p:cond delay="1000"/>
                                  </p:stCondLst>
                                  <p:iterate type="lt">
                                    <p:tmPct val="10000"/>
                                  </p:iterate>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 calcmode="lin" valueType="num">
                                      <p:cBhvr>
                                        <p:cTn id="3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6"/>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2"/>
          <p:cNvSpPr>
            <a:spLocks noChangeArrowheads="1"/>
          </p:cNvSpPr>
          <p:nvPr/>
        </p:nvSpPr>
        <p:spPr bwMode="auto">
          <a:xfrm flipH="1">
            <a:off x="6161892" y="1635621"/>
            <a:ext cx="4734640" cy="1790700"/>
          </a:xfrm>
          <a:prstGeom prst="snip2DiagRect">
            <a:avLst/>
          </a:prstGeom>
          <a:blipFill dpi="0" rotWithShape="1">
            <a:blip r:embed="rId3"/>
            <a:stretch>
              <a:fillRect/>
            </a:stretch>
          </a:blipFill>
          <a:ln w="9525">
            <a:noFill/>
            <a:miter lim="800000"/>
          </a:ln>
          <a:effectLst>
            <a:outerShdw blurRad="254000" dist="63500" dir="2700000" algn="tl" rotWithShape="0">
              <a:prstClr val="black">
                <a:alpha val="30000"/>
              </a:prstClr>
            </a:outerShdw>
          </a:effectLst>
        </p:spPr>
        <p:txBody>
          <a:bodyPr lIns="91431" tIns="45715" rIns="91431" bIns="45715" anchor="ctr"/>
          <a:lstStyle/>
          <a:p>
            <a:pPr defTabSz="914400">
              <a:defRPr/>
            </a:pPr>
            <a:endParaRPr lang="zh-CN" altLang="en-US" sz="1425">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6" name="Oval 4"/>
          <p:cNvSpPr>
            <a:spLocks noChangeArrowheads="1"/>
          </p:cNvSpPr>
          <p:nvPr/>
        </p:nvSpPr>
        <p:spPr bwMode="auto">
          <a:xfrm>
            <a:off x="2172478" y="3687432"/>
            <a:ext cx="698500" cy="701675"/>
          </a:xfrm>
          <a:prstGeom prst="ellipse">
            <a:avLst/>
          </a:prstGeom>
          <a:solidFill>
            <a:srgbClr val="595959"/>
          </a:solidFill>
          <a:ln>
            <a:noFill/>
          </a:ln>
          <a:effectLst>
            <a:outerShdw blurRad="254000" dist="63500" dir="2700000" algn="tl" rotWithShape="0">
              <a:prstClr val="black">
                <a:alpha val="30000"/>
              </a:prstClr>
            </a:outerShdw>
          </a:effectLst>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7" name="Oval 12"/>
          <p:cNvSpPr>
            <a:spLocks noChangeArrowheads="1"/>
          </p:cNvSpPr>
          <p:nvPr/>
        </p:nvSpPr>
        <p:spPr bwMode="auto">
          <a:xfrm>
            <a:off x="4527772" y="3687432"/>
            <a:ext cx="700088" cy="701675"/>
          </a:xfrm>
          <a:prstGeom prst="ellipse">
            <a:avLst/>
          </a:prstGeom>
          <a:solidFill>
            <a:srgbClr val="22252A"/>
          </a:solidFill>
          <a:ln>
            <a:noFill/>
          </a:ln>
          <a:effectLst>
            <a:outerShdw blurRad="254000" dist="63500" dir="2700000" algn="tl" rotWithShape="0">
              <a:prstClr val="black">
                <a:alpha val="30000"/>
              </a:prstClr>
            </a:outerShdw>
          </a:effectLst>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8" name="Oval 14"/>
          <p:cNvSpPr>
            <a:spLocks noChangeArrowheads="1"/>
          </p:cNvSpPr>
          <p:nvPr/>
        </p:nvSpPr>
        <p:spPr bwMode="auto">
          <a:xfrm>
            <a:off x="6884663" y="3687432"/>
            <a:ext cx="698500" cy="701675"/>
          </a:xfrm>
          <a:prstGeom prst="ellipse">
            <a:avLst/>
          </a:prstGeom>
          <a:solidFill>
            <a:srgbClr val="595959"/>
          </a:solidFill>
          <a:ln>
            <a:noFill/>
          </a:ln>
          <a:effectLst>
            <a:outerShdw blurRad="254000" dist="63500" dir="2700000" algn="tl" rotWithShape="0">
              <a:prstClr val="black">
                <a:alpha val="30000"/>
              </a:prstClr>
            </a:outerShdw>
          </a:effectLst>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9" name="Oval 16"/>
          <p:cNvSpPr>
            <a:spLocks noChangeArrowheads="1"/>
          </p:cNvSpPr>
          <p:nvPr/>
        </p:nvSpPr>
        <p:spPr bwMode="auto">
          <a:xfrm>
            <a:off x="9241518" y="3687432"/>
            <a:ext cx="696913" cy="701675"/>
          </a:xfrm>
          <a:prstGeom prst="ellipse">
            <a:avLst/>
          </a:prstGeom>
          <a:solidFill>
            <a:srgbClr val="22252A"/>
          </a:solidFill>
          <a:ln>
            <a:noFill/>
          </a:ln>
          <a:effectLst>
            <a:outerShdw blurRad="254000" dist="63500" dir="2700000" algn="tl" rotWithShape="0">
              <a:prstClr val="black">
                <a:alpha val="30000"/>
              </a:prstClr>
            </a:outerShdw>
          </a:effectLst>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grpSp>
        <p:nvGrpSpPr>
          <p:cNvPr id="10" name="Group 20"/>
          <p:cNvGrpSpPr/>
          <p:nvPr/>
        </p:nvGrpSpPr>
        <p:grpSpPr>
          <a:xfrm>
            <a:off x="2325671" y="3838243"/>
            <a:ext cx="392112" cy="395288"/>
            <a:chExt cx="401822" cy="404317"/>
          </a:xfrm>
          <a:solidFill>
            <a:schemeClr val="accent2"/>
          </a:solidFill>
        </p:grpSpPr>
        <p:sp>
          <p:nvSpPr>
            <p:cNvPr id="11" name="Freeform 42"/>
            <p:cNvSpPr>
              <a:spLocks noEditPoints="1" noChangeArrowheads="1"/>
            </p:cNvSpPr>
            <p:nvPr/>
          </p:nvSpPr>
          <p:spPr bwMode="auto">
            <a:xfrm>
              <a:off x="0" y="0"/>
              <a:ext cx="401822" cy="404317"/>
            </a:xfrm>
            <a:custGeom>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2" name="Freeform 43"/>
            <p:cNvSpPr>
              <a:spLocks noChangeArrowheads="1"/>
            </p:cNvSpPr>
            <p:nvPr/>
          </p:nvSpPr>
          <p:spPr bwMode="auto">
            <a:xfrm>
              <a:off x="107320" y="97336"/>
              <a:ext cx="139764" cy="199662"/>
            </a:xfrm>
            <a:custGeom>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grpSp>
      <p:grpSp>
        <p:nvGrpSpPr>
          <p:cNvPr id="13" name="Group 23"/>
          <p:cNvGrpSpPr/>
          <p:nvPr/>
        </p:nvGrpSpPr>
        <p:grpSpPr>
          <a:xfrm>
            <a:off x="4688110" y="3885868"/>
            <a:ext cx="379413" cy="330200"/>
            <a:chExt cx="389342" cy="339426"/>
          </a:xfrm>
          <a:solidFill>
            <a:schemeClr val="bg1"/>
          </a:solidFill>
        </p:grpSpPr>
        <p:sp>
          <p:nvSpPr>
            <p:cNvPr id="14" name="Freeform 110"/>
            <p:cNvSpPr>
              <a:spLocks noChangeArrowheads="1"/>
            </p:cNvSpPr>
            <p:nvPr/>
          </p:nvSpPr>
          <p:spPr bwMode="auto">
            <a:xfrm>
              <a:off x="259561" y="102327"/>
              <a:ext cx="102328" cy="102328"/>
            </a:xfrm>
            <a:custGeom>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5" name="Freeform 111"/>
            <p:cNvSpPr>
              <a:spLocks noChangeArrowheads="1"/>
            </p:cNvSpPr>
            <p:nvPr/>
          </p:nvSpPr>
          <p:spPr bwMode="auto">
            <a:xfrm>
              <a:off x="237098" y="74873"/>
              <a:ext cx="109814" cy="114806"/>
            </a:xfrm>
            <a:custGeom>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6" name="Freeform 112"/>
            <p:cNvSpPr>
              <a:spLocks noChangeArrowheads="1"/>
            </p:cNvSpPr>
            <p:nvPr/>
          </p:nvSpPr>
          <p:spPr bwMode="auto">
            <a:xfrm>
              <a:off x="217132" y="59898"/>
              <a:ext cx="104823" cy="104823"/>
            </a:xfrm>
            <a:custGeom>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7" name="Freeform 113"/>
            <p:cNvSpPr>
              <a:spLocks noChangeArrowheads="1"/>
            </p:cNvSpPr>
            <p:nvPr/>
          </p:nvSpPr>
          <p:spPr bwMode="auto">
            <a:xfrm>
              <a:off x="189679" y="162226"/>
              <a:ext cx="69882" cy="69882"/>
            </a:xfrm>
            <a:custGeom>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8" name="Freeform 114"/>
            <p:cNvSpPr>
              <a:spLocks noChangeArrowheads="1"/>
            </p:cNvSpPr>
            <p:nvPr/>
          </p:nvSpPr>
          <p:spPr bwMode="auto">
            <a:xfrm>
              <a:off x="172208" y="219628"/>
              <a:ext cx="34941" cy="32446"/>
            </a:xfrm>
            <a:custGeom>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19" name="Freeform 115"/>
            <p:cNvSpPr>
              <a:spLocks noChangeArrowheads="1"/>
            </p:cNvSpPr>
            <p:nvPr/>
          </p:nvSpPr>
          <p:spPr bwMode="auto">
            <a:xfrm>
              <a:off x="319460" y="34941"/>
              <a:ext cx="69882" cy="69882"/>
            </a:xfrm>
            <a:custGeom>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20" name="Freeform 116"/>
            <p:cNvSpPr>
              <a:spLocks noChangeArrowheads="1"/>
            </p:cNvSpPr>
            <p:nvPr/>
          </p:nvSpPr>
          <p:spPr bwMode="auto">
            <a:xfrm>
              <a:off x="0" y="0"/>
              <a:ext cx="279527" cy="339426"/>
            </a:xfrm>
            <a:custGeom>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21"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22"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23"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24"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grpSp>
      <p:grpSp>
        <p:nvGrpSpPr>
          <p:cNvPr id="25" name="Group 35"/>
          <p:cNvGrpSpPr/>
          <p:nvPr/>
        </p:nvGrpSpPr>
        <p:grpSpPr>
          <a:xfrm>
            <a:off x="9405031" y="3846181"/>
            <a:ext cx="369887" cy="366712"/>
            <a:chExt cx="379359" cy="376864"/>
          </a:xfrm>
          <a:solidFill>
            <a:schemeClr val="bg1"/>
          </a:solidFill>
        </p:grpSpPr>
        <p:sp>
          <p:nvSpPr>
            <p:cNvPr id="29" name="Freeform 150"/>
            <p:cNvSpPr>
              <a:spLocks noEditPoints="1" noChangeArrowheads="1"/>
            </p:cNvSpPr>
            <p:nvPr/>
          </p:nvSpPr>
          <p:spPr bwMode="auto">
            <a:xfrm>
              <a:off x="0" y="0"/>
              <a:ext cx="379359" cy="376864"/>
            </a:xfrm>
            <a:custGeom>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0"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31"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32"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33" name="Freeform 154"/>
            <p:cNvSpPr>
              <a:spLocks noChangeArrowheads="1"/>
            </p:cNvSpPr>
            <p:nvPr/>
          </p:nvSpPr>
          <p:spPr bwMode="auto">
            <a:xfrm>
              <a:off x="117303" y="107318"/>
              <a:ext cx="82362" cy="84857"/>
            </a:xfrm>
            <a:custGeom>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4" name="Freeform 155"/>
            <p:cNvSpPr>
              <a:spLocks noChangeArrowheads="1"/>
            </p:cNvSpPr>
            <p:nvPr/>
          </p:nvSpPr>
          <p:spPr bwMode="auto">
            <a:xfrm>
              <a:off x="67387" y="272040"/>
              <a:ext cx="22463" cy="19966"/>
            </a:xfrm>
            <a:custGeom>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5" name="Freeform 156"/>
            <p:cNvSpPr>
              <a:spLocks noChangeArrowheads="1"/>
            </p:cNvSpPr>
            <p:nvPr/>
          </p:nvSpPr>
          <p:spPr bwMode="auto">
            <a:xfrm>
              <a:off x="47421" y="227116"/>
              <a:ext cx="27454" cy="14975"/>
            </a:xfrm>
            <a:custGeom>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6" name="Freeform 157"/>
            <p:cNvSpPr>
              <a:spLocks noChangeArrowheads="1"/>
            </p:cNvSpPr>
            <p:nvPr/>
          </p:nvSpPr>
          <p:spPr bwMode="auto">
            <a:xfrm>
              <a:off x="79865" y="74874"/>
              <a:ext cx="19966" cy="22463"/>
            </a:xfrm>
            <a:custGeom>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7" name="Freeform 158"/>
            <p:cNvSpPr>
              <a:spLocks noChangeArrowheads="1"/>
            </p:cNvSpPr>
            <p:nvPr/>
          </p:nvSpPr>
          <p:spPr bwMode="auto">
            <a:xfrm>
              <a:off x="49916" y="124789"/>
              <a:ext cx="27454" cy="12480"/>
            </a:xfrm>
            <a:custGeom>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38"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39" name="Freeform 160"/>
            <p:cNvSpPr>
              <a:spLocks noChangeArrowheads="1"/>
            </p:cNvSpPr>
            <p:nvPr/>
          </p:nvSpPr>
          <p:spPr bwMode="auto">
            <a:xfrm>
              <a:off x="119798" y="44924"/>
              <a:ext cx="17471" cy="22463"/>
            </a:xfrm>
            <a:custGeom>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0" name="Freeform 161"/>
            <p:cNvSpPr>
              <a:spLocks noChangeArrowheads="1"/>
            </p:cNvSpPr>
            <p:nvPr/>
          </p:nvSpPr>
          <p:spPr bwMode="auto">
            <a:xfrm>
              <a:off x="234604" y="44924"/>
              <a:ext cx="12480" cy="27454"/>
            </a:xfrm>
            <a:custGeom>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1" name="Freeform 162"/>
            <p:cNvSpPr>
              <a:spLocks noChangeArrowheads="1"/>
            </p:cNvSpPr>
            <p:nvPr/>
          </p:nvSpPr>
          <p:spPr bwMode="auto">
            <a:xfrm>
              <a:off x="277033" y="272040"/>
              <a:ext cx="22463" cy="19966"/>
            </a:xfrm>
            <a:custGeom>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2" name="Freeform 163"/>
            <p:cNvSpPr>
              <a:spLocks noChangeArrowheads="1"/>
            </p:cNvSpPr>
            <p:nvPr/>
          </p:nvSpPr>
          <p:spPr bwMode="auto">
            <a:xfrm>
              <a:off x="304486" y="227116"/>
              <a:ext cx="24958" cy="14975"/>
            </a:xfrm>
            <a:custGeom>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3" name="Freeform 164"/>
            <p:cNvSpPr>
              <a:spLocks noChangeArrowheads="1"/>
            </p:cNvSpPr>
            <p:nvPr/>
          </p:nvSpPr>
          <p:spPr bwMode="auto">
            <a:xfrm>
              <a:off x="274536" y="74874"/>
              <a:ext cx="22463" cy="22463"/>
            </a:xfrm>
            <a:custGeom>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4" name="Freeform 165"/>
            <p:cNvSpPr>
              <a:spLocks noChangeArrowheads="1"/>
            </p:cNvSpPr>
            <p:nvPr/>
          </p:nvSpPr>
          <p:spPr bwMode="auto">
            <a:xfrm>
              <a:off x="299494" y="124789"/>
              <a:ext cx="27454" cy="12480"/>
            </a:xfrm>
            <a:custGeom>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5"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sp>
          <p:nvSpPr>
            <p:cNvPr id="46"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思源黑体" panose="020b0500000000000000" pitchFamily="34" charset="-122"/>
                <a:ea typeface="思源黑体" panose="020b0500000000000000" pitchFamily="34" charset="-122"/>
                <a:sym typeface="Calibri" panose="020f0502020204030204" pitchFamily="34" charset="0"/>
              </a:endParaRPr>
            </a:p>
          </p:txBody>
        </p:sp>
      </p:grpSp>
      <p:grpSp>
        <p:nvGrpSpPr>
          <p:cNvPr id="47" name="Group 54"/>
          <p:cNvGrpSpPr/>
          <p:nvPr/>
        </p:nvGrpSpPr>
        <p:grpSpPr>
          <a:xfrm>
            <a:off x="7087863" y="3893807"/>
            <a:ext cx="292100" cy="379412"/>
            <a:chExt cx="299494" cy="389342"/>
          </a:xfrm>
          <a:solidFill>
            <a:schemeClr val="accent2"/>
          </a:solidFill>
        </p:grpSpPr>
        <p:sp>
          <p:nvSpPr>
            <p:cNvPr id="48" name="Freeform 170"/>
            <p:cNvSpPr>
              <a:spLocks noChangeArrowheads="1"/>
            </p:cNvSpPr>
            <p:nvPr/>
          </p:nvSpPr>
          <p:spPr bwMode="auto">
            <a:xfrm>
              <a:off x="0" y="112310"/>
              <a:ext cx="299494" cy="277032"/>
            </a:xfrm>
            <a:custGeom>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sp>
          <p:nvSpPr>
            <p:cNvPr id="49" name="Freeform 171"/>
            <p:cNvSpPr>
              <a:spLocks noChangeArrowheads="1"/>
            </p:cNvSpPr>
            <p:nvPr/>
          </p:nvSpPr>
          <p:spPr bwMode="auto">
            <a:xfrm>
              <a:off x="0" y="0"/>
              <a:ext cx="299494" cy="94840"/>
            </a:xfrm>
            <a:custGeom>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思源黑体" panose="020b0500000000000000" pitchFamily="34" charset="-122"/>
                <a:ea typeface="思源黑体" panose="020b0500000000000000" pitchFamily="34" charset="-122"/>
              </a:endParaRPr>
            </a:p>
          </p:txBody>
        </p:sp>
      </p:grpSp>
      <p:sp>
        <p:nvSpPr>
          <p:cNvPr id="50" name="剪去对角的矩形 49"/>
          <p:cNvSpPr/>
          <p:nvPr/>
        </p:nvSpPr>
        <p:spPr>
          <a:xfrm>
            <a:off x="1263514" y="1710235"/>
            <a:ext cx="4804725" cy="1735139"/>
          </a:xfrm>
          <a:prstGeom prst="snip2Diag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400">
              <a:defRPr/>
            </a:pPr>
            <a:endParaRPr lang="zh-CN" altLang="en-US" sz="1425">
              <a:solidFill>
                <a:srgbClr val="007FDE"/>
              </a:solidFill>
              <a:latin typeface="思源黑体" panose="020b0500000000000000" pitchFamily="34" charset="-122"/>
              <a:ea typeface="思源黑体" panose="020b0500000000000000" pitchFamily="34" charset="-122"/>
            </a:endParaRPr>
          </a:p>
        </p:txBody>
      </p:sp>
      <p:sp>
        <p:nvSpPr>
          <p:cNvPr id="51" name="矩形 104"/>
          <p:cNvSpPr>
            <a:spLocks noChangeArrowheads="1"/>
          </p:cNvSpPr>
          <p:nvPr/>
        </p:nvSpPr>
        <p:spPr bwMode="auto">
          <a:xfrm>
            <a:off x="3572536" y="2062921"/>
            <a:ext cx="1954347" cy="44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300" b="1">
                <a:solidFill>
                  <a:srgbClr val="F2F2F2"/>
                </a:solidFill>
                <a:latin typeface="思源黑体" panose="020b0500000000000000" pitchFamily="34" charset="-122"/>
                <a:ea typeface="思源黑体" panose="020b0500000000000000" pitchFamily="34" charset="-122"/>
                <a:sym typeface="微软雅黑" panose="020b0503020204020204" charset="-122"/>
              </a:rPr>
              <a:t>市场调研结果</a:t>
            </a:r>
            <a:endParaRPr lang="en-US" altLang="zh-CN" sz="2300" b="1">
              <a:solidFill>
                <a:srgbClr val="F2F2F2"/>
              </a:solidFill>
              <a:latin typeface="思源黑体" panose="020b0500000000000000" pitchFamily="34" charset="-122"/>
              <a:ea typeface="思源黑体" panose="020b0500000000000000" pitchFamily="34" charset="-122"/>
              <a:sym typeface="微软雅黑" panose="020b0503020204020204" charset="-122"/>
            </a:endParaRPr>
          </a:p>
        </p:txBody>
      </p:sp>
      <p:sp>
        <p:nvSpPr>
          <p:cNvPr id="52" name="矩形 47"/>
          <p:cNvSpPr>
            <a:spLocks noChangeArrowheads="1"/>
          </p:cNvSpPr>
          <p:nvPr/>
        </p:nvSpPr>
        <p:spPr bwMode="auto">
          <a:xfrm>
            <a:off x="2055021" y="2494656"/>
            <a:ext cx="3471863"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500">
                <a:solidFill>
                  <a:srgbClr val="F2F2F2"/>
                </a:solidFill>
                <a:latin typeface="思源黑体" panose="020b0500000000000000" pitchFamily="34" charset="-122"/>
                <a:ea typeface="思源黑体" panose="020b0500000000000000" pitchFamily="34" charset="-122"/>
                <a:sym typeface="微软雅黑" panose="020b0503020204020204" charset="-122"/>
              </a:rPr>
              <a:t>在此录入上述图表的综合描述说明在此录入上述图表的综合描述说明</a:t>
            </a:r>
            <a:endParaRPr lang="zh-CN" altLang="en-US" sz="1500">
              <a:solidFill>
                <a:srgbClr val="F2F2F2"/>
              </a:solidFill>
              <a:latin typeface="思源黑体" panose="020b0500000000000000" pitchFamily="34" charset="-122"/>
              <a:ea typeface="思源黑体" panose="020b0500000000000000" pitchFamily="34" charset="-122"/>
              <a:sym typeface="微软雅黑" panose="020b0503020204020204" charset="-122"/>
            </a:endParaRPr>
          </a:p>
        </p:txBody>
      </p:sp>
      <p:sp>
        <p:nvSpPr>
          <p:cNvPr id="61" name="TextBox 11"/>
          <p:cNvSpPr txBox="1">
            <a:spLocks noChangeArrowheads="1"/>
          </p:cNvSpPr>
          <p:nvPr/>
        </p:nvSpPr>
        <p:spPr bwMode="auto">
          <a:xfrm flipH="1">
            <a:off x="1489727" y="5070157"/>
            <a:ext cx="2064000" cy="132318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62" name="TextBox 11"/>
          <p:cNvSpPr txBox="1">
            <a:spLocks noChangeArrowheads="1"/>
          </p:cNvSpPr>
          <p:nvPr/>
        </p:nvSpPr>
        <p:spPr bwMode="auto">
          <a:xfrm flipH="1">
            <a:off x="1435878" y="4677163"/>
            <a:ext cx="2171700" cy="37965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00000"/>
              </a:buClr>
              <a:defRPr/>
            </a:pPr>
            <a:r>
              <a:rPr lang="zh-CN" altLang="en-US" sz="1865" b="1" kern="0">
                <a:solidFill>
                  <a:schemeClr val="tx1">
                    <a:lumMod val="65000"/>
                    <a:lumOff val="35000"/>
                  </a:schemeClr>
                </a:solidFill>
                <a:latin typeface="+mn-lt"/>
                <a:ea typeface="思源黑体" panose="020b0500000000000000" pitchFamily="34" charset="-122"/>
                <a:cs typeface="+mn-ea"/>
                <a:sym typeface="+mn-lt"/>
              </a:rPr>
              <a:t>点击添加标题    </a:t>
            </a:r>
            <a:endParaRPr lang="en-US" altLang="zh-CN" sz="1865" b="1" kern="0">
              <a:solidFill>
                <a:schemeClr val="tx1">
                  <a:lumMod val="65000"/>
                  <a:lumOff val="35000"/>
                </a:schemeClr>
              </a:solidFill>
              <a:latin typeface="+mn-lt"/>
              <a:ea typeface="思源黑体" panose="020b0500000000000000" pitchFamily="34" charset="-122"/>
              <a:cs typeface="+mn-ea"/>
              <a:sym typeface="+mn-lt"/>
            </a:endParaRPr>
          </a:p>
        </p:txBody>
      </p:sp>
      <p:sp>
        <p:nvSpPr>
          <p:cNvPr id="63" name="TextBox 11"/>
          <p:cNvSpPr txBox="1">
            <a:spLocks noChangeArrowheads="1"/>
          </p:cNvSpPr>
          <p:nvPr/>
        </p:nvSpPr>
        <p:spPr bwMode="auto">
          <a:xfrm flipH="1">
            <a:off x="3845816" y="5070156"/>
            <a:ext cx="2064000" cy="132318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64" name="TextBox 11"/>
          <p:cNvSpPr txBox="1">
            <a:spLocks noChangeArrowheads="1"/>
          </p:cNvSpPr>
          <p:nvPr/>
        </p:nvSpPr>
        <p:spPr bwMode="auto">
          <a:xfrm flipH="1">
            <a:off x="3791967" y="4677163"/>
            <a:ext cx="2171700" cy="37965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00000"/>
              </a:buClr>
              <a:defRPr/>
            </a:pPr>
            <a:r>
              <a:rPr lang="zh-CN" altLang="en-US" sz="1865" b="1" kern="0">
                <a:solidFill>
                  <a:schemeClr val="tx1">
                    <a:lumMod val="65000"/>
                    <a:lumOff val="35000"/>
                  </a:schemeClr>
                </a:solidFill>
                <a:latin typeface="+mn-lt"/>
                <a:ea typeface="思源黑体" panose="020b0500000000000000" pitchFamily="34" charset="-122"/>
                <a:cs typeface="+mn-ea"/>
                <a:sym typeface="+mn-lt"/>
              </a:rPr>
              <a:t>点击添加标题    </a:t>
            </a:r>
            <a:endParaRPr lang="en-US" altLang="zh-CN" sz="1865" b="1" kern="0">
              <a:solidFill>
                <a:schemeClr val="tx1">
                  <a:lumMod val="65000"/>
                  <a:lumOff val="35000"/>
                </a:schemeClr>
              </a:solidFill>
              <a:latin typeface="+mn-lt"/>
              <a:ea typeface="思源黑体" panose="020b0500000000000000" pitchFamily="34" charset="-122"/>
              <a:cs typeface="+mn-ea"/>
              <a:sym typeface="+mn-lt"/>
            </a:endParaRPr>
          </a:p>
        </p:txBody>
      </p:sp>
      <p:sp>
        <p:nvSpPr>
          <p:cNvPr id="65" name="TextBox 11"/>
          <p:cNvSpPr txBox="1">
            <a:spLocks noChangeArrowheads="1"/>
          </p:cNvSpPr>
          <p:nvPr/>
        </p:nvSpPr>
        <p:spPr bwMode="auto">
          <a:xfrm flipH="1">
            <a:off x="6201912" y="5070157"/>
            <a:ext cx="2064000" cy="132318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66" name="TextBox 11"/>
          <p:cNvSpPr txBox="1">
            <a:spLocks noChangeArrowheads="1"/>
          </p:cNvSpPr>
          <p:nvPr/>
        </p:nvSpPr>
        <p:spPr bwMode="auto">
          <a:xfrm flipH="1">
            <a:off x="6148063" y="4677163"/>
            <a:ext cx="2171700" cy="37965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00000"/>
              </a:buClr>
              <a:defRPr/>
            </a:pPr>
            <a:r>
              <a:rPr lang="zh-CN" altLang="en-US" sz="1865" b="1" kern="0">
                <a:solidFill>
                  <a:schemeClr val="tx1">
                    <a:lumMod val="65000"/>
                    <a:lumOff val="35000"/>
                  </a:schemeClr>
                </a:solidFill>
                <a:latin typeface="+mn-lt"/>
                <a:ea typeface="思源黑体" panose="020b0500000000000000" pitchFamily="34" charset="-122"/>
                <a:cs typeface="+mn-ea"/>
                <a:sym typeface="+mn-lt"/>
              </a:rPr>
              <a:t>点击添加标题    </a:t>
            </a:r>
            <a:endParaRPr lang="en-US" altLang="zh-CN" sz="1865" b="1" kern="0">
              <a:solidFill>
                <a:schemeClr val="tx1">
                  <a:lumMod val="65000"/>
                  <a:lumOff val="35000"/>
                </a:schemeClr>
              </a:solidFill>
              <a:latin typeface="+mn-lt"/>
              <a:ea typeface="思源黑体" panose="020b0500000000000000" pitchFamily="34" charset="-122"/>
              <a:cs typeface="+mn-ea"/>
              <a:sym typeface="+mn-lt"/>
            </a:endParaRPr>
          </a:p>
        </p:txBody>
      </p:sp>
      <p:sp>
        <p:nvSpPr>
          <p:cNvPr id="67" name="TextBox 11"/>
          <p:cNvSpPr txBox="1">
            <a:spLocks noChangeArrowheads="1"/>
          </p:cNvSpPr>
          <p:nvPr/>
        </p:nvSpPr>
        <p:spPr bwMode="auto">
          <a:xfrm flipH="1">
            <a:off x="8557973" y="5070156"/>
            <a:ext cx="2064000" cy="132318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68" name="TextBox 11"/>
          <p:cNvSpPr txBox="1">
            <a:spLocks noChangeArrowheads="1"/>
          </p:cNvSpPr>
          <p:nvPr/>
        </p:nvSpPr>
        <p:spPr bwMode="auto">
          <a:xfrm flipH="1">
            <a:off x="8504125" y="4677163"/>
            <a:ext cx="2171700" cy="379656"/>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
                <a:srgbClr val="C00000"/>
              </a:buClr>
              <a:defRPr/>
            </a:pPr>
            <a:r>
              <a:rPr lang="zh-CN" altLang="en-US" sz="1865" b="1" kern="0">
                <a:solidFill>
                  <a:schemeClr val="tx1">
                    <a:lumMod val="65000"/>
                    <a:lumOff val="35000"/>
                  </a:schemeClr>
                </a:solidFill>
                <a:latin typeface="+mn-lt"/>
                <a:ea typeface="思源黑体" panose="020b0500000000000000" pitchFamily="34" charset="-122"/>
                <a:cs typeface="+mn-ea"/>
                <a:sym typeface="+mn-lt"/>
              </a:rPr>
              <a:t>点击添加标题    </a:t>
            </a:r>
            <a:endParaRPr lang="en-US" altLang="zh-CN" sz="1865" b="1" kern="0">
              <a:solidFill>
                <a:schemeClr val="tx1">
                  <a:lumMod val="65000"/>
                  <a:lumOff val="35000"/>
                </a:schemeClr>
              </a:solidFill>
              <a:latin typeface="+mn-lt"/>
              <a:ea typeface="思源黑体" panose="020b0500000000000000" pitchFamily="34" charset="-122"/>
              <a:cs typeface="+mn-ea"/>
              <a:sym typeface="+mn-lt"/>
            </a:endParaRPr>
          </a:p>
        </p:txBody>
      </p:sp>
      <p:grpSp>
        <p:nvGrpSpPr>
          <p:cNvPr id="60" name="组合 59"/>
          <p:cNvGrpSpPr/>
          <p:nvPr/>
        </p:nvGrpSpPr>
        <p:grpSpPr>
          <a:xfrm>
            <a:off x="727987" y="509031"/>
            <a:ext cx="3189637" cy="640990"/>
            <a:chOff x="947634" y="309304"/>
            <a:chExt cx="2392228" cy="480743"/>
          </a:xfrm>
        </p:grpSpPr>
        <p:sp>
          <p:nvSpPr>
            <p:cNvPr id="69"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70" name="文本框 69"/>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前期调研</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1+#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300"/>
                                        <p:tgtEl>
                                          <p:spTgt spid="51"/>
                                        </p:tgtEl>
                                      </p:cBhvr>
                                    </p:animEffect>
                                  </p:childTnLst>
                                </p:cTn>
                              </p:par>
                            </p:childTnLst>
                          </p:cTn>
                        </p:par>
                        <p:par>
                          <p:cTn id="18" fill="hold" nodeType="afterGroup">
                            <p:stCondLst>
                              <p:cond delay="1300"/>
                            </p:stCondLst>
                            <p:childTnLst>
                              <p:par>
                                <p:cTn id="19" presetID="14" presetClass="entr" presetSubtype="1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randombar(horizontal)">
                                      <p:cBhvr>
                                        <p:cTn id="21" dur="300"/>
                                        <p:tgtEl>
                                          <p:spTgt spid="52"/>
                                        </p:tgtEl>
                                      </p:cBhvr>
                                    </p:animEffect>
                                  </p:childTnLst>
                                </p:cTn>
                              </p:par>
                            </p:childTnLst>
                          </p:cTn>
                        </p:par>
                        <p:par>
                          <p:cTn id="22" fill="hold" nodeType="afterGroup">
                            <p:stCondLst>
                              <p:cond delay="16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5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5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5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cTn>
                              </p:par>
                              <p:par>
                                <p:cTn id="38" presetID="21"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5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par>
                                <p:cTn id="44" presetID="21" presetClass="entr" presetSubtype="1"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par>
                                <p:cTn id="47" presetID="47" presetClass="entr" presetSubtype="0" fill="hold" grpId="0" nodeType="withEffect">
                                  <p:stCondLst>
                                    <p:cond delay="30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1000"/>
                                        <p:tgtEl>
                                          <p:spTgt spid="61"/>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1000"/>
                                        <p:tgtEl>
                                          <p:spTgt spid="64"/>
                                        </p:tgtEl>
                                      </p:cBhvr>
                                    </p:animEffect>
                                    <p:anim calcmode="lin" valueType="num">
                                      <p:cBhvr>
                                        <p:cTn id="58" dur="1000" fill="hold"/>
                                        <p:tgtEl>
                                          <p:spTgt spid="64"/>
                                        </p:tgtEl>
                                        <p:attrNameLst>
                                          <p:attrName>ppt_x</p:attrName>
                                        </p:attrNameLst>
                                      </p:cBhvr>
                                      <p:tavLst>
                                        <p:tav tm="0">
                                          <p:val>
                                            <p:strVal val="#ppt_x"/>
                                          </p:val>
                                        </p:tav>
                                        <p:tav tm="100000">
                                          <p:val>
                                            <p:strVal val="#ppt_x"/>
                                          </p:val>
                                        </p:tav>
                                      </p:tavLst>
                                    </p:anim>
                                    <p:anim calcmode="lin" valueType="num">
                                      <p:cBhvr>
                                        <p:cTn id="59" dur="1000" fill="hold"/>
                                        <p:tgtEl>
                                          <p:spTgt spid="64"/>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1000"/>
                                        <p:tgtEl>
                                          <p:spTgt spid="63"/>
                                        </p:tgtEl>
                                      </p:cBhvr>
                                    </p:animEffect>
                                  </p:childTnLst>
                                </p:cTn>
                              </p:par>
                              <p:par>
                                <p:cTn id="63" presetID="47" presetClass="entr" presetSubtype="0" fill="hold" grpId="0" nodeType="withEffect">
                                  <p:stCondLst>
                                    <p:cond delay="30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1000"/>
                                        <p:tgtEl>
                                          <p:spTgt spid="66"/>
                                        </p:tgtEl>
                                      </p:cBhvr>
                                    </p:animEffect>
                                    <p:anim calcmode="lin" valueType="num">
                                      <p:cBhvr>
                                        <p:cTn id="66" dur="1000" fill="hold"/>
                                        <p:tgtEl>
                                          <p:spTgt spid="66"/>
                                        </p:tgtEl>
                                        <p:attrNameLst>
                                          <p:attrName>ppt_x</p:attrName>
                                        </p:attrNameLst>
                                      </p:cBhvr>
                                      <p:tavLst>
                                        <p:tav tm="0">
                                          <p:val>
                                            <p:strVal val="#ppt_x"/>
                                          </p:val>
                                        </p:tav>
                                        <p:tav tm="100000">
                                          <p:val>
                                            <p:strVal val="#ppt_x"/>
                                          </p:val>
                                        </p:tav>
                                      </p:tavLst>
                                    </p:anim>
                                    <p:anim calcmode="lin" valueType="num">
                                      <p:cBhvr>
                                        <p:cTn id="67" dur="1000" fill="hold"/>
                                        <p:tgtEl>
                                          <p:spTgt spid="66"/>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1000"/>
                                        <p:tgtEl>
                                          <p:spTgt spid="65"/>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750"/>
                                  </p:stCondLst>
                                  <p:childTnLst>
                                    <p:set>
                                      <p:cBhvr>
                                        <p:cTn id="77" dur="1" fill="hold">
                                          <p:stCondLst>
                                            <p:cond delay="0"/>
                                          </p:stCondLst>
                                        </p:cTn>
                                        <p:tgtEl>
                                          <p:spTgt spid="67"/>
                                        </p:tgtEl>
                                        <p:attrNameLst>
                                          <p:attrName>style.visibility</p:attrName>
                                        </p:attrNameLst>
                                      </p:cBhvr>
                                      <p:to>
                                        <p:strVal val="visible"/>
                                      </p:to>
                                    </p:set>
                                    <p:animEffect transition="in" filter="wipe(left)">
                                      <p:cBhvr>
                                        <p:cTn id="7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51" grpId="0"/>
      <p:bldP spid="52" grpId="0"/>
      <p:bldP spid="61" grpId="0"/>
      <p:bldP spid="62" grpId="0"/>
      <p:bldP spid="63" grpId="0"/>
      <p:bldP spid="64" grpId="0"/>
      <p:bldP spid="65" grpId="0"/>
      <p:bldP spid="66" grpId="0"/>
      <p:bldP spid="67" grpId="0"/>
      <p:bldP spid="6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4300978" y="1534558"/>
            <a:ext cx="562927" cy="562927"/>
          </a:xfrm>
          <a:prstGeom prst="rect">
            <a:avLst/>
          </a:prstGeom>
          <a:noFill/>
          <a:ln w="1905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12" name="矩形 11"/>
          <p:cNvSpPr/>
          <p:nvPr/>
        </p:nvSpPr>
        <p:spPr>
          <a:xfrm>
            <a:off x="0" y="2248257"/>
            <a:ext cx="12192000" cy="330687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3" name="矩形 2"/>
          <p:cNvSpPr/>
          <p:nvPr/>
        </p:nvSpPr>
        <p:spPr>
          <a:xfrm>
            <a:off x="1256080" y="1811180"/>
            <a:ext cx="3399761" cy="4017921"/>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13" name="TextBox 21"/>
          <p:cNvSpPr txBox="1"/>
          <p:nvPr/>
        </p:nvSpPr>
        <p:spPr>
          <a:xfrm>
            <a:off x="5519936" y="3098565"/>
            <a:ext cx="5094504" cy="2153988"/>
          </a:xfrm>
          <a:prstGeom prst="rect">
            <a:avLst/>
          </a:prstGeom>
          <a:noFill/>
        </p:spPr>
        <p:txBody>
          <a:bodyPr wrap="square" lIns="0" tIns="0" rIns="0" bIns="0" rtlCol="0">
            <a:spAutoFit/>
          </a:bodyPr>
          <a:lstStyle/>
          <a:p>
            <a:pPr algn="just">
              <a:lnSpc>
                <a:spcPct val="15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您的内容打在这里，或者通过复制您的文本后，在此框中选择粘贴并选择只保留文字您的内容，您的内容打在这里，或者通过复制您的文本后，在此框中选择粘贴并选择只保此框中选择粘贴并选择</a:t>
            </a:r>
            <a:endParaRPr lang="en-US" altLang="zh-CN" sz="1335">
              <a:solidFill>
                <a:schemeClr val="bg1"/>
              </a:solidFill>
              <a:latin typeface="思源黑体" panose="020b0500000000000000" pitchFamily="34" charset="-122"/>
              <a:ea typeface="思源黑体" panose="020b0500000000000000" pitchFamily="34" charset="-122"/>
            </a:endParaRPr>
          </a:p>
          <a:p>
            <a:pPr algn="just">
              <a:lnSpc>
                <a:spcPct val="150000"/>
              </a:lnSpc>
            </a:pPr>
            <a:endParaRPr lang="en-US" altLang="zh-CN" sz="1335">
              <a:solidFill>
                <a:schemeClr val="bg1"/>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您的内容打在这里，或者通过复制您的文本后，在此框中选择粘贴并选择只保留文字您的内容的文本后在此。</a:t>
            </a:r>
            <a:endParaRPr lang="en-US" altLang="zh-CN" sz="1335">
              <a:solidFill>
                <a:schemeClr val="bg1"/>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a:t>
            </a:r>
            <a:endParaRPr lang="en-US" altLang="zh-CN" sz="1335">
              <a:solidFill>
                <a:schemeClr val="bg1"/>
              </a:solidFill>
              <a:latin typeface="思源黑体" panose="020b0500000000000000" pitchFamily="34" charset="-122"/>
              <a:ea typeface="思源黑体" panose="020b0500000000000000" pitchFamily="34" charset="-122"/>
            </a:endParaRPr>
          </a:p>
        </p:txBody>
      </p:sp>
      <p:sp>
        <p:nvSpPr>
          <p:cNvPr id="8" name="圆角矩形 7"/>
          <p:cNvSpPr/>
          <p:nvPr/>
        </p:nvSpPr>
        <p:spPr>
          <a:xfrm>
            <a:off x="5519936" y="2604573"/>
            <a:ext cx="1734131" cy="310852"/>
          </a:xfrm>
          <a:prstGeom prst="roundRect">
            <a:avLst>
              <a:gd name="adj" fmla="val 50000"/>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chemeClr val="tx1">
                    <a:lumMod val="65000"/>
                    <a:lumOff val="35000"/>
                  </a:schemeClr>
                </a:solidFill>
                <a:latin typeface="思源黑体" panose="020b0500000000000000" pitchFamily="34" charset="-122"/>
                <a:ea typeface="思源黑体" panose="020b0500000000000000" pitchFamily="34" charset="-122"/>
              </a:rPr>
              <a:t>市场专员调查</a:t>
            </a:r>
            <a:endParaRPr lang="zh-CN" altLang="en-US" sz="1600">
              <a:solidFill>
                <a:schemeClr val="tx1">
                  <a:lumMod val="65000"/>
                  <a:lumOff val="35000"/>
                </a:schemeClr>
              </a:solidFill>
              <a:latin typeface="思源黑体" panose="020b0500000000000000" pitchFamily="34" charset="-122"/>
              <a:ea typeface="思源黑体" panose="020b0500000000000000" pitchFamily="34" charset="-122"/>
            </a:endParaRPr>
          </a:p>
        </p:txBody>
      </p:sp>
      <p:sp>
        <p:nvSpPr>
          <p:cNvPr id="24" name="矩形 23"/>
          <p:cNvSpPr/>
          <p:nvPr/>
        </p:nvSpPr>
        <p:spPr>
          <a:xfrm rot="2700000">
            <a:off x="1336475" y="6114068"/>
            <a:ext cx="249520" cy="249520"/>
          </a:xfrm>
          <a:prstGeom prst="rect">
            <a:avLst/>
          </a:prstGeom>
          <a:solidFill>
            <a:srgbClr val="BE824E">
              <a:alpha val="7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5" name="矩形 24"/>
          <p:cNvSpPr/>
          <p:nvPr/>
        </p:nvSpPr>
        <p:spPr>
          <a:xfrm rot="2700000">
            <a:off x="751767" y="6001970"/>
            <a:ext cx="156271" cy="156271"/>
          </a:xfrm>
          <a:prstGeom prst="rect">
            <a:avLst/>
          </a:prstGeom>
          <a:solidFill>
            <a:srgbClr val="595959">
              <a:alpha val="40000"/>
            </a:srgbClr>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17" name="组合 16"/>
          <p:cNvGrpSpPr/>
          <p:nvPr/>
        </p:nvGrpSpPr>
        <p:grpSpPr>
          <a:xfrm>
            <a:off x="727987" y="509031"/>
            <a:ext cx="3189637" cy="640990"/>
            <a:chOff x="947634" y="309304"/>
            <a:chExt cx="2392228" cy="480743"/>
          </a:xfrm>
        </p:grpSpPr>
        <p:sp>
          <p:nvSpPr>
            <p:cNvPr id="18"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9" name="文本框 18"/>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市场分析</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nodeType="afterGroup">
                            <p:stCondLst>
                              <p:cond delay="75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75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3" grpId="0" animBg="1"/>
      <p:bldP spid="13" grpId="0"/>
      <p:bldP spid="8"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44" name="AutoShape 103"/>
          <p:cNvSpPr>
            <a:spLocks noChangeArrowheads="1"/>
          </p:cNvSpPr>
          <p:nvPr/>
        </p:nvSpPr>
        <p:spPr bwMode="auto">
          <a:xfrm>
            <a:off x="6086332" y="1612000"/>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North America</a:t>
            </a:r>
            <a:endParaRPr lang="ko-KR" altLang="en-US" sz="1600">
              <a:solidFill>
                <a:prstClr val="white"/>
              </a:solidFill>
              <a:latin typeface="Impact" panose="020b0806030902050204" pitchFamily="34" charset="0"/>
              <a:ea typeface="+mj-ea"/>
              <a:sym typeface="+mn-lt"/>
            </a:endParaRPr>
          </a:p>
        </p:txBody>
      </p:sp>
      <p:sp>
        <p:nvSpPr>
          <p:cNvPr id="30747" name="AutoShape 104"/>
          <p:cNvSpPr>
            <a:spLocks noChangeArrowheads="1"/>
          </p:cNvSpPr>
          <p:nvPr/>
        </p:nvSpPr>
        <p:spPr bwMode="auto">
          <a:xfrm>
            <a:off x="8864771" y="5103944"/>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South America</a:t>
            </a:r>
            <a:endParaRPr lang="ko-KR" altLang="en-US" sz="1600">
              <a:solidFill>
                <a:prstClr val="white"/>
              </a:solidFill>
              <a:latin typeface="Impact" panose="020b0806030902050204" pitchFamily="34" charset="0"/>
              <a:ea typeface="+mj-ea"/>
              <a:sym typeface="+mn-lt"/>
            </a:endParaRPr>
          </a:p>
        </p:txBody>
      </p:sp>
      <p:sp>
        <p:nvSpPr>
          <p:cNvPr id="30750" name="AutoShape 157"/>
          <p:cNvSpPr>
            <a:spLocks noChangeArrowheads="1"/>
          </p:cNvSpPr>
          <p:nvPr/>
        </p:nvSpPr>
        <p:spPr bwMode="auto">
          <a:xfrm>
            <a:off x="3156743" y="4612709"/>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Africa</a:t>
            </a:r>
            <a:endParaRPr lang="ko-KR" altLang="en-US" sz="1600">
              <a:solidFill>
                <a:prstClr val="white"/>
              </a:solidFill>
              <a:latin typeface="Impact" panose="020b0806030902050204" pitchFamily="34" charset="0"/>
              <a:ea typeface="+mj-ea"/>
              <a:sym typeface="+mn-lt"/>
            </a:endParaRPr>
          </a:p>
        </p:txBody>
      </p:sp>
      <p:sp>
        <p:nvSpPr>
          <p:cNvPr id="30753" name="AutoShape 158"/>
          <p:cNvSpPr>
            <a:spLocks noChangeArrowheads="1"/>
          </p:cNvSpPr>
          <p:nvPr/>
        </p:nvSpPr>
        <p:spPr bwMode="auto">
          <a:xfrm>
            <a:off x="5402521" y="5103944"/>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Australia</a:t>
            </a:r>
            <a:endParaRPr lang="ko-KR" altLang="en-US" sz="1600">
              <a:solidFill>
                <a:prstClr val="white"/>
              </a:solidFill>
              <a:latin typeface="Impact" panose="020b0806030902050204" pitchFamily="34" charset="0"/>
              <a:ea typeface="+mj-ea"/>
              <a:sym typeface="+mn-lt"/>
            </a:endParaRPr>
          </a:p>
        </p:txBody>
      </p:sp>
      <p:sp>
        <p:nvSpPr>
          <p:cNvPr id="30759" name="AutoShape 155"/>
          <p:cNvSpPr>
            <a:spLocks noChangeArrowheads="1"/>
          </p:cNvSpPr>
          <p:nvPr/>
        </p:nvSpPr>
        <p:spPr bwMode="auto">
          <a:xfrm>
            <a:off x="1795719" y="1529349"/>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Europe</a:t>
            </a:r>
            <a:endParaRPr lang="ko-KR" altLang="en-US" sz="1600">
              <a:solidFill>
                <a:prstClr val="white"/>
              </a:solidFill>
              <a:latin typeface="Impact" panose="020b0806030902050204" pitchFamily="34" charset="0"/>
              <a:ea typeface="+mj-ea"/>
              <a:sym typeface="+mn-lt"/>
            </a:endParaRPr>
          </a:p>
        </p:txBody>
      </p:sp>
      <p:sp>
        <p:nvSpPr>
          <p:cNvPr id="30756" name="AutoShape 156"/>
          <p:cNvSpPr>
            <a:spLocks noChangeArrowheads="1"/>
          </p:cNvSpPr>
          <p:nvPr/>
        </p:nvSpPr>
        <p:spPr bwMode="auto">
          <a:xfrm>
            <a:off x="5591900" y="3547329"/>
            <a:ext cx="1728000" cy="240000"/>
          </a:xfrm>
          <a:prstGeom prst="roundRect">
            <a:avLst>
              <a:gd name="adj" fmla="val 13273"/>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prstClr val="white"/>
                </a:solidFill>
                <a:latin typeface="Impact" panose="020b0806030902050204" pitchFamily="34" charset="0"/>
                <a:ea typeface="+mj-ea"/>
                <a:sym typeface="+mn-lt"/>
              </a:rPr>
              <a:t>Asia</a:t>
            </a:r>
            <a:endParaRPr lang="ko-KR" altLang="en-US" sz="1600">
              <a:solidFill>
                <a:prstClr val="white"/>
              </a:solidFill>
              <a:latin typeface="Impact" panose="020b0806030902050204" pitchFamily="34" charset="0"/>
              <a:ea typeface="+mj-ea"/>
              <a:sym typeface="+mn-lt"/>
            </a:endParaRPr>
          </a:p>
        </p:txBody>
      </p:sp>
      <p:grpSp>
        <p:nvGrpSpPr>
          <p:cNvPr id="22" name="组合 21"/>
          <p:cNvGrpSpPr/>
          <p:nvPr/>
        </p:nvGrpSpPr>
        <p:grpSpPr>
          <a:xfrm>
            <a:off x="1939179" y="1543306"/>
            <a:ext cx="7807644" cy="3400455"/>
            <a:chOff x="1454384" y="1122790"/>
            <a:chExt cx="5855733" cy="2550341"/>
          </a:xfrm>
          <a:solidFill>
            <a:srgbClr val="22252A"/>
          </a:solidFill>
        </p:grpSpPr>
        <p:grpSp>
          <p:nvGrpSpPr>
            <p:cNvPr id="12" name="组合 11"/>
            <p:cNvGrpSpPr/>
            <p:nvPr/>
          </p:nvGrpSpPr>
          <p:grpSpPr>
            <a:xfrm>
              <a:off x="4850086" y="1591823"/>
              <a:ext cx="2185240" cy="2081308"/>
              <a:chOff x="5148499" y="1438435"/>
              <a:chExt cx="2760692" cy="2629391"/>
            </a:xfrm>
            <a:grpFill/>
            <a:effectLst/>
          </p:grpSpPr>
          <p:sp>
            <p:nvSpPr>
              <p:cNvPr id="30740" name="Freeform 26"/>
              <p:cNvSpPr/>
              <p:nvPr/>
            </p:nvSpPr>
            <p:spPr bwMode="auto">
              <a:xfrm>
                <a:off x="5148499" y="1438435"/>
                <a:ext cx="2760692" cy="2629391"/>
              </a:xfrm>
              <a:custGeom>
                <a:cxnLst>
                  <a:cxn ang="0">
                    <a:pos x="72" y="189"/>
                  </a:cxn>
                  <a:cxn ang="0">
                    <a:pos x="344" y="55"/>
                  </a:cxn>
                  <a:cxn ang="0">
                    <a:pos x="566" y="43"/>
                  </a:cxn>
                  <a:cxn ang="0">
                    <a:pos x="678" y="73"/>
                  </a:cxn>
                  <a:cxn ang="0">
                    <a:pos x="736" y="129"/>
                  </a:cxn>
                  <a:cxn ang="0">
                    <a:pos x="860" y="123"/>
                  </a:cxn>
                  <a:cxn ang="0">
                    <a:pos x="1020" y="104"/>
                  </a:cxn>
                  <a:cxn ang="0">
                    <a:pos x="973" y="58"/>
                  </a:cxn>
                  <a:cxn ang="0">
                    <a:pos x="1019" y="34"/>
                  </a:cxn>
                  <a:cxn ang="0">
                    <a:pos x="1069" y="114"/>
                  </a:cxn>
                  <a:cxn ang="0">
                    <a:pos x="1146" y="89"/>
                  </a:cxn>
                  <a:cxn ang="0">
                    <a:pos x="1189" y="100"/>
                  </a:cxn>
                  <a:cxn ang="0">
                    <a:pos x="1114" y="207"/>
                  </a:cxn>
                  <a:cxn ang="0">
                    <a:pos x="1025" y="301"/>
                  </a:cxn>
                  <a:cxn ang="0">
                    <a:pos x="1005" y="385"/>
                  </a:cxn>
                  <a:cxn ang="0">
                    <a:pos x="1037" y="391"/>
                  </a:cxn>
                  <a:cxn ang="0">
                    <a:pos x="1093" y="467"/>
                  </a:cxn>
                  <a:cxn ang="0">
                    <a:pos x="1229" y="434"/>
                  </a:cxn>
                  <a:cxn ang="0">
                    <a:pos x="1275" y="305"/>
                  </a:cxn>
                  <a:cxn ang="0">
                    <a:pos x="1364" y="391"/>
                  </a:cxn>
                  <a:cxn ang="0">
                    <a:pos x="1479" y="438"/>
                  </a:cxn>
                  <a:cxn ang="0">
                    <a:pos x="1423" y="606"/>
                  </a:cxn>
                  <a:cxn ang="0">
                    <a:pos x="1428" y="684"/>
                  </a:cxn>
                  <a:cxn ang="0">
                    <a:pos x="1358" y="746"/>
                  </a:cxn>
                  <a:cxn ang="0">
                    <a:pos x="1263" y="837"/>
                  </a:cxn>
                  <a:cxn ang="0">
                    <a:pos x="1194" y="1058"/>
                  </a:cxn>
                  <a:cxn ang="0">
                    <a:pos x="1090" y="992"/>
                  </a:cxn>
                  <a:cxn ang="0">
                    <a:pos x="978" y="1024"/>
                  </a:cxn>
                  <a:cxn ang="0">
                    <a:pos x="1035" y="1152"/>
                  </a:cxn>
                  <a:cxn ang="0">
                    <a:pos x="1076" y="1131"/>
                  </a:cxn>
                  <a:cxn ang="0">
                    <a:pos x="1153" y="1211"/>
                  </a:cxn>
                  <a:cxn ang="0">
                    <a:pos x="1195" y="1288"/>
                  </a:cxn>
                  <a:cxn ang="0">
                    <a:pos x="1268" y="1289"/>
                  </a:cxn>
                  <a:cxn ang="0">
                    <a:pos x="1509" y="1297"/>
                  </a:cxn>
                  <a:cxn ang="0">
                    <a:pos x="1608" y="1357"/>
                  </a:cxn>
                  <a:cxn ang="0">
                    <a:pos x="1623" y="1458"/>
                  </a:cxn>
                  <a:cxn ang="0">
                    <a:pos x="1734" y="1507"/>
                  </a:cxn>
                  <a:cxn ang="0">
                    <a:pos x="1823" y="1502"/>
                  </a:cxn>
                  <a:cxn ang="0">
                    <a:pos x="1840" y="1570"/>
                  </a:cxn>
                  <a:cxn ang="0">
                    <a:pos x="1763" y="1683"/>
                  </a:cxn>
                  <a:cxn ang="0">
                    <a:pos x="1743" y="1780"/>
                  </a:cxn>
                  <a:cxn ang="0">
                    <a:pos x="1624" y="1905"/>
                  </a:cxn>
                  <a:cxn ang="0">
                    <a:pos x="1512" y="2028"/>
                  </a:cxn>
                  <a:cxn ang="0">
                    <a:pos x="1460" y="2086"/>
                  </a:cxn>
                  <a:cxn ang="0">
                    <a:pos x="1417" y="2239"/>
                  </a:cxn>
                  <a:cxn ang="0">
                    <a:pos x="1324" y="2341"/>
                  </a:cxn>
                  <a:cxn ang="0">
                    <a:pos x="1342" y="1935"/>
                  </a:cxn>
                  <a:cxn ang="0">
                    <a:pos x="1355" y="1813"/>
                  </a:cxn>
                  <a:cxn ang="0">
                    <a:pos x="1322" y="1664"/>
                  </a:cxn>
                  <a:cxn ang="0">
                    <a:pos x="1248" y="1575"/>
                  </a:cxn>
                  <a:cxn ang="0">
                    <a:pos x="1186" y="1466"/>
                  </a:cxn>
                  <a:cxn ang="0">
                    <a:pos x="1232" y="1353"/>
                  </a:cxn>
                  <a:cxn ang="0">
                    <a:pos x="1078" y="1261"/>
                  </a:cxn>
                  <a:cxn ang="0">
                    <a:pos x="893" y="1181"/>
                  </a:cxn>
                  <a:cxn ang="0">
                    <a:pos x="887" y="1093"/>
                  </a:cxn>
                  <a:cxn ang="0">
                    <a:pos x="777" y="986"/>
                  </a:cxn>
                  <a:cxn ang="0">
                    <a:pos x="816" y="1093"/>
                  </a:cxn>
                  <a:cxn ang="0">
                    <a:pos x="661" y="921"/>
                  </a:cxn>
                  <a:cxn ang="0">
                    <a:pos x="613" y="850"/>
                  </a:cxn>
                  <a:cxn ang="0">
                    <a:pos x="626" y="760"/>
                  </a:cxn>
                  <a:cxn ang="0">
                    <a:pos x="428" y="406"/>
                  </a:cxn>
                  <a:cxn ang="0">
                    <a:pos x="102" y="471"/>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48" name="Oval 106"/>
              <p:cNvSpPr>
                <a:spLocks noChangeArrowheads="1"/>
              </p:cNvSpPr>
              <p:nvPr/>
            </p:nvSpPr>
            <p:spPr bwMode="auto">
              <a:xfrm>
                <a:off x="7340593" y="3253085"/>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sp>
            <p:nvSpPr>
              <p:cNvPr id="30745" name="Oval 105"/>
              <p:cNvSpPr>
                <a:spLocks noChangeArrowheads="1"/>
              </p:cNvSpPr>
              <p:nvPr/>
            </p:nvSpPr>
            <p:spPr bwMode="auto">
              <a:xfrm>
                <a:off x="6050774" y="1674103"/>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grpSp>
        <p:grpSp>
          <p:nvGrpSpPr>
            <p:cNvPr id="8" name="组合 7"/>
            <p:cNvGrpSpPr/>
            <p:nvPr/>
          </p:nvGrpSpPr>
          <p:grpSpPr>
            <a:xfrm>
              <a:off x="6145840" y="1122790"/>
              <a:ext cx="1164277" cy="1075743"/>
              <a:chOff x="6785462" y="845896"/>
              <a:chExt cx="1470873" cy="1359024"/>
            </a:xfrm>
            <a:grpFill/>
            <a:effectLst/>
          </p:grpSpPr>
          <p:sp>
            <p:nvSpPr>
              <p:cNvPr id="30741" name="Freeform 27"/>
              <p:cNvSpPr/>
              <p:nvPr/>
            </p:nvSpPr>
            <p:spPr bwMode="auto">
              <a:xfrm>
                <a:off x="7370519" y="2118508"/>
                <a:ext cx="185542" cy="86412"/>
              </a:xfrm>
              <a:custGeom>
                <a:cxnLst>
                  <a:cxn ang="0">
                    <a:pos x="12" y="77"/>
                  </a:cxn>
                  <a:cxn ang="0">
                    <a:pos x="0" y="49"/>
                  </a:cxn>
                  <a:cxn ang="0">
                    <a:pos x="8" y="19"/>
                  </a:cxn>
                  <a:cxn ang="0">
                    <a:pos x="58" y="0"/>
                  </a:cxn>
                  <a:cxn ang="0">
                    <a:pos x="124" y="19"/>
                  </a:cxn>
                  <a:cxn ang="0">
                    <a:pos x="112" y="54"/>
                  </a:cxn>
                  <a:cxn ang="0">
                    <a:pos x="62" y="54"/>
                  </a:cxn>
                  <a:cxn ang="0">
                    <a:pos x="56" y="58"/>
                  </a:cxn>
                  <a:cxn ang="0">
                    <a:pos x="42" y="66"/>
                  </a:cxn>
                  <a:cxn ang="0">
                    <a:pos x="35" y="71"/>
                  </a:cxn>
                  <a:cxn ang="0">
                    <a:pos x="26" y="75"/>
                  </a:cxn>
                  <a:cxn ang="0">
                    <a:pos x="18" y="77"/>
                  </a:cxn>
                  <a:cxn ang="0">
                    <a:pos x="12" y="77"/>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42" name="Freeform 28"/>
              <p:cNvSpPr/>
              <p:nvPr/>
            </p:nvSpPr>
            <p:spPr bwMode="auto">
              <a:xfrm>
                <a:off x="6785462" y="1337434"/>
                <a:ext cx="535679" cy="475826"/>
              </a:xfrm>
              <a:custGeom>
                <a:cxnLst>
                  <a:cxn ang="0">
                    <a:pos x="234" y="389"/>
                  </a:cxn>
                  <a:cxn ang="0">
                    <a:pos x="181" y="339"/>
                  </a:cxn>
                  <a:cxn ang="0">
                    <a:pos x="132" y="279"/>
                  </a:cxn>
                  <a:cxn ang="0">
                    <a:pos x="189" y="205"/>
                  </a:cxn>
                  <a:cxn ang="0">
                    <a:pos x="104" y="148"/>
                  </a:cxn>
                  <a:cxn ang="0">
                    <a:pos x="0" y="68"/>
                  </a:cxn>
                  <a:cxn ang="0">
                    <a:pos x="62" y="95"/>
                  </a:cxn>
                  <a:cxn ang="0">
                    <a:pos x="59" y="84"/>
                  </a:cxn>
                  <a:cxn ang="0">
                    <a:pos x="61" y="78"/>
                  </a:cxn>
                  <a:cxn ang="0">
                    <a:pos x="67" y="75"/>
                  </a:cxn>
                  <a:cxn ang="0">
                    <a:pos x="70" y="72"/>
                  </a:cxn>
                  <a:cxn ang="0">
                    <a:pos x="68" y="54"/>
                  </a:cxn>
                  <a:cxn ang="0">
                    <a:pos x="61" y="21"/>
                  </a:cxn>
                  <a:cxn ang="0">
                    <a:pos x="64" y="7"/>
                  </a:cxn>
                  <a:cxn ang="0">
                    <a:pos x="80" y="1"/>
                  </a:cxn>
                  <a:cxn ang="0">
                    <a:pos x="91" y="3"/>
                  </a:cxn>
                  <a:cxn ang="0">
                    <a:pos x="94" y="13"/>
                  </a:cxn>
                  <a:cxn ang="0">
                    <a:pos x="92" y="41"/>
                  </a:cxn>
                  <a:cxn ang="0">
                    <a:pos x="98" y="57"/>
                  </a:cxn>
                  <a:cxn ang="0">
                    <a:pos x="106" y="62"/>
                  </a:cxn>
                  <a:cxn ang="0">
                    <a:pos x="116" y="63"/>
                  </a:cxn>
                  <a:cxn ang="0">
                    <a:pos x="138" y="62"/>
                  </a:cxn>
                  <a:cxn ang="0">
                    <a:pos x="151" y="56"/>
                  </a:cxn>
                  <a:cxn ang="0">
                    <a:pos x="162" y="48"/>
                  </a:cxn>
                  <a:cxn ang="0">
                    <a:pos x="251" y="77"/>
                  </a:cxn>
                  <a:cxn ang="0">
                    <a:pos x="267" y="98"/>
                  </a:cxn>
                  <a:cxn ang="0">
                    <a:pos x="275" y="117"/>
                  </a:cxn>
                  <a:cxn ang="0">
                    <a:pos x="280" y="181"/>
                  </a:cxn>
                  <a:cxn ang="0">
                    <a:pos x="338" y="220"/>
                  </a:cxn>
                  <a:cxn ang="0">
                    <a:pos x="326" y="294"/>
                  </a:cxn>
                  <a:cxn ang="0">
                    <a:pos x="281" y="267"/>
                  </a:cxn>
                  <a:cxn ang="0">
                    <a:pos x="281" y="291"/>
                  </a:cxn>
                  <a:cxn ang="0">
                    <a:pos x="284" y="308"/>
                  </a:cxn>
                  <a:cxn ang="0">
                    <a:pos x="290" y="315"/>
                  </a:cxn>
                  <a:cxn ang="0">
                    <a:pos x="302" y="318"/>
                  </a:cxn>
                  <a:cxn ang="0">
                    <a:pos x="308" y="323"/>
                  </a:cxn>
                  <a:cxn ang="0">
                    <a:pos x="311" y="332"/>
                  </a:cxn>
                  <a:cxn ang="0">
                    <a:pos x="311" y="364"/>
                  </a:cxn>
                  <a:cxn ang="0">
                    <a:pos x="305" y="380"/>
                  </a:cxn>
                  <a:cxn ang="0">
                    <a:pos x="295" y="392"/>
                  </a:cxn>
                  <a:cxn ang="0">
                    <a:pos x="292" y="424"/>
                  </a:cxn>
                </a:cxnLst>
                <a:rect l="0" t="0" r="r" b="b"/>
                <a:pathLst>
                  <a:path w="358" h="423">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43" name="Freeform 29"/>
              <p:cNvSpPr/>
              <p:nvPr/>
            </p:nvSpPr>
            <p:spPr bwMode="auto">
              <a:xfrm>
                <a:off x="7078739" y="845896"/>
                <a:ext cx="1177596" cy="1011131"/>
              </a:xfrm>
              <a:custGeom>
                <a:cxnLst>
                  <a:cxn ang="0">
                    <a:pos x="292" y="732"/>
                  </a:cxn>
                  <a:cxn ang="0">
                    <a:pos x="295" y="509"/>
                  </a:cxn>
                  <a:cxn ang="0">
                    <a:pos x="230" y="379"/>
                  </a:cxn>
                  <a:cxn ang="0">
                    <a:pos x="62" y="269"/>
                  </a:cxn>
                  <a:cxn ang="0">
                    <a:pos x="0" y="192"/>
                  </a:cxn>
                  <a:cxn ang="0">
                    <a:pos x="4" y="169"/>
                  </a:cxn>
                  <a:cxn ang="0">
                    <a:pos x="17" y="149"/>
                  </a:cxn>
                  <a:cxn ang="0">
                    <a:pos x="31" y="145"/>
                  </a:cxn>
                  <a:cxn ang="0">
                    <a:pos x="100" y="134"/>
                  </a:cxn>
                  <a:cxn ang="0">
                    <a:pos x="183" y="83"/>
                  </a:cxn>
                  <a:cxn ang="0">
                    <a:pos x="219" y="53"/>
                  </a:cxn>
                  <a:cxn ang="0">
                    <a:pos x="247" y="39"/>
                  </a:cxn>
                  <a:cxn ang="0">
                    <a:pos x="280" y="36"/>
                  </a:cxn>
                  <a:cxn ang="0">
                    <a:pos x="334" y="27"/>
                  </a:cxn>
                  <a:cxn ang="0">
                    <a:pos x="372" y="45"/>
                  </a:cxn>
                  <a:cxn ang="0">
                    <a:pos x="402" y="65"/>
                  </a:cxn>
                  <a:cxn ang="0">
                    <a:pos x="437" y="59"/>
                  </a:cxn>
                  <a:cxn ang="0">
                    <a:pos x="456" y="45"/>
                  </a:cxn>
                  <a:cxn ang="0">
                    <a:pos x="484" y="30"/>
                  </a:cxn>
                  <a:cxn ang="0">
                    <a:pos x="541" y="20"/>
                  </a:cxn>
                  <a:cxn ang="0">
                    <a:pos x="625" y="3"/>
                  </a:cxn>
                  <a:cxn ang="0">
                    <a:pos x="671" y="0"/>
                  </a:cxn>
                  <a:cxn ang="0">
                    <a:pos x="698" y="5"/>
                  </a:cxn>
                  <a:cxn ang="0">
                    <a:pos x="705" y="15"/>
                  </a:cxn>
                  <a:cxn ang="0">
                    <a:pos x="704" y="35"/>
                  </a:cxn>
                  <a:cxn ang="0">
                    <a:pos x="712" y="63"/>
                  </a:cxn>
                  <a:cxn ang="0">
                    <a:pos x="754" y="128"/>
                  </a:cxn>
                  <a:cxn ang="0">
                    <a:pos x="784" y="195"/>
                  </a:cxn>
                  <a:cxn ang="0">
                    <a:pos x="787" y="223"/>
                  </a:cxn>
                  <a:cxn ang="0">
                    <a:pos x="779" y="232"/>
                  </a:cxn>
                  <a:cxn ang="0">
                    <a:pos x="751" y="235"/>
                  </a:cxn>
                  <a:cxn ang="0">
                    <a:pos x="739" y="258"/>
                  </a:cxn>
                  <a:cxn ang="0">
                    <a:pos x="736" y="471"/>
                  </a:cxn>
                  <a:cxn ang="0">
                    <a:pos x="736" y="551"/>
                  </a:cxn>
                  <a:cxn ang="0">
                    <a:pos x="727" y="595"/>
                  </a:cxn>
                  <a:cxn ang="0">
                    <a:pos x="713" y="605"/>
                  </a:cxn>
                  <a:cxn ang="0">
                    <a:pos x="650" y="617"/>
                  </a:cxn>
                  <a:cxn ang="0">
                    <a:pos x="618" y="635"/>
                  </a:cxn>
                  <a:cxn ang="0">
                    <a:pos x="576" y="664"/>
                  </a:cxn>
                  <a:cxn ang="0">
                    <a:pos x="544" y="685"/>
                  </a:cxn>
                  <a:cxn ang="0">
                    <a:pos x="529" y="712"/>
                  </a:cxn>
                  <a:cxn ang="0">
                    <a:pos x="508" y="717"/>
                  </a:cxn>
                  <a:cxn ang="0">
                    <a:pos x="490" y="746"/>
                  </a:cxn>
                  <a:cxn ang="0">
                    <a:pos x="465" y="795"/>
                  </a:cxn>
                  <a:cxn ang="0">
                    <a:pos x="461" y="863"/>
                  </a:cxn>
                  <a:cxn ang="0">
                    <a:pos x="459" y="895"/>
                  </a:cxn>
                  <a:cxn ang="0">
                    <a:pos x="434" y="900"/>
                  </a:cxn>
                  <a:cxn ang="0">
                    <a:pos x="384" y="900"/>
                  </a:cxn>
                </a:cxnLst>
                <a:rect l="0" t="0" r="r" b="b"/>
                <a:pathLst>
                  <a:path w="787" h="901">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grpSp>
        <p:grpSp>
          <p:nvGrpSpPr>
            <p:cNvPr id="7" name="组合 6"/>
            <p:cNvGrpSpPr/>
            <p:nvPr/>
          </p:nvGrpSpPr>
          <p:grpSpPr>
            <a:xfrm>
              <a:off x="3286679" y="2804360"/>
              <a:ext cx="1395237" cy="747956"/>
              <a:chOff x="3173371" y="2970282"/>
              <a:chExt cx="1762653" cy="944920"/>
            </a:xfrm>
            <a:grpFill/>
            <a:effectLst/>
          </p:grpSpPr>
          <p:sp>
            <p:nvSpPr>
              <p:cNvPr id="30730" name="Freeform 16"/>
              <p:cNvSpPr/>
              <p:nvPr/>
            </p:nvSpPr>
            <p:spPr bwMode="auto">
              <a:xfrm>
                <a:off x="3445699" y="2970282"/>
                <a:ext cx="204995" cy="170579"/>
              </a:xfrm>
              <a:custGeom>
                <a:cxnLst>
                  <a:cxn ang="0">
                    <a:pos x="117" y="0"/>
                  </a:cxn>
                  <a:cxn ang="0">
                    <a:pos x="80" y="10"/>
                  </a:cxn>
                  <a:cxn ang="0">
                    <a:pos x="42" y="30"/>
                  </a:cxn>
                  <a:cxn ang="0">
                    <a:pos x="18" y="60"/>
                  </a:cxn>
                  <a:cxn ang="0">
                    <a:pos x="15" y="62"/>
                  </a:cxn>
                  <a:cxn ang="0">
                    <a:pos x="9" y="66"/>
                  </a:cxn>
                  <a:cxn ang="0">
                    <a:pos x="3" y="72"/>
                  </a:cxn>
                  <a:cxn ang="0">
                    <a:pos x="0" y="75"/>
                  </a:cxn>
                  <a:cxn ang="0">
                    <a:pos x="0" y="80"/>
                  </a:cxn>
                  <a:cxn ang="0">
                    <a:pos x="0" y="86"/>
                  </a:cxn>
                  <a:cxn ang="0">
                    <a:pos x="3" y="95"/>
                  </a:cxn>
                  <a:cxn ang="0">
                    <a:pos x="10" y="115"/>
                  </a:cxn>
                  <a:cxn ang="0">
                    <a:pos x="22" y="142"/>
                  </a:cxn>
                  <a:cxn ang="0">
                    <a:pos x="60" y="152"/>
                  </a:cxn>
                  <a:cxn ang="0">
                    <a:pos x="102" y="107"/>
                  </a:cxn>
                  <a:cxn ang="0">
                    <a:pos x="110" y="104"/>
                  </a:cxn>
                  <a:cxn ang="0">
                    <a:pos x="116" y="99"/>
                  </a:cxn>
                  <a:cxn ang="0">
                    <a:pos x="123" y="95"/>
                  </a:cxn>
                  <a:cxn ang="0">
                    <a:pos x="129" y="89"/>
                  </a:cxn>
                  <a:cxn ang="0">
                    <a:pos x="135" y="81"/>
                  </a:cxn>
                  <a:cxn ang="0">
                    <a:pos x="135" y="77"/>
                  </a:cxn>
                  <a:cxn ang="0">
                    <a:pos x="137" y="74"/>
                  </a:cxn>
                  <a:cxn ang="0">
                    <a:pos x="135" y="69"/>
                  </a:cxn>
                  <a:cxn ang="0">
                    <a:pos x="132" y="65"/>
                  </a:cxn>
                  <a:cxn ang="0">
                    <a:pos x="128" y="56"/>
                  </a:cxn>
                  <a:cxn ang="0">
                    <a:pos x="125" y="45"/>
                  </a:cxn>
                  <a:cxn ang="0">
                    <a:pos x="122" y="35"/>
                  </a:cxn>
                  <a:cxn ang="0">
                    <a:pos x="120" y="24"/>
                  </a:cxn>
                  <a:cxn ang="0">
                    <a:pos x="117" y="6"/>
                  </a:cxn>
                  <a:cxn ang="0">
                    <a:pos x="117" y="0"/>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2" name="Freeform 18"/>
              <p:cNvSpPr/>
              <p:nvPr/>
            </p:nvSpPr>
            <p:spPr bwMode="auto">
              <a:xfrm>
                <a:off x="3173371" y="3020782"/>
                <a:ext cx="197513" cy="142523"/>
              </a:xfrm>
              <a:custGeom>
                <a:cxnLst>
                  <a:cxn ang="0">
                    <a:pos x="85" y="119"/>
                  </a:cxn>
                  <a:cxn ang="0">
                    <a:pos x="70" y="89"/>
                  </a:cxn>
                  <a:cxn ang="0">
                    <a:pos x="43" y="50"/>
                  </a:cxn>
                  <a:cxn ang="0">
                    <a:pos x="0" y="8"/>
                  </a:cxn>
                  <a:cxn ang="0">
                    <a:pos x="32" y="0"/>
                  </a:cxn>
                  <a:cxn ang="0">
                    <a:pos x="74" y="20"/>
                  </a:cxn>
                  <a:cxn ang="0">
                    <a:pos x="100" y="74"/>
                  </a:cxn>
                  <a:cxn ang="0">
                    <a:pos x="108" y="82"/>
                  </a:cxn>
                  <a:cxn ang="0">
                    <a:pos x="123" y="100"/>
                  </a:cxn>
                  <a:cxn ang="0">
                    <a:pos x="129" y="110"/>
                  </a:cxn>
                  <a:cxn ang="0">
                    <a:pos x="132" y="118"/>
                  </a:cxn>
                  <a:cxn ang="0">
                    <a:pos x="132" y="122"/>
                  </a:cxn>
                  <a:cxn ang="0">
                    <a:pos x="130" y="125"/>
                  </a:cxn>
                  <a:cxn ang="0">
                    <a:pos x="127" y="127"/>
                  </a:cxn>
                  <a:cxn ang="0">
                    <a:pos x="124" y="127"/>
                  </a:cxn>
                  <a:cxn ang="0">
                    <a:pos x="106" y="125"/>
                  </a:cxn>
                  <a:cxn ang="0">
                    <a:pos x="94" y="124"/>
                  </a:cxn>
                  <a:cxn ang="0">
                    <a:pos x="88" y="121"/>
                  </a:cxn>
                  <a:cxn ang="0">
                    <a:pos x="85" y="119"/>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865">
                  <a:ea typeface="思源黑体" panose="020b0500000000000000" pitchFamily="34" charset="-122"/>
                  <a:cs typeface="+mn-ea"/>
                  <a:sym typeface="+mn-lt"/>
                </a:endParaRPr>
              </a:p>
            </p:txBody>
          </p:sp>
          <p:sp>
            <p:nvSpPr>
              <p:cNvPr id="30733" name="Freeform 19"/>
              <p:cNvSpPr/>
              <p:nvPr/>
            </p:nvSpPr>
            <p:spPr bwMode="auto">
              <a:xfrm>
                <a:off x="3403802" y="3176772"/>
                <a:ext cx="149631" cy="63968"/>
              </a:xfrm>
              <a:custGeom>
                <a:cxnLst>
                  <a:cxn ang="0">
                    <a:pos x="0" y="42"/>
                  </a:cxn>
                  <a:cxn ang="0">
                    <a:pos x="0" y="0"/>
                  </a:cxn>
                  <a:cxn ang="0">
                    <a:pos x="38" y="15"/>
                  </a:cxn>
                  <a:cxn ang="0">
                    <a:pos x="100" y="35"/>
                  </a:cxn>
                  <a:cxn ang="0">
                    <a:pos x="73" y="53"/>
                  </a:cxn>
                  <a:cxn ang="0">
                    <a:pos x="28" y="57"/>
                  </a:cxn>
                  <a:cxn ang="0">
                    <a:pos x="0" y="42"/>
                  </a:cxn>
                </a:cxnLst>
                <a:rect l="0" t="0" r="r" b="b"/>
                <a:pathLst>
                  <a:path w="100" h="57">
                    <a:moveTo>
                      <a:pt x="0" y="42"/>
                    </a:moveTo>
                    <a:lnTo>
                      <a:pt x="0" y="0"/>
                    </a:lnTo>
                    <a:lnTo>
                      <a:pt x="38" y="15"/>
                    </a:lnTo>
                    <a:lnTo>
                      <a:pt x="100" y="35"/>
                    </a:lnTo>
                    <a:lnTo>
                      <a:pt x="73" y="53"/>
                    </a:lnTo>
                    <a:lnTo>
                      <a:pt x="28" y="57"/>
                    </a:lnTo>
                    <a:lnTo>
                      <a:pt x="0" y="42"/>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4" name="Freeform 20"/>
              <p:cNvSpPr/>
              <p:nvPr/>
            </p:nvSpPr>
            <p:spPr bwMode="auto">
              <a:xfrm>
                <a:off x="3610293" y="3047715"/>
                <a:ext cx="133172" cy="123446"/>
              </a:xfrm>
              <a:custGeom>
                <a:cxnLst>
                  <a:cxn ang="0">
                    <a:pos x="65" y="110"/>
                  </a:cxn>
                  <a:cxn ang="0">
                    <a:pos x="22" y="91"/>
                  </a:cxn>
                  <a:cxn ang="0">
                    <a:pos x="0" y="83"/>
                  </a:cxn>
                  <a:cxn ang="0">
                    <a:pos x="22" y="46"/>
                  </a:cxn>
                  <a:cxn ang="0">
                    <a:pos x="65" y="0"/>
                  </a:cxn>
                  <a:cxn ang="0">
                    <a:pos x="89" y="41"/>
                  </a:cxn>
                  <a:cxn ang="0">
                    <a:pos x="77" y="58"/>
                  </a:cxn>
                  <a:cxn ang="0">
                    <a:pos x="65" y="110"/>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pFill/>
              <a:ln w="12700" cap="rnd" cmpd="sng">
                <a:noFill/>
                <a:prstDash val="solid"/>
                <a:round/>
                <a:headEnd type="none" w="med" len="med"/>
                <a:tailEnd type="none" w="med" len="med"/>
              </a:ln>
              <a:effectLst>
                <a:outerShdw blurRad="38100" dist="38100" dir="2700000" algn="tl" rotWithShape="0">
                  <a:prstClr val="black">
                    <a:alpha val="29000"/>
                  </a:prstClr>
                </a:outerShdw>
              </a:effectLst>
            </p:spPr>
            <p:txBody>
              <a:bodyPr/>
              <a:lstStyle/>
              <a:p>
                <a:endParaRPr lang="zh-CN" altLang="en-US" sz="1865">
                  <a:ea typeface="思源黑体" panose="020b0500000000000000" pitchFamily="34" charset="-122"/>
                  <a:cs typeface="+mn-ea"/>
                  <a:sym typeface="+mn-lt"/>
                </a:endParaRPr>
              </a:p>
            </p:txBody>
          </p:sp>
          <p:sp>
            <p:nvSpPr>
              <p:cNvPr id="30735" name="Freeform 21"/>
              <p:cNvSpPr/>
              <p:nvPr/>
            </p:nvSpPr>
            <p:spPr bwMode="auto">
              <a:xfrm>
                <a:off x="3894592" y="3089239"/>
                <a:ext cx="408493" cy="154868"/>
              </a:xfrm>
              <a:custGeom>
                <a:cxnLst>
                  <a:cxn ang="0">
                    <a:pos x="86" y="66"/>
                  </a:cxn>
                  <a:cxn ang="0">
                    <a:pos x="81" y="43"/>
                  </a:cxn>
                  <a:cxn ang="0">
                    <a:pos x="68" y="40"/>
                  </a:cxn>
                  <a:cxn ang="0">
                    <a:pos x="38" y="34"/>
                  </a:cxn>
                  <a:cxn ang="0">
                    <a:pos x="23" y="30"/>
                  </a:cxn>
                  <a:cxn ang="0">
                    <a:pos x="9" y="24"/>
                  </a:cxn>
                  <a:cxn ang="0">
                    <a:pos x="4" y="21"/>
                  </a:cxn>
                  <a:cxn ang="0">
                    <a:pos x="1" y="16"/>
                  </a:cxn>
                  <a:cxn ang="0">
                    <a:pos x="0" y="13"/>
                  </a:cxn>
                  <a:cxn ang="0">
                    <a:pos x="1" y="9"/>
                  </a:cxn>
                  <a:cxn ang="0">
                    <a:pos x="4" y="4"/>
                  </a:cxn>
                  <a:cxn ang="0">
                    <a:pos x="9" y="3"/>
                  </a:cxn>
                  <a:cxn ang="0">
                    <a:pos x="14" y="1"/>
                  </a:cxn>
                  <a:cxn ang="0">
                    <a:pos x="18" y="0"/>
                  </a:cxn>
                  <a:cxn ang="0">
                    <a:pos x="32" y="0"/>
                  </a:cxn>
                  <a:cxn ang="0">
                    <a:pos x="44" y="3"/>
                  </a:cxn>
                  <a:cxn ang="0">
                    <a:pos x="68" y="9"/>
                  </a:cxn>
                  <a:cxn ang="0">
                    <a:pos x="78" y="13"/>
                  </a:cxn>
                  <a:cxn ang="0">
                    <a:pos x="140" y="9"/>
                  </a:cxn>
                  <a:cxn ang="0">
                    <a:pos x="163" y="43"/>
                  </a:cxn>
                  <a:cxn ang="0">
                    <a:pos x="208" y="43"/>
                  </a:cxn>
                  <a:cxn ang="0">
                    <a:pos x="223" y="89"/>
                  </a:cxn>
                  <a:cxn ang="0">
                    <a:pos x="273" y="116"/>
                  </a:cxn>
                  <a:cxn ang="0">
                    <a:pos x="269" y="122"/>
                  </a:cxn>
                  <a:cxn ang="0">
                    <a:pos x="261" y="128"/>
                  </a:cxn>
                  <a:cxn ang="0">
                    <a:pos x="252" y="134"/>
                  </a:cxn>
                  <a:cxn ang="0">
                    <a:pos x="240" y="138"/>
                  </a:cxn>
                  <a:cxn ang="0">
                    <a:pos x="232" y="138"/>
                  </a:cxn>
                  <a:cxn ang="0">
                    <a:pos x="225" y="138"/>
                  </a:cxn>
                  <a:cxn ang="0">
                    <a:pos x="217" y="137"/>
                  </a:cxn>
                  <a:cxn ang="0">
                    <a:pos x="208" y="134"/>
                  </a:cxn>
                  <a:cxn ang="0">
                    <a:pos x="199" y="129"/>
                  </a:cxn>
                  <a:cxn ang="0">
                    <a:pos x="190" y="123"/>
                  </a:cxn>
                  <a:cxn ang="0">
                    <a:pos x="174" y="111"/>
                  </a:cxn>
                  <a:cxn ang="0">
                    <a:pos x="166" y="105"/>
                  </a:cxn>
                  <a:cxn ang="0">
                    <a:pos x="164" y="102"/>
                  </a:cxn>
                  <a:cxn ang="0">
                    <a:pos x="166" y="101"/>
                  </a:cxn>
                  <a:cxn ang="0">
                    <a:pos x="172" y="102"/>
                  </a:cxn>
                  <a:cxn ang="0">
                    <a:pos x="186" y="108"/>
                  </a:cxn>
                  <a:cxn ang="0">
                    <a:pos x="158" y="135"/>
                  </a:cxn>
                  <a:cxn ang="0">
                    <a:pos x="128" y="113"/>
                  </a:cxn>
                  <a:cxn ang="0">
                    <a:pos x="94" y="96"/>
                  </a:cxn>
                  <a:cxn ang="0">
                    <a:pos x="74" y="108"/>
                  </a:cxn>
                  <a:cxn ang="0">
                    <a:pos x="63" y="78"/>
                  </a:cxn>
                  <a:cxn ang="0">
                    <a:pos x="86" y="66"/>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6" name="Freeform 22"/>
              <p:cNvSpPr/>
              <p:nvPr/>
            </p:nvSpPr>
            <p:spPr bwMode="auto">
              <a:xfrm>
                <a:off x="3530988" y="3253085"/>
                <a:ext cx="824467" cy="491538"/>
              </a:xfrm>
              <a:custGeom>
                <a:cxnLst>
                  <a:cxn ang="0">
                    <a:pos x="294" y="66"/>
                  </a:cxn>
                  <a:cxn ang="0">
                    <a:pos x="329" y="32"/>
                  </a:cxn>
                  <a:cxn ang="0">
                    <a:pos x="272" y="0"/>
                  </a:cxn>
                  <a:cxn ang="0">
                    <a:pos x="253" y="7"/>
                  </a:cxn>
                  <a:cxn ang="0">
                    <a:pos x="195" y="42"/>
                  </a:cxn>
                  <a:cxn ang="0">
                    <a:pos x="130" y="50"/>
                  </a:cxn>
                  <a:cxn ang="0">
                    <a:pos x="96" y="94"/>
                  </a:cxn>
                  <a:cxn ang="0">
                    <a:pos x="89" y="110"/>
                  </a:cxn>
                  <a:cxn ang="0">
                    <a:pos x="86" y="121"/>
                  </a:cxn>
                  <a:cxn ang="0">
                    <a:pos x="74" y="137"/>
                  </a:cxn>
                  <a:cxn ang="0">
                    <a:pos x="10" y="149"/>
                  </a:cxn>
                  <a:cxn ang="0">
                    <a:pos x="10" y="238"/>
                  </a:cxn>
                  <a:cxn ang="0">
                    <a:pos x="13" y="315"/>
                  </a:cxn>
                  <a:cxn ang="0">
                    <a:pos x="23" y="362"/>
                  </a:cxn>
                  <a:cxn ang="0">
                    <a:pos x="27" y="377"/>
                  </a:cxn>
                  <a:cxn ang="0">
                    <a:pos x="39" y="380"/>
                  </a:cxn>
                  <a:cxn ang="0">
                    <a:pos x="62" y="379"/>
                  </a:cxn>
                  <a:cxn ang="0">
                    <a:pos x="95" y="373"/>
                  </a:cxn>
                  <a:cxn ang="0">
                    <a:pos x="237" y="323"/>
                  </a:cxn>
                  <a:cxn ang="0">
                    <a:pos x="276" y="331"/>
                  </a:cxn>
                  <a:cxn ang="0">
                    <a:pos x="306" y="341"/>
                  </a:cxn>
                  <a:cxn ang="0">
                    <a:pos x="324" y="353"/>
                  </a:cxn>
                  <a:cxn ang="0">
                    <a:pos x="359" y="394"/>
                  </a:cxn>
                  <a:cxn ang="0">
                    <a:pos x="388" y="430"/>
                  </a:cxn>
                  <a:cxn ang="0">
                    <a:pos x="407" y="436"/>
                  </a:cxn>
                  <a:cxn ang="0">
                    <a:pos x="436" y="438"/>
                  </a:cxn>
                  <a:cxn ang="0">
                    <a:pos x="483" y="406"/>
                  </a:cxn>
                  <a:cxn ang="0">
                    <a:pos x="495" y="391"/>
                  </a:cxn>
                  <a:cxn ang="0">
                    <a:pos x="509" y="371"/>
                  </a:cxn>
                  <a:cxn ang="0">
                    <a:pos x="509" y="334"/>
                  </a:cxn>
                  <a:cxn ang="0">
                    <a:pos x="551" y="219"/>
                  </a:cxn>
                  <a:cxn ang="0">
                    <a:pos x="521" y="166"/>
                  </a:cxn>
                  <a:cxn ang="0">
                    <a:pos x="506" y="146"/>
                  </a:cxn>
                  <a:cxn ang="0">
                    <a:pos x="469" y="118"/>
                  </a:cxn>
                  <a:cxn ang="0">
                    <a:pos x="436" y="54"/>
                  </a:cxn>
                  <a:cxn ang="0">
                    <a:pos x="386" y="81"/>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7" name="Freeform 23"/>
              <p:cNvSpPr/>
              <p:nvPr/>
            </p:nvSpPr>
            <p:spPr bwMode="auto">
              <a:xfrm>
                <a:off x="4108564" y="3782778"/>
                <a:ext cx="184047" cy="72945"/>
              </a:xfrm>
              <a:custGeom>
                <a:cxnLst>
                  <a:cxn ang="0">
                    <a:pos x="65" y="65"/>
                  </a:cxn>
                  <a:cxn ang="0">
                    <a:pos x="35" y="46"/>
                  </a:cxn>
                  <a:cxn ang="0">
                    <a:pos x="0" y="16"/>
                  </a:cxn>
                  <a:cxn ang="0">
                    <a:pos x="31" y="0"/>
                  </a:cxn>
                  <a:cxn ang="0">
                    <a:pos x="73" y="3"/>
                  </a:cxn>
                  <a:cxn ang="0">
                    <a:pos x="123" y="11"/>
                  </a:cxn>
                  <a:cxn ang="0">
                    <a:pos x="100" y="38"/>
                  </a:cxn>
                  <a:cxn ang="0">
                    <a:pos x="65" y="6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8" name="Freeform 24"/>
              <p:cNvSpPr/>
              <p:nvPr/>
            </p:nvSpPr>
            <p:spPr bwMode="auto">
              <a:xfrm>
                <a:off x="4648732" y="3782778"/>
                <a:ext cx="172076" cy="132424"/>
              </a:xfrm>
              <a:custGeom>
                <a:cxnLst>
                  <a:cxn ang="0">
                    <a:pos x="42" y="118"/>
                  </a:cxn>
                  <a:cxn ang="0">
                    <a:pos x="0" y="100"/>
                  </a:cxn>
                  <a:cxn ang="0">
                    <a:pos x="42" y="53"/>
                  </a:cxn>
                  <a:cxn ang="0">
                    <a:pos x="42" y="3"/>
                  </a:cxn>
                  <a:cxn ang="0">
                    <a:pos x="76" y="0"/>
                  </a:cxn>
                  <a:cxn ang="0">
                    <a:pos x="115" y="0"/>
                  </a:cxn>
                  <a:cxn ang="0">
                    <a:pos x="107" y="53"/>
                  </a:cxn>
                  <a:cxn ang="0">
                    <a:pos x="68" y="88"/>
                  </a:cxn>
                  <a:cxn ang="0">
                    <a:pos x="42" y="118"/>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39" name="Freeform 25"/>
              <p:cNvSpPr/>
              <p:nvPr/>
            </p:nvSpPr>
            <p:spPr bwMode="auto">
              <a:xfrm>
                <a:off x="4775918" y="3666066"/>
                <a:ext cx="160106" cy="95390"/>
              </a:xfrm>
              <a:custGeom>
                <a:cxnLst>
                  <a:cxn ang="0">
                    <a:pos x="25" y="77"/>
                  </a:cxn>
                  <a:cxn ang="0">
                    <a:pos x="0" y="27"/>
                  </a:cxn>
                  <a:cxn ang="0">
                    <a:pos x="25" y="0"/>
                  </a:cxn>
                  <a:cxn ang="0">
                    <a:pos x="30" y="3"/>
                  </a:cxn>
                  <a:cxn ang="0">
                    <a:pos x="42" y="12"/>
                  </a:cxn>
                  <a:cxn ang="0">
                    <a:pos x="57" y="20"/>
                  </a:cxn>
                  <a:cxn ang="0">
                    <a:pos x="65" y="23"/>
                  </a:cxn>
                  <a:cxn ang="0">
                    <a:pos x="72" y="23"/>
                  </a:cxn>
                  <a:cxn ang="0">
                    <a:pos x="86" y="24"/>
                  </a:cxn>
                  <a:cxn ang="0">
                    <a:pos x="92" y="26"/>
                  </a:cxn>
                  <a:cxn ang="0">
                    <a:pos x="98" y="27"/>
                  </a:cxn>
                  <a:cxn ang="0">
                    <a:pos x="102" y="30"/>
                  </a:cxn>
                  <a:cxn ang="0">
                    <a:pos x="105" y="35"/>
                  </a:cxn>
                  <a:cxn ang="0">
                    <a:pos x="107" y="40"/>
                  </a:cxn>
                  <a:cxn ang="0">
                    <a:pos x="107" y="47"/>
                  </a:cxn>
                  <a:cxn ang="0">
                    <a:pos x="104" y="53"/>
                  </a:cxn>
                  <a:cxn ang="0">
                    <a:pos x="99" y="59"/>
                  </a:cxn>
                  <a:cxn ang="0">
                    <a:pos x="95" y="65"/>
                  </a:cxn>
                  <a:cxn ang="0">
                    <a:pos x="89" y="71"/>
                  </a:cxn>
                  <a:cxn ang="0">
                    <a:pos x="80" y="79"/>
                  </a:cxn>
                  <a:cxn ang="0">
                    <a:pos x="75" y="80"/>
                  </a:cxn>
                  <a:cxn ang="0">
                    <a:pos x="49" y="85"/>
                  </a:cxn>
                  <a:cxn ang="0">
                    <a:pos x="25" y="77"/>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54" name="Oval 162"/>
              <p:cNvSpPr>
                <a:spLocks noChangeArrowheads="1"/>
              </p:cNvSpPr>
              <p:nvPr/>
            </p:nvSpPr>
            <p:spPr bwMode="auto">
              <a:xfrm>
                <a:off x="3912548" y="3456208"/>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grpSp>
        <p:grpSp>
          <p:nvGrpSpPr>
            <p:cNvPr id="11" name="组合 10"/>
            <p:cNvGrpSpPr/>
            <p:nvPr/>
          </p:nvGrpSpPr>
          <p:grpSpPr>
            <a:xfrm>
              <a:off x="1454384" y="1323550"/>
              <a:ext cx="3344779" cy="2049329"/>
              <a:chOff x="858579" y="1099520"/>
              <a:chExt cx="4225579" cy="2588990"/>
            </a:xfrm>
            <a:grpFill/>
          </p:grpSpPr>
          <p:grpSp>
            <p:nvGrpSpPr>
              <p:cNvPr id="9" name="组合 8"/>
              <p:cNvGrpSpPr/>
              <p:nvPr/>
            </p:nvGrpSpPr>
            <p:grpSpPr>
              <a:xfrm>
                <a:off x="858579" y="1099520"/>
                <a:ext cx="4225579" cy="2588990"/>
                <a:chOff x="858579" y="1099520"/>
                <a:chExt cx="4225579" cy="2588990"/>
              </a:xfrm>
              <a:grpFill/>
            </p:grpSpPr>
            <p:grpSp>
              <p:nvGrpSpPr>
                <p:cNvPr id="5" name="组合 4"/>
                <p:cNvGrpSpPr/>
                <p:nvPr/>
              </p:nvGrpSpPr>
              <p:grpSpPr>
                <a:xfrm>
                  <a:off x="858579" y="1099520"/>
                  <a:ext cx="4225579" cy="2588990"/>
                  <a:chOff x="858579" y="1099520"/>
                  <a:chExt cx="4225579" cy="2588990"/>
                </a:xfrm>
                <a:grpFill/>
              </p:grpSpPr>
              <p:sp>
                <p:nvSpPr>
                  <p:cNvPr id="30724" name="Freeform 10"/>
                  <p:cNvSpPr/>
                  <p:nvPr/>
                </p:nvSpPr>
                <p:spPr bwMode="auto">
                  <a:xfrm>
                    <a:off x="858579" y="1099520"/>
                    <a:ext cx="4225579" cy="2588990"/>
                  </a:xfrm>
                  <a:custGeom>
                    <a:cxnLst>
                      <a:cxn ang="0">
                        <a:pos x="2687" y="563"/>
                      </a:cxn>
                      <a:cxn ang="0">
                        <a:pos x="2731" y="500"/>
                      </a:cxn>
                      <a:cxn ang="0">
                        <a:pos x="2817" y="511"/>
                      </a:cxn>
                      <a:cxn ang="0">
                        <a:pos x="2784" y="462"/>
                      </a:cxn>
                      <a:cxn ang="0">
                        <a:pos x="2671" y="367"/>
                      </a:cxn>
                      <a:cxn ang="0">
                        <a:pos x="2577" y="397"/>
                      </a:cxn>
                      <a:cxn ang="0">
                        <a:pos x="2430" y="370"/>
                      </a:cxn>
                      <a:cxn ang="0">
                        <a:pos x="2159" y="248"/>
                      </a:cxn>
                      <a:cxn ang="0">
                        <a:pos x="2032" y="304"/>
                      </a:cxn>
                      <a:cxn ang="0">
                        <a:pos x="1771" y="195"/>
                      </a:cxn>
                      <a:cxn ang="0">
                        <a:pos x="1747" y="49"/>
                      </a:cxn>
                      <a:cxn ang="0">
                        <a:pos x="1328" y="246"/>
                      </a:cxn>
                      <a:cxn ang="0">
                        <a:pos x="1316" y="295"/>
                      </a:cxn>
                      <a:cxn ang="0">
                        <a:pos x="1258" y="449"/>
                      </a:cxn>
                      <a:cxn ang="0">
                        <a:pos x="1208" y="384"/>
                      </a:cxn>
                      <a:cxn ang="0">
                        <a:pos x="1138" y="325"/>
                      </a:cxn>
                      <a:cxn ang="0">
                        <a:pos x="1110" y="391"/>
                      </a:cxn>
                      <a:cxn ang="0">
                        <a:pos x="915" y="441"/>
                      </a:cxn>
                      <a:cxn ang="0">
                        <a:pos x="696" y="489"/>
                      </a:cxn>
                      <a:cxn ang="0">
                        <a:pos x="780" y="494"/>
                      </a:cxn>
                      <a:cxn ang="0">
                        <a:pos x="658" y="381"/>
                      </a:cxn>
                      <a:cxn ang="0">
                        <a:pos x="516" y="394"/>
                      </a:cxn>
                      <a:cxn ang="0">
                        <a:pos x="306" y="640"/>
                      </a:cxn>
                      <a:cxn ang="0">
                        <a:pos x="557" y="541"/>
                      </a:cxn>
                      <a:cxn ang="0">
                        <a:pos x="545" y="597"/>
                      </a:cxn>
                      <a:cxn ang="0">
                        <a:pos x="633" y="701"/>
                      </a:cxn>
                      <a:cxn ang="0">
                        <a:pos x="355" y="797"/>
                      </a:cxn>
                      <a:cxn ang="0">
                        <a:pos x="205" y="1033"/>
                      </a:cxn>
                      <a:cxn ang="0">
                        <a:pos x="95" y="1146"/>
                      </a:cxn>
                      <a:cxn ang="0">
                        <a:pos x="344" y="1072"/>
                      </a:cxn>
                      <a:cxn ang="0">
                        <a:pos x="433" y="1084"/>
                      </a:cxn>
                      <a:cxn ang="0">
                        <a:pos x="563" y="1163"/>
                      </a:cxn>
                      <a:cxn ang="0">
                        <a:pos x="687" y="1051"/>
                      </a:cxn>
                      <a:cxn ang="0">
                        <a:pos x="762" y="1105"/>
                      </a:cxn>
                      <a:cxn ang="0">
                        <a:pos x="675" y="1206"/>
                      </a:cxn>
                      <a:cxn ang="0">
                        <a:pos x="640" y="1291"/>
                      </a:cxn>
                      <a:cxn ang="0">
                        <a:pos x="127" y="1268"/>
                      </a:cxn>
                      <a:cxn ang="0">
                        <a:pos x="18" y="1554"/>
                      </a:cxn>
                      <a:cxn ang="0">
                        <a:pos x="121" y="1693"/>
                      </a:cxn>
                      <a:cxn ang="0">
                        <a:pos x="350" y="1800"/>
                      </a:cxn>
                      <a:cxn ang="0">
                        <a:pos x="405" y="1963"/>
                      </a:cxn>
                      <a:cxn ang="0">
                        <a:pos x="620" y="2245"/>
                      </a:cxn>
                      <a:cxn ang="0">
                        <a:pos x="800" y="1961"/>
                      </a:cxn>
                      <a:cxn ang="0">
                        <a:pos x="936" y="1629"/>
                      </a:cxn>
                      <a:cxn ang="0">
                        <a:pos x="824" y="1588"/>
                      </a:cxn>
                      <a:cxn ang="0">
                        <a:pos x="820" y="1510"/>
                      </a:cxn>
                      <a:cxn ang="0">
                        <a:pos x="962" y="1347"/>
                      </a:cxn>
                      <a:cxn ang="0">
                        <a:pos x="1292" y="1637"/>
                      </a:cxn>
                      <a:cxn ang="0">
                        <a:pos x="1451" y="1466"/>
                      </a:cxn>
                      <a:cxn ang="0">
                        <a:pos x="1552" y="1560"/>
                      </a:cxn>
                      <a:cxn ang="0">
                        <a:pos x="1664" y="1753"/>
                      </a:cxn>
                      <a:cxn ang="0">
                        <a:pos x="1645" y="1665"/>
                      </a:cxn>
                      <a:cxn ang="0">
                        <a:pos x="1670" y="1629"/>
                      </a:cxn>
                      <a:cxn ang="0">
                        <a:pos x="1724" y="1448"/>
                      </a:cxn>
                      <a:cxn ang="0">
                        <a:pos x="1824" y="1409"/>
                      </a:cxn>
                      <a:cxn ang="0">
                        <a:pos x="1878" y="1229"/>
                      </a:cxn>
                      <a:cxn ang="0">
                        <a:pos x="2067" y="1060"/>
                      </a:cxn>
                      <a:cxn ang="0">
                        <a:pos x="2136" y="837"/>
                      </a:cxn>
                      <a:cxn ang="0">
                        <a:pos x="2369" y="708"/>
                      </a:cxn>
                      <a:cxn ang="0">
                        <a:pos x="2434" y="835"/>
                      </a:cxn>
                      <a:cxn ang="0">
                        <a:pos x="2486" y="674"/>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25" name="Freeform 11"/>
                  <p:cNvSpPr/>
                  <p:nvPr/>
                </p:nvSpPr>
                <p:spPr bwMode="auto">
                  <a:xfrm>
                    <a:off x="4108564" y="2050052"/>
                    <a:ext cx="64342" cy="179557"/>
                  </a:xfrm>
                  <a:custGeom>
                    <a:cxnLst>
                      <a:cxn ang="0">
                        <a:pos x="5" y="160"/>
                      </a:cxn>
                      <a:cxn ang="0">
                        <a:pos x="35" y="145"/>
                      </a:cxn>
                      <a:cxn ang="0">
                        <a:pos x="35" y="107"/>
                      </a:cxn>
                      <a:cxn ang="0">
                        <a:pos x="43" y="65"/>
                      </a:cxn>
                      <a:cxn ang="0">
                        <a:pos x="35" y="11"/>
                      </a:cxn>
                      <a:cxn ang="0">
                        <a:pos x="23" y="0"/>
                      </a:cxn>
                      <a:cxn ang="0">
                        <a:pos x="8" y="26"/>
                      </a:cxn>
                      <a:cxn ang="0">
                        <a:pos x="8" y="88"/>
                      </a:cxn>
                      <a:cxn ang="0">
                        <a:pos x="0" y="138"/>
                      </a:cxn>
                      <a:cxn ang="0">
                        <a:pos x="5" y="160"/>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26" name="Freeform 12"/>
                  <p:cNvSpPr/>
                  <p:nvPr/>
                </p:nvSpPr>
                <p:spPr bwMode="auto">
                  <a:xfrm>
                    <a:off x="4063674" y="2268887"/>
                    <a:ext cx="119705" cy="56111"/>
                  </a:xfrm>
                  <a:custGeom>
                    <a:cxnLst>
                      <a:cxn ang="0">
                        <a:pos x="27" y="47"/>
                      </a:cxn>
                      <a:cxn ang="0">
                        <a:pos x="0" y="50"/>
                      </a:cxn>
                      <a:cxn ang="0">
                        <a:pos x="18" y="7"/>
                      </a:cxn>
                      <a:cxn ang="0">
                        <a:pos x="50" y="0"/>
                      </a:cxn>
                      <a:cxn ang="0">
                        <a:pos x="80" y="30"/>
                      </a:cxn>
                      <a:cxn ang="0">
                        <a:pos x="61" y="50"/>
                      </a:cxn>
                      <a:cxn ang="0">
                        <a:pos x="27" y="47"/>
                      </a:cxn>
                    </a:cxnLst>
                    <a:rect l="0" t="0" r="r" b="b"/>
                    <a:pathLst>
                      <a:path w="80" h="50">
                        <a:moveTo>
                          <a:pt x="27" y="47"/>
                        </a:moveTo>
                        <a:lnTo>
                          <a:pt x="0" y="50"/>
                        </a:lnTo>
                        <a:lnTo>
                          <a:pt x="18" y="7"/>
                        </a:lnTo>
                        <a:lnTo>
                          <a:pt x="50" y="0"/>
                        </a:lnTo>
                        <a:lnTo>
                          <a:pt x="80" y="30"/>
                        </a:lnTo>
                        <a:lnTo>
                          <a:pt x="61" y="50"/>
                        </a:lnTo>
                        <a:lnTo>
                          <a:pt x="27" y="47"/>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27" name="Freeform 13"/>
                  <p:cNvSpPr/>
                  <p:nvPr/>
                </p:nvSpPr>
                <p:spPr bwMode="auto">
                  <a:xfrm>
                    <a:off x="3873643" y="2346321"/>
                    <a:ext cx="242402" cy="162724"/>
                  </a:xfrm>
                  <a:custGeom>
                    <a:cxnLst>
                      <a:cxn ang="0">
                        <a:pos x="135" y="8"/>
                      </a:cxn>
                      <a:cxn ang="0">
                        <a:pos x="115" y="28"/>
                      </a:cxn>
                      <a:cxn ang="0">
                        <a:pos x="100" y="46"/>
                      </a:cxn>
                      <a:cxn ang="0">
                        <a:pos x="88" y="50"/>
                      </a:cxn>
                      <a:cxn ang="0">
                        <a:pos x="73" y="61"/>
                      </a:cxn>
                      <a:cxn ang="0">
                        <a:pos x="70" y="88"/>
                      </a:cxn>
                      <a:cxn ang="0">
                        <a:pos x="23" y="88"/>
                      </a:cxn>
                      <a:cxn ang="0">
                        <a:pos x="0" y="111"/>
                      </a:cxn>
                      <a:cxn ang="0">
                        <a:pos x="23" y="135"/>
                      </a:cxn>
                      <a:cxn ang="0">
                        <a:pos x="62" y="142"/>
                      </a:cxn>
                      <a:cxn ang="0">
                        <a:pos x="85" y="145"/>
                      </a:cxn>
                      <a:cxn ang="0">
                        <a:pos x="115" y="130"/>
                      </a:cxn>
                      <a:cxn ang="0">
                        <a:pos x="130" y="77"/>
                      </a:cxn>
                      <a:cxn ang="0">
                        <a:pos x="150" y="50"/>
                      </a:cxn>
                      <a:cxn ang="0">
                        <a:pos x="162" y="23"/>
                      </a:cxn>
                      <a:cxn ang="0">
                        <a:pos x="162" y="0"/>
                      </a:cxn>
                      <a:cxn ang="0">
                        <a:pos x="135" y="8"/>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28" name="Freeform 14"/>
                  <p:cNvSpPr/>
                  <p:nvPr/>
                </p:nvSpPr>
                <p:spPr bwMode="auto">
                  <a:xfrm>
                    <a:off x="3840725" y="2509044"/>
                    <a:ext cx="67334" cy="35911"/>
                  </a:xfrm>
                  <a:custGeom>
                    <a:cxnLst>
                      <a:cxn ang="0">
                        <a:pos x="18" y="27"/>
                      </a:cxn>
                      <a:cxn ang="0">
                        <a:pos x="0" y="8"/>
                      </a:cxn>
                      <a:cxn ang="0">
                        <a:pos x="27" y="0"/>
                      </a:cxn>
                      <a:cxn ang="0">
                        <a:pos x="45" y="12"/>
                      </a:cxn>
                      <a:cxn ang="0">
                        <a:pos x="37" y="32"/>
                      </a:cxn>
                      <a:cxn ang="0">
                        <a:pos x="18" y="27"/>
                      </a:cxn>
                    </a:cxnLst>
                    <a:rect l="0" t="0" r="r" b="b"/>
                    <a:pathLst>
                      <a:path w="45" h="32">
                        <a:moveTo>
                          <a:pt x="18" y="27"/>
                        </a:moveTo>
                        <a:lnTo>
                          <a:pt x="0" y="8"/>
                        </a:lnTo>
                        <a:lnTo>
                          <a:pt x="27" y="0"/>
                        </a:lnTo>
                        <a:lnTo>
                          <a:pt x="45" y="12"/>
                        </a:lnTo>
                        <a:lnTo>
                          <a:pt x="37" y="32"/>
                        </a:lnTo>
                        <a:lnTo>
                          <a:pt x="18" y="27"/>
                        </a:lnTo>
                        <a:close/>
                      </a:path>
                    </a:pathLst>
                  </a:custGeom>
                  <a:grpFill/>
                  <a:ln w="25400" cmpd="sng">
                    <a:noFill/>
                    <a:round/>
                  </a:ln>
                  <a:effectLst/>
                </p:spPr>
                <p:txBody>
                  <a:bodyPr/>
                  <a:lstStyle/>
                  <a:p>
                    <a:endParaRPr lang="zh-CN" altLang="en-US" sz="1865">
                      <a:ea typeface="思源黑体" panose="020b0500000000000000" pitchFamily="34" charset="-122"/>
                      <a:cs typeface="+mn-ea"/>
                      <a:sym typeface="+mn-lt"/>
                    </a:endParaRPr>
                  </a:p>
                </p:txBody>
              </p:sp>
              <p:sp>
                <p:nvSpPr>
                  <p:cNvPr id="30729" name="Freeform 15"/>
                  <p:cNvSpPr/>
                  <p:nvPr/>
                </p:nvSpPr>
                <p:spPr bwMode="auto">
                  <a:xfrm>
                    <a:off x="3643212" y="2657179"/>
                    <a:ext cx="100253" cy="54990"/>
                  </a:xfrm>
                  <a:custGeom>
                    <a:cxnLst>
                      <a:cxn ang="0">
                        <a:pos x="25" y="49"/>
                      </a:cxn>
                      <a:cxn ang="0">
                        <a:pos x="47" y="37"/>
                      </a:cxn>
                      <a:cxn ang="0">
                        <a:pos x="67" y="7"/>
                      </a:cxn>
                      <a:cxn ang="0">
                        <a:pos x="40" y="0"/>
                      </a:cxn>
                      <a:cxn ang="0">
                        <a:pos x="0" y="30"/>
                      </a:cxn>
                      <a:cxn ang="0">
                        <a:pos x="25" y="49"/>
                      </a:cxn>
                    </a:cxnLst>
                    <a:rect l="0" t="0" r="r" b="b"/>
                    <a:pathLst>
                      <a:path w="67" h="49">
                        <a:moveTo>
                          <a:pt x="25" y="49"/>
                        </a:moveTo>
                        <a:lnTo>
                          <a:pt x="47" y="37"/>
                        </a:lnTo>
                        <a:lnTo>
                          <a:pt x="67" y="7"/>
                        </a:lnTo>
                        <a:lnTo>
                          <a:pt x="40" y="0"/>
                        </a:lnTo>
                        <a:lnTo>
                          <a:pt x="0" y="30"/>
                        </a:lnTo>
                        <a:lnTo>
                          <a:pt x="25" y="49"/>
                        </a:lnTo>
                        <a:close/>
                      </a:path>
                    </a:pathLst>
                  </a:custGeom>
                  <a:grpFill/>
                  <a:ln w="25400" cmpd="sng">
                    <a:noFill/>
                    <a:round/>
                  </a:ln>
                  <a:effectLst/>
                </p:spPr>
                <p:txBody>
                  <a:bodyPr/>
                  <a:lstStyle/>
                  <a:p>
                    <a:endParaRPr lang="zh-CN" altLang="en-US" sz="1865">
                      <a:ea typeface="思源黑体" panose="020b0500000000000000" pitchFamily="34" charset="-122"/>
                      <a:cs typeface="+mn-ea"/>
                      <a:sym typeface="+mn-lt"/>
                    </a:endParaRPr>
                  </a:p>
                </p:txBody>
              </p:sp>
              <p:sp>
                <p:nvSpPr>
                  <p:cNvPr id="30731" name="Freeform 17"/>
                  <p:cNvSpPr/>
                  <p:nvPr/>
                </p:nvSpPr>
                <p:spPr bwMode="auto">
                  <a:xfrm>
                    <a:off x="2107998" y="3257573"/>
                    <a:ext cx="178061" cy="244646"/>
                  </a:xfrm>
                  <a:custGeom>
                    <a:cxnLst>
                      <a:cxn ang="0">
                        <a:pos x="119" y="70"/>
                      </a:cxn>
                      <a:cxn ang="0">
                        <a:pos x="107" y="23"/>
                      </a:cxn>
                      <a:cxn ang="0">
                        <a:pos x="92" y="0"/>
                      </a:cxn>
                      <a:cxn ang="0">
                        <a:pos x="72" y="23"/>
                      </a:cxn>
                      <a:cxn ang="0">
                        <a:pos x="35" y="58"/>
                      </a:cxn>
                      <a:cxn ang="0">
                        <a:pos x="29" y="62"/>
                      </a:cxn>
                      <a:cxn ang="0">
                        <a:pos x="18" y="71"/>
                      </a:cxn>
                      <a:cxn ang="0">
                        <a:pos x="10" y="77"/>
                      </a:cxn>
                      <a:cxn ang="0">
                        <a:pos x="6" y="85"/>
                      </a:cxn>
                      <a:cxn ang="0">
                        <a:pos x="1" y="93"/>
                      </a:cxn>
                      <a:cxn ang="0">
                        <a:pos x="0" y="100"/>
                      </a:cxn>
                      <a:cxn ang="0">
                        <a:pos x="1" y="117"/>
                      </a:cxn>
                      <a:cxn ang="0">
                        <a:pos x="6" y="136"/>
                      </a:cxn>
                      <a:cxn ang="0">
                        <a:pos x="12" y="157"/>
                      </a:cxn>
                      <a:cxn ang="0">
                        <a:pos x="12" y="200"/>
                      </a:cxn>
                      <a:cxn ang="0">
                        <a:pos x="16" y="204"/>
                      </a:cxn>
                      <a:cxn ang="0">
                        <a:pos x="30" y="212"/>
                      </a:cxn>
                      <a:cxn ang="0">
                        <a:pos x="36" y="215"/>
                      </a:cxn>
                      <a:cxn ang="0">
                        <a:pos x="42" y="218"/>
                      </a:cxn>
                      <a:cxn ang="0">
                        <a:pos x="47" y="218"/>
                      </a:cxn>
                      <a:cxn ang="0">
                        <a:pos x="48" y="216"/>
                      </a:cxn>
                      <a:cxn ang="0">
                        <a:pos x="50" y="215"/>
                      </a:cxn>
                      <a:cxn ang="0">
                        <a:pos x="65" y="160"/>
                      </a:cxn>
                      <a:cxn ang="0">
                        <a:pos x="89" y="103"/>
                      </a:cxn>
                      <a:cxn ang="0">
                        <a:pos x="119" y="70"/>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pFill/>
                  <a:ln w="12700" cap="rnd" cmpd="sng">
                    <a:noFill/>
                    <a:prstDash val="solid"/>
                    <a:round/>
                    <a:headEnd type="none" w="med" len="med"/>
                    <a:tailEnd type="none" w="med" len="med"/>
                  </a:ln>
                  <a:effectLst/>
                </p:spPr>
                <p:txBody>
                  <a:bodyPr/>
                  <a:lstStyle/>
                  <a:p>
                    <a:endParaRPr lang="zh-CN" altLang="en-US" sz="1865">
                      <a:ea typeface="思源黑体" panose="020b0500000000000000" pitchFamily="34" charset="-122"/>
                      <a:cs typeface="+mn-ea"/>
                      <a:sym typeface="+mn-lt"/>
                    </a:endParaRPr>
                  </a:p>
                </p:txBody>
              </p:sp>
              <p:sp>
                <p:nvSpPr>
                  <p:cNvPr id="30757" name="Oval 159"/>
                  <p:cNvSpPr>
                    <a:spLocks noChangeArrowheads="1"/>
                  </p:cNvSpPr>
                  <p:nvPr/>
                </p:nvSpPr>
                <p:spPr bwMode="auto">
                  <a:xfrm>
                    <a:off x="3590840" y="2183597"/>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grpSp>
            <p:sp>
              <p:nvSpPr>
                <p:cNvPr id="30760" name="Oval 160"/>
                <p:cNvSpPr>
                  <a:spLocks noChangeArrowheads="1"/>
                </p:cNvSpPr>
                <p:nvPr/>
              </p:nvSpPr>
              <p:spPr bwMode="auto">
                <a:xfrm>
                  <a:off x="2283066" y="1725726"/>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grpSp>
          <p:sp>
            <p:nvSpPr>
              <p:cNvPr id="30752" name="Oval 161"/>
              <p:cNvSpPr>
                <a:spLocks noChangeArrowheads="1"/>
              </p:cNvSpPr>
              <p:nvPr/>
            </p:nvSpPr>
            <p:spPr bwMode="auto">
              <a:xfrm>
                <a:off x="1739906" y="2947837"/>
                <a:ext cx="136165" cy="102123"/>
              </a:xfrm>
              <a:prstGeom prst="ellipse">
                <a:avLst/>
              </a:prstGeom>
              <a:grpFill/>
              <a:ln w="19050" cmpd="sng">
                <a:solidFill>
                  <a:schemeClr val="bg1"/>
                </a:solidFill>
                <a:round/>
              </a:ln>
            </p:spPr>
            <p:txBody>
              <a:bodyPr wrap="none" anchor="ctr"/>
              <a:lstStyle/>
              <a:p>
                <a:pPr algn="ctr"/>
                <a:endParaRPr lang="ko-KR" altLang="en-US" sz="1865">
                  <a:cs typeface="+mn-ea"/>
                  <a:sym typeface="+mn-lt"/>
                </a:endParaRPr>
              </a:p>
            </p:txBody>
          </p:sp>
        </p:grpSp>
      </p:grpSp>
      <p:cxnSp>
        <p:nvCxnSpPr>
          <p:cNvPr id="30749" name="AutoShape 108"/>
          <p:cNvCxnSpPr>
            <a:cxnSpLocks noChangeShapeType="1"/>
            <a:endCxn id="30748" idx="2"/>
          </p:cNvCxnSpPr>
          <p:nvPr/>
        </p:nvCxnSpPr>
        <p:spPr bwMode="auto">
          <a:xfrm flipH="1" flipV="1">
            <a:off x="8780333" y="4137770"/>
            <a:ext cx="1105888" cy="1019769"/>
          </a:xfrm>
          <a:prstGeom prst="straightConnector1">
            <a:avLst/>
          </a:prstGeom>
          <a:noFill/>
          <a:ln w="9525" cmpd="sng">
            <a:solidFill>
              <a:srgbClr val="595959"/>
            </a:solidFill>
            <a:round/>
          </a:ln>
        </p:spPr>
      </p:cxnSp>
      <p:cxnSp>
        <p:nvCxnSpPr>
          <p:cNvPr id="30751" name="AutoShape 166"/>
          <p:cNvCxnSpPr>
            <a:cxnSpLocks noChangeShapeType="1"/>
          </p:cNvCxnSpPr>
          <p:nvPr/>
        </p:nvCxnSpPr>
        <p:spPr bwMode="auto">
          <a:xfrm flipH="1" flipV="1">
            <a:off x="2924600" y="3815010"/>
            <a:ext cx="1020173" cy="866989"/>
          </a:xfrm>
          <a:prstGeom prst="straightConnector1">
            <a:avLst/>
          </a:prstGeom>
          <a:noFill/>
          <a:ln w="9525" cmpd="sng">
            <a:solidFill>
              <a:srgbClr val="595959"/>
            </a:solidFill>
            <a:round/>
          </a:ln>
        </p:spPr>
      </p:cxnSp>
      <p:cxnSp>
        <p:nvCxnSpPr>
          <p:cNvPr id="30746" name="AutoShape 107"/>
          <p:cNvCxnSpPr>
            <a:cxnSpLocks noChangeShapeType="1"/>
          </p:cNvCxnSpPr>
          <p:nvPr/>
        </p:nvCxnSpPr>
        <p:spPr bwMode="auto">
          <a:xfrm>
            <a:off x="6825867" y="1810986"/>
            <a:ext cx="665829" cy="599309"/>
          </a:xfrm>
          <a:prstGeom prst="straightConnector1">
            <a:avLst/>
          </a:prstGeom>
          <a:noFill/>
          <a:ln w="9525" cmpd="sng">
            <a:solidFill>
              <a:srgbClr val="5E6A92"/>
            </a:solidFill>
            <a:round/>
          </a:ln>
        </p:spPr>
      </p:cxnSp>
      <p:cxnSp>
        <p:nvCxnSpPr>
          <p:cNvPr id="30755" name="AutoShape 165"/>
          <p:cNvCxnSpPr>
            <a:cxnSpLocks noChangeShapeType="1"/>
            <a:stCxn id="30754" idx="5"/>
          </p:cNvCxnSpPr>
          <p:nvPr/>
        </p:nvCxnSpPr>
        <p:spPr bwMode="auto">
          <a:xfrm>
            <a:off x="5285035" y="4390244"/>
            <a:ext cx="873032" cy="767293"/>
          </a:xfrm>
          <a:prstGeom prst="straightConnector1">
            <a:avLst/>
          </a:prstGeom>
          <a:noFill/>
          <a:ln w="9525" cmpd="sng">
            <a:solidFill>
              <a:srgbClr val="595959"/>
            </a:solidFill>
            <a:round/>
          </a:ln>
        </p:spPr>
      </p:cxnSp>
      <p:cxnSp>
        <p:nvCxnSpPr>
          <p:cNvPr id="30758" name="AutoShape 164"/>
          <p:cNvCxnSpPr>
            <a:cxnSpLocks noChangeShapeType="1"/>
          </p:cNvCxnSpPr>
          <p:nvPr/>
        </p:nvCxnSpPr>
        <p:spPr bwMode="auto">
          <a:xfrm>
            <a:off x="4912855" y="3064102"/>
            <a:ext cx="645900" cy="546013"/>
          </a:xfrm>
          <a:prstGeom prst="straightConnector1">
            <a:avLst/>
          </a:prstGeom>
          <a:noFill/>
          <a:ln w="9525" cmpd="sng">
            <a:solidFill>
              <a:srgbClr val="595959"/>
            </a:solidFill>
            <a:round/>
          </a:ln>
        </p:spPr>
      </p:cxnSp>
      <p:cxnSp>
        <p:nvCxnSpPr>
          <p:cNvPr id="30761" name="AutoShape 163"/>
          <p:cNvCxnSpPr>
            <a:cxnSpLocks noChangeShapeType="1"/>
            <a:endCxn id="30760" idx="1"/>
          </p:cNvCxnSpPr>
          <p:nvPr/>
        </p:nvCxnSpPr>
        <p:spPr bwMode="auto">
          <a:xfrm>
            <a:off x="2514439" y="1719190"/>
            <a:ext cx="949199" cy="768481"/>
          </a:xfrm>
          <a:prstGeom prst="straightConnector1">
            <a:avLst/>
          </a:prstGeom>
          <a:noFill/>
          <a:ln w="9525" cmpd="sng">
            <a:solidFill>
              <a:srgbClr val="595959"/>
            </a:solidFill>
            <a:round/>
          </a:ln>
        </p:spPr>
      </p:cxnSp>
      <p:sp>
        <p:nvSpPr>
          <p:cNvPr id="59" name="矩形 47"/>
          <p:cNvSpPr>
            <a:spLocks noChangeArrowheads="1"/>
          </p:cNvSpPr>
          <p:nvPr/>
        </p:nvSpPr>
        <p:spPr bwMode="auto">
          <a:xfrm>
            <a:off x="1224409" y="5779527"/>
            <a:ext cx="9793088" cy="62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None/>
            </a:pPr>
            <a:r>
              <a:rPr lang="zh-CN" altLang="en-US" sz="1335">
                <a:solidFill>
                  <a:schemeClr val="bg1">
                    <a:lumMod val="50000"/>
                  </a:schemeClr>
                </a:solidFill>
                <a:latin typeface="思源黑体" panose="020b0500000000000000" pitchFamily="34" charset="-122"/>
                <a:ea typeface="思源黑体" panose="020b0500000000000000" pitchFamily="34" charset="-122"/>
                <a:sym typeface="方正兰亭黑_GBK" panose="02000000000000000000" pitchFamily="2" charset="-122"/>
              </a:rPr>
              <a:t>实力加自信就是一个坚韧不可摧的团队。站在每一个人都想挑战自我的立场上，我们以实力为盾、</a:t>
            </a:r>
            <a:endParaRPr lang="en-US" altLang="zh-CN" sz="1335">
              <a:solidFill>
                <a:schemeClr val="bg1">
                  <a:lumMod val="50000"/>
                </a:schemeClr>
              </a:solidFill>
              <a:latin typeface="思源黑体" panose="020b0500000000000000" pitchFamily="34" charset="-122"/>
              <a:ea typeface="思源黑体" panose="020b0500000000000000" pitchFamily="34" charset="-122"/>
              <a:sym typeface="方正兰亭黑_GBK" panose="02000000000000000000" pitchFamily="2" charset="-122"/>
            </a:endParaRPr>
          </a:p>
          <a:p>
            <a:pPr algn="ctr">
              <a:lnSpc>
                <a:spcPct val="130000"/>
              </a:lnSpc>
              <a:spcBef>
                <a:spcPct val="0"/>
              </a:spcBef>
              <a:buNone/>
            </a:pPr>
            <a:r>
              <a:rPr lang="zh-CN" altLang="en-US" sz="1335">
                <a:solidFill>
                  <a:schemeClr val="bg1">
                    <a:lumMod val="50000"/>
                  </a:schemeClr>
                </a:solidFill>
                <a:latin typeface="思源黑体" panose="020b0500000000000000" pitchFamily="34" charset="-122"/>
                <a:ea typeface="思源黑体" panose="020b0500000000000000" pitchFamily="34" charset="-122"/>
                <a:sym typeface="方正兰亭黑_GBK" panose="02000000000000000000" pitchFamily="2" charset="-122"/>
              </a:rPr>
              <a:t>自信为矛、团结为勇气，组成了激情无畏的团体。我们会用实力证明，我们是最棒的，让我们勇敢地去做吧。</a:t>
            </a:r>
            <a:endParaRPr lang="zh-CN" altLang="en-US" sz="1465">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53" name="组合 52"/>
          <p:cNvGrpSpPr/>
          <p:nvPr/>
        </p:nvGrpSpPr>
        <p:grpSpPr>
          <a:xfrm>
            <a:off x="727987" y="509031"/>
            <a:ext cx="3189637" cy="640990"/>
            <a:chOff x="947634" y="309304"/>
            <a:chExt cx="2392228" cy="480743"/>
          </a:xfrm>
        </p:grpSpPr>
        <p:sp>
          <p:nvSpPr>
            <p:cNvPr id="54"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55" name="文本框 54"/>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国外市场</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500"/>
                                        <p:tgtEl>
                                          <p:spTgt spid="22"/>
                                        </p:tgtEl>
                                      </p:cBhvr>
                                    </p:animEffect>
                                  </p:childTnLst>
                                </p:cTn>
                              </p:par>
                            </p:childTnLst>
                          </p:cTn>
                        </p:par>
                        <p:par>
                          <p:cTn id="8" fill="hold" nodeType="afterGroup">
                            <p:stCondLst>
                              <p:cond delay="1500"/>
                            </p:stCondLst>
                            <p:childTnLst>
                              <p:par>
                                <p:cTn id="9" presetID="22" presetClass="entr" presetSubtype="4" fill="hold" nodeType="afterEffect">
                                  <p:stCondLst>
                                    <p:cond delay="0"/>
                                  </p:stCondLst>
                                  <p:childTnLst>
                                    <p:set>
                                      <p:cBhvr>
                                        <p:cTn id="10" dur="1" fill="hold">
                                          <p:stCondLst>
                                            <p:cond delay="0"/>
                                          </p:stCondLst>
                                        </p:cTn>
                                        <p:tgtEl>
                                          <p:spTgt spid="30761"/>
                                        </p:tgtEl>
                                        <p:attrNameLst>
                                          <p:attrName>style.visibility</p:attrName>
                                        </p:attrNameLst>
                                      </p:cBhvr>
                                      <p:to>
                                        <p:strVal val="visible"/>
                                      </p:to>
                                    </p:set>
                                    <p:animEffect transition="in" filter="wipe(down)">
                                      <p:cBhvr>
                                        <p:cTn id="11" dur="500"/>
                                        <p:tgtEl>
                                          <p:spTgt spid="30761"/>
                                        </p:tgtEl>
                                      </p:cBhvr>
                                    </p:animEffect>
                                  </p:childTnLst>
                                </p:cTn>
                              </p:par>
                              <p:par>
                                <p:cTn id="12" presetID="23" presetClass="entr" presetSubtype="288" fill="hold" grpId="0" nodeType="withEffect">
                                  <p:stCondLst>
                                    <p:cond delay="0"/>
                                  </p:stCondLst>
                                  <p:childTnLst>
                                    <p:set>
                                      <p:cBhvr>
                                        <p:cTn id="13" dur="1" fill="hold">
                                          <p:stCondLst>
                                            <p:cond delay="0"/>
                                          </p:stCondLst>
                                        </p:cTn>
                                        <p:tgtEl>
                                          <p:spTgt spid="30759"/>
                                        </p:tgtEl>
                                        <p:attrNameLst>
                                          <p:attrName>style.visibility</p:attrName>
                                        </p:attrNameLst>
                                      </p:cBhvr>
                                      <p:to>
                                        <p:strVal val="visible"/>
                                      </p:to>
                                    </p:set>
                                    <p:anim calcmode="lin" valueType="num">
                                      <p:cBhvr>
                                        <p:cTn id="14" dur="500" fill="hold"/>
                                        <p:tgtEl>
                                          <p:spTgt spid="30759"/>
                                        </p:tgtEl>
                                        <p:attrNameLst>
                                          <p:attrName>ppt_w</p:attrName>
                                        </p:attrNameLst>
                                      </p:cBhvr>
                                      <p:tavLst>
                                        <p:tav tm="0">
                                          <p:val>
                                            <p:strVal val="4/3*#ppt_w"/>
                                          </p:val>
                                        </p:tav>
                                        <p:tav tm="100000">
                                          <p:val>
                                            <p:strVal val="#ppt_w"/>
                                          </p:val>
                                        </p:tav>
                                      </p:tavLst>
                                    </p:anim>
                                    <p:anim calcmode="lin" valueType="num">
                                      <p:cBhvr>
                                        <p:cTn id="15" dur="500" fill="hold"/>
                                        <p:tgtEl>
                                          <p:spTgt spid="30759"/>
                                        </p:tgtEl>
                                        <p:attrNameLst>
                                          <p:attrName>ppt_h</p:attrName>
                                        </p:attrNameLst>
                                      </p:cBhvr>
                                      <p:tavLst>
                                        <p:tav tm="0">
                                          <p:val>
                                            <p:strVal val="4/3*#ppt_h"/>
                                          </p:val>
                                        </p:tav>
                                        <p:tav tm="100000">
                                          <p:val>
                                            <p:strVal val="#ppt_h"/>
                                          </p:val>
                                        </p:tav>
                                      </p:tavLst>
                                    </p:anim>
                                  </p:childTnLst>
                                </p:cTn>
                              </p:par>
                            </p:childTnLst>
                          </p:cTn>
                        </p:par>
                        <p:par>
                          <p:cTn id="16" fill="hold" nodeType="afterGroup">
                            <p:stCondLst>
                              <p:cond delay="2000"/>
                            </p:stCondLst>
                            <p:childTnLst>
                              <p:par>
                                <p:cTn id="17" presetID="22" presetClass="entr" presetSubtype="1" fill="hold" nodeType="afterEffect">
                                  <p:stCondLst>
                                    <p:cond delay="0"/>
                                  </p:stCondLst>
                                  <p:childTnLst>
                                    <p:set>
                                      <p:cBhvr>
                                        <p:cTn id="18" dur="1" fill="hold">
                                          <p:stCondLst>
                                            <p:cond delay="0"/>
                                          </p:stCondLst>
                                        </p:cTn>
                                        <p:tgtEl>
                                          <p:spTgt spid="30751"/>
                                        </p:tgtEl>
                                        <p:attrNameLst>
                                          <p:attrName>style.visibility</p:attrName>
                                        </p:attrNameLst>
                                      </p:cBhvr>
                                      <p:to>
                                        <p:strVal val="visible"/>
                                      </p:to>
                                    </p:set>
                                    <p:animEffect transition="in" filter="wipe(up)">
                                      <p:cBhvr>
                                        <p:cTn id="19" dur="500"/>
                                        <p:tgtEl>
                                          <p:spTgt spid="30751"/>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30750"/>
                                        </p:tgtEl>
                                        <p:attrNameLst>
                                          <p:attrName>style.visibility</p:attrName>
                                        </p:attrNameLst>
                                      </p:cBhvr>
                                      <p:to>
                                        <p:strVal val="visible"/>
                                      </p:to>
                                    </p:set>
                                    <p:anim calcmode="lin" valueType="num">
                                      <p:cBhvr>
                                        <p:cTn id="22" dur="500" fill="hold"/>
                                        <p:tgtEl>
                                          <p:spTgt spid="30750"/>
                                        </p:tgtEl>
                                        <p:attrNameLst>
                                          <p:attrName>ppt_w</p:attrName>
                                        </p:attrNameLst>
                                      </p:cBhvr>
                                      <p:tavLst>
                                        <p:tav tm="0">
                                          <p:val>
                                            <p:strVal val="4/3*#ppt_w"/>
                                          </p:val>
                                        </p:tav>
                                        <p:tav tm="100000">
                                          <p:val>
                                            <p:strVal val="#ppt_w"/>
                                          </p:val>
                                        </p:tav>
                                      </p:tavLst>
                                    </p:anim>
                                    <p:anim calcmode="lin" valueType="num">
                                      <p:cBhvr>
                                        <p:cTn id="23" dur="500" fill="hold"/>
                                        <p:tgtEl>
                                          <p:spTgt spid="30750"/>
                                        </p:tgtEl>
                                        <p:attrNameLst>
                                          <p:attrName>ppt_h</p:attrName>
                                        </p:attrNameLst>
                                      </p:cBhvr>
                                      <p:tavLst>
                                        <p:tav tm="0">
                                          <p:val>
                                            <p:strVal val="4/3*#ppt_h"/>
                                          </p:val>
                                        </p:tav>
                                        <p:tav tm="100000">
                                          <p:val>
                                            <p:strVal val="#ppt_h"/>
                                          </p:val>
                                        </p:tav>
                                      </p:tavLst>
                                    </p:anim>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758"/>
                                        </p:tgtEl>
                                        <p:attrNameLst>
                                          <p:attrName>style.visibility</p:attrName>
                                        </p:attrNameLst>
                                      </p:cBhvr>
                                      <p:to>
                                        <p:strVal val="visible"/>
                                      </p:to>
                                    </p:set>
                                    <p:animEffect transition="in" filter="wipe(up)">
                                      <p:cBhvr>
                                        <p:cTn id="27" dur="500"/>
                                        <p:tgtEl>
                                          <p:spTgt spid="30758"/>
                                        </p:tgtEl>
                                      </p:cBhvr>
                                    </p:animEffect>
                                  </p:childTnLst>
                                </p:cTn>
                              </p:par>
                              <p:par>
                                <p:cTn id="28" presetID="23" presetClass="entr" presetSubtype="288" fill="hold" grpId="0" nodeType="withEffect">
                                  <p:stCondLst>
                                    <p:cond delay="0"/>
                                  </p:stCondLst>
                                  <p:childTnLst>
                                    <p:set>
                                      <p:cBhvr>
                                        <p:cTn id="29" dur="1" fill="hold">
                                          <p:stCondLst>
                                            <p:cond delay="0"/>
                                          </p:stCondLst>
                                        </p:cTn>
                                        <p:tgtEl>
                                          <p:spTgt spid="30756"/>
                                        </p:tgtEl>
                                        <p:attrNameLst>
                                          <p:attrName>style.visibility</p:attrName>
                                        </p:attrNameLst>
                                      </p:cBhvr>
                                      <p:to>
                                        <p:strVal val="visible"/>
                                      </p:to>
                                    </p:set>
                                    <p:anim calcmode="lin" valueType="num">
                                      <p:cBhvr>
                                        <p:cTn id="30" dur="500" fill="hold"/>
                                        <p:tgtEl>
                                          <p:spTgt spid="30756"/>
                                        </p:tgtEl>
                                        <p:attrNameLst>
                                          <p:attrName>ppt_w</p:attrName>
                                        </p:attrNameLst>
                                      </p:cBhvr>
                                      <p:tavLst>
                                        <p:tav tm="0">
                                          <p:val>
                                            <p:strVal val="4/3*#ppt_w"/>
                                          </p:val>
                                        </p:tav>
                                        <p:tav tm="100000">
                                          <p:val>
                                            <p:strVal val="#ppt_w"/>
                                          </p:val>
                                        </p:tav>
                                      </p:tavLst>
                                    </p:anim>
                                    <p:anim calcmode="lin" valueType="num">
                                      <p:cBhvr>
                                        <p:cTn id="31" dur="500" fill="hold"/>
                                        <p:tgtEl>
                                          <p:spTgt spid="30756"/>
                                        </p:tgtEl>
                                        <p:attrNameLst>
                                          <p:attrName>ppt_h</p:attrName>
                                        </p:attrNameLst>
                                      </p:cBhvr>
                                      <p:tavLst>
                                        <p:tav tm="0">
                                          <p:val>
                                            <p:strVal val="4/3*#ppt_h"/>
                                          </p:val>
                                        </p:tav>
                                        <p:tav tm="100000">
                                          <p:val>
                                            <p:strVal val="#ppt_h"/>
                                          </p:val>
                                        </p:tav>
                                      </p:tavLst>
                                    </p:anim>
                                  </p:childTnLst>
                                </p:cTn>
                              </p:par>
                            </p:childTnLst>
                          </p:cTn>
                        </p:par>
                        <p:par>
                          <p:cTn id="32" fill="hold" nodeType="afterGroup">
                            <p:stCondLst>
                              <p:cond delay="3000"/>
                            </p:stCondLst>
                            <p:childTnLst>
                              <p:par>
                                <p:cTn id="33" presetID="22" presetClass="entr" presetSubtype="1" fill="hold" nodeType="afterEffect">
                                  <p:stCondLst>
                                    <p:cond delay="0"/>
                                  </p:stCondLst>
                                  <p:childTnLst>
                                    <p:set>
                                      <p:cBhvr>
                                        <p:cTn id="34" dur="1" fill="hold">
                                          <p:stCondLst>
                                            <p:cond delay="0"/>
                                          </p:stCondLst>
                                        </p:cTn>
                                        <p:tgtEl>
                                          <p:spTgt spid="30755"/>
                                        </p:tgtEl>
                                        <p:attrNameLst>
                                          <p:attrName>style.visibility</p:attrName>
                                        </p:attrNameLst>
                                      </p:cBhvr>
                                      <p:to>
                                        <p:strVal val="visible"/>
                                      </p:to>
                                    </p:set>
                                    <p:animEffect transition="in" filter="wipe(up)">
                                      <p:cBhvr>
                                        <p:cTn id="35" dur="500"/>
                                        <p:tgtEl>
                                          <p:spTgt spid="30755"/>
                                        </p:tgtEl>
                                      </p:cBhvr>
                                    </p:animEffect>
                                  </p:childTnLst>
                                </p:cTn>
                              </p:par>
                              <p:par>
                                <p:cTn id="36" presetID="23" presetClass="entr" presetSubtype="288" fill="hold" grpId="0" nodeType="withEffect">
                                  <p:stCondLst>
                                    <p:cond delay="0"/>
                                  </p:stCondLst>
                                  <p:childTnLst>
                                    <p:set>
                                      <p:cBhvr>
                                        <p:cTn id="37" dur="1" fill="hold">
                                          <p:stCondLst>
                                            <p:cond delay="0"/>
                                          </p:stCondLst>
                                        </p:cTn>
                                        <p:tgtEl>
                                          <p:spTgt spid="30753"/>
                                        </p:tgtEl>
                                        <p:attrNameLst>
                                          <p:attrName>style.visibility</p:attrName>
                                        </p:attrNameLst>
                                      </p:cBhvr>
                                      <p:to>
                                        <p:strVal val="visible"/>
                                      </p:to>
                                    </p:set>
                                    <p:anim calcmode="lin" valueType="num">
                                      <p:cBhvr>
                                        <p:cTn id="38" dur="500" fill="hold"/>
                                        <p:tgtEl>
                                          <p:spTgt spid="30753"/>
                                        </p:tgtEl>
                                        <p:attrNameLst>
                                          <p:attrName>ppt_w</p:attrName>
                                        </p:attrNameLst>
                                      </p:cBhvr>
                                      <p:tavLst>
                                        <p:tav tm="0">
                                          <p:val>
                                            <p:strVal val="4/3*#ppt_w"/>
                                          </p:val>
                                        </p:tav>
                                        <p:tav tm="100000">
                                          <p:val>
                                            <p:strVal val="#ppt_w"/>
                                          </p:val>
                                        </p:tav>
                                      </p:tavLst>
                                    </p:anim>
                                    <p:anim calcmode="lin" valueType="num">
                                      <p:cBhvr>
                                        <p:cTn id="39" dur="500" fill="hold"/>
                                        <p:tgtEl>
                                          <p:spTgt spid="30753"/>
                                        </p:tgtEl>
                                        <p:attrNameLst>
                                          <p:attrName>ppt_h</p:attrName>
                                        </p:attrNameLst>
                                      </p:cBhvr>
                                      <p:tavLst>
                                        <p:tav tm="0">
                                          <p:val>
                                            <p:strVal val="4/3*#ppt_h"/>
                                          </p:val>
                                        </p:tav>
                                        <p:tav tm="100000">
                                          <p:val>
                                            <p:strVal val="#ppt_h"/>
                                          </p:val>
                                        </p:tav>
                                      </p:tavLst>
                                    </p:anim>
                                  </p:childTnLst>
                                </p:cTn>
                              </p:par>
                            </p:childTnLst>
                          </p:cTn>
                        </p:par>
                        <p:par>
                          <p:cTn id="40" fill="hold" nodeType="afterGroup">
                            <p:stCondLst>
                              <p:cond delay="3500"/>
                            </p:stCondLst>
                            <p:childTnLst>
                              <p:par>
                                <p:cTn id="41" presetID="22" presetClass="entr" presetSubtype="4" fill="hold" nodeType="afterEffect">
                                  <p:stCondLst>
                                    <p:cond delay="0"/>
                                  </p:stCondLst>
                                  <p:childTnLst>
                                    <p:set>
                                      <p:cBhvr>
                                        <p:cTn id="42" dur="1" fill="hold">
                                          <p:stCondLst>
                                            <p:cond delay="0"/>
                                          </p:stCondLst>
                                        </p:cTn>
                                        <p:tgtEl>
                                          <p:spTgt spid="30746"/>
                                        </p:tgtEl>
                                        <p:attrNameLst>
                                          <p:attrName>style.visibility</p:attrName>
                                        </p:attrNameLst>
                                      </p:cBhvr>
                                      <p:to>
                                        <p:strVal val="visible"/>
                                      </p:to>
                                    </p:set>
                                    <p:animEffect transition="in" filter="wipe(down)">
                                      <p:cBhvr>
                                        <p:cTn id="43" dur="500"/>
                                        <p:tgtEl>
                                          <p:spTgt spid="30746"/>
                                        </p:tgtEl>
                                      </p:cBhvr>
                                    </p:animEffect>
                                  </p:childTnLst>
                                </p:cTn>
                              </p:par>
                              <p:par>
                                <p:cTn id="44" presetID="23" presetClass="entr" presetSubtype="288" fill="hold" grpId="0" nodeType="withEffect">
                                  <p:stCondLst>
                                    <p:cond delay="0"/>
                                  </p:stCondLst>
                                  <p:childTnLst>
                                    <p:set>
                                      <p:cBhvr>
                                        <p:cTn id="45" dur="1" fill="hold">
                                          <p:stCondLst>
                                            <p:cond delay="0"/>
                                          </p:stCondLst>
                                        </p:cTn>
                                        <p:tgtEl>
                                          <p:spTgt spid="30744"/>
                                        </p:tgtEl>
                                        <p:attrNameLst>
                                          <p:attrName>style.visibility</p:attrName>
                                        </p:attrNameLst>
                                      </p:cBhvr>
                                      <p:to>
                                        <p:strVal val="visible"/>
                                      </p:to>
                                    </p:set>
                                    <p:anim calcmode="lin" valueType="num">
                                      <p:cBhvr>
                                        <p:cTn id="46" dur="500" fill="hold"/>
                                        <p:tgtEl>
                                          <p:spTgt spid="30744"/>
                                        </p:tgtEl>
                                        <p:attrNameLst>
                                          <p:attrName>ppt_w</p:attrName>
                                        </p:attrNameLst>
                                      </p:cBhvr>
                                      <p:tavLst>
                                        <p:tav tm="0">
                                          <p:val>
                                            <p:strVal val="4/3*#ppt_w"/>
                                          </p:val>
                                        </p:tav>
                                        <p:tav tm="100000">
                                          <p:val>
                                            <p:strVal val="#ppt_w"/>
                                          </p:val>
                                        </p:tav>
                                      </p:tavLst>
                                    </p:anim>
                                    <p:anim calcmode="lin" valueType="num">
                                      <p:cBhvr>
                                        <p:cTn id="47" dur="500" fill="hold"/>
                                        <p:tgtEl>
                                          <p:spTgt spid="30744"/>
                                        </p:tgtEl>
                                        <p:attrNameLst>
                                          <p:attrName>ppt_h</p:attrName>
                                        </p:attrNameLst>
                                      </p:cBhvr>
                                      <p:tavLst>
                                        <p:tav tm="0">
                                          <p:val>
                                            <p:strVal val="4/3*#ppt_h"/>
                                          </p:val>
                                        </p:tav>
                                        <p:tav tm="100000">
                                          <p:val>
                                            <p:strVal val="#ppt_h"/>
                                          </p:val>
                                        </p:tav>
                                      </p:tavLst>
                                    </p:anim>
                                  </p:childTnLst>
                                </p:cTn>
                              </p:par>
                            </p:childTnLst>
                          </p:cTn>
                        </p:par>
                        <p:par>
                          <p:cTn id="48" fill="hold" nodeType="afterGroup">
                            <p:stCondLst>
                              <p:cond delay="4000"/>
                            </p:stCondLst>
                            <p:childTnLst>
                              <p:par>
                                <p:cTn id="49" presetID="22" presetClass="entr" presetSubtype="1" fill="hold" nodeType="afterEffect">
                                  <p:stCondLst>
                                    <p:cond delay="0"/>
                                  </p:stCondLst>
                                  <p:childTnLst>
                                    <p:set>
                                      <p:cBhvr>
                                        <p:cTn id="50" dur="1" fill="hold">
                                          <p:stCondLst>
                                            <p:cond delay="0"/>
                                          </p:stCondLst>
                                        </p:cTn>
                                        <p:tgtEl>
                                          <p:spTgt spid="30749"/>
                                        </p:tgtEl>
                                        <p:attrNameLst>
                                          <p:attrName>style.visibility</p:attrName>
                                        </p:attrNameLst>
                                      </p:cBhvr>
                                      <p:to>
                                        <p:strVal val="visible"/>
                                      </p:to>
                                    </p:set>
                                    <p:animEffect transition="in" filter="wipe(up)">
                                      <p:cBhvr>
                                        <p:cTn id="51" dur="500"/>
                                        <p:tgtEl>
                                          <p:spTgt spid="30749"/>
                                        </p:tgtEl>
                                      </p:cBhvr>
                                    </p:animEffect>
                                  </p:childTnLst>
                                </p:cTn>
                              </p:par>
                              <p:par>
                                <p:cTn id="52" presetID="23" presetClass="entr" presetSubtype="288" fill="hold" grpId="0" nodeType="withEffect">
                                  <p:stCondLst>
                                    <p:cond delay="0"/>
                                  </p:stCondLst>
                                  <p:childTnLst>
                                    <p:set>
                                      <p:cBhvr>
                                        <p:cTn id="53" dur="1" fill="hold">
                                          <p:stCondLst>
                                            <p:cond delay="0"/>
                                          </p:stCondLst>
                                        </p:cTn>
                                        <p:tgtEl>
                                          <p:spTgt spid="30747"/>
                                        </p:tgtEl>
                                        <p:attrNameLst>
                                          <p:attrName>style.visibility</p:attrName>
                                        </p:attrNameLst>
                                      </p:cBhvr>
                                      <p:to>
                                        <p:strVal val="visible"/>
                                      </p:to>
                                    </p:set>
                                    <p:anim calcmode="lin" valueType="num">
                                      <p:cBhvr>
                                        <p:cTn id="54" dur="500" fill="hold"/>
                                        <p:tgtEl>
                                          <p:spTgt spid="30747"/>
                                        </p:tgtEl>
                                        <p:attrNameLst>
                                          <p:attrName>ppt_w</p:attrName>
                                        </p:attrNameLst>
                                      </p:cBhvr>
                                      <p:tavLst>
                                        <p:tav tm="0">
                                          <p:val>
                                            <p:strVal val="4/3*#ppt_w"/>
                                          </p:val>
                                        </p:tav>
                                        <p:tav tm="100000">
                                          <p:val>
                                            <p:strVal val="#ppt_w"/>
                                          </p:val>
                                        </p:tav>
                                      </p:tavLst>
                                    </p:anim>
                                    <p:anim calcmode="lin" valueType="num">
                                      <p:cBhvr>
                                        <p:cTn id="55" dur="500" fill="hold"/>
                                        <p:tgtEl>
                                          <p:spTgt spid="30747"/>
                                        </p:tgtEl>
                                        <p:attrNameLst>
                                          <p:attrName>ppt_h</p:attrName>
                                        </p:attrNameLst>
                                      </p:cBhvr>
                                      <p:tavLst>
                                        <p:tav tm="0">
                                          <p:val>
                                            <p:strVal val="4/3*#ppt_h"/>
                                          </p:val>
                                        </p:tav>
                                        <p:tav tm="100000">
                                          <p:val>
                                            <p:strVal val="#ppt_h"/>
                                          </p:val>
                                        </p:tav>
                                      </p:tavLst>
                                    </p:anim>
                                  </p:childTnLst>
                                </p:cTn>
                              </p:par>
                            </p:childTnLst>
                          </p:cTn>
                        </p:par>
                        <p:par>
                          <p:cTn id="56" fill="hold" nodeType="afterGroup">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animBg="1"/>
      <p:bldP spid="30747" grpId="0" animBg="1"/>
      <p:bldP spid="30750" grpId="0" animBg="1"/>
      <p:bldP spid="30753" grpId="0" animBg="1"/>
      <p:bldP spid="30759" grpId="0" animBg="1"/>
      <p:bldP spid="30756" grpId="0" animBg="1"/>
      <p:bldP spid="5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等腰三角形 9"/>
          <p:cNvSpPr/>
          <p:nvPr/>
        </p:nvSpPr>
        <p:spPr>
          <a:xfrm>
            <a:off x="6679213" y="0"/>
            <a:ext cx="5512788" cy="6858000"/>
          </a:xfrm>
          <a:prstGeom prst="triangle">
            <a:avLst>
              <a:gd name="adj" fmla="val 100000"/>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13" name="等腰三角形 12"/>
          <p:cNvSpPr/>
          <p:nvPr/>
        </p:nvSpPr>
        <p:spPr>
          <a:xfrm>
            <a:off x="6730628" y="5366544"/>
            <a:ext cx="2323317" cy="1491456"/>
          </a:xfrm>
          <a:prstGeom prst="triangl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5" name="组合 4"/>
          <p:cNvGrpSpPr/>
          <p:nvPr/>
        </p:nvGrpSpPr>
        <p:grpSpPr>
          <a:xfrm>
            <a:off x="7200355" y="3203296"/>
            <a:ext cx="1853591" cy="1597923"/>
            <a:chOff x="5364088" y="1707654"/>
            <a:chExt cx="1169410" cy="1008112"/>
          </a:xfrm>
        </p:grpSpPr>
        <p:sp>
          <p:nvSpPr>
            <p:cNvPr id="4" name="六边形 3"/>
            <p:cNvSpPr/>
            <p:nvPr/>
          </p:nvSpPr>
          <p:spPr>
            <a:xfrm>
              <a:off x="5364088" y="1707654"/>
              <a:ext cx="1169410" cy="1008112"/>
            </a:xfrm>
            <a:prstGeom prst="hexagon">
              <a:avLst/>
            </a:prstGeom>
            <a:blipFill dpi="0" rotWithShape="1">
              <a:blip r:embed="rId4">
                <a:extLst>
                  <a:ext uri="{28A0092B-C50C-407E-A947-70E740481C1C}">
                    <a14:useLocalDpi xmlns:a14="http://schemas.microsoft.com/office/drawing/2010/main" val="0"/>
                  </a:ext>
                </a:extLst>
              </a:blip>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48" name="六边形 47"/>
            <p:cNvSpPr/>
            <p:nvPr/>
          </p:nvSpPr>
          <p:spPr>
            <a:xfrm>
              <a:off x="5506514" y="1830435"/>
              <a:ext cx="884558" cy="762550"/>
            </a:xfrm>
            <a:prstGeom prst="hexagon">
              <a:avLst/>
            </a:prstGeom>
            <a:noFill/>
            <a:ln w="1905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grpSp>
        <p:nvGrpSpPr>
          <p:cNvPr id="59" name="组合 58"/>
          <p:cNvGrpSpPr/>
          <p:nvPr/>
        </p:nvGrpSpPr>
        <p:grpSpPr>
          <a:xfrm>
            <a:off x="8791145" y="1840671"/>
            <a:ext cx="2157772" cy="1860148"/>
            <a:chOff x="5364088" y="1707654"/>
            <a:chExt cx="1169410" cy="1008112"/>
          </a:xfrm>
        </p:grpSpPr>
        <p:sp>
          <p:nvSpPr>
            <p:cNvPr id="60" name="六边形 59"/>
            <p:cNvSpPr/>
            <p:nvPr/>
          </p:nvSpPr>
          <p:spPr>
            <a:xfrm>
              <a:off x="5364088" y="1707654"/>
              <a:ext cx="1169410" cy="1008112"/>
            </a:xfrm>
            <a:prstGeom prst="hexagon">
              <a:avLst/>
            </a:prstGeom>
            <a:blipFill dpi="0" rotWithShape="1">
              <a:blip r:embed="rId5">
                <a:extLst>
                  <a:ext uri="{28A0092B-C50C-407E-A947-70E740481C1C}">
                    <a14:useLocalDpi xmlns:a14="http://schemas.microsoft.com/office/drawing/2010/main" val="0"/>
                  </a:ext>
                </a:extLst>
              </a:blip>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61" name="六边形 60"/>
            <p:cNvSpPr/>
            <p:nvPr/>
          </p:nvSpPr>
          <p:spPr>
            <a:xfrm>
              <a:off x="5506514" y="1830435"/>
              <a:ext cx="884558" cy="762550"/>
            </a:xfrm>
            <a:prstGeom prst="hexagon">
              <a:avLst/>
            </a:prstGeom>
            <a:noFill/>
            <a:ln w="1905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grpSp>
        <p:nvGrpSpPr>
          <p:cNvPr id="62" name="组合 61"/>
          <p:cNvGrpSpPr/>
          <p:nvPr/>
        </p:nvGrpSpPr>
        <p:grpSpPr>
          <a:xfrm>
            <a:off x="9006437" y="4023996"/>
            <a:ext cx="2093577" cy="1804808"/>
            <a:chOff x="5364088" y="1707654"/>
            <a:chExt cx="1169410" cy="1008112"/>
          </a:xfrm>
        </p:grpSpPr>
        <p:sp>
          <p:nvSpPr>
            <p:cNvPr id="73" name="六边形 72"/>
            <p:cNvSpPr/>
            <p:nvPr/>
          </p:nvSpPr>
          <p:spPr>
            <a:xfrm>
              <a:off x="5364088" y="1707654"/>
              <a:ext cx="1169410" cy="1008112"/>
            </a:xfrm>
            <a:prstGeom prst="hexagon">
              <a:avLst/>
            </a:prstGeom>
            <a:blipFill dpi="0" rotWithShape="1">
              <a:blip r:embed="rId6">
                <a:extLst>
                  <a:ext uri="{28A0092B-C50C-407E-A947-70E740481C1C}">
                    <a14:useLocalDpi xmlns:a14="http://schemas.microsoft.com/office/drawing/2010/main" val="0"/>
                  </a:ext>
                </a:extLst>
              </a:blip>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74" name="六边形 73"/>
            <p:cNvSpPr/>
            <p:nvPr/>
          </p:nvSpPr>
          <p:spPr>
            <a:xfrm>
              <a:off x="5506514" y="1830435"/>
              <a:ext cx="884558" cy="762550"/>
            </a:xfrm>
            <a:prstGeom prst="hexagon">
              <a:avLst/>
            </a:prstGeom>
            <a:noFill/>
            <a:ln w="1905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grpSp>
        <p:nvGrpSpPr>
          <p:cNvPr id="9" name="组合 8"/>
          <p:cNvGrpSpPr/>
          <p:nvPr/>
        </p:nvGrpSpPr>
        <p:grpSpPr>
          <a:xfrm>
            <a:off x="1351722" y="1810072"/>
            <a:ext cx="5249873" cy="1099905"/>
            <a:chOff x="1013791" y="1779662"/>
            <a:chExt cx="3937405" cy="824929"/>
          </a:xfrm>
        </p:grpSpPr>
        <p:sp>
          <p:nvSpPr>
            <p:cNvPr id="44" name="文本框 146"/>
            <p:cNvSpPr txBox="1"/>
            <p:nvPr/>
          </p:nvSpPr>
          <p:spPr>
            <a:xfrm>
              <a:off x="1935538" y="2001334"/>
              <a:ext cx="3015658" cy="5296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335">
                  <a:solidFill>
                    <a:schemeClr val="bg1">
                      <a:lumMod val="50000"/>
                    </a:schemeClr>
                  </a:solidFill>
                  <a:ea typeface="思源黑体" panose="020b0500000000000000" pitchFamily="34" charset="-122"/>
                </a:rPr>
                <a:t>您的内容打在这里，或者通过复制您的文本后，在此框中选择粘贴。您的内容打在这里，或者通过复制您的文本后</a:t>
              </a:r>
              <a:endParaRPr lang="en-US" altLang="zh-CN" sz="1335">
                <a:solidFill>
                  <a:schemeClr val="bg1">
                    <a:lumMod val="50000"/>
                  </a:schemeClr>
                </a:solidFill>
                <a:ea typeface="思源黑体" panose="020b0500000000000000" pitchFamily="34" charset="-122"/>
              </a:endParaRPr>
            </a:p>
          </p:txBody>
        </p:sp>
        <p:sp>
          <p:nvSpPr>
            <p:cNvPr id="4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a:solidFill>
                    <a:schemeClr val="tx1">
                      <a:lumMod val="65000"/>
                      <a:lumOff val="35000"/>
                    </a:schemeClr>
                  </a:solidFill>
                  <a:ea typeface="思源黑体" panose="020b0500000000000000" pitchFamily="34" charset="-122"/>
                </a:rPr>
                <a:t>某某互联网项目</a:t>
              </a:r>
              <a:endParaRPr lang="zh-CN" altLang="en-US" sz="1865">
                <a:solidFill>
                  <a:schemeClr val="tx1">
                    <a:lumMod val="65000"/>
                    <a:lumOff val="35000"/>
                  </a:schemeClr>
                </a:solidFill>
                <a:ea typeface="思源黑体" panose="020b0500000000000000" pitchFamily="34" charset="-122"/>
              </a:endParaRPr>
            </a:p>
          </p:txBody>
        </p:sp>
        <p:sp>
          <p:nvSpPr>
            <p:cNvPr id="8" name="矩形 7"/>
            <p:cNvSpPr/>
            <p:nvPr/>
          </p:nvSpPr>
          <p:spPr>
            <a:xfrm>
              <a:off x="1013791" y="1851670"/>
              <a:ext cx="792088" cy="752921"/>
            </a:xfrm>
            <a:prstGeom prst="rect">
              <a:avLst/>
            </a:prstGeom>
            <a:noFill/>
            <a:ln w="1270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BE824E"/>
                  </a:solidFill>
                  <a:latin typeface="思源黑体" panose="020b0500000000000000" pitchFamily="34" charset="-122"/>
                  <a:ea typeface="思源黑体" panose="020b0500000000000000" pitchFamily="34" charset="-122"/>
                </a:rPr>
                <a:t>800</a:t>
              </a:r>
              <a:r>
                <a:rPr lang="zh-CN" altLang="en-US" sz="1465" b="1">
                  <a:solidFill>
                    <a:srgbClr val="BE824E"/>
                  </a:solidFill>
                  <a:latin typeface="思源黑体" panose="020b0500000000000000" pitchFamily="34" charset="-122"/>
                  <a:ea typeface="思源黑体" panose="020b0500000000000000" pitchFamily="34" charset="-122"/>
                </a:rPr>
                <a:t>万</a:t>
              </a:r>
              <a:endParaRPr lang="zh-CN" altLang="en-US" sz="1465" b="1">
                <a:solidFill>
                  <a:srgbClr val="BE824E"/>
                </a:solidFill>
                <a:latin typeface="思源黑体" panose="020b0500000000000000" pitchFamily="34" charset="-122"/>
                <a:ea typeface="思源黑体" panose="020b0500000000000000" pitchFamily="34" charset="-122"/>
              </a:endParaRPr>
            </a:p>
          </p:txBody>
        </p:sp>
      </p:grpSp>
      <p:grpSp>
        <p:nvGrpSpPr>
          <p:cNvPr id="83" name="组合 82"/>
          <p:cNvGrpSpPr/>
          <p:nvPr/>
        </p:nvGrpSpPr>
        <p:grpSpPr>
          <a:xfrm>
            <a:off x="1351722" y="3276212"/>
            <a:ext cx="5249873" cy="1099905"/>
            <a:chOff x="1013791" y="1779662"/>
            <a:chExt cx="3937405" cy="824929"/>
          </a:xfrm>
        </p:grpSpPr>
        <p:sp>
          <p:nvSpPr>
            <p:cNvPr id="84" name="文本框 146"/>
            <p:cNvSpPr txBox="1"/>
            <p:nvPr/>
          </p:nvSpPr>
          <p:spPr>
            <a:xfrm>
              <a:off x="1935538" y="2001334"/>
              <a:ext cx="3015658" cy="5296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335">
                  <a:solidFill>
                    <a:schemeClr val="bg1">
                      <a:lumMod val="50000"/>
                    </a:schemeClr>
                  </a:solidFill>
                  <a:ea typeface="思源黑体" panose="020b0500000000000000" pitchFamily="34" charset="-122"/>
                </a:rPr>
                <a:t>您的内容打在这里，或者通过复制您的文本后，在此框中选择粘贴。您的内容打在这里，或者通过复制您的文本后</a:t>
              </a:r>
              <a:endParaRPr lang="en-US" altLang="zh-CN" sz="1335">
                <a:solidFill>
                  <a:schemeClr val="bg1">
                    <a:lumMod val="50000"/>
                  </a:schemeClr>
                </a:solidFill>
                <a:ea typeface="思源黑体" panose="020b0500000000000000" pitchFamily="34" charset="-122"/>
              </a:endParaRPr>
            </a:p>
          </p:txBody>
        </p:sp>
        <p:sp>
          <p:nvSpPr>
            <p:cNvPr id="85"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a:solidFill>
                    <a:schemeClr val="tx1">
                      <a:lumMod val="65000"/>
                      <a:lumOff val="35000"/>
                    </a:schemeClr>
                  </a:solidFill>
                  <a:ea typeface="思源黑体" panose="020b0500000000000000" pitchFamily="34" charset="-122"/>
                </a:rPr>
                <a:t>某某互联网项目</a:t>
              </a:r>
              <a:endParaRPr lang="zh-CN" altLang="en-US" sz="1865">
                <a:solidFill>
                  <a:schemeClr val="tx1">
                    <a:lumMod val="65000"/>
                    <a:lumOff val="35000"/>
                  </a:schemeClr>
                </a:solidFill>
                <a:ea typeface="思源黑体" panose="020b0500000000000000" pitchFamily="34" charset="-122"/>
              </a:endParaRPr>
            </a:p>
          </p:txBody>
        </p:sp>
        <p:sp>
          <p:nvSpPr>
            <p:cNvPr id="86" name="矩形 85"/>
            <p:cNvSpPr/>
            <p:nvPr/>
          </p:nvSpPr>
          <p:spPr>
            <a:xfrm>
              <a:off x="1013791" y="1851670"/>
              <a:ext cx="792088" cy="752921"/>
            </a:xfrm>
            <a:prstGeom prst="rect">
              <a:avLst/>
            </a:prstGeom>
            <a:noFill/>
            <a:ln w="1270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BE824E"/>
                  </a:solidFill>
                  <a:latin typeface="思源黑体" panose="020b0500000000000000" pitchFamily="34" charset="-122"/>
                  <a:ea typeface="思源黑体" panose="020b0500000000000000" pitchFamily="34" charset="-122"/>
                </a:rPr>
                <a:t>450</a:t>
              </a:r>
              <a:r>
                <a:rPr lang="zh-CN" altLang="en-US" sz="1465" b="1">
                  <a:solidFill>
                    <a:srgbClr val="BE824E"/>
                  </a:solidFill>
                  <a:latin typeface="思源黑体" panose="020b0500000000000000" pitchFamily="34" charset="-122"/>
                  <a:ea typeface="思源黑体" panose="020b0500000000000000" pitchFamily="34" charset="-122"/>
                </a:rPr>
                <a:t>万</a:t>
              </a:r>
              <a:endParaRPr lang="zh-CN" altLang="en-US" sz="1465" b="1">
                <a:solidFill>
                  <a:srgbClr val="BE824E"/>
                </a:solidFill>
                <a:latin typeface="思源黑体" panose="020b0500000000000000" pitchFamily="34" charset="-122"/>
                <a:ea typeface="思源黑体" panose="020b0500000000000000" pitchFamily="34" charset="-122"/>
              </a:endParaRPr>
            </a:p>
          </p:txBody>
        </p:sp>
      </p:grpSp>
      <p:grpSp>
        <p:nvGrpSpPr>
          <p:cNvPr id="87" name="组合 86"/>
          <p:cNvGrpSpPr/>
          <p:nvPr/>
        </p:nvGrpSpPr>
        <p:grpSpPr>
          <a:xfrm>
            <a:off x="1351722" y="4742352"/>
            <a:ext cx="5249873" cy="1099905"/>
            <a:chOff x="1013791" y="1779662"/>
            <a:chExt cx="3937405" cy="824929"/>
          </a:xfrm>
        </p:grpSpPr>
        <p:sp>
          <p:nvSpPr>
            <p:cNvPr id="88" name="文本框 146"/>
            <p:cNvSpPr txBox="1"/>
            <p:nvPr/>
          </p:nvSpPr>
          <p:spPr>
            <a:xfrm>
              <a:off x="1935538" y="2001334"/>
              <a:ext cx="3015658" cy="5296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nSpc>
                  <a:spcPct val="120000"/>
                </a:lnSpc>
              </a:pPr>
              <a:r>
                <a:rPr lang="zh-CN" altLang="en-US" sz="1335">
                  <a:solidFill>
                    <a:schemeClr val="bg1">
                      <a:lumMod val="50000"/>
                    </a:schemeClr>
                  </a:solidFill>
                  <a:ea typeface="思源黑体" panose="020b0500000000000000" pitchFamily="34" charset="-122"/>
                </a:rPr>
                <a:t>您的内容打在这里，或者通过复制您的文本后，在此框中选择粘贴。您的内容打在这里，或者通过复制您的文本后</a:t>
              </a:r>
              <a:endParaRPr lang="en-US" altLang="zh-CN" sz="1335">
                <a:solidFill>
                  <a:schemeClr val="bg1">
                    <a:lumMod val="50000"/>
                  </a:schemeClr>
                </a:solidFill>
                <a:ea typeface="思源黑体" panose="020b0500000000000000" pitchFamily="34" charset="-122"/>
              </a:endParaRPr>
            </a:p>
          </p:txBody>
        </p:sp>
        <p:sp>
          <p:nvSpPr>
            <p:cNvPr id="89" name="文本框 145"/>
            <p:cNvSpPr txBox="1"/>
            <p:nvPr/>
          </p:nvSpPr>
          <p:spPr>
            <a:xfrm>
              <a:off x="1916097" y="1779662"/>
              <a:ext cx="1764000" cy="3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865">
                  <a:solidFill>
                    <a:schemeClr val="tx1">
                      <a:lumMod val="65000"/>
                      <a:lumOff val="35000"/>
                    </a:schemeClr>
                  </a:solidFill>
                  <a:ea typeface="思源黑体" panose="020b0500000000000000" pitchFamily="34" charset="-122"/>
                </a:rPr>
                <a:t>某某互联网项目</a:t>
              </a:r>
              <a:endParaRPr lang="zh-CN" altLang="en-US" sz="1865">
                <a:solidFill>
                  <a:schemeClr val="tx1">
                    <a:lumMod val="65000"/>
                    <a:lumOff val="35000"/>
                  </a:schemeClr>
                </a:solidFill>
                <a:ea typeface="思源黑体" panose="020b0500000000000000" pitchFamily="34" charset="-122"/>
              </a:endParaRPr>
            </a:p>
          </p:txBody>
        </p:sp>
        <p:sp>
          <p:nvSpPr>
            <p:cNvPr id="90" name="矩形 89"/>
            <p:cNvSpPr/>
            <p:nvPr/>
          </p:nvSpPr>
          <p:spPr>
            <a:xfrm>
              <a:off x="1013791" y="1851670"/>
              <a:ext cx="792088" cy="752921"/>
            </a:xfrm>
            <a:prstGeom prst="rect">
              <a:avLst/>
            </a:prstGeom>
            <a:noFill/>
            <a:ln w="12700">
              <a:solidFill>
                <a:srgbClr val="BE8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BE824E"/>
                  </a:solidFill>
                  <a:latin typeface="思源黑体" panose="020b0500000000000000" pitchFamily="34" charset="-122"/>
                  <a:ea typeface="思源黑体" panose="020b0500000000000000" pitchFamily="34" charset="-122"/>
                </a:rPr>
                <a:t>360</a:t>
              </a:r>
              <a:r>
                <a:rPr lang="zh-CN" altLang="en-US" sz="1465" b="1">
                  <a:solidFill>
                    <a:srgbClr val="BE824E"/>
                  </a:solidFill>
                  <a:latin typeface="思源黑体" panose="020b0500000000000000" pitchFamily="34" charset="-122"/>
                  <a:ea typeface="思源黑体" panose="020b0500000000000000" pitchFamily="34" charset="-122"/>
                </a:rPr>
                <a:t>万</a:t>
              </a:r>
              <a:endParaRPr lang="zh-CN" altLang="en-US" sz="1465" b="1">
                <a:solidFill>
                  <a:srgbClr val="BE824E"/>
                </a:solidFill>
                <a:latin typeface="思源黑体" panose="020b0500000000000000" pitchFamily="34" charset="-122"/>
                <a:ea typeface="思源黑体" panose="020b0500000000000000" pitchFamily="34" charset="-122"/>
              </a:endParaRPr>
            </a:p>
          </p:txBody>
        </p:sp>
      </p:grpSp>
      <p:grpSp>
        <p:nvGrpSpPr>
          <p:cNvPr id="29" name="组合 28"/>
          <p:cNvGrpSpPr/>
          <p:nvPr/>
        </p:nvGrpSpPr>
        <p:grpSpPr>
          <a:xfrm>
            <a:off x="727987" y="509031"/>
            <a:ext cx="3189637" cy="640990"/>
            <a:chOff x="947634" y="309304"/>
            <a:chExt cx="2392228" cy="480743"/>
          </a:xfrm>
        </p:grpSpPr>
        <p:sp>
          <p:nvSpPr>
            <p:cNvPr id="30"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1" name="文本框 30"/>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盈利情况</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childTnLst>
                          </p:cTn>
                        </p:par>
                        <p:par>
                          <p:cTn id="25" fill="hold" nodeType="afterGroup">
                            <p:stCondLst>
                              <p:cond delay="500"/>
                            </p:stCondLst>
                            <p:childTnLst>
                              <p:par>
                                <p:cTn id="26" presetID="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2"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1+#ppt_w/2"/>
                                          </p:val>
                                        </p:tav>
                                        <p:tav tm="100000">
                                          <p:val>
                                            <p:strVal val="#ppt_x"/>
                                          </p:val>
                                        </p:tav>
                                      </p:tavLst>
                                    </p:anim>
                                    <p:anim calcmode="lin" valueType="num">
                                      <p:cBhvr additive="base">
                                        <p:cTn id="34" dur="500" fill="hold"/>
                                        <p:tgtEl>
                                          <p:spTgt spid="83"/>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500"/>
                            </p:stCondLst>
                            <p:childTnLst>
                              <p:par>
                                <p:cTn id="36" presetID="2" presetClass="entr" presetSubtype="2"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500" fill="hold"/>
                                        <p:tgtEl>
                                          <p:spTgt spid="87"/>
                                        </p:tgtEl>
                                        <p:attrNameLst>
                                          <p:attrName>ppt_x</p:attrName>
                                        </p:attrNameLst>
                                      </p:cBhvr>
                                      <p:tavLst>
                                        <p:tav tm="0">
                                          <p:val>
                                            <p:strVal val="1+#ppt_w/2"/>
                                          </p:val>
                                        </p:tav>
                                        <p:tav tm="100000">
                                          <p:val>
                                            <p:strVal val="#ppt_x"/>
                                          </p:val>
                                        </p:tav>
                                      </p:tavLst>
                                    </p:anim>
                                    <p:anim calcmode="lin" valueType="num">
                                      <p:cBhvr additive="base">
                                        <p:cTn id="3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AutoShape 4"/>
          <p:cNvSpPr>
            <a:spLocks noChangeArrowheads="1"/>
          </p:cNvSpPr>
          <p:nvPr/>
        </p:nvSpPr>
        <p:spPr bwMode="auto">
          <a:xfrm>
            <a:off x="1065597" y="1565673"/>
            <a:ext cx="10081120" cy="4238292"/>
          </a:xfrm>
          <a:prstGeom prst="roundRect">
            <a:avLst>
              <a:gd name="adj" fmla="val 0"/>
            </a:avLst>
          </a:prstGeom>
          <a:noFill/>
          <a:ln w="6350" algn="ctr">
            <a:noFill/>
            <a:round/>
          </a:ln>
          <a:effectLst/>
        </p:spPr>
        <p:txBody>
          <a:bodyPr wrap="none" anchor="ctr"/>
          <a:lstStyle/>
          <a:p>
            <a:pPr algn="ctr">
              <a:spcBef>
                <a:spcPct val="20000"/>
              </a:spcBef>
              <a:buClr>
                <a:srgbClr val="E1B40C"/>
              </a:buClr>
              <a:buFont typeface="Wingdings" panose="05000000000000000000" pitchFamily="2" charset="2"/>
              <a:buNone/>
            </a:pPr>
            <a:endParaRPr lang="zh-CN" altLang="en-US" sz="2400">
              <a:solidFill>
                <a:schemeClr val="accent1"/>
              </a:solidFill>
              <a:effectLst>
                <a:outerShdw blurRad="38100" dist="38100" dir="2700000" algn="tl">
                  <a:srgbClr val="C0C0C0"/>
                </a:outerShdw>
              </a:effectLst>
              <a:latin typeface="思源黑体" panose="020b0500000000000000" pitchFamily="34" charset="-122"/>
              <a:ea typeface="思源黑体" panose="020b0500000000000000" pitchFamily="34" charset="-122"/>
            </a:endParaRPr>
          </a:p>
        </p:txBody>
      </p:sp>
      <p:grpSp>
        <p:nvGrpSpPr>
          <p:cNvPr id="6" name="组合 5"/>
          <p:cNvGrpSpPr/>
          <p:nvPr/>
        </p:nvGrpSpPr>
        <p:grpSpPr>
          <a:xfrm>
            <a:off x="2137237" y="2221471"/>
            <a:ext cx="8040935" cy="2701723"/>
            <a:chOff x="2357723" y="1721448"/>
            <a:chExt cx="4661111" cy="2053172"/>
          </a:xfrm>
        </p:grpSpPr>
        <p:sp>
          <p:nvSpPr>
            <p:cNvPr id="7" name="Line 5"/>
            <p:cNvSpPr>
              <a:spLocks noChangeShapeType="1"/>
            </p:cNvSpPr>
            <p:nvPr/>
          </p:nvSpPr>
          <p:spPr bwMode="auto">
            <a:xfrm>
              <a:off x="2357723" y="308713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8" name="Line 6"/>
            <p:cNvSpPr>
              <a:spLocks noChangeShapeType="1"/>
            </p:cNvSpPr>
            <p:nvPr/>
          </p:nvSpPr>
          <p:spPr bwMode="auto">
            <a:xfrm>
              <a:off x="2357723" y="354368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9" name="Line 7"/>
            <p:cNvSpPr>
              <a:spLocks noChangeShapeType="1"/>
            </p:cNvSpPr>
            <p:nvPr/>
          </p:nvSpPr>
          <p:spPr bwMode="auto">
            <a:xfrm>
              <a:off x="2357723" y="3774620"/>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0" name="Line 8"/>
            <p:cNvSpPr>
              <a:spLocks noChangeShapeType="1"/>
            </p:cNvSpPr>
            <p:nvPr/>
          </p:nvSpPr>
          <p:spPr bwMode="auto">
            <a:xfrm>
              <a:off x="2357723" y="3316737"/>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1" name="Line 9"/>
            <p:cNvSpPr>
              <a:spLocks noChangeShapeType="1"/>
            </p:cNvSpPr>
            <p:nvPr/>
          </p:nvSpPr>
          <p:spPr bwMode="auto">
            <a:xfrm>
              <a:off x="2357723" y="286283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2" name="Line 10"/>
            <p:cNvSpPr>
              <a:spLocks noChangeShapeType="1"/>
            </p:cNvSpPr>
            <p:nvPr/>
          </p:nvSpPr>
          <p:spPr bwMode="auto">
            <a:xfrm>
              <a:off x="2357723" y="2633232"/>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3" name="Line 11"/>
            <p:cNvSpPr>
              <a:spLocks noChangeShapeType="1"/>
            </p:cNvSpPr>
            <p:nvPr/>
          </p:nvSpPr>
          <p:spPr bwMode="auto">
            <a:xfrm>
              <a:off x="2357723" y="2404954"/>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4" name="Line 12"/>
            <p:cNvSpPr>
              <a:spLocks noChangeShapeType="1"/>
            </p:cNvSpPr>
            <p:nvPr/>
          </p:nvSpPr>
          <p:spPr bwMode="auto">
            <a:xfrm>
              <a:off x="2357723" y="2176676"/>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5" name="Line 13"/>
            <p:cNvSpPr>
              <a:spLocks noChangeShapeType="1"/>
            </p:cNvSpPr>
            <p:nvPr/>
          </p:nvSpPr>
          <p:spPr bwMode="auto">
            <a:xfrm>
              <a:off x="2357723" y="1951053"/>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sp>
          <p:nvSpPr>
            <p:cNvPr id="16" name="Line 14"/>
            <p:cNvSpPr>
              <a:spLocks noChangeShapeType="1"/>
            </p:cNvSpPr>
            <p:nvPr/>
          </p:nvSpPr>
          <p:spPr bwMode="auto">
            <a:xfrm>
              <a:off x="2357723" y="1721448"/>
              <a:ext cx="4661111" cy="0"/>
            </a:xfrm>
            <a:prstGeom prst="line">
              <a:avLst/>
            </a:prstGeom>
            <a:noFill/>
            <a:ln w="12700" cap="rnd">
              <a:solidFill>
                <a:schemeClr val="bg1">
                  <a:lumMod val="50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grpSp>
      <p:sp>
        <p:nvSpPr>
          <p:cNvPr id="17" name="Freeform 53"/>
          <p:cNvSpPr/>
          <p:nvPr/>
        </p:nvSpPr>
        <p:spPr bwMode="auto">
          <a:xfrm>
            <a:off x="2137243" y="2039843"/>
            <a:ext cx="8625444" cy="3180243"/>
          </a:xfrm>
          <a:custGeom>
            <a:gdLst>
              <a:gd name="T0" fmla="*/ 0 w 3016"/>
              <a:gd name="T1" fmla="*/ 0 h 2767"/>
              <a:gd name="T2" fmla="*/ 0 w 3016"/>
              <a:gd name="T3" fmla="*/ 2767 h 2767"/>
              <a:gd name="T4" fmla="*/ 3016 w 3016"/>
              <a:gd name="T5" fmla="*/ 2767 h 2767"/>
            </a:gdLst>
            <a:cxnLst>
              <a:cxn ang="0">
                <a:pos x="T0" y="T1"/>
              </a:cxn>
              <a:cxn ang="0">
                <a:pos x="T2" y="T3"/>
              </a:cxn>
              <a:cxn ang="0">
                <a:pos x="T4" y="T5"/>
              </a:cxn>
            </a:cxnLst>
            <a:rect l="0" t="0" r="r" b="b"/>
            <a:pathLst>
              <a:path w="3016" h="2767">
                <a:moveTo>
                  <a:pt x="0" y="0"/>
                </a:moveTo>
                <a:lnTo>
                  <a:pt x="0" y="2767"/>
                </a:lnTo>
                <a:lnTo>
                  <a:pt x="3016" y="2767"/>
                </a:lnTo>
              </a:path>
            </a:pathLst>
          </a:custGeom>
          <a:noFill/>
          <a:ln w="25400" cap="flat" cmpd="sng">
            <a:solidFill>
              <a:schemeClr val="bg1">
                <a:lumMod val="65000"/>
              </a:schemeClr>
            </a:solidFill>
            <a:prstDash val="solid"/>
            <a:round/>
            <a:headEnd type="triangle" w="med" len="med"/>
            <a:tailEnd type="triangle" w="med" len="med"/>
          </a:ln>
          <a:effectLst>
            <a:outerShdw dist="35921" dir="2700000" algn="ctr" rotWithShape="0">
              <a:srgbClr val="646464">
                <a:alpha val="50000"/>
              </a:srgbClr>
            </a:outerShdw>
          </a:effectLst>
          <a:extLst>
            <a:ext uri="{909E8E84-426E-40DD-AFC4-6F175D3DCCD1}">
              <a14:hiddenFill xmlns:a14="http://schemas.microsoft.com/office/drawing/2010/main">
                <a:solidFill>
                  <a:srgbClr val="654E25"/>
                </a:solidFill>
              </a14:hiddenFill>
            </a:ext>
          </a:extLst>
        </p:spPr>
        <p:txBody>
          <a:bodyPr wrap="none" anchor="ctr"/>
          <a:lstStyle/>
          <a:p>
            <a:pPr>
              <a:defRPr/>
            </a:pPr>
            <a:endParaRPr lang="zh-CN" altLang="en-US" sz="2400" kern="0">
              <a:solidFill>
                <a:schemeClr val="accent1"/>
              </a:solidFill>
              <a:latin typeface="思源黑体" panose="020b0500000000000000" pitchFamily="34" charset="-122"/>
              <a:ea typeface="思源黑体" panose="020b0500000000000000" pitchFamily="34" charset="-122"/>
            </a:endParaRPr>
          </a:p>
        </p:txBody>
      </p:sp>
      <p:grpSp>
        <p:nvGrpSpPr>
          <p:cNvPr id="18" name="组合 17"/>
          <p:cNvGrpSpPr/>
          <p:nvPr/>
        </p:nvGrpSpPr>
        <p:grpSpPr>
          <a:xfrm>
            <a:off x="1512800" y="2013813"/>
            <a:ext cx="516487" cy="3344374"/>
            <a:chOff x="1234993" y="1669584"/>
            <a:chExt cx="387365" cy="2257452"/>
          </a:xfrm>
        </p:grpSpPr>
        <p:sp>
          <p:nvSpPr>
            <p:cNvPr id="19" name="Rectangle 24"/>
            <p:cNvSpPr>
              <a:spLocks noChangeArrowheads="1"/>
            </p:cNvSpPr>
            <p:nvPr/>
          </p:nvSpPr>
          <p:spPr bwMode="auto">
            <a:xfrm>
              <a:off x="1234993" y="1669584"/>
              <a:ext cx="387365"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100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0" name="Rectangle 25"/>
            <p:cNvSpPr>
              <a:spLocks noChangeArrowheads="1"/>
            </p:cNvSpPr>
            <p:nvPr/>
          </p:nvSpPr>
          <p:spPr bwMode="auto">
            <a:xfrm>
              <a:off x="1317948" y="3508042"/>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10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1" name="Rectangle 26"/>
            <p:cNvSpPr>
              <a:spLocks noChangeArrowheads="1"/>
            </p:cNvSpPr>
            <p:nvPr/>
          </p:nvSpPr>
          <p:spPr bwMode="auto">
            <a:xfrm>
              <a:off x="1317948" y="3303769"/>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20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2" name="Rectangle 27"/>
            <p:cNvSpPr>
              <a:spLocks noChangeArrowheads="1"/>
            </p:cNvSpPr>
            <p:nvPr/>
          </p:nvSpPr>
          <p:spPr bwMode="auto">
            <a:xfrm>
              <a:off x="1317948" y="3099496"/>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30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3" name="Rectangle 28"/>
            <p:cNvSpPr>
              <a:spLocks noChangeArrowheads="1"/>
            </p:cNvSpPr>
            <p:nvPr/>
          </p:nvSpPr>
          <p:spPr bwMode="auto">
            <a:xfrm>
              <a:off x="1317948" y="2895223"/>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40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4" name="Rectangle 29"/>
            <p:cNvSpPr>
              <a:spLocks noChangeArrowheads="1"/>
            </p:cNvSpPr>
            <p:nvPr/>
          </p:nvSpPr>
          <p:spPr bwMode="auto">
            <a:xfrm>
              <a:off x="1317948" y="2690950"/>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50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5" name="Rectangle 30"/>
            <p:cNvSpPr>
              <a:spLocks noChangeArrowheads="1"/>
            </p:cNvSpPr>
            <p:nvPr/>
          </p:nvSpPr>
          <p:spPr bwMode="auto">
            <a:xfrm>
              <a:off x="1317948" y="2486677"/>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60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9" name="Rectangle 31"/>
            <p:cNvSpPr>
              <a:spLocks noChangeArrowheads="1"/>
            </p:cNvSpPr>
            <p:nvPr/>
          </p:nvSpPr>
          <p:spPr bwMode="auto">
            <a:xfrm>
              <a:off x="1317948" y="2282404"/>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70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0" name="Rectangle 32"/>
            <p:cNvSpPr>
              <a:spLocks noChangeArrowheads="1"/>
            </p:cNvSpPr>
            <p:nvPr/>
          </p:nvSpPr>
          <p:spPr bwMode="auto">
            <a:xfrm>
              <a:off x="1317948" y="2078131"/>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80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1" name="Rectangle 33"/>
            <p:cNvSpPr>
              <a:spLocks noChangeArrowheads="1"/>
            </p:cNvSpPr>
            <p:nvPr/>
          </p:nvSpPr>
          <p:spPr bwMode="auto">
            <a:xfrm>
              <a:off x="1317948" y="1873858"/>
              <a:ext cx="304410"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90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2" name="Rectangle 25"/>
            <p:cNvSpPr>
              <a:spLocks noChangeArrowheads="1"/>
            </p:cNvSpPr>
            <p:nvPr/>
          </p:nvSpPr>
          <p:spPr bwMode="auto">
            <a:xfrm>
              <a:off x="1400903" y="3712319"/>
              <a:ext cx="221455" cy="2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altLang="zh-CN" sz="1465" kern="0">
                  <a:solidFill>
                    <a:schemeClr val="tx1">
                      <a:lumMod val="75000"/>
                      <a:lumOff val="25000"/>
                    </a:schemeClr>
                  </a:solidFill>
                  <a:latin typeface="思源黑体" panose="020b0500000000000000" pitchFamily="34" charset="-122"/>
                  <a:ea typeface="思源黑体" panose="020b0500000000000000" pitchFamily="34" charset="-122"/>
                </a:rPr>
                <a:t>0</a:t>
              </a:r>
              <a:endPar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grpSp>
        <p:nvGrpSpPr>
          <p:cNvPr id="33" name="组合 32"/>
          <p:cNvGrpSpPr/>
          <p:nvPr/>
        </p:nvGrpSpPr>
        <p:grpSpPr>
          <a:xfrm>
            <a:off x="2409761" y="5372810"/>
            <a:ext cx="7754545" cy="205749"/>
            <a:chOff x="1907704" y="3936907"/>
            <a:chExt cx="5815909" cy="138881"/>
          </a:xfrm>
        </p:grpSpPr>
        <p:sp>
          <p:nvSpPr>
            <p:cNvPr id="34" name="Text Box 15"/>
            <p:cNvSpPr txBox="1">
              <a:spLocks noChangeArrowheads="1"/>
            </p:cNvSpPr>
            <p:nvPr/>
          </p:nvSpPr>
          <p:spPr bwMode="auto">
            <a:xfrm>
              <a:off x="190770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1</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5" name="Text Box 16"/>
            <p:cNvSpPr txBox="1">
              <a:spLocks noChangeArrowheads="1"/>
            </p:cNvSpPr>
            <p:nvPr/>
          </p:nvSpPr>
          <p:spPr bwMode="auto">
            <a:xfrm>
              <a:off x="240507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2</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6" name="Text Box 17"/>
            <p:cNvSpPr txBox="1">
              <a:spLocks noChangeArrowheads="1"/>
            </p:cNvSpPr>
            <p:nvPr/>
          </p:nvSpPr>
          <p:spPr bwMode="auto">
            <a:xfrm>
              <a:off x="290244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3</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7" name="Text Box 18"/>
            <p:cNvSpPr txBox="1">
              <a:spLocks noChangeArrowheads="1"/>
            </p:cNvSpPr>
            <p:nvPr/>
          </p:nvSpPr>
          <p:spPr bwMode="auto">
            <a:xfrm>
              <a:off x="339981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4</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8" name="Text Box 19"/>
            <p:cNvSpPr txBox="1">
              <a:spLocks noChangeArrowheads="1"/>
            </p:cNvSpPr>
            <p:nvPr/>
          </p:nvSpPr>
          <p:spPr bwMode="auto">
            <a:xfrm>
              <a:off x="389718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5</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9" name="Text Box 20"/>
            <p:cNvSpPr txBox="1">
              <a:spLocks noChangeArrowheads="1"/>
            </p:cNvSpPr>
            <p:nvPr/>
          </p:nvSpPr>
          <p:spPr bwMode="auto">
            <a:xfrm>
              <a:off x="439455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6</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0" name="Text Box 21"/>
            <p:cNvSpPr txBox="1">
              <a:spLocks noChangeArrowheads="1"/>
            </p:cNvSpPr>
            <p:nvPr/>
          </p:nvSpPr>
          <p:spPr bwMode="auto">
            <a:xfrm>
              <a:off x="489192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7</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1" name="Text Box 22"/>
            <p:cNvSpPr txBox="1">
              <a:spLocks noChangeArrowheads="1"/>
            </p:cNvSpPr>
            <p:nvPr/>
          </p:nvSpPr>
          <p:spPr bwMode="auto">
            <a:xfrm>
              <a:off x="538929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8</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2" name="Text Box 23"/>
            <p:cNvSpPr txBox="1">
              <a:spLocks noChangeArrowheads="1"/>
            </p:cNvSpPr>
            <p:nvPr/>
          </p:nvSpPr>
          <p:spPr bwMode="auto">
            <a:xfrm>
              <a:off x="5886664" y="3936907"/>
              <a:ext cx="226378"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rPr>
                <a:t>9</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3" name="Text Box 23"/>
            <p:cNvSpPr txBox="1">
              <a:spLocks noChangeArrowheads="1"/>
            </p:cNvSpPr>
            <p:nvPr/>
          </p:nvSpPr>
          <p:spPr bwMode="auto">
            <a:xfrm>
              <a:off x="6384034"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a:solidFill>
                    <a:schemeClr val="tx1">
                      <a:lumMod val="75000"/>
                      <a:lumOff val="25000"/>
                    </a:schemeClr>
                  </a:solidFill>
                  <a:latin typeface="思源黑体" panose="020b0500000000000000" pitchFamily="34" charset="-122"/>
                  <a:ea typeface="思源黑体" panose="020b0500000000000000" pitchFamily="34" charset="-122"/>
                </a:rPr>
                <a:t>10</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4" name="Text Box 23"/>
            <p:cNvSpPr txBox="1">
              <a:spLocks noChangeArrowheads="1"/>
            </p:cNvSpPr>
            <p:nvPr/>
          </p:nvSpPr>
          <p:spPr bwMode="auto">
            <a:xfrm>
              <a:off x="6920890"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a:solidFill>
                    <a:schemeClr val="tx1">
                      <a:lumMod val="75000"/>
                      <a:lumOff val="25000"/>
                    </a:schemeClr>
                  </a:solidFill>
                  <a:latin typeface="思源黑体" panose="020b0500000000000000" pitchFamily="34" charset="-122"/>
                  <a:ea typeface="思源黑体" panose="020b0500000000000000" pitchFamily="34" charset="-122"/>
                </a:rPr>
                <a:t>11</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5" name="Text Box 23"/>
            <p:cNvSpPr txBox="1">
              <a:spLocks noChangeArrowheads="1"/>
            </p:cNvSpPr>
            <p:nvPr/>
          </p:nvSpPr>
          <p:spPr bwMode="auto">
            <a:xfrm>
              <a:off x="7457749" y="3936907"/>
              <a:ext cx="265864" cy="1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en-US" altLang="zh-CN" sz="1335">
                  <a:solidFill>
                    <a:schemeClr val="tx1">
                      <a:lumMod val="75000"/>
                      <a:lumOff val="25000"/>
                    </a:schemeClr>
                  </a:solidFill>
                  <a:latin typeface="思源黑体" panose="020b0500000000000000" pitchFamily="34" charset="-122"/>
                  <a:ea typeface="思源黑体" panose="020b0500000000000000" pitchFamily="34" charset="-122"/>
                </a:rPr>
                <a:t>12</a:t>
              </a:r>
              <a:r>
                <a:rPr kumimoji="1" lang="zh-CN" altLang="en-US" sz="1335">
                  <a:solidFill>
                    <a:schemeClr val="tx1">
                      <a:lumMod val="75000"/>
                      <a:lumOff val="25000"/>
                    </a:schemeClr>
                  </a:solidFill>
                  <a:latin typeface="思源黑体" panose="020b0500000000000000" pitchFamily="34" charset="-122"/>
                  <a:ea typeface="思源黑体" panose="020b0500000000000000" pitchFamily="34" charset="-122"/>
                </a:rPr>
                <a:t>月</a:t>
              </a:r>
              <a:endParaRPr kumimoji="1" lang="en-US" altLang="ko-KR" sz="1335">
                <a:solidFill>
                  <a:schemeClr val="tx1">
                    <a:lumMod val="75000"/>
                    <a:lumOff val="25000"/>
                  </a:schemeClr>
                </a:solidFill>
                <a:latin typeface="思源黑体" panose="020b0500000000000000" pitchFamily="34" charset="-122"/>
                <a:ea typeface="思源黑体" panose="020b0500000000000000" pitchFamily="34" charset="-122"/>
              </a:endParaRPr>
            </a:p>
          </p:txBody>
        </p:sp>
      </p:grpSp>
      <p:sp>
        <p:nvSpPr>
          <p:cNvPr id="46" name="矩形 45"/>
          <p:cNvSpPr/>
          <p:nvPr/>
        </p:nvSpPr>
        <p:spPr>
          <a:xfrm>
            <a:off x="2409747" y="3719069"/>
            <a:ext cx="288032" cy="14931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7" name="矩形 46"/>
          <p:cNvSpPr/>
          <p:nvPr/>
        </p:nvSpPr>
        <p:spPr>
          <a:xfrm>
            <a:off x="3083191" y="3851057"/>
            <a:ext cx="288032" cy="1361156"/>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8" name="矩形 47"/>
          <p:cNvSpPr/>
          <p:nvPr/>
        </p:nvSpPr>
        <p:spPr>
          <a:xfrm>
            <a:off x="3756635" y="4421087"/>
            <a:ext cx="288032" cy="79112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9" name="矩形 48"/>
          <p:cNvSpPr/>
          <p:nvPr/>
        </p:nvSpPr>
        <p:spPr>
          <a:xfrm>
            <a:off x="4430079" y="4161921"/>
            <a:ext cx="288032" cy="105029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0" name="矩形 49"/>
          <p:cNvSpPr/>
          <p:nvPr/>
        </p:nvSpPr>
        <p:spPr>
          <a:xfrm>
            <a:off x="5103523" y="4334084"/>
            <a:ext cx="288032" cy="8781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1" name="矩形 50"/>
          <p:cNvSpPr/>
          <p:nvPr/>
        </p:nvSpPr>
        <p:spPr>
          <a:xfrm>
            <a:off x="5776967" y="4467545"/>
            <a:ext cx="288032" cy="744668"/>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2" name="矩形 51"/>
          <p:cNvSpPr/>
          <p:nvPr/>
        </p:nvSpPr>
        <p:spPr>
          <a:xfrm>
            <a:off x="6450411" y="4334084"/>
            <a:ext cx="288032" cy="87816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3" name="矩形 52"/>
          <p:cNvSpPr/>
          <p:nvPr/>
        </p:nvSpPr>
        <p:spPr>
          <a:xfrm>
            <a:off x="7123855" y="4195305"/>
            <a:ext cx="288032" cy="1016908"/>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4" name="矩形 53"/>
          <p:cNvSpPr/>
          <p:nvPr/>
        </p:nvSpPr>
        <p:spPr>
          <a:xfrm>
            <a:off x="7797299" y="3629969"/>
            <a:ext cx="288032" cy="158224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5" name="矩形 54"/>
          <p:cNvSpPr/>
          <p:nvPr/>
        </p:nvSpPr>
        <p:spPr>
          <a:xfrm>
            <a:off x="8470743" y="4091676"/>
            <a:ext cx="288032" cy="1120577"/>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6" name="矩形 55"/>
          <p:cNvSpPr/>
          <p:nvPr/>
        </p:nvSpPr>
        <p:spPr>
          <a:xfrm>
            <a:off x="9144187" y="4467545"/>
            <a:ext cx="288032" cy="74466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7" name="矩形 56"/>
          <p:cNvSpPr/>
          <p:nvPr/>
        </p:nvSpPr>
        <p:spPr>
          <a:xfrm>
            <a:off x="9817635" y="4161921"/>
            <a:ext cx="288032" cy="105029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grpSp>
        <p:nvGrpSpPr>
          <p:cNvPr id="58" name="组合 57"/>
          <p:cNvGrpSpPr/>
          <p:nvPr/>
        </p:nvGrpSpPr>
        <p:grpSpPr>
          <a:xfrm>
            <a:off x="2137232" y="2626853"/>
            <a:ext cx="7824419" cy="1096591"/>
            <a:chOff x="1703318" y="2083356"/>
            <a:chExt cx="5868314" cy="740199"/>
          </a:xfrm>
        </p:grpSpPr>
        <p:cxnSp>
          <p:nvCxnSpPr>
            <p:cNvPr id="59" name="直接连接符 58"/>
            <p:cNvCxnSpPr/>
            <p:nvPr/>
          </p:nvCxnSpPr>
          <p:spPr>
            <a:xfrm flipV="1">
              <a:off x="1703318" y="2565773"/>
              <a:ext cx="312398" cy="16372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491370" y="2477060"/>
              <a:ext cx="433781" cy="14255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925151" y="2573175"/>
              <a:ext cx="605814"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533187" y="2573175"/>
              <a:ext cx="876505" cy="25038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409692" y="2522020"/>
              <a:ext cx="914400" cy="301535"/>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324092" y="2518236"/>
              <a:ext cx="227205" cy="9507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51297" y="2416856"/>
              <a:ext cx="505083" cy="20276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056380" y="2416856"/>
              <a:ext cx="397071" cy="8027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6453451" y="2456992"/>
              <a:ext cx="505083" cy="401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58534" y="2083356"/>
              <a:ext cx="613098" cy="373637"/>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2015716" y="2477060"/>
              <a:ext cx="475654" cy="96116"/>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70" name="椭圆形标注 69"/>
          <p:cNvSpPr/>
          <p:nvPr/>
        </p:nvSpPr>
        <p:spPr>
          <a:xfrm>
            <a:off x="5247540" y="2673711"/>
            <a:ext cx="1421453" cy="822624"/>
          </a:xfrm>
          <a:prstGeom prst="wedgeEllipseCallout">
            <a:avLst>
              <a:gd name="adj1" fmla="val -14557"/>
              <a:gd name="adj2" fmla="val 69635"/>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65">
                <a:solidFill>
                  <a:schemeClr val="bg1"/>
                </a:solidFill>
                <a:latin typeface="思源黑体" panose="020b0500000000000000" pitchFamily="34" charset="-122"/>
                <a:ea typeface="思源黑体" panose="020b0500000000000000" pitchFamily="34" charset="-122"/>
              </a:rPr>
              <a:t>标注此处发生了什么？</a:t>
            </a:r>
            <a:endParaRPr lang="zh-CN" altLang="en-US" sz="1465">
              <a:solidFill>
                <a:schemeClr val="bg1"/>
              </a:solidFill>
              <a:latin typeface="思源黑体" panose="020b0500000000000000" pitchFamily="34" charset="-122"/>
              <a:ea typeface="思源黑体" panose="020b0500000000000000" pitchFamily="34" charset="-122"/>
            </a:endParaRPr>
          </a:p>
        </p:txBody>
      </p:sp>
      <p:sp>
        <p:nvSpPr>
          <p:cNvPr id="71" name="KSO_Shape"/>
          <p:cNvSpPr/>
          <p:nvPr/>
        </p:nvSpPr>
        <p:spPr>
          <a:xfrm>
            <a:off x="8235000" y="3315671"/>
            <a:ext cx="1226755" cy="652880"/>
          </a:xfrm>
          <a:prstGeom prst="wedgeRoundRectCallout">
            <a:avLst>
              <a:gd name="adj1" fmla="val -63739"/>
              <a:gd name="adj2" fmla="val -9872"/>
              <a:gd name="adj3" fmla="val 16667"/>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465">
                <a:solidFill>
                  <a:schemeClr val="bg1"/>
                </a:solidFill>
                <a:latin typeface="思源黑体" panose="020b0500000000000000" pitchFamily="34" charset="-122"/>
                <a:ea typeface="思源黑体" panose="020b0500000000000000" pitchFamily="34" charset="-122"/>
              </a:rPr>
              <a:t>标注此处发生了什么？</a:t>
            </a:r>
            <a:endParaRPr lang="zh-CN" altLang="en-US" sz="1465">
              <a:solidFill>
                <a:schemeClr val="bg1"/>
              </a:solidFill>
              <a:latin typeface="思源黑体" panose="020b0500000000000000" pitchFamily="34" charset="-122"/>
              <a:ea typeface="思源黑体" panose="020b0500000000000000" pitchFamily="34" charset="-122"/>
            </a:endParaRPr>
          </a:p>
        </p:txBody>
      </p:sp>
      <p:sp>
        <p:nvSpPr>
          <p:cNvPr id="72" name="Text Box 23"/>
          <p:cNvSpPr txBox="1">
            <a:spLocks noChangeArrowheads="1"/>
          </p:cNvSpPr>
          <p:nvPr/>
        </p:nvSpPr>
        <p:spPr bwMode="auto">
          <a:xfrm>
            <a:off x="1493409" y="1736441"/>
            <a:ext cx="759873" cy="1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algn="ctr" latinLnBrk="1"/>
            <a:r>
              <a:rPr kumimoji="1" lang="zh-CN" altLang="en-US" sz="1400" b="1">
                <a:solidFill>
                  <a:schemeClr val="tx1">
                    <a:lumMod val="75000"/>
                    <a:lumOff val="25000"/>
                  </a:schemeClr>
                </a:solidFill>
                <a:latin typeface="思源黑体" panose="020b0500000000000000" pitchFamily="34" charset="-122"/>
                <a:ea typeface="思源黑体" panose="020b0500000000000000" pitchFamily="34" charset="-122"/>
              </a:rPr>
              <a:t>单位：亿元</a:t>
            </a:r>
            <a:endParaRPr kumimoji="1" lang="en-US" altLang="ko-KR" sz="14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73" name="TextBox 91"/>
          <p:cNvSpPr txBox="1"/>
          <p:nvPr/>
        </p:nvSpPr>
        <p:spPr>
          <a:xfrm>
            <a:off x="978685" y="5921351"/>
            <a:ext cx="10358035" cy="357342"/>
          </a:xfrm>
          <a:prstGeom prst="rect">
            <a:avLst/>
          </a:prstGeom>
          <a:noFill/>
        </p:spPr>
        <p:txBody>
          <a:bodyPr wrap="square" rtlCol="0">
            <a:spAutoFit/>
          </a:bodyPr>
          <a:lstStyle/>
          <a:p>
            <a:pPr algn="ctr">
              <a:lnSpc>
                <a:spcPct val="130000"/>
              </a:lnSpc>
              <a:buClr>
                <a:srgbClr val="C00000"/>
              </a:buClr>
              <a:defRPr/>
            </a:pPr>
            <a:r>
              <a:rPr lang="zh-CN" altLang="en-US" sz="1465" kern="0">
                <a:solidFill>
                  <a:schemeClr val="tx1">
                    <a:lumMod val="75000"/>
                    <a:lumOff val="25000"/>
                  </a:schemeClr>
                </a:solidFill>
                <a:latin typeface="思源黑体" panose="020b0500000000000000" pitchFamily="34" charset="-122"/>
                <a:ea typeface="思源黑体" panose="020b0500000000000000" pitchFamily="34" charset="-122"/>
              </a:rPr>
              <a:t>您的内容打在这里，或通过复制您的文本后在此框中选择粘贴并选择只保留文字您的内容打在这里</a:t>
            </a:r>
            <a:endParaRPr lang="en-US" altLang="zh-CN" sz="1600" ker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78" name="组合 77"/>
          <p:cNvGrpSpPr/>
          <p:nvPr/>
        </p:nvGrpSpPr>
        <p:grpSpPr>
          <a:xfrm>
            <a:off x="727987" y="509031"/>
            <a:ext cx="3189637" cy="640990"/>
            <a:chOff x="947634" y="309304"/>
            <a:chExt cx="2392228" cy="480743"/>
          </a:xfrm>
        </p:grpSpPr>
        <p:sp>
          <p:nvSpPr>
            <p:cNvPr id="79"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80" name="文本框 79"/>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盈利情况</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upRight)">
                                      <p:cBhvr>
                                        <p:cTn id="11" dur="500"/>
                                        <p:tgtEl>
                                          <p:spTgt spid="1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nodeType="afterGroup">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50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down)">
                                      <p:cBhvr>
                                        <p:cTn id="45" dur="50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500"/>
                                        <p:tgtEl>
                                          <p:spTgt spid="5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down)">
                                      <p:cBhvr>
                                        <p:cTn id="54" dur="500"/>
                                        <p:tgtEl>
                                          <p:spTgt spid="5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nodeType="afterGroup">
                            <p:stCondLst>
                              <p:cond delay="3000"/>
                            </p:stCondLst>
                            <p:childTnLst>
                              <p:par>
                                <p:cTn id="65" presetID="2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nodeType="afterGroup">
                            <p:stCondLst>
                              <p:cond delay="3500"/>
                            </p:stCondLst>
                            <p:childTnLst>
                              <p:par>
                                <p:cTn id="69" presetID="47"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anim calcmode="lin" valueType="num">
                                      <p:cBhvr>
                                        <p:cTn id="72" dur="500" fill="hold"/>
                                        <p:tgtEl>
                                          <p:spTgt spid="70"/>
                                        </p:tgtEl>
                                        <p:attrNameLst>
                                          <p:attrName>ppt_x</p:attrName>
                                        </p:attrNameLst>
                                      </p:cBhvr>
                                      <p:tavLst>
                                        <p:tav tm="0">
                                          <p:val>
                                            <p:strVal val="#ppt_x"/>
                                          </p:val>
                                        </p:tav>
                                        <p:tav tm="100000">
                                          <p:val>
                                            <p:strVal val="#ppt_x"/>
                                          </p:val>
                                        </p:tav>
                                      </p:tavLst>
                                    </p:anim>
                                    <p:anim calcmode="lin" valueType="num">
                                      <p:cBhvr>
                                        <p:cTn id="73" dur="500" fill="hold"/>
                                        <p:tgtEl>
                                          <p:spTgt spid="70"/>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4000"/>
                            </p:stCondLst>
                            <p:childTnLst>
                              <p:par>
                                <p:cTn id="75" presetID="26" presetClass="emph" presetSubtype="0" fill="hold" grpId="1" nodeType="afterEffect">
                                  <p:stCondLst>
                                    <p:cond delay="0"/>
                                  </p:stCondLst>
                                  <p:childTnLst>
                                    <p:animEffect transition="out" filter="fade">
                                      <p:cBhvr>
                                        <p:cTn id="76" dur="250" tmFilter="0, 0; .2, .5; .8, .5; 1, 0"/>
                                        <p:tgtEl>
                                          <p:spTgt spid="70"/>
                                        </p:tgtEl>
                                      </p:cBhvr>
                                    </p:animEffect>
                                    <p:animScale>
                                      <p:cBhvr>
                                        <p:cTn id="77" dur="125" autoRev="1" fill="hold"/>
                                        <p:tgtEl>
                                          <p:spTgt spid="70"/>
                                        </p:tgtEl>
                                      </p:cBhvr>
                                      <p:by x="105000" y="105000"/>
                                    </p:animScale>
                                  </p:childTnLst>
                                </p:cTn>
                              </p:par>
                            </p:childTnLst>
                          </p:cTn>
                        </p:par>
                        <p:par>
                          <p:cTn id="78" fill="hold" nodeType="afterGroup">
                            <p:stCondLst>
                              <p:cond delay="4250"/>
                            </p:stCondLst>
                            <p:childTnLst>
                              <p:par>
                                <p:cTn id="79" presetID="47"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4750"/>
                            </p:stCondLst>
                            <p:childTnLst>
                              <p:par>
                                <p:cTn id="85" presetID="26" presetClass="emph" presetSubtype="0" fill="hold" grpId="1" nodeType="afterEffect">
                                  <p:stCondLst>
                                    <p:cond delay="0"/>
                                  </p:stCondLst>
                                  <p:childTnLst>
                                    <p:animEffect transition="out" filter="fade">
                                      <p:cBhvr>
                                        <p:cTn id="86" dur="250" tmFilter="0, 0; .2, .5; .8, .5; 1, 0"/>
                                        <p:tgtEl>
                                          <p:spTgt spid="71"/>
                                        </p:tgtEl>
                                      </p:cBhvr>
                                    </p:animEffect>
                                    <p:animScale>
                                      <p:cBhvr>
                                        <p:cTn id="87" dur="125" autoRev="1" fill="hold"/>
                                        <p:tgtEl>
                                          <p:spTgt spid="71"/>
                                        </p:tgtEl>
                                      </p:cBhvr>
                                      <p:by x="105000" y="105000"/>
                                    </p:animScale>
                                  </p:childTnLst>
                                </p:cTn>
                              </p:par>
                            </p:childTnLst>
                          </p:cTn>
                        </p:par>
                        <p:par>
                          <p:cTn id="88" fill="hold" nodeType="afterGroup">
                            <p:stCondLst>
                              <p:cond delay="50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70" grpId="0" animBg="1"/>
      <p:bldP spid="70" grpId="1" animBg="1"/>
      <p:bldP spid="71" grpId="0" animBg="1"/>
      <p:bldP spid="71" grpId="1" animBg="1"/>
      <p:bldP spid="72" grpId="0"/>
      <p:bldP spid="7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MH_Other_18"/>
          <p:cNvSpPr/>
          <p:nvPr>
            <p:custDataLst>
              <p:tags r:id="rId3"/>
            </p:custDataLst>
          </p:nvPr>
        </p:nvSpPr>
        <p:spPr>
          <a:xfrm>
            <a:off x="6409857" y="2793148"/>
            <a:ext cx="221135" cy="2589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6" name="MH_Other_1"/>
          <p:cNvSpPr/>
          <p:nvPr>
            <p:custDataLst>
              <p:tags r:id="rId4"/>
            </p:custDataLst>
          </p:nvPr>
        </p:nvSpPr>
        <p:spPr>
          <a:xfrm>
            <a:off x="6409857" y="2797395"/>
            <a:ext cx="221135" cy="258487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7" name="MH_Other_2"/>
          <p:cNvSpPr/>
          <p:nvPr>
            <p:custDataLst>
              <p:tags r:id="rId5"/>
            </p:custDataLst>
          </p:nvPr>
        </p:nvSpPr>
        <p:spPr>
          <a:xfrm>
            <a:off x="2770809"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8" name="MH_Other_3"/>
          <p:cNvSpPr/>
          <p:nvPr>
            <p:custDataLst>
              <p:tags r:id="rId6"/>
            </p:custDataLst>
          </p:nvPr>
        </p:nvSpPr>
        <p:spPr>
          <a:xfrm>
            <a:off x="3026860"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9" name="MH_Other_4"/>
          <p:cNvSpPr/>
          <p:nvPr>
            <p:custDataLst>
              <p:tags r:id="rId7"/>
            </p:custDataLst>
          </p:nvPr>
        </p:nvSpPr>
        <p:spPr>
          <a:xfrm>
            <a:off x="2770809" y="4923623"/>
            <a:ext cx="219195" cy="45865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0" name="MH_Other_5"/>
          <p:cNvSpPr/>
          <p:nvPr>
            <p:custDataLst>
              <p:tags r:id="rId8"/>
            </p:custDataLst>
          </p:nvPr>
        </p:nvSpPr>
        <p:spPr>
          <a:xfrm>
            <a:off x="3026860" y="3413225"/>
            <a:ext cx="219195" cy="196908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1" name="MH_SubTitle_1"/>
          <p:cNvSpPr txBox="1"/>
          <p:nvPr>
            <p:custDataLst>
              <p:tags r:id="rId9"/>
            </p:custDataLst>
          </p:nvPr>
        </p:nvSpPr>
        <p:spPr>
          <a:xfrm>
            <a:off x="2762807"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南京</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2" name="MH_Other_6"/>
          <p:cNvSpPr/>
          <p:nvPr>
            <p:custDataLst>
              <p:tags r:id="rId10"/>
            </p:custDataLst>
          </p:nvPr>
        </p:nvSpPr>
        <p:spPr>
          <a:xfrm>
            <a:off x="3674744"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3" name="MH_Other_7"/>
          <p:cNvSpPr/>
          <p:nvPr>
            <p:custDataLst>
              <p:tags r:id="rId11"/>
            </p:custDataLst>
          </p:nvPr>
        </p:nvSpPr>
        <p:spPr>
          <a:xfrm>
            <a:off x="3930793"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4" name="MH_Other_8"/>
          <p:cNvSpPr/>
          <p:nvPr>
            <p:custDataLst>
              <p:tags r:id="rId12"/>
            </p:custDataLst>
          </p:nvPr>
        </p:nvSpPr>
        <p:spPr>
          <a:xfrm>
            <a:off x="3674744" y="4374413"/>
            <a:ext cx="219195" cy="1007903"/>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5" name="MH_Other_9"/>
          <p:cNvSpPr/>
          <p:nvPr>
            <p:custDataLst>
              <p:tags r:id="rId13"/>
            </p:custDataLst>
          </p:nvPr>
        </p:nvSpPr>
        <p:spPr>
          <a:xfrm>
            <a:off x="3930793" y="3600082"/>
            <a:ext cx="219195" cy="178223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6" name="MH_SubTitle_2"/>
          <p:cNvSpPr txBox="1"/>
          <p:nvPr>
            <p:custDataLst>
              <p:tags r:id="rId14"/>
            </p:custDataLst>
          </p:nvPr>
        </p:nvSpPr>
        <p:spPr>
          <a:xfrm>
            <a:off x="3684133"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武汉</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7" name="MH_Other_10"/>
          <p:cNvSpPr/>
          <p:nvPr>
            <p:custDataLst>
              <p:tags r:id="rId15"/>
            </p:custDataLst>
          </p:nvPr>
        </p:nvSpPr>
        <p:spPr>
          <a:xfrm>
            <a:off x="4582557"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8" name="MH_Other_11"/>
          <p:cNvSpPr/>
          <p:nvPr>
            <p:custDataLst>
              <p:tags r:id="rId16"/>
            </p:custDataLst>
          </p:nvPr>
        </p:nvSpPr>
        <p:spPr>
          <a:xfrm>
            <a:off x="4838607"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19" name="MH_Other_12"/>
          <p:cNvSpPr/>
          <p:nvPr>
            <p:custDataLst>
              <p:tags r:id="rId17"/>
            </p:custDataLst>
          </p:nvPr>
        </p:nvSpPr>
        <p:spPr>
          <a:xfrm>
            <a:off x="4582557" y="4858545"/>
            <a:ext cx="219195" cy="523769"/>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0" name="MH_Other_13"/>
          <p:cNvSpPr/>
          <p:nvPr>
            <p:custDataLst>
              <p:tags r:id="rId18"/>
            </p:custDataLst>
          </p:nvPr>
        </p:nvSpPr>
        <p:spPr>
          <a:xfrm>
            <a:off x="4838607" y="3911514"/>
            <a:ext cx="219195" cy="14708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1" name="MH_SubTitle_3"/>
          <p:cNvSpPr txBox="1"/>
          <p:nvPr>
            <p:custDataLst>
              <p:tags r:id="rId19"/>
            </p:custDataLst>
          </p:nvPr>
        </p:nvSpPr>
        <p:spPr>
          <a:xfrm>
            <a:off x="4607465"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无锡</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2" name="MH_Other_14"/>
          <p:cNvSpPr/>
          <p:nvPr>
            <p:custDataLst>
              <p:tags r:id="rId20"/>
            </p:custDataLst>
          </p:nvPr>
        </p:nvSpPr>
        <p:spPr>
          <a:xfrm>
            <a:off x="5494345"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3" name="MH_Other_15"/>
          <p:cNvSpPr/>
          <p:nvPr>
            <p:custDataLst>
              <p:tags r:id="rId21"/>
            </p:custDataLst>
          </p:nvPr>
        </p:nvSpPr>
        <p:spPr>
          <a:xfrm>
            <a:off x="5750300"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4" name="MH_Other_16"/>
          <p:cNvSpPr/>
          <p:nvPr>
            <p:custDataLst>
              <p:tags r:id="rId22"/>
            </p:custDataLst>
          </p:nvPr>
        </p:nvSpPr>
        <p:spPr>
          <a:xfrm>
            <a:off x="5494345" y="3987955"/>
            <a:ext cx="221135" cy="1394359"/>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5" name="MH_Other_17"/>
          <p:cNvSpPr/>
          <p:nvPr>
            <p:custDataLst>
              <p:tags r:id="rId23"/>
            </p:custDataLst>
          </p:nvPr>
        </p:nvSpPr>
        <p:spPr>
          <a:xfrm>
            <a:off x="5750300" y="3648172"/>
            <a:ext cx="219195" cy="17341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29" name="MH_SubTitle_4"/>
          <p:cNvSpPr txBox="1"/>
          <p:nvPr>
            <p:custDataLst>
              <p:tags r:id="rId24"/>
            </p:custDataLst>
          </p:nvPr>
        </p:nvSpPr>
        <p:spPr>
          <a:xfrm>
            <a:off x="5528920"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杭州</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0" name="MH_Other_19"/>
          <p:cNvSpPr/>
          <p:nvPr>
            <p:custDataLst>
              <p:tags r:id="rId25"/>
            </p:custDataLst>
          </p:nvPr>
        </p:nvSpPr>
        <p:spPr>
          <a:xfrm>
            <a:off x="6665873" y="2793148"/>
            <a:ext cx="21919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1" name="MH_Other_20"/>
          <p:cNvSpPr/>
          <p:nvPr>
            <p:custDataLst>
              <p:tags r:id="rId26"/>
            </p:custDataLst>
          </p:nvPr>
        </p:nvSpPr>
        <p:spPr>
          <a:xfrm>
            <a:off x="6665873" y="4048826"/>
            <a:ext cx="219195" cy="133348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2" name="MH_SubTitle_5"/>
          <p:cNvSpPr txBox="1"/>
          <p:nvPr>
            <p:custDataLst>
              <p:tags r:id="rId27"/>
            </p:custDataLst>
          </p:nvPr>
        </p:nvSpPr>
        <p:spPr>
          <a:xfrm>
            <a:off x="6450249"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宁波</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3" name="MH_Other_21"/>
          <p:cNvSpPr/>
          <p:nvPr>
            <p:custDataLst>
              <p:tags r:id="rId28"/>
            </p:custDataLst>
          </p:nvPr>
        </p:nvSpPr>
        <p:spPr>
          <a:xfrm>
            <a:off x="7329314"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4" name="MH_Other_22"/>
          <p:cNvSpPr/>
          <p:nvPr>
            <p:custDataLst>
              <p:tags r:id="rId29"/>
            </p:custDataLst>
          </p:nvPr>
        </p:nvSpPr>
        <p:spPr>
          <a:xfrm>
            <a:off x="7585393"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5" name="MH_Other_23"/>
          <p:cNvSpPr/>
          <p:nvPr>
            <p:custDataLst>
              <p:tags r:id="rId30"/>
            </p:custDataLst>
          </p:nvPr>
        </p:nvSpPr>
        <p:spPr>
          <a:xfrm>
            <a:off x="7329314" y="4316332"/>
            <a:ext cx="221135" cy="1065941"/>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6" name="MH_Other_24"/>
          <p:cNvSpPr/>
          <p:nvPr>
            <p:custDataLst>
              <p:tags r:id="rId31"/>
            </p:custDataLst>
          </p:nvPr>
        </p:nvSpPr>
        <p:spPr>
          <a:xfrm>
            <a:off x="7585393" y="4135177"/>
            <a:ext cx="221135" cy="124713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7" name="MH_SubTitle_6"/>
          <p:cNvSpPr txBox="1"/>
          <p:nvPr>
            <p:custDataLst>
              <p:tags r:id="rId32"/>
            </p:custDataLst>
          </p:nvPr>
        </p:nvSpPr>
        <p:spPr>
          <a:xfrm>
            <a:off x="7371668"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上海</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38" name="MH_Other_25"/>
          <p:cNvSpPr/>
          <p:nvPr>
            <p:custDataLst>
              <p:tags r:id="rId33"/>
            </p:custDataLst>
          </p:nvPr>
        </p:nvSpPr>
        <p:spPr>
          <a:xfrm>
            <a:off x="8254578"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39" name="MH_Other_26"/>
          <p:cNvSpPr/>
          <p:nvPr>
            <p:custDataLst>
              <p:tags r:id="rId34"/>
            </p:custDataLst>
          </p:nvPr>
        </p:nvSpPr>
        <p:spPr>
          <a:xfrm>
            <a:off x="8508698"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0" name="MH_Other_27"/>
          <p:cNvSpPr/>
          <p:nvPr>
            <p:custDataLst>
              <p:tags r:id="rId35"/>
            </p:custDataLst>
          </p:nvPr>
        </p:nvSpPr>
        <p:spPr>
          <a:xfrm>
            <a:off x="8254578" y="4048826"/>
            <a:ext cx="219193" cy="1333489"/>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1" name="MH_Other_28"/>
          <p:cNvSpPr/>
          <p:nvPr>
            <p:custDataLst>
              <p:tags r:id="rId36"/>
            </p:custDataLst>
          </p:nvPr>
        </p:nvSpPr>
        <p:spPr>
          <a:xfrm>
            <a:off x="8508698" y="3911514"/>
            <a:ext cx="221135" cy="14708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2" name="MH_SubTitle_7"/>
          <p:cNvSpPr txBox="1"/>
          <p:nvPr>
            <p:custDataLst>
              <p:tags r:id="rId37"/>
            </p:custDataLst>
          </p:nvPr>
        </p:nvSpPr>
        <p:spPr>
          <a:xfrm>
            <a:off x="8263071"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北京</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3" name="MH_Other_29"/>
          <p:cNvSpPr/>
          <p:nvPr>
            <p:custDataLst>
              <p:tags r:id="rId38"/>
            </p:custDataLst>
          </p:nvPr>
        </p:nvSpPr>
        <p:spPr>
          <a:xfrm>
            <a:off x="9181820"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4" name="MH_Other_30"/>
          <p:cNvSpPr/>
          <p:nvPr>
            <p:custDataLst>
              <p:tags r:id="rId39"/>
            </p:custDataLst>
          </p:nvPr>
        </p:nvSpPr>
        <p:spPr>
          <a:xfrm>
            <a:off x="9437854"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5" name="MH_Other_31"/>
          <p:cNvSpPr/>
          <p:nvPr>
            <p:custDataLst>
              <p:tags r:id="rId40"/>
            </p:custDataLst>
          </p:nvPr>
        </p:nvSpPr>
        <p:spPr>
          <a:xfrm>
            <a:off x="9181760" y="5038968"/>
            <a:ext cx="219192" cy="329149"/>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35">
              <a:solidFill>
                <a:schemeClr val="accent1"/>
              </a:solidFill>
              <a:latin typeface="思源黑体" panose="020b0500000000000000" pitchFamily="34" charset="-122"/>
              <a:ea typeface="思源黑体" panose="020b0500000000000000" pitchFamily="34" charset="-122"/>
            </a:endParaRPr>
          </a:p>
        </p:txBody>
      </p:sp>
      <p:sp>
        <p:nvSpPr>
          <p:cNvPr id="46" name="MH_Other_32"/>
          <p:cNvSpPr/>
          <p:nvPr>
            <p:custDataLst>
              <p:tags r:id="rId41"/>
            </p:custDataLst>
          </p:nvPr>
        </p:nvSpPr>
        <p:spPr>
          <a:xfrm>
            <a:off x="9437854" y="4467795"/>
            <a:ext cx="219193" cy="91447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7" name="MH_SubTitle_8"/>
          <p:cNvSpPr txBox="1"/>
          <p:nvPr>
            <p:custDataLst>
              <p:tags r:id="rId42"/>
            </p:custDataLst>
          </p:nvPr>
        </p:nvSpPr>
        <p:spPr>
          <a:xfrm>
            <a:off x="9216365"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青岛</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48" name="MH_Other_33"/>
          <p:cNvSpPr/>
          <p:nvPr>
            <p:custDataLst>
              <p:tags r:id="rId43"/>
            </p:custDataLst>
          </p:nvPr>
        </p:nvSpPr>
        <p:spPr>
          <a:xfrm>
            <a:off x="10112891" y="2793148"/>
            <a:ext cx="221135"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49" name="MH_Other_34"/>
          <p:cNvSpPr/>
          <p:nvPr>
            <p:custDataLst>
              <p:tags r:id="rId44"/>
            </p:custDataLst>
          </p:nvPr>
        </p:nvSpPr>
        <p:spPr>
          <a:xfrm>
            <a:off x="10368953" y="2793148"/>
            <a:ext cx="219193" cy="2589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0" name="MH_Other_35"/>
          <p:cNvSpPr/>
          <p:nvPr>
            <p:custDataLst>
              <p:tags r:id="rId45"/>
            </p:custDataLst>
          </p:nvPr>
        </p:nvSpPr>
        <p:spPr>
          <a:xfrm>
            <a:off x="10112891" y="2964435"/>
            <a:ext cx="221135" cy="2417832"/>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1" name="MH_Other_36"/>
          <p:cNvSpPr/>
          <p:nvPr>
            <p:custDataLst>
              <p:tags r:id="rId46"/>
            </p:custDataLst>
          </p:nvPr>
        </p:nvSpPr>
        <p:spPr>
          <a:xfrm>
            <a:off x="10368953" y="3493914"/>
            <a:ext cx="219193" cy="188840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accent1"/>
              </a:solidFill>
              <a:latin typeface="思源黑体" panose="020b0500000000000000" pitchFamily="34" charset="-122"/>
              <a:ea typeface="思源黑体" panose="020b0500000000000000" pitchFamily="34" charset="-122"/>
            </a:endParaRPr>
          </a:p>
        </p:txBody>
      </p:sp>
      <p:sp>
        <p:nvSpPr>
          <p:cNvPr id="52" name="MH_SubTitle_9"/>
          <p:cNvSpPr txBox="1"/>
          <p:nvPr>
            <p:custDataLst>
              <p:tags r:id="rId47"/>
            </p:custDataLst>
          </p:nvPr>
        </p:nvSpPr>
        <p:spPr>
          <a:xfrm>
            <a:off x="10137780" y="5477089"/>
            <a:ext cx="432000" cy="192000"/>
          </a:xfrm>
          <a:prstGeom prst="rect">
            <a:avLst/>
          </a:prstGeom>
          <a:noFill/>
        </p:spPr>
        <p:txBody>
          <a:bodyPr lIns="0" tIns="0" rIns="0" bIns="0" numCol="1">
            <a:prstTxWarp prst="textPlain">
              <a:avLst/>
            </a:prstTxWarp>
          </a:bodyPr>
          <a:lstStyle/>
          <a:p>
            <a:pPr algn="ctr">
              <a:lnSpc>
                <a:spcPct val="150000"/>
              </a:lnSpc>
              <a:defRPr/>
            </a:pPr>
            <a:r>
              <a:rPr lang="zh-CN" altLang="en-US" sz="1200" b="1">
                <a:solidFill>
                  <a:schemeClr val="tx1">
                    <a:lumMod val="75000"/>
                    <a:lumOff val="25000"/>
                  </a:schemeClr>
                </a:solidFill>
                <a:latin typeface="思源黑体" panose="020b0500000000000000" pitchFamily="34" charset="-122"/>
                <a:ea typeface="思源黑体" panose="020b0500000000000000" pitchFamily="34" charset="-122"/>
              </a:rPr>
              <a:t>大连</a:t>
            </a:r>
            <a:endParaRPr lang="zh-CN" altLang="en-US" sz="1200"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3" name="MH_Other_37"/>
          <p:cNvSpPr txBox="1"/>
          <p:nvPr>
            <p:custDataLst>
              <p:tags r:id="rId48"/>
            </p:custDataLst>
          </p:nvPr>
        </p:nvSpPr>
        <p:spPr>
          <a:xfrm>
            <a:off x="1645741" y="5032617"/>
            <a:ext cx="995104" cy="352483"/>
          </a:xfrm>
          <a:prstGeom prst="rect">
            <a:avLst/>
          </a:prstGeom>
          <a:noFill/>
        </p:spPr>
        <p:txBody>
          <a:bodyPr lIns="0" tIns="0" rIns="0" bIns="0" anchor="ctr" anchorCtr="1"/>
          <a:lstStyle/>
          <a:p>
            <a:pPr algn="ctr">
              <a:lnSpc>
                <a:spcPct val="150000"/>
              </a:lnSpc>
              <a:defRPr/>
            </a:pPr>
            <a:r>
              <a:rPr lang="en-US" altLang="zh-CN" sz="1600">
                <a:solidFill>
                  <a:schemeClr val="tx1">
                    <a:lumMod val="65000"/>
                    <a:lumOff val="35000"/>
                  </a:schemeClr>
                </a:solidFill>
                <a:latin typeface="Impact" panose="020b0806030902050204" pitchFamily="34" charset="0"/>
                <a:ea typeface="思源黑体" panose="020b0500000000000000" pitchFamily="34" charset="-122"/>
              </a:rPr>
              <a:t>0</a:t>
            </a:r>
            <a:endParaRPr lang="zh-CN" altLang="en-US" sz="1600">
              <a:solidFill>
                <a:schemeClr val="tx1">
                  <a:lumMod val="65000"/>
                  <a:lumOff val="35000"/>
                </a:schemeClr>
              </a:solidFill>
              <a:latin typeface="Impact" panose="020b0806030902050204" pitchFamily="34" charset="0"/>
              <a:ea typeface="思源黑体" panose="020b0500000000000000" pitchFamily="34" charset="-122"/>
            </a:endParaRPr>
          </a:p>
        </p:txBody>
      </p:sp>
      <p:sp>
        <p:nvSpPr>
          <p:cNvPr id="54" name="MH_Other_38"/>
          <p:cNvSpPr txBox="1"/>
          <p:nvPr>
            <p:custDataLst>
              <p:tags r:id="rId49"/>
            </p:custDataLst>
          </p:nvPr>
        </p:nvSpPr>
        <p:spPr>
          <a:xfrm>
            <a:off x="1645741" y="4427773"/>
            <a:ext cx="995104" cy="353897"/>
          </a:xfrm>
          <a:prstGeom prst="rect">
            <a:avLst/>
          </a:prstGeom>
          <a:noFill/>
        </p:spPr>
        <p:txBody>
          <a:bodyPr lIns="0" tIns="0" rIns="0" bIns="0" anchor="ctr" anchorCtr="1"/>
          <a:lstStyle/>
          <a:p>
            <a:pPr algn="ctr">
              <a:lnSpc>
                <a:spcPct val="150000"/>
              </a:lnSpc>
              <a:defRPr/>
            </a:pPr>
            <a:r>
              <a:rPr lang="en-US" altLang="zh-CN" sz="1600">
                <a:solidFill>
                  <a:schemeClr val="tx1">
                    <a:lumMod val="65000"/>
                    <a:lumOff val="35000"/>
                  </a:schemeClr>
                </a:solidFill>
                <a:latin typeface="Impact" panose="020b0806030902050204" pitchFamily="34" charset="0"/>
                <a:ea typeface="思源黑体" panose="020b0500000000000000" pitchFamily="34" charset="-122"/>
              </a:rPr>
              <a:t>250</a:t>
            </a:r>
            <a:endParaRPr lang="zh-CN" altLang="en-US" sz="1600">
              <a:solidFill>
                <a:schemeClr val="tx1">
                  <a:lumMod val="65000"/>
                  <a:lumOff val="35000"/>
                </a:schemeClr>
              </a:solidFill>
              <a:latin typeface="Impact" panose="020b0806030902050204" pitchFamily="34" charset="0"/>
              <a:ea typeface="思源黑体" panose="020b0500000000000000" pitchFamily="34" charset="-122"/>
            </a:endParaRPr>
          </a:p>
        </p:txBody>
      </p:sp>
      <p:sp>
        <p:nvSpPr>
          <p:cNvPr id="55" name="MH_Other_39"/>
          <p:cNvSpPr txBox="1"/>
          <p:nvPr>
            <p:custDataLst>
              <p:tags r:id="rId50"/>
            </p:custDataLst>
          </p:nvPr>
        </p:nvSpPr>
        <p:spPr>
          <a:xfrm>
            <a:off x="1645741" y="3824249"/>
            <a:ext cx="995104" cy="352483"/>
          </a:xfrm>
          <a:prstGeom prst="rect">
            <a:avLst/>
          </a:prstGeom>
          <a:noFill/>
        </p:spPr>
        <p:txBody>
          <a:bodyPr lIns="0" tIns="0" rIns="0" bIns="0" anchor="ctr" anchorCtr="1"/>
          <a:lstStyle/>
          <a:p>
            <a:pPr algn="ctr">
              <a:lnSpc>
                <a:spcPct val="150000"/>
              </a:lnSpc>
              <a:defRPr/>
            </a:pPr>
            <a:r>
              <a:rPr lang="en-US" altLang="zh-CN" sz="1600">
                <a:solidFill>
                  <a:schemeClr val="tx1">
                    <a:lumMod val="65000"/>
                    <a:lumOff val="35000"/>
                  </a:schemeClr>
                </a:solidFill>
                <a:latin typeface="Impact" panose="020b0806030902050204" pitchFamily="34" charset="0"/>
                <a:ea typeface="思源黑体" panose="020b0500000000000000" pitchFamily="34" charset="-122"/>
              </a:rPr>
              <a:t>500</a:t>
            </a:r>
            <a:endParaRPr lang="zh-CN" altLang="en-US" sz="1600">
              <a:solidFill>
                <a:schemeClr val="tx1">
                  <a:lumMod val="65000"/>
                  <a:lumOff val="35000"/>
                </a:schemeClr>
              </a:solidFill>
              <a:latin typeface="Impact" panose="020b0806030902050204" pitchFamily="34" charset="0"/>
              <a:ea typeface="思源黑体" panose="020b0500000000000000" pitchFamily="34" charset="-122"/>
            </a:endParaRPr>
          </a:p>
        </p:txBody>
      </p:sp>
      <p:sp>
        <p:nvSpPr>
          <p:cNvPr id="56" name="MH_Other_40"/>
          <p:cNvSpPr txBox="1"/>
          <p:nvPr>
            <p:custDataLst>
              <p:tags r:id="rId51"/>
            </p:custDataLst>
          </p:nvPr>
        </p:nvSpPr>
        <p:spPr>
          <a:xfrm>
            <a:off x="1645741" y="3220769"/>
            <a:ext cx="995104" cy="352483"/>
          </a:xfrm>
          <a:prstGeom prst="rect">
            <a:avLst/>
          </a:prstGeom>
          <a:noFill/>
        </p:spPr>
        <p:txBody>
          <a:bodyPr lIns="0" tIns="0" rIns="0" bIns="0" anchor="ctr" anchorCtr="1"/>
          <a:lstStyle/>
          <a:p>
            <a:pPr algn="ctr">
              <a:lnSpc>
                <a:spcPct val="150000"/>
              </a:lnSpc>
              <a:defRPr/>
            </a:pPr>
            <a:r>
              <a:rPr lang="en-US" altLang="zh-CN" sz="1600">
                <a:solidFill>
                  <a:schemeClr val="tx1">
                    <a:lumMod val="65000"/>
                    <a:lumOff val="35000"/>
                  </a:schemeClr>
                </a:solidFill>
                <a:latin typeface="Impact" panose="020b0806030902050204" pitchFamily="34" charset="0"/>
                <a:ea typeface="思源黑体" panose="020b0500000000000000" pitchFamily="34" charset="-122"/>
              </a:rPr>
              <a:t>750</a:t>
            </a:r>
            <a:endParaRPr lang="zh-CN" altLang="en-US" sz="1600">
              <a:solidFill>
                <a:schemeClr val="tx1">
                  <a:lumMod val="65000"/>
                  <a:lumOff val="35000"/>
                </a:schemeClr>
              </a:solidFill>
              <a:latin typeface="Impact" panose="020b0806030902050204" pitchFamily="34" charset="0"/>
              <a:ea typeface="思源黑体" panose="020b0500000000000000" pitchFamily="34" charset="-122"/>
            </a:endParaRPr>
          </a:p>
        </p:txBody>
      </p:sp>
      <p:sp>
        <p:nvSpPr>
          <p:cNvPr id="57" name="MH_Other_41"/>
          <p:cNvSpPr txBox="1"/>
          <p:nvPr>
            <p:custDataLst>
              <p:tags r:id="rId52"/>
            </p:custDataLst>
          </p:nvPr>
        </p:nvSpPr>
        <p:spPr>
          <a:xfrm>
            <a:off x="1645741" y="2617289"/>
            <a:ext cx="995104" cy="352483"/>
          </a:xfrm>
          <a:prstGeom prst="rect">
            <a:avLst/>
          </a:prstGeom>
          <a:noFill/>
        </p:spPr>
        <p:txBody>
          <a:bodyPr lIns="0" tIns="0" rIns="0" bIns="0" anchor="ctr" anchorCtr="1"/>
          <a:lstStyle/>
          <a:p>
            <a:pPr algn="ctr">
              <a:lnSpc>
                <a:spcPct val="150000"/>
              </a:lnSpc>
              <a:defRPr/>
            </a:pPr>
            <a:r>
              <a:rPr lang="en-US" altLang="zh-CN" sz="1600">
                <a:solidFill>
                  <a:schemeClr val="tx1">
                    <a:lumMod val="65000"/>
                    <a:lumOff val="35000"/>
                  </a:schemeClr>
                </a:solidFill>
                <a:latin typeface="Impact" panose="020b0806030902050204" pitchFamily="34" charset="0"/>
                <a:ea typeface="思源黑体" panose="020b0500000000000000" pitchFamily="34" charset="-122"/>
              </a:rPr>
              <a:t>100</a:t>
            </a:r>
            <a:endParaRPr lang="zh-CN" altLang="en-US" sz="1600">
              <a:solidFill>
                <a:schemeClr val="tx1">
                  <a:lumMod val="65000"/>
                  <a:lumOff val="35000"/>
                </a:schemeClr>
              </a:solidFill>
              <a:latin typeface="Impact" panose="020b0806030902050204" pitchFamily="34" charset="0"/>
              <a:ea typeface="思源黑体" panose="020b0500000000000000" pitchFamily="34" charset="-122"/>
            </a:endParaRPr>
          </a:p>
        </p:txBody>
      </p:sp>
      <p:sp>
        <p:nvSpPr>
          <p:cNvPr id="58" name="MH_Other_42"/>
          <p:cNvSpPr/>
          <p:nvPr>
            <p:custDataLst>
              <p:tags r:id="rId53"/>
            </p:custDataLst>
          </p:nvPr>
        </p:nvSpPr>
        <p:spPr>
          <a:xfrm>
            <a:off x="4043960" y="6183163"/>
            <a:ext cx="211435" cy="152884"/>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2135"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9" name="MH_Other_43"/>
          <p:cNvSpPr txBox="1"/>
          <p:nvPr>
            <p:custDataLst>
              <p:tags r:id="rId54"/>
            </p:custDataLst>
          </p:nvPr>
        </p:nvSpPr>
        <p:spPr>
          <a:xfrm>
            <a:off x="4402642" y="6140713"/>
            <a:ext cx="1511601" cy="237865"/>
          </a:xfrm>
          <a:prstGeom prst="rect">
            <a:avLst/>
          </a:prstGeom>
          <a:noFill/>
        </p:spPr>
        <p:txBody>
          <a:bodyPr lIns="0" tIns="0" rIns="0" bIns="0" anchor="ctr" anchorCtr="1"/>
          <a:lstStyle/>
          <a:p>
            <a:pPr>
              <a:lnSpc>
                <a:spcPct val="150000"/>
              </a:lnSpc>
              <a:defRPr/>
            </a:pPr>
            <a:r>
              <a:rPr lang="en-US" altLang="zh-CN" sz="1865" b="1">
                <a:solidFill>
                  <a:schemeClr val="tx1">
                    <a:lumMod val="75000"/>
                    <a:lumOff val="25000"/>
                  </a:schemeClr>
                </a:solidFill>
                <a:latin typeface="思源黑体" panose="020b0500000000000000" pitchFamily="34" charset="-122"/>
                <a:ea typeface="思源黑体" panose="020b0500000000000000" pitchFamily="34" charset="-122"/>
              </a:rPr>
              <a:t>19</a:t>
            </a:r>
            <a:r>
              <a:rPr lang="zh-CN" altLang="en-US" sz="1865" b="1">
                <a:solidFill>
                  <a:schemeClr val="tx1">
                    <a:lumMod val="75000"/>
                    <a:lumOff val="25000"/>
                  </a:schemeClr>
                </a:solidFill>
                <a:latin typeface="思源黑体" panose="020b0500000000000000" pitchFamily="34" charset="-122"/>
                <a:ea typeface="思源黑体" panose="020b0500000000000000" pitchFamily="34" charset="-122"/>
              </a:rPr>
              <a:t>年销售额</a:t>
            </a:r>
            <a:endParaRPr lang="zh-CN" altLang="en-US" sz="1865"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0" name="MH_Other_44"/>
          <p:cNvSpPr/>
          <p:nvPr>
            <p:custDataLst>
              <p:tags r:id="rId55"/>
            </p:custDataLst>
          </p:nvPr>
        </p:nvSpPr>
        <p:spPr>
          <a:xfrm>
            <a:off x="6512493" y="6183163"/>
            <a:ext cx="211435" cy="15288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55000" lnSpcReduction="20000"/>
          </a:bodyPr>
          <a:lstStyle/>
          <a:p>
            <a:pPr algn="ctr">
              <a:defRPr/>
            </a:pPr>
            <a:endParaRPr lang="zh-CN" altLang="en-US" sz="2135"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1" name="MH_Other_45"/>
          <p:cNvSpPr txBox="1"/>
          <p:nvPr>
            <p:custDataLst>
              <p:tags r:id="rId56"/>
            </p:custDataLst>
          </p:nvPr>
        </p:nvSpPr>
        <p:spPr>
          <a:xfrm>
            <a:off x="6722157" y="6113879"/>
            <a:ext cx="1738361" cy="291452"/>
          </a:xfrm>
          <a:prstGeom prst="rect">
            <a:avLst/>
          </a:prstGeom>
          <a:noFill/>
        </p:spPr>
        <p:txBody>
          <a:bodyPr lIns="0" tIns="0" rIns="0" bIns="0" anchor="ctr" anchorCtr="1"/>
          <a:lstStyle/>
          <a:p>
            <a:pPr>
              <a:lnSpc>
                <a:spcPct val="150000"/>
              </a:lnSpc>
              <a:defRPr/>
            </a:pPr>
            <a:r>
              <a:rPr lang="en-US" altLang="zh-CN" sz="1865" b="1">
                <a:solidFill>
                  <a:schemeClr val="tx1">
                    <a:lumMod val="75000"/>
                    <a:lumOff val="25000"/>
                  </a:schemeClr>
                </a:solidFill>
                <a:latin typeface="思源黑体" panose="020b0500000000000000" pitchFamily="34" charset="-122"/>
                <a:ea typeface="思源黑体" panose="020b0500000000000000" pitchFamily="34" charset="-122"/>
              </a:rPr>
              <a:t>20</a:t>
            </a:r>
            <a:r>
              <a:rPr lang="zh-CN" altLang="en-US" sz="1865" b="1">
                <a:solidFill>
                  <a:schemeClr val="tx1">
                    <a:lumMod val="75000"/>
                    <a:lumOff val="25000"/>
                  </a:schemeClr>
                </a:solidFill>
                <a:latin typeface="思源黑体" panose="020b0500000000000000" pitchFamily="34" charset="-122"/>
                <a:ea typeface="思源黑体" panose="020b0500000000000000" pitchFamily="34" charset="-122"/>
              </a:rPr>
              <a:t>年销售额</a:t>
            </a:r>
            <a:endParaRPr lang="zh-CN" altLang="en-US" sz="1865" b="1">
              <a:solidFill>
                <a:schemeClr val="tx1">
                  <a:lumMod val="75000"/>
                  <a:lumOff val="25000"/>
                </a:schemeClr>
              </a:solidFill>
              <a:latin typeface="思源黑体" panose="020b0500000000000000" pitchFamily="34" charset="-122"/>
              <a:ea typeface="思源黑体" panose="020b0500000000000000" pitchFamily="34" charset="-122"/>
            </a:endParaRPr>
          </a:p>
        </p:txBody>
      </p:sp>
      <p:cxnSp>
        <p:nvCxnSpPr>
          <p:cNvPr id="62" name="MH_Other_46"/>
          <p:cNvCxnSpPr/>
          <p:nvPr>
            <p:custDataLst>
              <p:tags r:id="rId57"/>
            </p:custDataLst>
          </p:nvPr>
        </p:nvCxnSpPr>
        <p:spPr>
          <a:xfrm>
            <a:off x="1954166" y="5368111"/>
            <a:ext cx="9134389" cy="0"/>
          </a:xfrm>
          <a:prstGeom prst="line">
            <a:avLst/>
          </a:prstGeom>
          <a:ln w="12700">
            <a:solidFill>
              <a:schemeClr val="bg1">
                <a:lumMod val="50000"/>
              </a:schemeClr>
            </a:solidFill>
            <a:headEnd type="none" w="med" len="med"/>
            <a:tailEnd type="triangle" w="med" len="med"/>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6753194" y="2339020"/>
            <a:ext cx="940776" cy="825792"/>
          </a:xfrm>
          <a:prstGeom prst="wedgeEllipseCallout">
            <a:avLst>
              <a:gd name="adj1" fmla="val -54745"/>
              <a:gd name="adj2" fmla="val 41091"/>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chemeClr val="bg1"/>
                </a:solidFill>
                <a:latin typeface="思源黑体" panose="020b0500000000000000" pitchFamily="34" charset="-122"/>
                <a:ea typeface="思源黑体" panose="020b0500000000000000" pitchFamily="34" charset="-122"/>
              </a:rPr>
              <a:t>添加文字</a:t>
            </a:r>
            <a:endParaRPr lang="zh-CN" altLang="en-US" sz="1600" b="1">
              <a:solidFill>
                <a:schemeClr val="bg1"/>
              </a:solidFill>
              <a:latin typeface="思源黑体" panose="020b0500000000000000" pitchFamily="34" charset="-122"/>
              <a:ea typeface="思源黑体" panose="020b0500000000000000" pitchFamily="34" charset="-122"/>
            </a:endParaRPr>
          </a:p>
        </p:txBody>
      </p:sp>
      <p:sp>
        <p:nvSpPr>
          <p:cNvPr id="64" name="KSO_Shape"/>
          <p:cNvSpPr/>
          <p:nvPr/>
        </p:nvSpPr>
        <p:spPr>
          <a:xfrm>
            <a:off x="9286550" y="3518232"/>
            <a:ext cx="940776" cy="825792"/>
          </a:xfrm>
          <a:prstGeom prst="wedgeEllipseCallout">
            <a:avLst>
              <a:gd name="adj1" fmla="val -25046"/>
              <a:gd name="adj2" fmla="val 65698"/>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65" b="1">
                <a:solidFill>
                  <a:schemeClr val="bg1"/>
                </a:solidFill>
                <a:latin typeface="思源黑体" panose="020b0500000000000000" pitchFamily="34" charset="-122"/>
                <a:ea typeface="思源黑体" panose="020b0500000000000000" pitchFamily="34" charset="-122"/>
              </a:rPr>
              <a:t>添加文字</a:t>
            </a:r>
            <a:endParaRPr lang="zh-CN" altLang="en-US" sz="1465" b="1">
              <a:solidFill>
                <a:schemeClr val="bg1"/>
              </a:solidFill>
              <a:latin typeface="思源黑体" panose="020b0500000000000000" pitchFamily="34" charset="-122"/>
              <a:ea typeface="思源黑体" panose="020b0500000000000000" pitchFamily="34" charset="-122"/>
            </a:endParaRPr>
          </a:p>
        </p:txBody>
      </p:sp>
      <p:sp>
        <p:nvSpPr>
          <p:cNvPr id="65" name="MH_Other_45"/>
          <p:cNvSpPr txBox="1"/>
          <p:nvPr>
            <p:custDataLst>
              <p:tags r:id="rId58"/>
            </p:custDataLst>
          </p:nvPr>
        </p:nvSpPr>
        <p:spPr>
          <a:xfrm>
            <a:off x="1547718" y="2133921"/>
            <a:ext cx="1187324" cy="352656"/>
          </a:xfrm>
          <a:prstGeom prst="rect">
            <a:avLst/>
          </a:prstGeom>
          <a:noFill/>
        </p:spPr>
        <p:txBody>
          <a:bodyPr lIns="0" tIns="0" rIns="0" bIns="0" anchor="ctr" anchorCtr="1"/>
          <a:lstStyle/>
          <a:p>
            <a:pPr algn="ctr">
              <a:lnSpc>
                <a:spcPct val="150000"/>
              </a:lnSpc>
              <a:defRPr/>
            </a:pPr>
            <a:r>
              <a:rPr lang="zh-CN" altLang="en-US" sz="1465" b="1">
                <a:solidFill>
                  <a:schemeClr val="tx1">
                    <a:lumMod val="75000"/>
                    <a:lumOff val="25000"/>
                  </a:schemeClr>
                </a:solidFill>
                <a:latin typeface="思源黑体" panose="020b0500000000000000" pitchFamily="34" charset="-122"/>
                <a:ea typeface="思源黑体" panose="020b0500000000000000" pitchFamily="34" charset="-122"/>
              </a:rPr>
              <a:t>单位：亿元</a:t>
            </a:r>
            <a:endParaRPr lang="zh-CN" altLang="en-US" sz="1465" b="1">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66" name="TextBox 78"/>
          <p:cNvSpPr txBox="1"/>
          <p:nvPr/>
        </p:nvSpPr>
        <p:spPr>
          <a:xfrm>
            <a:off x="2351585" y="1433445"/>
            <a:ext cx="8149868" cy="690812"/>
          </a:xfrm>
          <a:prstGeom prst="rect">
            <a:avLst/>
          </a:prstGeom>
          <a:noFill/>
        </p:spPr>
        <p:txBody>
          <a:bodyPr wrap="square" lIns="110411" tIns="55204" rIns="110411" bIns="55204" rtlCol="0">
            <a:spAutoFit/>
          </a:bodyPr>
          <a:lstStyle>
            <a:defPPr>
              <a:defRPr lang="zh-CN"/>
            </a:defPPr>
            <a:lvl1pPr>
              <a:defRPr sz="12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在这里说点什么，单击此处添加文字单击此处添加文字单击此处添加文字单击此添加文字单击此处添加文字单击此处处添加文字单击此处添加单击此处添加文字单击此处添加文字文字</a:t>
            </a:r>
            <a:r>
              <a:rPr lang="en-US" altLang="zh-CN" sz="1335">
                <a:solidFill>
                  <a:schemeClr val="tx1">
                    <a:lumMod val="50000"/>
                    <a:lumOff val="50000"/>
                  </a:schemeClr>
                </a:solidFill>
                <a:latin typeface="思源黑体" panose="020b0500000000000000" pitchFamily="34" charset="-122"/>
                <a:ea typeface="思源黑体" panose="020b0500000000000000" pitchFamily="34" charset="-122"/>
              </a:rPr>
              <a:t>……..</a:t>
            </a:r>
            <a:endParaRPr lang="zh-CN" altLang="en-US" sz="1335">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71" name="组合 70"/>
          <p:cNvGrpSpPr/>
          <p:nvPr/>
        </p:nvGrpSpPr>
        <p:grpSpPr>
          <a:xfrm>
            <a:off x="727987" y="509031"/>
            <a:ext cx="3189637" cy="640990"/>
            <a:chOff x="947634" y="309304"/>
            <a:chExt cx="2392228" cy="480743"/>
          </a:xfrm>
        </p:grpSpPr>
        <p:sp>
          <p:nvSpPr>
            <p:cNvPr id="7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73" name="文本框 7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盈利情况</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nodeType="afterGroup">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nodeType="afterGroup">
                            <p:stCondLst>
                              <p:cond delay="125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nodeType="afterGroup">
                            <p:stCondLst>
                              <p:cond delay="175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nodeType="afterGroup">
                            <p:stCondLst>
                              <p:cond delay="225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nodeType="afterGroup">
                            <p:stCondLst>
                              <p:cond delay="275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nodeType="afterGroup">
                            <p:stCondLst>
                              <p:cond delay="325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nodeType="afterGroup">
                            <p:stCondLst>
                              <p:cond delay="375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nodeType="afterGroup">
                            <p:stCondLst>
                              <p:cond delay="425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nodeType="afterGroup">
                            <p:stCondLst>
                              <p:cond delay="475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nodeType="afterGroup">
                            <p:stCondLst>
                              <p:cond delay="525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nodeType="afterGroup">
                            <p:stCondLst>
                              <p:cond delay="575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nodeType="afterGroup">
                            <p:stCondLst>
                              <p:cond delay="625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nodeType="afterGroup">
                            <p:stCondLst>
                              <p:cond delay="675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nodeType="afterGroup">
                            <p:stCondLst>
                              <p:cond delay="725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nodeType="afterGroup">
                            <p:stCondLst>
                              <p:cond delay="775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nodeType="afterGroup">
                            <p:stCondLst>
                              <p:cond delay="825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nodeType="afterGroup">
                            <p:stCondLst>
                              <p:cond delay="875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nodeType="afterGroup">
                            <p:stCondLst>
                              <p:cond delay="925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nodeType="afterGroup">
                            <p:stCondLst>
                              <p:cond delay="975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nodeType="afterGroup">
                            <p:stCondLst>
                              <p:cond delay="1025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nodeType="afterGroup">
                            <p:stCondLst>
                              <p:cond delay="1075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nodeType="afterGroup">
                            <p:stCondLst>
                              <p:cond delay="1175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nodeType="afterGroup">
                            <p:stCondLst>
                              <p:cond delay="1225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1277888"/>
            <a:ext cx="12192000" cy="4355432"/>
          </a:xfrm>
          <a:prstGeom prst="rect">
            <a:avLst/>
          </a:prstGeom>
          <a:blipFill dpi="0" rotWithShape="1">
            <a:blip r:embed="rId2">
              <a:extLst>
                <a:ext uri="{28A0092B-C50C-407E-A947-70E740481C1C}">
                  <a14:useLocalDpi xmlns:a14="http://schemas.microsoft.com/office/drawing/2010/main" val="0"/>
                </a:ext>
              </a:extLst>
            </a:blip>
            <a:stretch>
              <a:fillRect l="-457" r="-4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596053"/>
            <a:ext cx="12192000" cy="38206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3" name="PA-文本框 50"/>
          <p:cNvSpPr txBox="1"/>
          <p:nvPr>
            <p:custDataLst>
              <p:tags r:id="rId3"/>
            </p:custDataLst>
          </p:nvPr>
        </p:nvSpPr>
        <p:spPr>
          <a:xfrm>
            <a:off x="6026289" y="3550127"/>
            <a:ext cx="5391308" cy="1015663"/>
          </a:xfrm>
          <a:prstGeom prst="rect">
            <a:avLst/>
          </a:prstGeom>
          <a:noFill/>
        </p:spPr>
        <p:txBody>
          <a:bodyPr wrap="square" rtlCol="0">
            <a:spAutoFit/>
          </a:bodyPr>
          <a:lstStyle/>
          <a:p>
            <a:pPr>
              <a:lnSpc>
                <a:spcPct val="150000"/>
              </a:lnSpc>
            </a:pP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promotion</a:t>
            </a:r>
            <a:r>
              <a:rPr lang="en-US" altLang="zh-CN" sz="1000" err="1">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a:t>
            </a: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promotion</a:t>
            </a: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4" name="TextBox 30"/>
          <p:cNvSpPr txBox="1"/>
          <p:nvPr/>
        </p:nvSpPr>
        <p:spPr>
          <a:xfrm>
            <a:off x="6040803" y="2767512"/>
            <a:ext cx="3739248" cy="461665"/>
          </a:xfrm>
          <a:prstGeom prst="rect">
            <a:avLst/>
          </a:prstGeom>
          <a:noFill/>
        </p:spPr>
        <p:txBody>
          <a:bodyPr wrap="square" rtlCol="0">
            <a:spAutoFit/>
          </a:bodyPr>
          <a:lstStyle/>
          <a:p>
            <a:pPr defTabSz="228600"/>
            <a:r>
              <a:rPr lang="en-US" altLang="zh-CN" sz="2400" b="1" smtClean="0">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rPr>
              <a:t>PART ONE</a:t>
            </a:r>
            <a:endParaRPr lang="zh-CN" altLang="en-US" sz="2400" b="1">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endParaRPr>
          </a:p>
        </p:txBody>
      </p:sp>
      <p:cxnSp>
        <p:nvCxnSpPr>
          <p:cNvPr id="9" name="直接连接符 8"/>
          <p:cNvCxnSpPr/>
          <p:nvPr/>
        </p:nvCxnSpPr>
        <p:spPr>
          <a:xfrm flipH="1">
            <a:off x="4334061" y="2626529"/>
            <a:ext cx="0" cy="595635"/>
          </a:xfrm>
          <a:prstGeom prst="line">
            <a:avLst/>
          </a:prstGeom>
          <a:ln w="22225">
            <a:solidFill>
              <a:srgbClr val="22252A"/>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025576" y="3868120"/>
            <a:ext cx="0" cy="595635"/>
          </a:xfrm>
          <a:prstGeom prst="line">
            <a:avLst/>
          </a:prstGeom>
          <a:ln w="22225">
            <a:solidFill>
              <a:srgbClr val="BE824E"/>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329306" y="2634955"/>
            <a:ext cx="1798820" cy="1798820"/>
            <a:chOff x="2329306" y="2634955"/>
            <a:chExt cx="1798820" cy="1798820"/>
          </a:xfrm>
        </p:grpSpPr>
        <p:sp>
          <p:nvSpPr>
            <p:cNvPr id="7" name="矩形 6"/>
            <p:cNvSpPr/>
            <p:nvPr/>
          </p:nvSpPr>
          <p:spPr>
            <a:xfrm>
              <a:off x="2329306" y="2634955"/>
              <a:ext cx="1798820" cy="1798820"/>
            </a:xfrm>
            <a:prstGeom prst="rect">
              <a:avLst/>
            </a:prstGeom>
            <a:solidFill>
              <a:srgbClr val="22252A"/>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27003" y="2969317"/>
              <a:ext cx="864339" cy="1107996"/>
            </a:xfrm>
            <a:prstGeom prst="rect">
              <a:avLst/>
            </a:prstGeom>
            <a:noFill/>
          </p:spPr>
          <p:txBody>
            <a:bodyPr wrap="none" rtlCol="0">
              <a:spAutoFit/>
            </a:bodyPr>
            <a:lstStyle/>
            <a:p>
              <a:pPr algn="ctr"/>
              <a:r>
                <a:rPr lang="en-US" altLang="zh-CN" sz="6600" smtClean="0">
                  <a:solidFill>
                    <a:schemeClr val="bg1"/>
                  </a:solidFill>
                  <a:latin typeface="Aparajita" panose="020b0604020202020204" pitchFamily="34" charset="0"/>
                  <a:cs typeface="Aparajita" panose="020b0604020202020204" pitchFamily="34" charset="0"/>
                </a:rPr>
                <a:t>01</a:t>
              </a:r>
              <a:endParaRPr lang="zh-CN" altLang="en-US" sz="6600">
                <a:solidFill>
                  <a:schemeClr val="bg1"/>
                </a:solidFill>
                <a:latin typeface="Aparajita" panose="020b0604020202020204" pitchFamily="34" charset="0"/>
                <a:cs typeface="Aparajita" panose="020b0604020202020204" pitchFamily="34" charset="0"/>
              </a:endParaRPr>
            </a:p>
          </p:txBody>
        </p:sp>
        <p:sp>
          <p:nvSpPr>
            <p:cNvPr id="19" name="文本框 18"/>
            <p:cNvSpPr txBox="1"/>
            <p:nvPr/>
          </p:nvSpPr>
          <p:spPr>
            <a:xfrm>
              <a:off x="2814911" y="3723965"/>
              <a:ext cx="817853" cy="461665"/>
            </a:xfrm>
            <a:prstGeom prst="rect">
              <a:avLst/>
            </a:prstGeom>
            <a:noFill/>
          </p:spPr>
          <p:txBody>
            <a:bodyPr wrap="none" rtlCol="0">
              <a:spAutoFit/>
            </a:bodyPr>
            <a:lstStyle/>
            <a:p>
              <a:pPr algn="ctr"/>
              <a:r>
                <a:rPr lang="en-US" altLang="zh-CN" sz="2400" smtClean="0">
                  <a:solidFill>
                    <a:schemeClr val="bg1"/>
                  </a:solidFill>
                  <a:latin typeface="Aparajita" panose="020b0604020202020204" pitchFamily="34" charset="0"/>
                  <a:cs typeface="Aparajita" panose="020b0604020202020204" pitchFamily="34" charset="0"/>
                </a:rPr>
                <a:t>PART</a:t>
              </a:r>
              <a:endParaRPr lang="zh-CN" altLang="en-US" sz="2400">
                <a:solidFill>
                  <a:schemeClr val="bg1"/>
                </a:solidFill>
                <a:latin typeface="Aparajita" panose="020b0604020202020204" pitchFamily="34" charset="0"/>
                <a:cs typeface="Aparajita" panose="020b0604020202020204" pitchFamily="34" charset="0"/>
              </a:endParaRPr>
            </a:p>
          </p:txBody>
        </p:sp>
      </p:grpSp>
      <p:sp>
        <p:nvSpPr>
          <p:cNvPr id="20" name="文本框 19"/>
          <p:cNvSpPr txBox="1"/>
          <p:nvPr/>
        </p:nvSpPr>
        <p:spPr>
          <a:xfrm>
            <a:off x="6011775" y="3132869"/>
            <a:ext cx="1980029" cy="523220"/>
          </a:xfrm>
          <a:prstGeom prst="rect">
            <a:avLst/>
          </a:prstGeom>
          <a:noFill/>
        </p:spPr>
        <p:txBody>
          <a:bodyPr wrap="none" rtlCol="0">
            <a:spAutoFit/>
          </a:bodyPr>
          <a:lstStyle/>
          <a:p>
            <a:r>
              <a:rPr lang="zh-CN" altLang="en-US" sz="2800" b="1" smtClean="0">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公司与团队</a:t>
            </a:r>
            <a:endParaRPr lang="zh-CN" altLang="en-US" sz="2800" b="1">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
        <p:nvSpPr>
          <p:cNvPr id="2" name="文本框 1"/>
          <p:cNvSpPr txBox="1"/>
          <p:nvPr/>
        </p:nvSpPr>
        <p:spPr>
          <a:xfrm>
            <a:off x="4334061" y="435429"/>
            <a:ext cx="3399150" cy="369332"/>
          </a:xfrm>
          <a:prstGeom prst="rect">
            <a:avLst/>
          </a:prstGeom>
          <a:noFill/>
        </p:spPr>
        <p:txBody>
          <a:bodyPr wrap="square" rtlCol="0">
            <a:spAutoFit/>
          </a:bodyPr>
          <a:lstStyle/>
          <a:p>
            <a:r>
              <a:rPr lang="en-US" altLang="zh-CN">
                <a:solidFill>
                  <a:srgbClr val="F2F2F2"/>
                </a:solidFill>
              </a:rPr>
              <a:t>https://www.ypppt.com/</a:t>
            </a:r>
            <a:endParaRPr lang="zh-CN" altLang="en-US">
              <a:solidFill>
                <a:srgbClr val="F2F2F2"/>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53" presetClass="entr" presetSubtype="16"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2" presetClass="entr" presetSubtype="4" fill="hold" nodeType="withEffect">
                                  <p:stCondLst>
                                    <p:cond delay="7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par>
                                <p:cTn id="27" presetID="41" presetClass="entr" presetSubtype="0" fill="hold" grpId="0" nodeType="withEffect">
                                  <p:stCondLst>
                                    <p:cond delay="100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anim calcmode="lin" valueType="num">
                                      <p:cBhvr>
                                        <p:cTn id="3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0"/>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3" grpId="0"/>
      <p:bldP spid="4" grpId="0"/>
      <p:bldP spid="2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1277888"/>
            <a:ext cx="12192000" cy="4355432"/>
          </a:xfrm>
          <a:prstGeom prst="rect">
            <a:avLst/>
          </a:prstGeom>
          <a:blipFill dpi="0" rotWithShape="1">
            <a:blip r:embed="rId2">
              <a:extLst>
                <a:ext uri="{28A0092B-C50C-407E-A947-70E740481C1C}">
                  <a14:useLocalDpi xmlns:a14="http://schemas.microsoft.com/office/drawing/2010/main" val="0"/>
                </a:ext>
              </a:extLst>
            </a:blip>
            <a:stretch>
              <a:fillRect l="-457" r="-4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596053"/>
            <a:ext cx="12192000" cy="38206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18" name="PA-文本框 50"/>
          <p:cNvSpPr txBox="1"/>
          <p:nvPr>
            <p:custDataLst>
              <p:tags r:id="rId3"/>
            </p:custDataLst>
          </p:nvPr>
        </p:nvSpPr>
        <p:spPr>
          <a:xfrm>
            <a:off x="6026289" y="3550127"/>
            <a:ext cx="5391308" cy="1015663"/>
          </a:xfrm>
          <a:prstGeom prst="rect">
            <a:avLst/>
          </a:prstGeom>
          <a:noFill/>
        </p:spPr>
        <p:txBody>
          <a:bodyPr wrap="square" rtlCol="0">
            <a:spAutoFit/>
          </a:bodyPr>
          <a:lstStyle/>
          <a:p>
            <a:pPr>
              <a:lnSpc>
                <a:spcPct val="150000"/>
              </a:lnSpc>
            </a:pP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promotion</a:t>
            </a:r>
            <a:r>
              <a:rPr lang="en-US" altLang="zh-CN" sz="1000" err="1">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a:t>
            </a: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promotion</a:t>
            </a: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9" name="TextBox 30"/>
          <p:cNvSpPr txBox="1"/>
          <p:nvPr/>
        </p:nvSpPr>
        <p:spPr>
          <a:xfrm>
            <a:off x="6040803" y="2767512"/>
            <a:ext cx="3739248" cy="461665"/>
          </a:xfrm>
          <a:prstGeom prst="rect">
            <a:avLst/>
          </a:prstGeom>
          <a:noFill/>
        </p:spPr>
        <p:txBody>
          <a:bodyPr wrap="square" rtlCol="0">
            <a:spAutoFit/>
          </a:bodyPr>
          <a:lstStyle/>
          <a:p>
            <a:pPr defTabSz="228600"/>
            <a:r>
              <a:rPr lang="en-US" altLang="zh-CN" sz="2400" b="1" smtClean="0">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rPr>
              <a:t>PART FOUR</a:t>
            </a:r>
            <a:endParaRPr lang="zh-CN" altLang="en-US" sz="2400" b="1">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endParaRPr>
          </a:p>
        </p:txBody>
      </p:sp>
      <p:cxnSp>
        <p:nvCxnSpPr>
          <p:cNvPr id="20" name="直接连接符 19"/>
          <p:cNvCxnSpPr/>
          <p:nvPr/>
        </p:nvCxnSpPr>
        <p:spPr>
          <a:xfrm flipH="1">
            <a:off x="4334061" y="2626529"/>
            <a:ext cx="0" cy="595635"/>
          </a:xfrm>
          <a:prstGeom prst="line">
            <a:avLst/>
          </a:prstGeom>
          <a:ln w="22225">
            <a:solidFill>
              <a:srgbClr val="22252A"/>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25576" y="3868120"/>
            <a:ext cx="0" cy="595635"/>
          </a:xfrm>
          <a:prstGeom prst="line">
            <a:avLst/>
          </a:prstGeom>
          <a:ln w="22225">
            <a:solidFill>
              <a:srgbClr val="BE824E"/>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329306" y="2634955"/>
            <a:ext cx="1798820" cy="1798820"/>
            <a:chOff x="2329306" y="2634955"/>
            <a:chExt cx="1798820" cy="1798820"/>
          </a:xfrm>
        </p:grpSpPr>
        <p:sp>
          <p:nvSpPr>
            <p:cNvPr id="23" name="矩形 22"/>
            <p:cNvSpPr/>
            <p:nvPr/>
          </p:nvSpPr>
          <p:spPr>
            <a:xfrm>
              <a:off x="2329306" y="2634955"/>
              <a:ext cx="1798820" cy="1798820"/>
            </a:xfrm>
            <a:prstGeom prst="rect">
              <a:avLst/>
            </a:prstGeom>
            <a:solidFill>
              <a:srgbClr val="22252A"/>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97975" y="2969317"/>
              <a:ext cx="864339" cy="1107996"/>
            </a:xfrm>
            <a:prstGeom prst="rect">
              <a:avLst/>
            </a:prstGeom>
            <a:noFill/>
          </p:spPr>
          <p:txBody>
            <a:bodyPr wrap="none" rtlCol="0">
              <a:spAutoFit/>
            </a:bodyPr>
            <a:lstStyle/>
            <a:p>
              <a:pPr algn="ctr"/>
              <a:r>
                <a:rPr lang="en-US" altLang="zh-CN" sz="6600" smtClean="0">
                  <a:solidFill>
                    <a:schemeClr val="bg1"/>
                  </a:solidFill>
                  <a:latin typeface="Aparajita" panose="020b0604020202020204" pitchFamily="34" charset="0"/>
                  <a:cs typeface="Aparajita" panose="020b0604020202020204" pitchFamily="34" charset="0"/>
                </a:rPr>
                <a:t>04</a:t>
              </a:r>
              <a:endParaRPr lang="zh-CN" altLang="en-US" sz="6600">
                <a:solidFill>
                  <a:schemeClr val="bg1"/>
                </a:solidFill>
                <a:latin typeface="Aparajita" panose="020b0604020202020204" pitchFamily="34" charset="0"/>
                <a:cs typeface="Aparajita" panose="020b0604020202020204" pitchFamily="34" charset="0"/>
              </a:endParaRPr>
            </a:p>
          </p:txBody>
        </p:sp>
        <p:sp>
          <p:nvSpPr>
            <p:cNvPr id="25" name="文本框 24"/>
            <p:cNvSpPr txBox="1"/>
            <p:nvPr/>
          </p:nvSpPr>
          <p:spPr>
            <a:xfrm>
              <a:off x="2814911" y="3723965"/>
              <a:ext cx="817853" cy="461665"/>
            </a:xfrm>
            <a:prstGeom prst="rect">
              <a:avLst/>
            </a:prstGeom>
            <a:noFill/>
          </p:spPr>
          <p:txBody>
            <a:bodyPr wrap="none" rtlCol="0">
              <a:spAutoFit/>
            </a:bodyPr>
            <a:lstStyle/>
            <a:p>
              <a:pPr algn="ctr"/>
              <a:r>
                <a:rPr lang="en-US" altLang="zh-CN" sz="2400" smtClean="0">
                  <a:solidFill>
                    <a:schemeClr val="bg1"/>
                  </a:solidFill>
                  <a:latin typeface="Aparajita" panose="020b0604020202020204" pitchFamily="34" charset="0"/>
                  <a:cs typeface="Aparajita" panose="020b0604020202020204" pitchFamily="34" charset="0"/>
                </a:rPr>
                <a:t>PART</a:t>
              </a:r>
              <a:endParaRPr lang="zh-CN" altLang="en-US" sz="2400">
                <a:solidFill>
                  <a:schemeClr val="bg1"/>
                </a:solidFill>
                <a:latin typeface="Aparajita" panose="020b0604020202020204" pitchFamily="34" charset="0"/>
                <a:cs typeface="Aparajita" panose="020b0604020202020204" pitchFamily="34" charset="0"/>
              </a:endParaRPr>
            </a:p>
          </p:txBody>
        </p:sp>
      </p:grpSp>
      <p:sp>
        <p:nvSpPr>
          <p:cNvPr id="26" name="文本框 25"/>
          <p:cNvSpPr txBox="1"/>
          <p:nvPr/>
        </p:nvSpPr>
        <p:spPr>
          <a:xfrm>
            <a:off x="6011775" y="3132869"/>
            <a:ext cx="1980029" cy="523220"/>
          </a:xfrm>
          <a:prstGeom prst="rect">
            <a:avLst/>
          </a:prstGeom>
          <a:noFill/>
        </p:spPr>
        <p:txBody>
          <a:bodyPr wrap="none" rtlCol="0">
            <a:spAutoFit/>
          </a:bodyPr>
          <a:lstStyle/>
          <a:p>
            <a:r>
              <a:rPr lang="zh-CN" altLang="en-US" sz="2800" b="1" smtClean="0">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发展与计划</a:t>
            </a:r>
            <a:endParaRPr lang="zh-CN" altLang="en-US" sz="2800" b="1">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7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53" presetClass="entr" presetSubtype="16" fill="hold" nodeType="withEffect">
                                  <p:stCondLst>
                                    <p:cond delay="75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2" presetClass="entr" presetSubtype="4" fill="hold"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41" presetClass="entr" presetSubtype="0" fill="hold" grpId="0" nodeType="withEffect">
                                  <p:stCondLst>
                                    <p:cond delay="1000"/>
                                  </p:stCondLst>
                                  <p:iterate type="lt">
                                    <p:tmPct val="10000"/>
                                  </p:iterate>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 calcmode="lin" valueType="num">
                                      <p:cBhvr>
                                        <p:cTn id="3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6"/>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平行四边形 2"/>
          <p:cNvSpPr/>
          <p:nvPr/>
        </p:nvSpPr>
        <p:spPr>
          <a:xfrm>
            <a:off x="5052868" y="5235"/>
            <a:ext cx="7152197" cy="6859075"/>
          </a:xfrm>
          <a:prstGeom prst="parallelogram">
            <a:avLst>
              <a:gd name="adj" fmla="val 57289"/>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4" name="等腰三角形 3"/>
          <p:cNvSpPr/>
          <p:nvPr/>
        </p:nvSpPr>
        <p:spPr>
          <a:xfrm>
            <a:off x="8670758" y="5440136"/>
            <a:ext cx="1576445" cy="1417865"/>
          </a:xfrm>
          <a:prstGeom prst="triangle">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grpSp>
        <p:nvGrpSpPr>
          <p:cNvPr id="34" name="组合 33"/>
          <p:cNvGrpSpPr/>
          <p:nvPr/>
        </p:nvGrpSpPr>
        <p:grpSpPr>
          <a:xfrm>
            <a:off x="1402799" y="1988836"/>
            <a:ext cx="4084647" cy="896596"/>
            <a:chOff x="444137" y="1676786"/>
            <a:chExt cx="4084647" cy="896597"/>
          </a:xfrm>
        </p:grpSpPr>
        <p:sp>
          <p:nvSpPr>
            <p:cNvPr id="35" name="矩形 34"/>
            <p:cNvSpPr/>
            <p:nvPr/>
          </p:nvSpPr>
          <p:spPr>
            <a:xfrm>
              <a:off x="444137" y="1791579"/>
              <a:ext cx="829186" cy="781804"/>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6" name="TextBox 21"/>
            <p:cNvSpPr txBox="1"/>
            <p:nvPr/>
          </p:nvSpPr>
          <p:spPr>
            <a:xfrm>
              <a:off x="1588970" y="2064668"/>
              <a:ext cx="2939814" cy="507512"/>
            </a:xfrm>
            <a:prstGeom prst="rect">
              <a:avLst/>
            </a:prstGeom>
            <a:noFill/>
          </p:spPr>
          <p:txBody>
            <a:bodyPr wrap="square" lIns="0" tIns="0" rIns="0" bIns="0" rtlCol="0">
              <a:spAutoFit/>
            </a:bodyPr>
            <a:lstStyle/>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7" name="Subtitle 2"/>
            <p:cNvSpPr txBox="1"/>
            <p:nvPr/>
          </p:nvSpPr>
          <p:spPr>
            <a:xfrm>
              <a:off x="1493130" y="167678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线下推广计划</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grpSp>
          <p:nvGrpSpPr>
            <p:cNvPr id="38" name="组合 37"/>
            <p:cNvGrpSpPr/>
            <p:nvPr/>
          </p:nvGrpSpPr>
          <p:grpSpPr>
            <a:xfrm>
              <a:off x="647985" y="1927200"/>
              <a:ext cx="455799" cy="457102"/>
              <a:chOff x="1649413" y="1535114"/>
              <a:chExt cx="555625" cy="557213"/>
            </a:xfrm>
            <a:solidFill>
              <a:schemeClr val="bg1"/>
            </a:solidFill>
          </p:grpSpPr>
          <p:sp>
            <p:nvSpPr>
              <p:cNvPr id="39" name="Freeform 33"/>
              <p:cNvSpPr/>
              <p:nvPr/>
            </p:nvSpPr>
            <p:spPr bwMode="auto">
              <a:xfrm>
                <a:off x="2147888" y="1535114"/>
                <a:ext cx="57150" cy="58738"/>
              </a:xfrm>
              <a:custGeom>
                <a:gdLst>
                  <a:gd name="T0" fmla="*/ 0 w 20"/>
                  <a:gd name="T1" fmla="*/ 9 h 20"/>
                  <a:gd name="T2" fmla="*/ 11 w 20"/>
                  <a:gd name="T3" fmla="*/ 20 h 20"/>
                  <a:gd name="T4" fmla="*/ 14 w 20"/>
                  <a:gd name="T5" fmla="*/ 5 h 20"/>
                  <a:gd name="T6" fmla="*/ 0 w 20"/>
                  <a:gd name="T7" fmla="*/ 9 h 20"/>
                </a:gd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40" name="Freeform 34"/>
              <p:cNvSpPr>
                <a:spLocks noEditPoints="1"/>
              </p:cNvSpPr>
              <p:nvPr/>
            </p:nvSpPr>
            <p:spPr bwMode="auto">
              <a:xfrm>
                <a:off x="1830388" y="1555751"/>
                <a:ext cx="355600" cy="355600"/>
              </a:xfrm>
              <a:custGeom>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41" name="Freeform 35"/>
              <p:cNvSpPr/>
              <p:nvPr/>
            </p:nvSpPr>
            <p:spPr bwMode="auto">
              <a:xfrm>
                <a:off x="1847850" y="1843089"/>
                <a:ext cx="50800" cy="50800"/>
              </a:xfrm>
              <a:custGeom>
                <a:gdLst>
                  <a:gd name="T0" fmla="*/ 32 w 32"/>
                  <a:gd name="T1" fmla="*/ 18 h 32"/>
                  <a:gd name="T2" fmla="*/ 0 w 32"/>
                  <a:gd name="T3" fmla="*/ 32 h 32"/>
                  <a:gd name="T4" fmla="*/ 0 w 32"/>
                  <a:gd name="T5" fmla="*/ 32 h 32"/>
                  <a:gd name="T6" fmla="*/ 12 w 32"/>
                  <a:gd name="T7" fmla="*/ 0 h 32"/>
                  <a:gd name="T8" fmla="*/ 32 w 32"/>
                  <a:gd name="T9" fmla="*/ 18 h 32"/>
                </a:gd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42" name="Freeform 36"/>
              <p:cNvSpPr/>
              <p:nvPr/>
            </p:nvSpPr>
            <p:spPr bwMode="auto">
              <a:xfrm>
                <a:off x="1649413" y="1668464"/>
                <a:ext cx="422275" cy="423863"/>
              </a:xfrm>
              <a:custGeom>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grpSp>
      <p:grpSp>
        <p:nvGrpSpPr>
          <p:cNvPr id="43" name="组合 42"/>
          <p:cNvGrpSpPr/>
          <p:nvPr/>
        </p:nvGrpSpPr>
        <p:grpSpPr>
          <a:xfrm>
            <a:off x="1402799" y="3448374"/>
            <a:ext cx="4084647" cy="895392"/>
            <a:chOff x="464077" y="2956997"/>
            <a:chExt cx="4084647" cy="895391"/>
          </a:xfrm>
        </p:grpSpPr>
        <p:sp>
          <p:nvSpPr>
            <p:cNvPr id="44" name="矩形 43"/>
            <p:cNvSpPr/>
            <p:nvPr/>
          </p:nvSpPr>
          <p:spPr>
            <a:xfrm>
              <a:off x="464077" y="3043495"/>
              <a:ext cx="829186" cy="781804"/>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45" name="TextBox 21"/>
            <p:cNvSpPr txBox="1"/>
            <p:nvPr/>
          </p:nvSpPr>
          <p:spPr>
            <a:xfrm>
              <a:off x="1608910" y="3344878"/>
              <a:ext cx="2939814" cy="507510"/>
            </a:xfrm>
            <a:prstGeom prst="rect">
              <a:avLst/>
            </a:prstGeom>
            <a:noFill/>
          </p:spPr>
          <p:txBody>
            <a:bodyPr wrap="square" lIns="0" tIns="0" rIns="0" bIns="0" rtlCol="0">
              <a:spAutoFit/>
            </a:bodyPr>
            <a:lstStyle/>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46" name="Subtitle 2"/>
            <p:cNvSpPr txBox="1"/>
            <p:nvPr/>
          </p:nvSpPr>
          <p:spPr>
            <a:xfrm>
              <a:off x="1513070" y="2956997"/>
              <a:ext cx="187169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自媒体推广计划</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grpSp>
          <p:nvGrpSpPr>
            <p:cNvPr id="47" name="组合 46"/>
            <p:cNvGrpSpPr/>
            <p:nvPr/>
          </p:nvGrpSpPr>
          <p:grpSpPr>
            <a:xfrm>
              <a:off x="620843" y="3216362"/>
              <a:ext cx="451893" cy="451893"/>
              <a:chOff x="11187113" y="463551"/>
              <a:chExt cx="550863" cy="550863"/>
            </a:xfrm>
            <a:solidFill>
              <a:schemeClr val="bg1"/>
            </a:solidFill>
          </p:grpSpPr>
          <p:sp>
            <p:nvSpPr>
              <p:cNvPr id="48" name="Freeform 28"/>
              <p:cNvSpPr/>
              <p:nvPr/>
            </p:nvSpPr>
            <p:spPr bwMode="auto">
              <a:xfrm>
                <a:off x="11253788" y="727076"/>
                <a:ext cx="419100" cy="287338"/>
              </a:xfrm>
              <a:custGeom>
                <a:gdLst>
                  <a:gd name="T0" fmla="*/ 264 w 264"/>
                  <a:gd name="T1" fmla="*/ 181 h 181"/>
                  <a:gd name="T2" fmla="*/ 0 w 264"/>
                  <a:gd name="T3" fmla="*/ 181 h 181"/>
                  <a:gd name="T4" fmla="*/ 0 w 264"/>
                  <a:gd name="T5" fmla="*/ 0 h 181"/>
                  <a:gd name="T6" fmla="*/ 13 w 264"/>
                  <a:gd name="T7" fmla="*/ 0 h 181"/>
                  <a:gd name="T8" fmla="*/ 13 w 264"/>
                  <a:gd name="T9" fmla="*/ 168 h 181"/>
                  <a:gd name="T10" fmla="*/ 253 w 264"/>
                  <a:gd name="T11" fmla="*/ 168 h 181"/>
                  <a:gd name="T12" fmla="*/ 253 w 264"/>
                  <a:gd name="T13" fmla="*/ 0 h 181"/>
                  <a:gd name="T14" fmla="*/ 264 w 264"/>
                  <a:gd name="T15" fmla="*/ 0 h 181"/>
                  <a:gd name="T16" fmla="*/ 264 w 264"/>
                  <a:gd name="T17" fmla="*/ 18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81">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49" name="Freeform 29"/>
              <p:cNvSpPr/>
              <p:nvPr/>
            </p:nvSpPr>
            <p:spPr bwMode="auto">
              <a:xfrm>
                <a:off x="11187113" y="463551"/>
                <a:ext cx="550863" cy="285750"/>
              </a:xfrm>
              <a:custGeom>
                <a:gdLst>
                  <a:gd name="T0" fmla="*/ 9 w 347"/>
                  <a:gd name="T1" fmla="*/ 180 h 180"/>
                  <a:gd name="T2" fmla="*/ 0 w 347"/>
                  <a:gd name="T3" fmla="*/ 171 h 180"/>
                  <a:gd name="T4" fmla="*/ 174 w 347"/>
                  <a:gd name="T5" fmla="*/ 0 h 180"/>
                  <a:gd name="T6" fmla="*/ 347 w 347"/>
                  <a:gd name="T7" fmla="*/ 171 h 180"/>
                  <a:gd name="T8" fmla="*/ 340 w 347"/>
                  <a:gd name="T9" fmla="*/ 180 h 180"/>
                  <a:gd name="T10" fmla="*/ 174 w 347"/>
                  <a:gd name="T11" fmla="*/ 18 h 180"/>
                  <a:gd name="T12" fmla="*/ 9 w 347"/>
                  <a:gd name="T13" fmla="*/ 180 h 180"/>
                </a:gdLst>
                <a:cxnLst>
                  <a:cxn ang="0">
                    <a:pos x="T0" y="T1"/>
                  </a:cxn>
                  <a:cxn ang="0">
                    <a:pos x="T2" y="T3"/>
                  </a:cxn>
                  <a:cxn ang="0">
                    <a:pos x="T4" y="T5"/>
                  </a:cxn>
                  <a:cxn ang="0">
                    <a:pos x="T6" y="T7"/>
                  </a:cxn>
                  <a:cxn ang="0">
                    <a:pos x="T8" y="T9"/>
                  </a:cxn>
                  <a:cxn ang="0">
                    <a:pos x="T10" y="T11"/>
                  </a:cxn>
                  <a:cxn ang="0">
                    <a:pos x="T12" y="T13"/>
                  </a:cxn>
                </a:cxnLst>
                <a:rect l="0" t="0" r="r" b="b"/>
                <a:pathLst>
                  <a:path w="347" h="180">
                    <a:moveTo>
                      <a:pt x="9" y="180"/>
                    </a:moveTo>
                    <a:lnTo>
                      <a:pt x="0" y="171"/>
                    </a:lnTo>
                    <a:lnTo>
                      <a:pt x="174" y="0"/>
                    </a:lnTo>
                    <a:lnTo>
                      <a:pt x="347" y="171"/>
                    </a:lnTo>
                    <a:lnTo>
                      <a:pt x="340" y="180"/>
                    </a:lnTo>
                    <a:lnTo>
                      <a:pt x="174" y="18"/>
                    </a:lnTo>
                    <a:lnTo>
                      <a:pt x="9" y="180"/>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50" name="Freeform 30"/>
              <p:cNvSpPr/>
              <p:nvPr/>
            </p:nvSpPr>
            <p:spPr bwMode="auto">
              <a:xfrm>
                <a:off x="11379200" y="752476"/>
                <a:ext cx="169863" cy="252413"/>
              </a:xfrm>
              <a:custGeom>
                <a:gdLst>
                  <a:gd name="T0" fmla="*/ 59 w 59"/>
                  <a:gd name="T1" fmla="*/ 88 h 88"/>
                  <a:gd name="T2" fmla="*/ 52 w 59"/>
                  <a:gd name="T3" fmla="*/ 88 h 88"/>
                  <a:gd name="T4" fmla="*/ 52 w 59"/>
                  <a:gd name="T5" fmla="*/ 15 h 88"/>
                  <a:gd name="T6" fmla="*/ 44 w 59"/>
                  <a:gd name="T7" fmla="*/ 7 h 88"/>
                  <a:gd name="T8" fmla="*/ 14 w 59"/>
                  <a:gd name="T9" fmla="*/ 7 h 88"/>
                  <a:gd name="T10" fmla="*/ 6 w 59"/>
                  <a:gd name="T11" fmla="*/ 15 h 88"/>
                  <a:gd name="T12" fmla="*/ 6 w 59"/>
                  <a:gd name="T13" fmla="*/ 88 h 88"/>
                  <a:gd name="T14" fmla="*/ 0 w 59"/>
                  <a:gd name="T15" fmla="*/ 88 h 88"/>
                  <a:gd name="T16" fmla="*/ 0 w 59"/>
                  <a:gd name="T17" fmla="*/ 15 h 88"/>
                  <a:gd name="T18" fmla="*/ 14 w 59"/>
                  <a:gd name="T19" fmla="*/ 0 h 88"/>
                  <a:gd name="T20" fmla="*/ 44 w 59"/>
                  <a:gd name="T21" fmla="*/ 0 h 88"/>
                  <a:gd name="T22" fmla="*/ 59 w 59"/>
                  <a:gd name="T23" fmla="*/ 15 h 88"/>
                  <a:gd name="T24" fmla="*/ 59 w 59"/>
                  <a:gd name="T25" fmla="*/ 8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8">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grpSp>
      <p:grpSp>
        <p:nvGrpSpPr>
          <p:cNvPr id="51" name="组合 50"/>
          <p:cNvGrpSpPr/>
          <p:nvPr/>
        </p:nvGrpSpPr>
        <p:grpSpPr>
          <a:xfrm>
            <a:off x="1402799" y="4907909"/>
            <a:ext cx="4084647" cy="895392"/>
            <a:chOff x="464077" y="4245755"/>
            <a:chExt cx="4084647" cy="895391"/>
          </a:xfrm>
        </p:grpSpPr>
        <p:sp>
          <p:nvSpPr>
            <p:cNvPr id="52" name="矩形 51"/>
            <p:cNvSpPr/>
            <p:nvPr/>
          </p:nvSpPr>
          <p:spPr>
            <a:xfrm>
              <a:off x="464077" y="4303957"/>
              <a:ext cx="829186" cy="781804"/>
            </a:xfrm>
            <a:prstGeom prst="rect">
              <a:avLst/>
            </a:prstGeom>
            <a:solidFill>
              <a:schemeClr val="tx1">
                <a:lumMod val="50000"/>
                <a:lumOff val="50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53" name="TextBox 21"/>
            <p:cNvSpPr txBox="1"/>
            <p:nvPr/>
          </p:nvSpPr>
          <p:spPr>
            <a:xfrm>
              <a:off x="1608910" y="4633636"/>
              <a:ext cx="2939814" cy="507510"/>
            </a:xfrm>
            <a:prstGeom prst="rect">
              <a:avLst/>
            </a:prstGeom>
            <a:noFill/>
          </p:spPr>
          <p:txBody>
            <a:bodyPr wrap="square" lIns="0" tIns="0" rIns="0" bIns="0" rtlCol="0">
              <a:spAutoFit/>
            </a:bodyPr>
            <a:lstStyle/>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54" name="Subtitle 2"/>
            <p:cNvSpPr txBox="1"/>
            <p:nvPr/>
          </p:nvSpPr>
          <p:spPr>
            <a:xfrm>
              <a:off x="1513070" y="4245755"/>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地推推广计划</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55" name="Freeform 93"/>
            <p:cNvSpPr>
              <a:spLocks noEditPoints="1"/>
            </p:cNvSpPr>
            <p:nvPr/>
          </p:nvSpPr>
          <p:spPr bwMode="auto">
            <a:xfrm>
              <a:off x="624018" y="4489422"/>
              <a:ext cx="451893" cy="442777"/>
            </a:xfrm>
            <a:custGeom>
              <a:gdLst>
                <a:gd name="T0" fmla="*/ 187 w 192"/>
                <a:gd name="T1" fmla="*/ 110 h 188"/>
                <a:gd name="T2" fmla="*/ 166 w 192"/>
                <a:gd name="T3" fmla="*/ 72 h 188"/>
                <a:gd name="T4" fmla="*/ 137 w 192"/>
                <a:gd name="T5" fmla="*/ 72 h 188"/>
                <a:gd name="T6" fmla="*/ 138 w 192"/>
                <a:gd name="T7" fmla="*/ 67 h 188"/>
                <a:gd name="T8" fmla="*/ 142 w 192"/>
                <a:gd name="T9" fmla="*/ 3 h 188"/>
                <a:gd name="T10" fmla="*/ 128 w 192"/>
                <a:gd name="T11" fmla="*/ 3 h 188"/>
                <a:gd name="T12" fmla="*/ 98 w 192"/>
                <a:gd name="T13" fmla="*/ 54 h 188"/>
                <a:gd name="T14" fmla="*/ 83 w 192"/>
                <a:gd name="T15" fmla="*/ 78 h 188"/>
                <a:gd name="T16" fmla="*/ 61 w 192"/>
                <a:gd name="T17" fmla="*/ 94 h 188"/>
                <a:gd name="T18" fmla="*/ 9 w 192"/>
                <a:gd name="T19" fmla="*/ 86 h 188"/>
                <a:gd name="T20" fmla="*/ 0 w 192"/>
                <a:gd name="T21" fmla="*/ 179 h 188"/>
                <a:gd name="T22" fmla="*/ 52 w 192"/>
                <a:gd name="T23" fmla="*/ 188 h 188"/>
                <a:gd name="T24" fmla="*/ 65 w 192"/>
                <a:gd name="T25" fmla="*/ 179 h 188"/>
                <a:gd name="T26" fmla="*/ 75 w 192"/>
                <a:gd name="T27" fmla="*/ 188 h 188"/>
                <a:gd name="T28" fmla="*/ 131 w 192"/>
                <a:gd name="T29" fmla="*/ 188 h 188"/>
                <a:gd name="T30" fmla="*/ 175 w 192"/>
                <a:gd name="T31" fmla="*/ 181 h 188"/>
                <a:gd name="T32" fmla="*/ 185 w 192"/>
                <a:gd name="T33" fmla="*/ 146 h 188"/>
                <a:gd name="T34" fmla="*/ 190 w 192"/>
                <a:gd name="T35" fmla="*/ 123 h 188"/>
                <a:gd name="T36" fmla="*/ 52 w 192"/>
                <a:gd name="T37" fmla="*/ 180 h 188"/>
                <a:gd name="T38" fmla="*/ 8 w 192"/>
                <a:gd name="T39" fmla="*/ 179 h 188"/>
                <a:gd name="T40" fmla="*/ 9 w 192"/>
                <a:gd name="T41" fmla="*/ 94 h 188"/>
                <a:gd name="T42" fmla="*/ 53 w 192"/>
                <a:gd name="T43" fmla="*/ 95 h 188"/>
                <a:gd name="T44" fmla="*/ 179 w 192"/>
                <a:gd name="T45" fmla="*/ 106 h 188"/>
                <a:gd name="T46" fmla="*/ 179 w 192"/>
                <a:gd name="T47" fmla="*/ 113 h 188"/>
                <a:gd name="T48" fmla="*/ 176 w 192"/>
                <a:gd name="T49" fmla="*/ 133 h 188"/>
                <a:gd name="T50" fmla="*/ 175 w 192"/>
                <a:gd name="T51" fmla="*/ 140 h 188"/>
                <a:gd name="T52" fmla="*/ 172 w 192"/>
                <a:gd name="T53" fmla="*/ 160 h 188"/>
                <a:gd name="T54" fmla="*/ 170 w 192"/>
                <a:gd name="T55" fmla="*/ 164 h 188"/>
                <a:gd name="T56" fmla="*/ 160 w 192"/>
                <a:gd name="T57" fmla="*/ 180 h 188"/>
                <a:gd name="T58" fmla="*/ 71 w 192"/>
                <a:gd name="T59" fmla="*/ 177 h 188"/>
                <a:gd name="T60" fmla="*/ 61 w 192"/>
                <a:gd name="T61" fmla="*/ 102 h 188"/>
                <a:gd name="T62" fmla="*/ 73 w 192"/>
                <a:gd name="T63" fmla="*/ 102 h 188"/>
                <a:gd name="T64" fmla="*/ 90 w 192"/>
                <a:gd name="T65" fmla="*/ 81 h 188"/>
                <a:gd name="T66" fmla="*/ 103 w 192"/>
                <a:gd name="T67" fmla="*/ 60 h 188"/>
                <a:gd name="T68" fmla="*/ 133 w 192"/>
                <a:gd name="T69" fmla="*/ 10 h 188"/>
                <a:gd name="T70" fmla="*/ 145 w 192"/>
                <a:gd name="T71" fmla="*/ 35 h 188"/>
                <a:gd name="T72" fmla="*/ 131 w 192"/>
                <a:gd name="T73" fmla="*/ 77 h 188"/>
                <a:gd name="T74" fmla="*/ 165 w 192"/>
                <a:gd name="T75" fmla="*/ 81 h 188"/>
                <a:gd name="T76" fmla="*/ 179 w 192"/>
                <a:gd name="T77" fmla="*/ 106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88">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sp>
        <p:nvSpPr>
          <p:cNvPr id="58" name="平行四边形 57"/>
          <p:cNvSpPr/>
          <p:nvPr/>
        </p:nvSpPr>
        <p:spPr>
          <a:xfrm>
            <a:off x="5065914" y="-12272"/>
            <a:ext cx="7152197" cy="6876581"/>
          </a:xfrm>
          <a:prstGeom prst="parallelogram">
            <a:avLst>
              <a:gd name="adj" fmla="val 57289"/>
            </a:avLst>
          </a:prstGeom>
          <a:solidFill>
            <a:srgbClr val="22252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57" name="TextBox 21"/>
          <p:cNvSpPr txBox="1"/>
          <p:nvPr/>
        </p:nvSpPr>
        <p:spPr>
          <a:xfrm>
            <a:off x="7632171" y="2859087"/>
            <a:ext cx="2733163" cy="1197700"/>
          </a:xfrm>
          <a:prstGeom prst="rect">
            <a:avLst/>
          </a:prstGeom>
          <a:noFill/>
        </p:spPr>
        <p:txBody>
          <a:bodyPr wrap="square" lIns="0" tIns="0" rIns="0" bIns="0" rtlCol="0">
            <a:spAutoFit/>
          </a:bodyPr>
          <a:lstStyle/>
          <a:p>
            <a:pPr>
              <a:lnSpc>
                <a:spcPct val="150000"/>
              </a:lnSpc>
            </a:pPr>
            <a:r>
              <a:rPr lang="en-US" altLang="zh-CN">
                <a:solidFill>
                  <a:schemeClr val="bg1"/>
                </a:solidFill>
                <a:latin typeface="思源黑体" panose="020b0500000000000000" pitchFamily="34" charset="-122"/>
                <a:ea typeface="思源黑体" panose="020b0500000000000000" pitchFamily="34" charset="-122"/>
              </a:rPr>
              <a:t>YOUR MARKETING PLAN FOR TECHNOLOGY PRODUCTS</a:t>
            </a:r>
            <a:endParaRPr lang="en-US" altLang="zh-CN">
              <a:solidFill>
                <a:schemeClr val="bg1"/>
              </a:solidFill>
              <a:latin typeface="思源黑体" panose="020b0500000000000000" pitchFamily="34" charset="-122"/>
              <a:ea typeface="思源黑体" panose="020b0500000000000000" pitchFamily="34" charset="-122"/>
            </a:endParaRPr>
          </a:p>
        </p:txBody>
      </p:sp>
      <p:grpSp>
        <p:nvGrpSpPr>
          <p:cNvPr id="32" name="组合 31"/>
          <p:cNvGrpSpPr/>
          <p:nvPr/>
        </p:nvGrpSpPr>
        <p:grpSpPr>
          <a:xfrm>
            <a:off x="727987" y="509031"/>
            <a:ext cx="3189637" cy="640990"/>
            <a:chOff x="947634" y="309304"/>
            <a:chExt cx="2392228" cy="480743"/>
          </a:xfrm>
        </p:grpSpPr>
        <p:sp>
          <p:nvSpPr>
            <p:cNvPr id="3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56" name="文本框 55"/>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推广计划</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1+#ppt_w/2"/>
                                          </p:val>
                                        </p:tav>
                                        <p:tav tm="100000">
                                          <p:val>
                                            <p:strVal val="#ppt_x"/>
                                          </p:val>
                                        </p:tav>
                                      </p:tavLst>
                                    </p:anim>
                                    <p:anim calcmode="lin" valueType="num">
                                      <p:cBhvr additive="base">
                                        <p:cTn id="27" dur="500" fill="hold"/>
                                        <p:tgtEl>
                                          <p:spTgt spid="4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2"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1+#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randombar(horizontal)">
                                      <p:cBhvr>
                                        <p:cTn id="3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8" grpId="0" animBg="1"/>
      <p:bldP spid="57"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6004077"/>
            <a:ext cx="12192000" cy="85953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6" name="组合 5"/>
          <p:cNvGrpSpPr/>
          <p:nvPr/>
        </p:nvGrpSpPr>
        <p:grpSpPr>
          <a:xfrm>
            <a:off x="3603110" y="2449529"/>
            <a:ext cx="1732101" cy="3554547"/>
            <a:chOff x="2841758" y="1831573"/>
            <a:chExt cx="1449372" cy="2974340"/>
          </a:xfrm>
          <a:effectLst>
            <a:outerShdw blurRad="254000" dist="63500" dir="2700000" algn="tl" rotWithShape="0">
              <a:prstClr val="black">
                <a:alpha val="30000"/>
              </a:prstClr>
            </a:outerShdw>
          </a:effectLst>
        </p:grpSpPr>
        <p:pic>
          <p:nvPicPr>
            <p:cNvPr id="8"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339" y="2184871"/>
              <a:ext cx="1254213" cy="1849060"/>
            </a:xfrm>
            <a:custGeom>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cxnLst>
                <a:cxn ang="0">
                  <a:pos x="connsiteX0" y="connsiteY0"/>
                </a:cxn>
                <a:cxn ang="0">
                  <a:pos x="connsiteX1" y="connsiteY1"/>
                </a:cxn>
                <a:cxn ang="0">
                  <a:pos x="connsiteX2" y="connsiteY2"/>
                </a:cxn>
                <a:cxn ang="0">
                  <a:pos x="connsiteX3" y="connsiteY3"/>
                </a:cxn>
              </a:cxnLst>
              <a:rect l="l" t="t" r="r" b="b"/>
              <a:pathLst>
                <a:path w="1672283" h="2967716">
                  <a:moveTo>
                    <a:pt x="0" y="0"/>
                  </a:moveTo>
                  <a:lnTo>
                    <a:pt x="1672284" y="0"/>
                  </a:lnTo>
                  <a:lnTo>
                    <a:pt x="1672284" y="2967716"/>
                  </a:lnTo>
                  <a:lnTo>
                    <a:pt x="0" y="2967716"/>
                  </a:lnTo>
                  <a:close/>
                </a:path>
              </a:pathLst>
            </a:custGeom>
          </p:spPr>
        </p:pic>
      </p:grpSp>
      <p:grpSp>
        <p:nvGrpSpPr>
          <p:cNvPr id="7" name="组合 6"/>
          <p:cNvGrpSpPr/>
          <p:nvPr/>
        </p:nvGrpSpPr>
        <p:grpSpPr>
          <a:xfrm>
            <a:off x="6894142" y="2449529"/>
            <a:ext cx="1732101" cy="3554547"/>
            <a:chOff x="4852869" y="1831573"/>
            <a:chExt cx="1449372" cy="2974340"/>
          </a:xfrm>
          <a:effectLst>
            <a:outerShdw blurRad="254000" dist="63500" dir="2700000" algn="tl" rotWithShape="0">
              <a:prstClr val="black">
                <a:alpha val="30000"/>
              </a:prstClr>
            </a:outerShdw>
          </a:effectLst>
        </p:grpSpPr>
        <p:pic>
          <p:nvPicPr>
            <p:cNvPr id="9"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449" y="2184872"/>
              <a:ext cx="1254213" cy="1907149"/>
            </a:xfrm>
            <a:custGeom>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cxnLst>
                <a:cxn ang="0">
                  <a:pos x="connsiteX0" y="connsiteY0"/>
                </a:cxn>
                <a:cxn ang="0">
                  <a:pos x="connsiteX1" y="connsiteY1"/>
                </a:cxn>
                <a:cxn ang="0">
                  <a:pos x="connsiteX2" y="connsiteY2"/>
                </a:cxn>
                <a:cxn ang="0">
                  <a:pos x="connsiteX3" y="connsiteY3"/>
                </a:cxn>
              </a:cxnLst>
              <a:rect l="l" t="t" r="r" b="b"/>
              <a:pathLst>
                <a:path w="1672283" h="2967716">
                  <a:moveTo>
                    <a:pt x="0" y="0"/>
                  </a:moveTo>
                  <a:lnTo>
                    <a:pt x="1672284" y="0"/>
                  </a:lnTo>
                  <a:lnTo>
                    <a:pt x="1672284" y="2967716"/>
                  </a:lnTo>
                  <a:lnTo>
                    <a:pt x="0" y="2967716"/>
                  </a:lnTo>
                  <a:close/>
                </a:path>
              </a:pathLst>
            </a:custGeom>
          </p:spPr>
        </p:pic>
      </p:grpSp>
      <p:grpSp>
        <p:nvGrpSpPr>
          <p:cNvPr id="5" name="组合 4"/>
          <p:cNvGrpSpPr/>
          <p:nvPr/>
        </p:nvGrpSpPr>
        <p:grpSpPr>
          <a:xfrm>
            <a:off x="5150759" y="2104030"/>
            <a:ext cx="1992435" cy="4088791"/>
            <a:chOff x="3738395" y="1514715"/>
            <a:chExt cx="1667211" cy="3421380"/>
          </a:xfrm>
          <a:effectLst>
            <a:outerShdw blurRad="254000" dist="63500" dir="2700000" algn="tl" rotWithShape="0">
              <a:prstClr val="black">
                <a:alpha val="30000"/>
              </a:prstClr>
            </a:outerShdw>
          </a:effectLst>
        </p:grpSpPr>
        <p:pic>
          <p:nvPicPr>
            <p:cNvPr id="15"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0641" y="1921114"/>
              <a:ext cx="1442720" cy="2112817"/>
            </a:xfrm>
            <a:custGeom>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p:spPr>
        </p:pic>
      </p:grpSp>
      <p:sp>
        <p:nvSpPr>
          <p:cNvPr id="4" name="矩形 3"/>
          <p:cNvSpPr/>
          <p:nvPr/>
        </p:nvSpPr>
        <p:spPr>
          <a:xfrm>
            <a:off x="2820793" y="5241752"/>
            <a:ext cx="6567252" cy="1621859"/>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20" name="组合 19"/>
          <p:cNvGrpSpPr/>
          <p:nvPr/>
        </p:nvGrpSpPr>
        <p:grpSpPr>
          <a:xfrm>
            <a:off x="921229" y="2386729"/>
            <a:ext cx="2082980" cy="1838212"/>
            <a:chOff x="837608" y="2035522"/>
            <a:chExt cx="2082980" cy="1838213"/>
          </a:xfrm>
        </p:grpSpPr>
        <p:sp>
          <p:nvSpPr>
            <p:cNvPr id="18" name="TextBox 21"/>
            <p:cNvSpPr txBox="1"/>
            <p:nvPr/>
          </p:nvSpPr>
          <p:spPr>
            <a:xfrm>
              <a:off x="837608" y="2540357"/>
              <a:ext cx="2082980" cy="1333378"/>
            </a:xfrm>
            <a:prstGeom prst="rect">
              <a:avLst/>
            </a:prstGeom>
            <a:noFill/>
          </p:spPr>
          <p:txBody>
            <a:bodyPr wrap="square" lIns="0" tIns="0" rIns="0" bIns="0" rtlCol="0">
              <a:spAutoFit/>
            </a:bodyPr>
            <a:lstStyle/>
            <a:p>
              <a:pPr algn="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您的内容打在这里，或者通过复制您的文本后，在此框中选择粘贴并选择只保留文字。您的内容打在这里您的内容打在或者通过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9" name="Subtitle 2"/>
            <p:cNvSpPr txBox="1"/>
            <p:nvPr/>
          </p:nvSpPr>
          <p:spPr>
            <a:xfrm>
              <a:off x="1026480" y="2035522"/>
              <a:ext cx="1890039" cy="414007"/>
            </a:xfrm>
            <a:prstGeom prst="rect">
              <a:avLst/>
            </a:prstGeom>
            <a:solidFill>
              <a:srgbClr val="22252A"/>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自媒体网络推广</a:t>
              </a:r>
              <a:endParaRPr lang="id-ID"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21" name="组合 20"/>
          <p:cNvGrpSpPr/>
          <p:nvPr/>
        </p:nvGrpSpPr>
        <p:grpSpPr>
          <a:xfrm>
            <a:off x="9182029" y="2417541"/>
            <a:ext cx="2100072" cy="1838212"/>
            <a:chOff x="626546" y="2035522"/>
            <a:chExt cx="2100072" cy="1838213"/>
          </a:xfrm>
        </p:grpSpPr>
        <p:sp>
          <p:nvSpPr>
            <p:cNvPr id="22" name="TextBox 21"/>
            <p:cNvSpPr txBox="1"/>
            <p:nvPr/>
          </p:nvSpPr>
          <p:spPr>
            <a:xfrm>
              <a:off x="643638" y="2540357"/>
              <a:ext cx="2082980" cy="1333378"/>
            </a:xfrm>
            <a:prstGeom prst="rect">
              <a:avLst/>
            </a:prstGeom>
            <a:noFill/>
          </p:spPr>
          <p:txBody>
            <a:bodyPr wrap="square" lIns="0" tIns="0" rIns="0" bIns="0" rtlCol="0">
              <a:spAutoFit/>
            </a:bodyPr>
            <a:lstStyle/>
            <a:p>
              <a:pP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您的内容打在这里，或者通过复制您的文本后，在此框中选择粘贴并选择只保留文字。您的内容打在这里您的内容打在或者通过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3" name="Subtitle 2"/>
            <p:cNvSpPr txBox="1"/>
            <p:nvPr/>
          </p:nvSpPr>
          <p:spPr>
            <a:xfrm>
              <a:off x="626546" y="2035522"/>
              <a:ext cx="1829850" cy="414007"/>
            </a:xfrm>
            <a:prstGeom prst="rect">
              <a:avLst/>
            </a:prstGeom>
            <a:solidFill>
              <a:srgbClr val="22252A"/>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朋友圈互动推广</a:t>
              </a:r>
              <a:endParaRPr lang="id-ID"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sp>
        <p:nvSpPr>
          <p:cNvPr id="24" name="Subtitle 2"/>
          <p:cNvSpPr txBox="1"/>
          <p:nvPr/>
        </p:nvSpPr>
        <p:spPr>
          <a:xfrm>
            <a:off x="3802377" y="5520028"/>
            <a:ext cx="4604084" cy="489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a:solidFill>
                  <a:schemeClr val="bg1"/>
                </a:solidFill>
                <a:latin typeface="思源黑体" panose="020b0500000000000000" pitchFamily="34" charset="-122"/>
                <a:ea typeface="思源黑体" panose="020b0500000000000000" pitchFamily="34" charset="-122"/>
                <a:cs typeface="Lato" panose="020f0502020204030203" pitchFamily="34" charset="0"/>
              </a:rPr>
              <a:t>网络营销计划方案</a:t>
            </a:r>
            <a:endParaRPr lang="id-ID">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25" name="Subtitle 2"/>
          <p:cNvSpPr txBox="1"/>
          <p:nvPr/>
        </p:nvSpPr>
        <p:spPr>
          <a:xfrm>
            <a:off x="3934723" y="5997280"/>
            <a:ext cx="4339391" cy="35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en-US" altLang="zh-CN" sz="1800">
                <a:solidFill>
                  <a:schemeClr val="bg1"/>
                </a:solidFill>
                <a:latin typeface="思源黑体" panose="020b0500000000000000" pitchFamily="34" charset="-122"/>
                <a:ea typeface="思源黑体" panose="020b0500000000000000" pitchFamily="34" charset="-122"/>
                <a:cs typeface="Lato Light" panose="020f0502020204030203" pitchFamily="34" charset="0"/>
              </a:rPr>
              <a:t>YOUR TECHNOLOGY PRODUCTS</a:t>
            </a:r>
            <a:endParaRPr lang="id-ID" sz="1800">
              <a:solidFill>
                <a:schemeClr val="bg1"/>
              </a:solidFill>
              <a:latin typeface="思源黑体" panose="020b0500000000000000" pitchFamily="34" charset="-122"/>
              <a:ea typeface="思源黑体" panose="020b0500000000000000" pitchFamily="34" charset="-122"/>
              <a:cs typeface="Lato Light" panose="020f0502020204030203" pitchFamily="34" charset="0"/>
            </a:endParaRPr>
          </a:p>
        </p:txBody>
      </p:sp>
      <p:grpSp>
        <p:nvGrpSpPr>
          <p:cNvPr id="27" name="组合 26"/>
          <p:cNvGrpSpPr/>
          <p:nvPr/>
        </p:nvGrpSpPr>
        <p:grpSpPr>
          <a:xfrm>
            <a:off x="727987" y="509031"/>
            <a:ext cx="3189637" cy="640990"/>
            <a:chOff x="947634" y="309304"/>
            <a:chExt cx="2392228" cy="480743"/>
          </a:xfrm>
        </p:grpSpPr>
        <p:sp>
          <p:nvSpPr>
            <p:cNvPr id="28"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9" name="文本框 28"/>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销售计划</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par>
                                <p:cTn id="18" presetID="2" presetClass="entr" presetSubtype="4"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4" grpId="0"/>
      <p:bldP spid="2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3849636" y="2706816"/>
            <a:ext cx="4353797" cy="4168323"/>
            <a:chOff x="3513680" y="1931126"/>
            <a:chExt cx="5164640" cy="4944623"/>
          </a:xfrm>
        </p:grpSpPr>
        <p:pic>
          <p:nvPicPr>
            <p:cNvPr id="6" name="Picture 2" descr="E:\lizzy\PPT-by lizzy\自制PNG\iphone5-b.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405360" y="3112168"/>
              <a:ext cx="3276704" cy="3763581"/>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Arial"/>
                <a:ea typeface="微软雅黑" panose="020b0503020204020204" charset="-122"/>
              </a:endParaRPr>
            </a:p>
          </p:txBody>
        </p:sp>
      </p:grpSp>
      <p:grpSp>
        <p:nvGrpSpPr>
          <p:cNvPr id="8" name="组合 7"/>
          <p:cNvGrpSpPr/>
          <p:nvPr/>
        </p:nvGrpSpPr>
        <p:grpSpPr>
          <a:xfrm>
            <a:off x="3847515" y="3400736"/>
            <a:ext cx="1101784" cy="1101784"/>
            <a:chOff x="3427660" y="3452388"/>
            <a:chExt cx="1484148" cy="1484148"/>
          </a:xfrm>
          <a:effectLst>
            <a:outerShdw blurRad="254000" dist="63500" dir="2700000" algn="tl" rotWithShape="0">
              <a:prstClr val="black">
                <a:alpha val="30000"/>
              </a:prstClr>
            </a:outerShdw>
          </a:effectLst>
        </p:grpSpPr>
        <p:sp>
          <p:nvSpPr>
            <p:cNvPr id="12" name="椭圆 11"/>
            <p:cNvSpPr/>
            <p:nvPr/>
          </p:nvSpPr>
          <p:spPr>
            <a:xfrm>
              <a:off x="3427660" y="3452388"/>
              <a:ext cx="1484148" cy="14841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chemeClr val="tx1"/>
                </a:solidFill>
                <a:latin typeface="Arial"/>
                <a:ea typeface="微软雅黑" panose="020b0503020204020204" charset="-122"/>
              </a:endParaRPr>
            </a:p>
          </p:txBody>
        </p:sp>
        <p:grpSp>
          <p:nvGrpSpPr>
            <p:cNvPr id="13" name="组合 12"/>
            <p:cNvGrpSpPr>
              <a:grpSpLocks noChangeAspect="1"/>
            </p:cNvGrpSpPr>
            <p:nvPr/>
          </p:nvGrpSpPr>
          <p:grpSpPr>
            <a:xfrm>
              <a:off x="3809886" y="3874477"/>
              <a:ext cx="719696" cy="551771"/>
              <a:chOff x="5611813" y="1835150"/>
              <a:chExt cx="285750" cy="219076"/>
            </a:xfrm>
            <a:solidFill>
              <a:schemeClr val="bg1"/>
            </a:solidFill>
          </p:grpSpPr>
          <p:sp>
            <p:nvSpPr>
              <p:cNvPr id="14" name="Freeform 57"/>
              <p:cNvSpPr/>
              <p:nvPr/>
            </p:nvSpPr>
            <p:spPr bwMode="auto">
              <a:xfrm>
                <a:off x="5611813" y="2046288"/>
                <a:ext cx="285750" cy="7938"/>
              </a:xfrm>
              <a:custGeom>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sp>
            <p:nvSpPr>
              <p:cNvPr id="15" name="Rectangle 58"/>
              <p:cNvSpPr>
                <a:spLocks noChangeArrowheads="1"/>
              </p:cNvSpPr>
              <p:nvPr/>
            </p:nvSpPr>
            <p:spPr bwMode="auto">
              <a:xfrm>
                <a:off x="5648326" y="1884363"/>
                <a:ext cx="41275" cy="139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sp>
            <p:nvSpPr>
              <p:cNvPr id="16" name="Rectangle 59"/>
              <p:cNvSpPr>
                <a:spLocks noChangeArrowheads="1"/>
              </p:cNvSpPr>
              <p:nvPr/>
            </p:nvSpPr>
            <p:spPr bwMode="auto">
              <a:xfrm>
                <a:off x="5708651" y="1835150"/>
                <a:ext cx="41275" cy="188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sp>
            <p:nvSpPr>
              <p:cNvPr id="17" name="Rectangle 60"/>
              <p:cNvSpPr>
                <a:spLocks noChangeArrowheads="1"/>
              </p:cNvSpPr>
              <p:nvPr/>
            </p:nvSpPr>
            <p:spPr bwMode="auto">
              <a:xfrm>
                <a:off x="5768976" y="1895475"/>
                <a:ext cx="41275" cy="128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sp>
            <p:nvSpPr>
              <p:cNvPr id="18" name="Rectangle 61"/>
              <p:cNvSpPr>
                <a:spLocks noChangeArrowheads="1"/>
              </p:cNvSpPr>
              <p:nvPr/>
            </p:nvSpPr>
            <p:spPr bwMode="auto">
              <a:xfrm>
                <a:off x="5829301" y="1936750"/>
                <a:ext cx="41275" cy="8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grpSp>
      </p:grpSp>
      <p:grpSp>
        <p:nvGrpSpPr>
          <p:cNvPr id="19" name="组合 18"/>
          <p:cNvGrpSpPr/>
          <p:nvPr/>
        </p:nvGrpSpPr>
        <p:grpSpPr>
          <a:xfrm>
            <a:off x="6963488" y="4630408"/>
            <a:ext cx="1101784" cy="1101784"/>
            <a:chOff x="7270150" y="4604902"/>
            <a:chExt cx="1484148" cy="1484148"/>
          </a:xfrm>
          <a:effectLst>
            <a:outerShdw blurRad="254000" dist="63500" dir="2700000" algn="tl" rotWithShape="0">
              <a:prstClr val="black">
                <a:alpha val="30000"/>
              </a:prstClr>
            </a:outerShdw>
          </a:effectLst>
        </p:grpSpPr>
        <p:sp>
          <p:nvSpPr>
            <p:cNvPr id="20" name="椭圆 19"/>
            <p:cNvSpPr/>
            <p:nvPr/>
          </p:nvSpPr>
          <p:spPr>
            <a:xfrm>
              <a:off x="7270150" y="4604902"/>
              <a:ext cx="1484148" cy="148414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chemeClr val="tx1"/>
                </a:solidFill>
                <a:latin typeface="Arial"/>
                <a:ea typeface="微软雅黑" panose="020b0503020204020204" charset="-122"/>
              </a:endParaRPr>
            </a:p>
          </p:txBody>
        </p:sp>
        <p:sp>
          <p:nvSpPr>
            <p:cNvPr id="21" name="椭圆形标注 20"/>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Arial"/>
                <a:ea typeface="微软雅黑" panose="020b0503020204020204" charset="-122"/>
              </a:endParaRPr>
            </a:p>
          </p:txBody>
        </p:sp>
      </p:grpSp>
      <p:grpSp>
        <p:nvGrpSpPr>
          <p:cNvPr id="22" name="组合 21"/>
          <p:cNvGrpSpPr/>
          <p:nvPr/>
        </p:nvGrpSpPr>
        <p:grpSpPr>
          <a:xfrm>
            <a:off x="6863681" y="2298952"/>
            <a:ext cx="1101784" cy="1101784"/>
            <a:chOff x="7270150" y="1939337"/>
            <a:chExt cx="1484148" cy="1484148"/>
          </a:xfrm>
          <a:effectLst>
            <a:outerShdw blurRad="254000" dist="63500" dir="2700000" algn="tl" rotWithShape="0">
              <a:prstClr val="black">
                <a:alpha val="30000"/>
              </a:prstClr>
            </a:outerShdw>
          </a:effectLst>
        </p:grpSpPr>
        <p:sp>
          <p:nvSpPr>
            <p:cNvPr id="23" name="椭圆 22"/>
            <p:cNvSpPr/>
            <p:nvPr/>
          </p:nvSpPr>
          <p:spPr>
            <a:xfrm>
              <a:off x="7270150" y="1939337"/>
              <a:ext cx="1484148" cy="1484148"/>
            </a:xfrm>
            <a:prstGeom prst="ellips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schemeClr val="tx1"/>
                </a:solidFill>
                <a:latin typeface="Arial"/>
                <a:ea typeface="微软雅黑" panose="020b0503020204020204" charset="-122"/>
              </a:endParaRPr>
            </a:p>
          </p:txBody>
        </p:sp>
        <p:grpSp>
          <p:nvGrpSpPr>
            <p:cNvPr id="24" name="组合 23"/>
            <p:cNvGrpSpPr/>
            <p:nvPr/>
          </p:nvGrpSpPr>
          <p:grpSpPr>
            <a:xfrm>
              <a:off x="7628394" y="2388545"/>
              <a:ext cx="767661" cy="585733"/>
              <a:chOff x="12227116" y="4392007"/>
              <a:chExt cx="627436" cy="478740"/>
            </a:xfrm>
          </p:grpSpPr>
          <p:sp>
            <p:nvSpPr>
              <p:cNvPr id="25" name="Freeform 112"/>
              <p:cNvSpPr>
                <a:spLocks noEditPoints="1"/>
              </p:cNvSpPr>
              <p:nvPr/>
            </p:nvSpPr>
            <p:spPr bwMode="auto">
              <a:xfrm>
                <a:off x="12303279" y="4392007"/>
                <a:ext cx="482364" cy="301026"/>
              </a:xfrm>
              <a:custGeom>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sp>
            <p:nvSpPr>
              <p:cNvPr id="26" name="Freeform 113"/>
              <p:cNvSpPr>
                <a:spLocks noEditPoints="1"/>
              </p:cNvSpPr>
              <p:nvPr/>
            </p:nvSpPr>
            <p:spPr bwMode="auto">
              <a:xfrm>
                <a:off x="12227116" y="4707540"/>
                <a:ext cx="627436" cy="163207"/>
              </a:xfrm>
              <a:custGeom>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a:solidFill>
                    <a:prstClr val="black"/>
                  </a:solidFill>
                  <a:latin typeface="Arial"/>
                  <a:ea typeface="微软雅黑" panose="020b0503020204020204" charset="-122"/>
                </a:endParaRPr>
              </a:p>
            </p:txBody>
          </p:sp>
        </p:grpSp>
      </p:grpSp>
      <p:sp>
        <p:nvSpPr>
          <p:cNvPr id="27" name="矩形 26"/>
          <p:cNvSpPr/>
          <p:nvPr/>
        </p:nvSpPr>
        <p:spPr>
          <a:xfrm>
            <a:off x="1504109" y="3362631"/>
            <a:ext cx="1813344" cy="338554"/>
          </a:xfrm>
          <a:prstGeom prst="rect">
            <a:avLst/>
          </a:prstGeom>
          <a:solidFill>
            <a:schemeClr val="tx1">
              <a:lumMod val="50000"/>
              <a:lumOff val="50000"/>
            </a:schemeClr>
          </a:solidFill>
          <a:effectLst>
            <a:outerShdw blurRad="127000" dist="38100" dir="2700000" algn="tl" rotWithShape="0">
              <a:prstClr val="black">
                <a:alpha val="30000"/>
              </a:prstClr>
            </a:outerShdw>
          </a:effectLst>
        </p:spPr>
        <p:txBody>
          <a:bodyPr wrap="square">
            <a:spAutoFit/>
          </a:bodyPr>
          <a:lstStyle/>
          <a:p>
            <a:pPr algn="ctr" defTabSz="914400">
              <a:defRPr/>
            </a:pPr>
            <a:r>
              <a:rPr lang="zh-CN" altLang="en-US" sz="1600" b="1">
                <a:solidFill>
                  <a:schemeClr val="bg1"/>
                </a:solidFill>
                <a:latin typeface="思源黑体" panose="020b0500000000000000" pitchFamily="34" charset="-122"/>
                <a:ea typeface="思源黑体" panose="020b0500000000000000" pitchFamily="34" charset="-122"/>
              </a:rPr>
              <a:t>互联技术推广</a:t>
            </a:r>
            <a:endParaRPr lang="zh-CN" altLang="en-US" sz="1600" b="1">
              <a:solidFill>
                <a:schemeClr val="bg1"/>
              </a:solidFill>
              <a:latin typeface="思源黑体" panose="020b0500000000000000" pitchFamily="34" charset="-122"/>
              <a:ea typeface="思源黑体" panose="020b0500000000000000" pitchFamily="34" charset="-122"/>
            </a:endParaRPr>
          </a:p>
        </p:txBody>
      </p:sp>
      <p:sp>
        <p:nvSpPr>
          <p:cNvPr id="28" name="矩形 27"/>
          <p:cNvSpPr/>
          <p:nvPr/>
        </p:nvSpPr>
        <p:spPr>
          <a:xfrm>
            <a:off x="815414" y="3859929"/>
            <a:ext cx="2615556" cy="830805"/>
          </a:xfrm>
          <a:prstGeom prst="rect">
            <a:avLst/>
          </a:prstGeom>
        </p:spPr>
        <p:txBody>
          <a:bodyPr wrap="square">
            <a:spAutoFit/>
          </a:bodyPr>
          <a:lstStyle/>
          <a:p>
            <a:pPr algn="r">
              <a:lnSpc>
                <a:spcPct val="120000"/>
              </a:lnSpc>
              <a:defRPr/>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可通过右键选择只保留文本可通过右键选择只保留文本来粘贴您的内容来粘贴您的内容</a:t>
            </a:r>
            <a:endParaRPr lang="zh-CN" altLang="en-US"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9" name="矩形 28"/>
          <p:cNvSpPr/>
          <p:nvPr/>
        </p:nvSpPr>
        <p:spPr>
          <a:xfrm>
            <a:off x="8649019" y="2084851"/>
            <a:ext cx="1813344" cy="338554"/>
          </a:xfrm>
          <a:prstGeom prst="rect">
            <a:avLst/>
          </a:prstGeom>
          <a:solidFill>
            <a:srgbClr val="22252A"/>
          </a:solidFill>
          <a:effectLst>
            <a:outerShdw blurRad="127000" dist="38100" dir="2700000" algn="tl" rotWithShape="0">
              <a:prstClr val="black">
                <a:alpha val="30000"/>
              </a:prstClr>
            </a:outerShdw>
          </a:effectLst>
        </p:spPr>
        <p:txBody>
          <a:bodyPr wrap="square">
            <a:spAutoFit/>
          </a:bodyPr>
          <a:lstStyle/>
          <a:p>
            <a:pPr algn="ctr" defTabSz="914400">
              <a:defRPr/>
            </a:pPr>
            <a:r>
              <a:rPr lang="zh-CN" altLang="en-US" sz="1600" b="1">
                <a:solidFill>
                  <a:schemeClr val="bg1"/>
                </a:solidFill>
                <a:latin typeface="思源黑体" panose="020b0500000000000000" pitchFamily="34" charset="-122"/>
                <a:ea typeface="思源黑体" panose="020b0500000000000000" pitchFamily="34" charset="-122"/>
              </a:rPr>
              <a:t>核心营销计划</a:t>
            </a:r>
            <a:endParaRPr lang="zh-CN" altLang="en-US" sz="1600" b="1">
              <a:solidFill>
                <a:schemeClr val="bg1"/>
              </a:solidFill>
              <a:latin typeface="思源黑体" panose="020b0500000000000000" pitchFamily="34" charset="-122"/>
              <a:ea typeface="思源黑体" panose="020b0500000000000000" pitchFamily="34" charset="-122"/>
            </a:endParaRPr>
          </a:p>
        </p:txBody>
      </p:sp>
      <p:sp>
        <p:nvSpPr>
          <p:cNvPr id="30" name="矩形 29"/>
          <p:cNvSpPr/>
          <p:nvPr/>
        </p:nvSpPr>
        <p:spPr>
          <a:xfrm>
            <a:off x="8569010" y="2583887"/>
            <a:ext cx="2615556" cy="830805"/>
          </a:xfrm>
          <a:prstGeom prst="rect">
            <a:avLst/>
          </a:prstGeom>
        </p:spPr>
        <p:txBody>
          <a:bodyPr wrap="square">
            <a:spAutoFit/>
          </a:bodyPr>
          <a:lstStyle/>
          <a:p>
            <a:pPr>
              <a:lnSpc>
                <a:spcPct val="120000"/>
              </a:lnSpc>
              <a:defRPr/>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可通过右键选可通过右键选择只保留文本来粘贴您的内容择只保留文本来粘贴您的内容。</a:t>
            </a:r>
            <a:endParaRPr lang="zh-CN" altLang="en-US"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1" name="矩形 30"/>
          <p:cNvSpPr/>
          <p:nvPr/>
        </p:nvSpPr>
        <p:spPr>
          <a:xfrm>
            <a:off x="8649019" y="4564467"/>
            <a:ext cx="1813344" cy="338554"/>
          </a:xfrm>
          <a:prstGeom prst="rect">
            <a:avLst/>
          </a:prstGeom>
          <a:solidFill>
            <a:srgbClr val="595959"/>
          </a:solidFill>
          <a:effectLst>
            <a:outerShdw blurRad="127000" dist="38100" dir="2700000" algn="tl" rotWithShape="0">
              <a:prstClr val="black">
                <a:alpha val="30000"/>
              </a:prstClr>
            </a:outerShdw>
          </a:effectLst>
        </p:spPr>
        <p:txBody>
          <a:bodyPr wrap="square">
            <a:spAutoFit/>
          </a:bodyPr>
          <a:lstStyle/>
          <a:p>
            <a:pPr algn="ctr" defTabSz="914400">
              <a:defRPr/>
            </a:pPr>
            <a:r>
              <a:rPr lang="zh-CN" altLang="en-US" sz="1600" b="1">
                <a:solidFill>
                  <a:schemeClr val="bg1"/>
                </a:solidFill>
                <a:latin typeface="思源黑体" panose="020b0500000000000000" pitchFamily="34" charset="-122"/>
                <a:ea typeface="思源黑体" panose="020b0500000000000000" pitchFamily="34" charset="-122"/>
              </a:rPr>
              <a:t>微信推广计划</a:t>
            </a:r>
            <a:endParaRPr lang="zh-CN" altLang="en-US" sz="1600" b="1">
              <a:solidFill>
                <a:schemeClr val="bg1"/>
              </a:solidFill>
              <a:latin typeface="思源黑体" panose="020b0500000000000000" pitchFamily="34" charset="-122"/>
              <a:ea typeface="思源黑体" panose="020b0500000000000000" pitchFamily="34" charset="-122"/>
            </a:endParaRPr>
          </a:p>
        </p:txBody>
      </p:sp>
      <p:sp>
        <p:nvSpPr>
          <p:cNvPr id="32" name="矩形 31"/>
          <p:cNvSpPr/>
          <p:nvPr/>
        </p:nvSpPr>
        <p:spPr>
          <a:xfrm>
            <a:off x="8569010" y="5063503"/>
            <a:ext cx="2615556" cy="830805"/>
          </a:xfrm>
          <a:prstGeom prst="rect">
            <a:avLst/>
          </a:prstGeom>
        </p:spPr>
        <p:txBody>
          <a:bodyPr wrap="square">
            <a:spAutoFit/>
          </a:bodyPr>
          <a:lstStyle/>
          <a:p>
            <a:pPr>
              <a:lnSpc>
                <a:spcPct val="120000"/>
              </a:lnSpc>
              <a:defRPr/>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可通过右键可通过右键选择只保留文本来粘贴您的内容选择只保留文本来粘贴您的内容。</a:t>
            </a:r>
            <a:endParaRPr lang="zh-CN" altLang="en-US" sz="1335">
              <a:solidFill>
                <a:schemeClr val="tx1">
                  <a:lumMod val="50000"/>
                  <a:lumOff val="50000"/>
                </a:schemeClr>
              </a:solidFill>
              <a:latin typeface="思源黑体" panose="020b0500000000000000" pitchFamily="34" charset="-122"/>
              <a:ea typeface="思源黑体" panose="020b0500000000000000" pitchFamily="34" charset="-122"/>
            </a:endParaRPr>
          </a:p>
        </p:txBody>
      </p:sp>
      <p:grpSp>
        <p:nvGrpSpPr>
          <p:cNvPr id="34" name="组合 33"/>
          <p:cNvGrpSpPr/>
          <p:nvPr/>
        </p:nvGrpSpPr>
        <p:grpSpPr>
          <a:xfrm>
            <a:off x="727987" y="509031"/>
            <a:ext cx="3189637" cy="640990"/>
            <a:chOff x="947634" y="309304"/>
            <a:chExt cx="2392228" cy="480743"/>
          </a:xfrm>
        </p:grpSpPr>
        <p:sp>
          <p:nvSpPr>
            <p:cNvPr id="35"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6" name="文本框 35"/>
            <p:cNvSpPr txBox="1"/>
            <p:nvPr/>
          </p:nvSpPr>
          <p:spPr>
            <a:xfrm>
              <a:off x="947634" y="309304"/>
              <a:ext cx="1292662"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互联网计划</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25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calcmode="lin" valueType="num">
                                      <p:cBhvr>
                                        <p:cTn id="18" dur="250" fill="hold"/>
                                        <p:tgtEl>
                                          <p:spTgt spid="27"/>
                                        </p:tgtEl>
                                        <p:attrNameLst>
                                          <p:attrName>ppt_w</p:attrName>
                                        </p:attrNameLst>
                                      </p:cBhvr>
                                      <p:tavLst>
                                        <p:tav tm="0">
                                          <p:val>
                                            <p:fltVal val="0"/>
                                          </p:val>
                                        </p:tav>
                                        <p:tav tm="100000">
                                          <p:val>
                                            <p:strVal val="#ppt_w"/>
                                          </p:val>
                                        </p:tav>
                                      </p:tavLst>
                                    </p:anim>
                                    <p:anim calcmode="lin" valueType="num">
                                      <p:cBhvr>
                                        <p:cTn id="19" dur="250" fill="hold"/>
                                        <p:tgtEl>
                                          <p:spTgt spid="27"/>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250"/>
                                        <p:tgtEl>
                                          <p:spTgt spid="28"/>
                                        </p:tgtEl>
                                      </p:cBhvr>
                                    </p:animEffect>
                                  </p:childTnLst>
                                </p:cTn>
                              </p:par>
                            </p:childTnLst>
                          </p:cTn>
                        </p:par>
                        <p:par>
                          <p:cTn id="24" fill="hold" nodeType="afterGroup">
                            <p:stCondLst>
                              <p:cond delay="1750"/>
                            </p:stCondLst>
                            <p:childTnLst>
                              <p:par>
                                <p:cTn id="25" presetID="2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250"/>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250"/>
                                        <p:tgtEl>
                                          <p:spTgt spid="30"/>
                                        </p:tgtEl>
                                      </p:cBhvr>
                                    </p:animEffect>
                                  </p:childTnLst>
                                </p:cTn>
                              </p:par>
                            </p:childTnLst>
                          </p:cTn>
                        </p:par>
                        <p:par>
                          <p:cTn id="38" fill="hold" nodeType="afterGroup">
                            <p:stCondLst>
                              <p:cond delay="2750"/>
                            </p:stCondLst>
                            <p:childTnLst>
                              <p:par>
                                <p:cTn id="39" presetID="2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par>
                          <p:cTn id="43" fill="hold" nodeType="afterGroup">
                            <p:stCondLst>
                              <p:cond delay="325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 calcmode="lin" valueType="num">
                                      <p:cBhvr>
                                        <p:cTn id="46" dur="250" fill="hold"/>
                                        <p:tgtEl>
                                          <p:spTgt spid="31"/>
                                        </p:tgtEl>
                                        <p:attrNameLst>
                                          <p:attrName>ppt_w</p:attrName>
                                        </p:attrNameLst>
                                      </p:cBhvr>
                                      <p:tavLst>
                                        <p:tav tm="0">
                                          <p:val>
                                            <p:fltVal val="0"/>
                                          </p:val>
                                        </p:tav>
                                        <p:tav tm="100000">
                                          <p:val>
                                            <p:strVal val="#ppt_w"/>
                                          </p:val>
                                        </p:tav>
                                      </p:tavLst>
                                    </p:anim>
                                    <p:anim calcmode="lin" valueType="num">
                                      <p:cBhvr>
                                        <p:cTn id="47" dur="250" fill="hold"/>
                                        <p:tgtEl>
                                          <p:spTgt spid="3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3825872"/>
            <a:ext cx="12192000" cy="303212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ea typeface="思源黑体" panose="020b0500000000000000" pitchFamily="34" charset="-122"/>
            </a:endParaRPr>
          </a:p>
        </p:txBody>
      </p:sp>
      <p:grpSp>
        <p:nvGrpSpPr>
          <p:cNvPr id="5" name="组合 4"/>
          <p:cNvGrpSpPr/>
          <p:nvPr/>
        </p:nvGrpSpPr>
        <p:grpSpPr>
          <a:xfrm>
            <a:off x="1199457" y="2034300"/>
            <a:ext cx="2274191" cy="1394510"/>
            <a:chOff x="618676" y="1777622"/>
            <a:chExt cx="1802350" cy="1105182"/>
          </a:xfrm>
        </p:grpSpPr>
        <p:sp>
          <p:nvSpPr>
            <p:cNvPr id="13" name="TextBox 21"/>
            <p:cNvSpPr txBox="1"/>
            <p:nvPr/>
          </p:nvSpPr>
          <p:spPr>
            <a:xfrm>
              <a:off x="618676" y="2248764"/>
              <a:ext cx="1802350" cy="634040"/>
            </a:xfrm>
            <a:prstGeom prst="rect">
              <a:avLst/>
            </a:prstGeom>
            <a:noFill/>
          </p:spPr>
          <p:txBody>
            <a:bodyPr wrap="square" lIns="0" tIns="0" rIns="0" bIns="0" rtlCol="0">
              <a:spAutoFit/>
            </a:bodyPr>
            <a:lstStyle/>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复制您的文本后在此框中选在这里择粘贴并选择</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4" name="Subtitle 2"/>
            <p:cNvSpPr txBox="1"/>
            <p:nvPr/>
          </p:nvSpPr>
          <p:spPr>
            <a:xfrm>
              <a:off x="869196" y="1777622"/>
              <a:ext cx="1301310" cy="340186"/>
            </a:xfrm>
            <a:prstGeom prst="rect">
              <a:avLst/>
            </a:prstGeom>
            <a:solidFill>
              <a:srgbClr val="595959"/>
            </a:solidFill>
            <a:effectLst>
              <a:outerShdw blurRad="127000" dist="38100" dir="2700000" algn="tl" rotWithShape="0">
                <a:prstClr val="black">
                  <a:alpha val="3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项目计划</a:t>
              </a:r>
              <a:endParaRPr lang="id-ID"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30" name="组合 29"/>
          <p:cNvGrpSpPr/>
          <p:nvPr/>
        </p:nvGrpSpPr>
        <p:grpSpPr>
          <a:xfrm>
            <a:off x="3946360" y="4256499"/>
            <a:ext cx="4090737" cy="2148832"/>
            <a:chOff x="3946358" y="3626326"/>
            <a:chExt cx="4090737" cy="2148832"/>
          </a:xfrm>
        </p:grpSpPr>
        <p:sp>
          <p:nvSpPr>
            <p:cNvPr id="3" name="矩形 2"/>
            <p:cNvSpPr/>
            <p:nvPr/>
          </p:nvSpPr>
          <p:spPr>
            <a:xfrm>
              <a:off x="3946358" y="3930316"/>
              <a:ext cx="4090737" cy="1844842"/>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4" name="椭圆 3"/>
            <p:cNvSpPr/>
            <p:nvPr/>
          </p:nvSpPr>
          <p:spPr>
            <a:xfrm>
              <a:off x="5739401" y="3626326"/>
              <a:ext cx="504650" cy="504650"/>
            </a:xfrm>
            <a:prstGeom prst="ellipse">
              <a:avLst/>
            </a:prstGeom>
            <a:solidFill>
              <a:srgbClr val="BE824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12" name="Shape 2619"/>
            <p:cNvSpPr/>
            <p:nvPr/>
          </p:nvSpPr>
          <p:spPr>
            <a:xfrm>
              <a:off x="5885541" y="3772467"/>
              <a:ext cx="212371" cy="212369"/>
            </a:xfrm>
            <a:custGeom>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3175">
              <a:solidFill>
                <a:schemeClr val="bg1"/>
              </a:solidFill>
              <a:miter lim="400000"/>
            </a:ln>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charset="0"/>
                  <a:ea typeface="Gill Sans"/>
                  <a:cs typeface="Gill Sans"/>
                  <a:sym typeface="Gill Sans" charset="0"/>
                </a:defRPr>
              </a:pPr>
              <a:endParaRPr sz="1125">
                <a:latin typeface="Source Sans Pro Light" charset="0"/>
                <a:ea typeface="Source Sans Pro Light" charset="0"/>
                <a:cs typeface="Source Sans Pro Light" charset="0"/>
              </a:endParaRPr>
            </a:p>
          </p:txBody>
        </p:sp>
        <p:sp>
          <p:nvSpPr>
            <p:cNvPr id="15" name="Subtitle 2"/>
            <p:cNvSpPr txBox="1"/>
            <p:nvPr/>
          </p:nvSpPr>
          <p:spPr>
            <a:xfrm>
              <a:off x="5137715" y="4313129"/>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1400">
                  <a:solidFill>
                    <a:schemeClr val="bg1"/>
                  </a:solidFill>
                  <a:latin typeface="思源黑体" panose="020b0500000000000000" pitchFamily="34" charset="-122"/>
                  <a:ea typeface="思源黑体" panose="020b0500000000000000" pitchFamily="34" charset="-122"/>
                  <a:cs typeface="Lato" panose="020f0502020204030203" pitchFamily="34" charset="0"/>
                </a:rPr>
                <a:t>添加您的标题</a:t>
              </a:r>
              <a:endParaRPr lang="id-ID" sz="1400">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16" name="Subtitle 2"/>
            <p:cNvSpPr txBox="1"/>
            <p:nvPr/>
          </p:nvSpPr>
          <p:spPr>
            <a:xfrm>
              <a:off x="4448882" y="4601817"/>
              <a:ext cx="3094918" cy="7417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en-US" altLang="zh-CN" sz="3600" spc="600">
                  <a:solidFill>
                    <a:schemeClr val="bg1"/>
                  </a:solidFill>
                  <a:latin typeface="思源黑体" panose="020b0500000000000000" pitchFamily="34" charset="-122"/>
                  <a:ea typeface="思源黑体" panose="020b0500000000000000" pitchFamily="34" charset="-122"/>
                  <a:cs typeface="Lato" panose="020f0502020204030203" pitchFamily="34" charset="0"/>
                </a:rPr>
                <a:t>8500,000</a:t>
              </a:r>
              <a:endParaRPr lang="id-ID" sz="3600" spc="600">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17" name="Subtitle 2"/>
            <p:cNvSpPr txBox="1"/>
            <p:nvPr/>
          </p:nvSpPr>
          <p:spPr>
            <a:xfrm>
              <a:off x="5000211" y="5351726"/>
              <a:ext cx="1992260"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lnSpc>
                  <a:spcPct val="130000"/>
                </a:lnSpc>
                <a:spcBef>
                  <a:spcPct val="0"/>
                </a:spcBef>
                <a:defRPr/>
              </a:pPr>
              <a:r>
                <a:rPr lang="en-US" altLang="zh-CN" sz="1100">
                  <a:solidFill>
                    <a:schemeClr val="bg1"/>
                  </a:solidFill>
                  <a:latin typeface="思源黑体" panose="020b0500000000000000" pitchFamily="34" charset="-122"/>
                  <a:ea typeface="思源黑体" panose="020b0500000000000000" pitchFamily="34" charset="-122"/>
                  <a:cs typeface="Lato" panose="020f0502020204030203" pitchFamily="34" charset="0"/>
                </a:rPr>
                <a:t>MARKETING PLAN</a:t>
              </a:r>
              <a:endParaRPr lang="id-ID" sz="1100">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33" name="组合 32"/>
          <p:cNvGrpSpPr/>
          <p:nvPr/>
        </p:nvGrpSpPr>
        <p:grpSpPr>
          <a:xfrm>
            <a:off x="3737759" y="2034300"/>
            <a:ext cx="2274191" cy="1394510"/>
            <a:chOff x="618676" y="1777622"/>
            <a:chExt cx="1802350" cy="1105182"/>
          </a:xfrm>
        </p:grpSpPr>
        <p:sp>
          <p:nvSpPr>
            <p:cNvPr id="34" name="TextBox 21"/>
            <p:cNvSpPr txBox="1"/>
            <p:nvPr/>
          </p:nvSpPr>
          <p:spPr>
            <a:xfrm>
              <a:off x="618676" y="2248764"/>
              <a:ext cx="1802350" cy="634040"/>
            </a:xfrm>
            <a:prstGeom prst="rect">
              <a:avLst/>
            </a:prstGeom>
            <a:noFill/>
          </p:spPr>
          <p:txBody>
            <a:bodyPr wrap="square" lIns="0" tIns="0" rIns="0" bIns="0" rtlCol="0">
              <a:spAutoFit/>
            </a:bodyPr>
            <a:lstStyle/>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复制您的文本后在此框中选在这里择粘贴并选择</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5" name="Subtitle 2"/>
            <p:cNvSpPr txBox="1"/>
            <p:nvPr/>
          </p:nvSpPr>
          <p:spPr>
            <a:xfrm>
              <a:off x="869196" y="1777622"/>
              <a:ext cx="1301310" cy="340186"/>
            </a:xfrm>
            <a:prstGeom prst="rect">
              <a:avLst/>
            </a:prstGeom>
            <a:solidFill>
              <a:srgbClr val="22252A"/>
            </a:solidFill>
            <a:effectLst>
              <a:outerShdw blurRad="127000" dist="38100" dir="2700000" algn="tl" rotWithShape="0">
                <a:prstClr val="black">
                  <a:alpha val="3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客户计划</a:t>
              </a:r>
              <a:endPar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36" name="组合 35"/>
          <p:cNvGrpSpPr/>
          <p:nvPr/>
        </p:nvGrpSpPr>
        <p:grpSpPr>
          <a:xfrm>
            <a:off x="6276062" y="2034300"/>
            <a:ext cx="2274191" cy="1394510"/>
            <a:chOff x="618676" y="1777622"/>
            <a:chExt cx="1802350" cy="1105182"/>
          </a:xfrm>
        </p:grpSpPr>
        <p:sp>
          <p:nvSpPr>
            <p:cNvPr id="37" name="TextBox 21"/>
            <p:cNvSpPr txBox="1"/>
            <p:nvPr/>
          </p:nvSpPr>
          <p:spPr>
            <a:xfrm>
              <a:off x="618676" y="2248764"/>
              <a:ext cx="1802350" cy="634040"/>
            </a:xfrm>
            <a:prstGeom prst="rect">
              <a:avLst/>
            </a:prstGeom>
            <a:noFill/>
          </p:spPr>
          <p:txBody>
            <a:bodyPr wrap="square" lIns="0" tIns="0" rIns="0" bIns="0" rtlCol="0">
              <a:spAutoFit/>
            </a:bodyPr>
            <a:lstStyle/>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复制您的文本后在此框中选在这里择粘贴并选择</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8" name="Subtitle 2"/>
            <p:cNvSpPr txBox="1"/>
            <p:nvPr/>
          </p:nvSpPr>
          <p:spPr>
            <a:xfrm>
              <a:off x="869196" y="1777622"/>
              <a:ext cx="1301310" cy="340186"/>
            </a:xfrm>
            <a:prstGeom prst="rect">
              <a:avLst/>
            </a:prstGeom>
            <a:solidFill>
              <a:srgbClr val="595959"/>
            </a:solidFill>
            <a:effectLst>
              <a:outerShdw blurRad="127000" dist="38100" dir="2700000" algn="tl" rotWithShape="0">
                <a:prstClr val="black">
                  <a:alpha val="3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团队计划</a:t>
              </a:r>
              <a:endPar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39" name="组合 38"/>
          <p:cNvGrpSpPr/>
          <p:nvPr/>
        </p:nvGrpSpPr>
        <p:grpSpPr>
          <a:xfrm>
            <a:off x="8814365" y="2034300"/>
            <a:ext cx="2274191" cy="1394510"/>
            <a:chOff x="618676" y="1777622"/>
            <a:chExt cx="1802350" cy="1105182"/>
          </a:xfrm>
        </p:grpSpPr>
        <p:sp>
          <p:nvSpPr>
            <p:cNvPr id="40" name="TextBox 21"/>
            <p:cNvSpPr txBox="1"/>
            <p:nvPr/>
          </p:nvSpPr>
          <p:spPr>
            <a:xfrm>
              <a:off x="618676" y="2248764"/>
              <a:ext cx="1802350" cy="634040"/>
            </a:xfrm>
            <a:prstGeom prst="rect">
              <a:avLst/>
            </a:prstGeom>
            <a:noFill/>
          </p:spPr>
          <p:txBody>
            <a:bodyPr wrap="square" lIns="0" tIns="0" rIns="0" bIns="0" rtlCol="0">
              <a:spAutoFit/>
            </a:bodyPr>
            <a:lstStyle/>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ctr">
                <a:lnSpc>
                  <a:spcPct val="13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复制您的文本后在此框中选在这里择粘贴并选择</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41" name="Subtitle 2"/>
            <p:cNvSpPr txBox="1"/>
            <p:nvPr/>
          </p:nvSpPr>
          <p:spPr>
            <a:xfrm>
              <a:off x="869196" y="1777622"/>
              <a:ext cx="1301310" cy="340186"/>
            </a:xfrm>
            <a:prstGeom prst="rect">
              <a:avLst/>
            </a:prstGeom>
            <a:solidFill>
              <a:srgbClr val="22252A"/>
            </a:solidFill>
            <a:effectLst>
              <a:outerShdw blurRad="127000" dist="38100" dir="2700000" algn="tl" rotWithShape="0">
                <a:prstClr val="black">
                  <a:alpha val="3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合作计划</a:t>
              </a:r>
              <a:endPar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26" name="组合 25"/>
          <p:cNvGrpSpPr/>
          <p:nvPr/>
        </p:nvGrpSpPr>
        <p:grpSpPr>
          <a:xfrm>
            <a:off x="727987" y="509031"/>
            <a:ext cx="3189637" cy="640990"/>
            <a:chOff x="947634" y="309304"/>
            <a:chExt cx="2392228" cy="480743"/>
          </a:xfrm>
        </p:grpSpPr>
        <p:sp>
          <p:nvSpPr>
            <p:cNvPr id="27"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8" name="文本框 27"/>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其它计划</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 presetClass="entr" presetSubtype="4"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750" fill="hold"/>
                                        <p:tgtEl>
                                          <p:spTgt spid="30"/>
                                        </p:tgtEl>
                                        <p:attrNameLst>
                                          <p:attrName>ppt_x</p:attrName>
                                        </p:attrNameLst>
                                      </p:cBhvr>
                                      <p:tavLst>
                                        <p:tav tm="0">
                                          <p:val>
                                            <p:strVal val="#ppt_x"/>
                                          </p:val>
                                        </p:tav>
                                        <p:tav tm="100000">
                                          <p:val>
                                            <p:strVal val="#ppt_x"/>
                                          </p:val>
                                        </p:tav>
                                      </p:tavLst>
                                    </p:anim>
                                    <p:anim calcmode="lin" valueType="num">
                                      <p:cBhvr additive="base">
                                        <p:cTn id="11" dur="750" fill="hold"/>
                                        <p:tgtEl>
                                          <p:spTgt spid="30"/>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0" y="1277888"/>
            <a:ext cx="12192000" cy="4355432"/>
          </a:xfrm>
          <a:prstGeom prst="rect">
            <a:avLst/>
          </a:prstGeom>
          <a:blipFill dpi="0" rotWithShape="1">
            <a:blip r:embed="rId2">
              <a:extLst>
                <a:ext uri="{28A0092B-C50C-407E-A947-70E740481C1C}">
                  <a14:useLocalDpi xmlns:a14="http://schemas.microsoft.com/office/drawing/2010/main" val="0"/>
                </a:ext>
              </a:extLst>
            </a:blip>
            <a:stretch>
              <a:fillRect l="-457" r="-4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1596053"/>
            <a:ext cx="12192000" cy="38206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18" name="PA-文本框 50"/>
          <p:cNvSpPr txBox="1"/>
          <p:nvPr>
            <p:custDataLst>
              <p:tags r:id="rId3"/>
            </p:custDataLst>
          </p:nvPr>
        </p:nvSpPr>
        <p:spPr>
          <a:xfrm>
            <a:off x="6026289" y="3550127"/>
            <a:ext cx="5391308" cy="1015663"/>
          </a:xfrm>
          <a:prstGeom prst="rect">
            <a:avLst/>
          </a:prstGeom>
          <a:noFill/>
        </p:spPr>
        <p:txBody>
          <a:bodyPr wrap="square" rtlCol="0">
            <a:spAutoFit/>
          </a:bodyPr>
          <a:lstStyle/>
          <a:p>
            <a:pPr>
              <a:lnSpc>
                <a:spcPct val="150000"/>
              </a:lnSpc>
            </a:pP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promotion</a:t>
            </a:r>
            <a:r>
              <a:rPr lang="en-US" altLang="zh-CN" sz="1000" err="1">
                <a:solidFill>
                  <a:schemeClr val="tx1">
                    <a:lumMod val="65000"/>
                    <a:lumOff val="35000"/>
                  </a:schemeClr>
                </a:solidFill>
                <a:latin typeface="方正黑体简体" panose="02010601030101010101" pitchFamily="2" charset="-122"/>
                <a:ea typeface="方正黑体简体" panose="02010601030101010101" pitchFamily="2" charset="-122"/>
              </a:rPr>
              <a:t>Introduction of atmospheric business stable company </a:t>
            </a: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publicity</a:t>
            </a:r>
            <a:endPar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r>
              <a:rPr lang="en-US" altLang="zh-CN" sz="1000" smtClean="0">
                <a:solidFill>
                  <a:schemeClr val="tx1">
                    <a:lumMod val="65000"/>
                    <a:lumOff val="35000"/>
                  </a:schemeClr>
                </a:solidFill>
                <a:latin typeface="方正黑体简体" panose="02010601030101010101" pitchFamily="2" charset="-122"/>
                <a:ea typeface="方正黑体简体" panose="02010601030101010101" pitchFamily="2" charset="-122"/>
              </a:rPr>
              <a:t>product </a:t>
            </a:r>
            <a:r>
              <a:rPr lang="en-US" altLang="zh-CN" sz="1000">
                <a:solidFill>
                  <a:schemeClr val="tx1">
                    <a:lumMod val="65000"/>
                    <a:lumOff val="35000"/>
                  </a:schemeClr>
                </a:solidFill>
                <a:latin typeface="方正黑体简体" panose="02010601030101010101" pitchFamily="2" charset="-122"/>
                <a:ea typeface="方正黑体简体" panose="02010601030101010101" pitchFamily="2" charset="-122"/>
              </a:rPr>
              <a:t>promotion</a:t>
            </a: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000">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9" name="TextBox 30"/>
          <p:cNvSpPr txBox="1"/>
          <p:nvPr/>
        </p:nvSpPr>
        <p:spPr>
          <a:xfrm>
            <a:off x="6040803" y="2767512"/>
            <a:ext cx="3739248" cy="461665"/>
          </a:xfrm>
          <a:prstGeom prst="rect">
            <a:avLst/>
          </a:prstGeom>
          <a:noFill/>
        </p:spPr>
        <p:txBody>
          <a:bodyPr wrap="square" rtlCol="0">
            <a:spAutoFit/>
          </a:bodyPr>
          <a:lstStyle/>
          <a:p>
            <a:pPr defTabSz="228600"/>
            <a:r>
              <a:rPr lang="en-US" altLang="zh-CN" sz="2400" b="1" smtClean="0">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rPr>
              <a:t>PART FIVE</a:t>
            </a:r>
            <a:endParaRPr lang="zh-CN" altLang="en-US" sz="2400" b="1">
              <a:solidFill>
                <a:srgbClr val="BE824E"/>
              </a:solidFill>
              <a:effectLst>
                <a:outerShdw blurRad="25400" dist="25400" dir="2700000" algn="tl">
                  <a:srgbClr val="000000">
                    <a:alpha val="25000"/>
                  </a:srgbClr>
                </a:outerShdw>
              </a:effectLst>
              <a:latin typeface="Aparajita" panose="020b0604020202020204" pitchFamily="34" charset="0"/>
              <a:ea typeface="微软雅黑 Light" panose="020b0502040204020203" pitchFamily="34" charset="-122"/>
              <a:cs typeface="Aparajita" panose="020b0604020202020204" pitchFamily="34" charset="0"/>
            </a:endParaRPr>
          </a:p>
        </p:txBody>
      </p:sp>
      <p:cxnSp>
        <p:nvCxnSpPr>
          <p:cNvPr id="20" name="直接连接符 19"/>
          <p:cNvCxnSpPr/>
          <p:nvPr/>
        </p:nvCxnSpPr>
        <p:spPr>
          <a:xfrm flipH="1">
            <a:off x="4334061" y="2626529"/>
            <a:ext cx="0" cy="595635"/>
          </a:xfrm>
          <a:prstGeom prst="line">
            <a:avLst/>
          </a:prstGeom>
          <a:ln w="22225">
            <a:solidFill>
              <a:srgbClr val="22252A"/>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025576" y="3868120"/>
            <a:ext cx="0" cy="595635"/>
          </a:xfrm>
          <a:prstGeom prst="line">
            <a:avLst/>
          </a:prstGeom>
          <a:ln w="22225">
            <a:solidFill>
              <a:srgbClr val="BE824E"/>
            </a:solidFill>
          </a:ln>
          <a:effectLst>
            <a:outerShdw blurRad="1016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329306" y="2634955"/>
            <a:ext cx="1798820" cy="1798820"/>
            <a:chOff x="2329306" y="2634955"/>
            <a:chExt cx="1798820" cy="1798820"/>
          </a:xfrm>
        </p:grpSpPr>
        <p:sp>
          <p:nvSpPr>
            <p:cNvPr id="23" name="矩形 22"/>
            <p:cNvSpPr/>
            <p:nvPr/>
          </p:nvSpPr>
          <p:spPr>
            <a:xfrm>
              <a:off x="2329306" y="2634955"/>
              <a:ext cx="1798820" cy="1798820"/>
            </a:xfrm>
            <a:prstGeom prst="rect">
              <a:avLst/>
            </a:prstGeom>
            <a:solidFill>
              <a:srgbClr val="22252A"/>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97975" y="2969317"/>
              <a:ext cx="864339" cy="1107996"/>
            </a:xfrm>
            <a:prstGeom prst="rect">
              <a:avLst/>
            </a:prstGeom>
            <a:noFill/>
          </p:spPr>
          <p:txBody>
            <a:bodyPr wrap="none" rtlCol="0">
              <a:spAutoFit/>
            </a:bodyPr>
            <a:lstStyle/>
            <a:p>
              <a:pPr algn="ctr"/>
              <a:r>
                <a:rPr lang="en-US" altLang="zh-CN" sz="6600" smtClean="0">
                  <a:solidFill>
                    <a:schemeClr val="bg1"/>
                  </a:solidFill>
                  <a:latin typeface="Aparajita" panose="020b0604020202020204" pitchFamily="34" charset="0"/>
                  <a:cs typeface="Aparajita" panose="020b0604020202020204" pitchFamily="34" charset="0"/>
                </a:rPr>
                <a:t>05</a:t>
              </a:r>
              <a:endParaRPr lang="zh-CN" altLang="en-US" sz="6600">
                <a:solidFill>
                  <a:schemeClr val="bg1"/>
                </a:solidFill>
                <a:latin typeface="Aparajita" panose="020b0604020202020204" pitchFamily="34" charset="0"/>
                <a:cs typeface="Aparajita" panose="020b0604020202020204" pitchFamily="34" charset="0"/>
              </a:endParaRPr>
            </a:p>
          </p:txBody>
        </p:sp>
        <p:sp>
          <p:nvSpPr>
            <p:cNvPr id="25" name="文本框 24"/>
            <p:cNvSpPr txBox="1"/>
            <p:nvPr/>
          </p:nvSpPr>
          <p:spPr>
            <a:xfrm>
              <a:off x="2814911" y="3723965"/>
              <a:ext cx="817853" cy="461665"/>
            </a:xfrm>
            <a:prstGeom prst="rect">
              <a:avLst/>
            </a:prstGeom>
            <a:noFill/>
          </p:spPr>
          <p:txBody>
            <a:bodyPr wrap="none" rtlCol="0">
              <a:spAutoFit/>
            </a:bodyPr>
            <a:lstStyle/>
            <a:p>
              <a:pPr algn="ctr"/>
              <a:r>
                <a:rPr lang="en-US" altLang="zh-CN" sz="2400" smtClean="0">
                  <a:solidFill>
                    <a:schemeClr val="bg1"/>
                  </a:solidFill>
                  <a:latin typeface="Aparajita" panose="020b0604020202020204" pitchFamily="34" charset="0"/>
                  <a:cs typeface="Aparajita" panose="020b0604020202020204" pitchFamily="34" charset="0"/>
                </a:rPr>
                <a:t>PART</a:t>
              </a:r>
              <a:endParaRPr lang="zh-CN" altLang="en-US" sz="2400">
                <a:solidFill>
                  <a:schemeClr val="bg1"/>
                </a:solidFill>
                <a:latin typeface="Aparajita" panose="020b0604020202020204" pitchFamily="34" charset="0"/>
                <a:cs typeface="Aparajita" panose="020b0604020202020204" pitchFamily="34" charset="0"/>
              </a:endParaRPr>
            </a:p>
          </p:txBody>
        </p:sp>
      </p:grpSp>
      <p:sp>
        <p:nvSpPr>
          <p:cNvPr id="26" name="文本框 25"/>
          <p:cNvSpPr txBox="1"/>
          <p:nvPr/>
        </p:nvSpPr>
        <p:spPr>
          <a:xfrm>
            <a:off x="6011775" y="3132869"/>
            <a:ext cx="1980029" cy="523220"/>
          </a:xfrm>
          <a:prstGeom prst="rect">
            <a:avLst/>
          </a:prstGeom>
          <a:noFill/>
        </p:spPr>
        <p:txBody>
          <a:bodyPr wrap="none" rtlCol="0">
            <a:spAutoFit/>
          </a:bodyPr>
          <a:lstStyle/>
          <a:p>
            <a:r>
              <a:rPr lang="zh-CN" altLang="en-US" sz="2800" b="1" smtClean="0">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前景与未来</a:t>
            </a:r>
            <a:endParaRPr lang="zh-CN" altLang="en-US" sz="2800" b="1">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75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53" presetClass="entr" presetSubtype="16" fill="hold" nodeType="withEffect">
                                  <p:stCondLst>
                                    <p:cond delay="75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2" presetClass="entr" presetSubtype="4" fill="hold"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41" presetClass="entr" presetSubtype="0" fill="hold" grpId="0" nodeType="withEffect">
                                  <p:stCondLst>
                                    <p:cond delay="1000"/>
                                  </p:stCondLst>
                                  <p:iterate type="lt">
                                    <p:tmPct val="10000"/>
                                  </p:iterate>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 calcmode="lin" valueType="num">
                                      <p:cBhvr>
                                        <p:cTn id="3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6"/>
                                        </p:tgtEl>
                                      </p:cBhvr>
                                    </p:animEffect>
                                  </p:childTnLst>
                                </p:cTn>
                              </p:par>
                              <p:par>
                                <p:cTn id="34" presetID="42" presetClass="entr" presetSubtype="0" fill="hold" grpId="0" nodeType="withEffect">
                                  <p:stCondLst>
                                    <p:cond delay="125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5975907" y="0"/>
            <a:ext cx="6237773" cy="6858000"/>
          </a:xfrm>
          <a:custGeom>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1" fmla="*/ 0 w 7110549"/>
              <a:gd name="connsiteY0-2" fmla="*/ 0 h 6858000"/>
              <a:gd name="connsiteX1-3" fmla="*/ 7110549 w 7110549"/>
              <a:gd name="connsiteY1-4" fmla="*/ 0 h 6858000"/>
              <a:gd name="connsiteX2-5" fmla="*/ 7110549 w 7110549"/>
              <a:gd name="connsiteY2-6" fmla="*/ 6858000 h 6858000"/>
              <a:gd name="connsiteX3-7" fmla="*/ 2024743 w 7110549"/>
              <a:gd name="connsiteY3-8" fmla="*/ 6844937 h 6858000"/>
              <a:gd name="connsiteX4-9" fmla="*/ 0 w 7110549"/>
              <a:gd name="connsiteY4-10" fmla="*/ 6858000 h 6858000"/>
              <a:gd name="connsiteX5" fmla="*/ 0 w 7110549"/>
              <a:gd name="connsiteY5" fmla="*/ 0 h 6858000"/>
              <a:gd name="connsiteX0-11" fmla="*/ 0 w 7110549"/>
              <a:gd name="connsiteY0-12" fmla="*/ 0 h 6858000"/>
              <a:gd name="connsiteX1-13" fmla="*/ 7110549 w 7110549"/>
              <a:gd name="connsiteY1-14" fmla="*/ 0 h 6858000"/>
              <a:gd name="connsiteX2-15" fmla="*/ 7110549 w 7110549"/>
              <a:gd name="connsiteY2-16" fmla="*/ 6858000 h 6858000"/>
              <a:gd name="connsiteX3-17" fmla="*/ 2024743 w 7110549"/>
              <a:gd name="connsiteY3-18" fmla="*/ 6844937 h 6858000"/>
              <a:gd name="connsiteX4-19" fmla="*/ 0 w 7110549"/>
              <a:gd name="connsiteY4-20" fmla="*/ 0 h 6858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10549" h="6858000">
                <a:moveTo>
                  <a:pt x="0" y="0"/>
                </a:moveTo>
                <a:lnTo>
                  <a:pt x="7110549" y="0"/>
                </a:lnTo>
                <a:lnTo>
                  <a:pt x="7110549" y="6858000"/>
                </a:lnTo>
                <a:lnTo>
                  <a:pt x="2024743" y="6844937"/>
                </a:lnTo>
                <a:lnTo>
                  <a:pt x="0" y="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8" name="组合 7"/>
          <p:cNvGrpSpPr/>
          <p:nvPr/>
        </p:nvGrpSpPr>
        <p:grpSpPr>
          <a:xfrm>
            <a:off x="1339279" y="2084851"/>
            <a:ext cx="4084647" cy="881013"/>
            <a:chOff x="444137" y="1692372"/>
            <a:chExt cx="4084647" cy="881011"/>
          </a:xfrm>
        </p:grpSpPr>
        <p:sp>
          <p:nvSpPr>
            <p:cNvPr id="4" name="矩形 3"/>
            <p:cNvSpPr/>
            <p:nvPr/>
          </p:nvSpPr>
          <p:spPr>
            <a:xfrm>
              <a:off x="444137" y="1791579"/>
              <a:ext cx="829186" cy="781804"/>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17" name="TextBox 21"/>
            <p:cNvSpPr txBox="1"/>
            <p:nvPr/>
          </p:nvSpPr>
          <p:spPr>
            <a:xfrm>
              <a:off x="1588970" y="2080251"/>
              <a:ext cx="2939814" cy="471603"/>
            </a:xfrm>
            <a:prstGeom prst="rect">
              <a:avLst/>
            </a:prstGeom>
            <a:noFill/>
          </p:spPr>
          <p:txBody>
            <a:bodyPr wrap="square" lIns="0" tIns="0" rIns="0" bIns="0" rtlCol="0">
              <a:spAutoFit/>
            </a:bodyPr>
            <a:lstStyle/>
            <a:p>
              <a:pPr>
                <a:lnSpc>
                  <a:spcPct val="12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8" name="Subtitle 2"/>
            <p:cNvSpPr txBox="1"/>
            <p:nvPr/>
          </p:nvSpPr>
          <p:spPr>
            <a:xfrm>
              <a:off x="1493130" y="1692372"/>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政策支持</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grpSp>
          <p:nvGrpSpPr>
            <p:cNvPr id="23" name="组合 22"/>
            <p:cNvGrpSpPr/>
            <p:nvPr/>
          </p:nvGrpSpPr>
          <p:grpSpPr>
            <a:xfrm>
              <a:off x="647985" y="1927200"/>
              <a:ext cx="455799" cy="457102"/>
              <a:chOff x="1649413" y="1535114"/>
              <a:chExt cx="555625" cy="557213"/>
            </a:xfrm>
            <a:solidFill>
              <a:schemeClr val="bg1"/>
            </a:solidFill>
          </p:grpSpPr>
          <p:sp>
            <p:nvSpPr>
              <p:cNvPr id="24" name="Freeform 33"/>
              <p:cNvSpPr/>
              <p:nvPr/>
            </p:nvSpPr>
            <p:spPr bwMode="auto">
              <a:xfrm>
                <a:off x="2147888" y="1535114"/>
                <a:ext cx="57150" cy="58738"/>
              </a:xfrm>
              <a:custGeom>
                <a:gdLst>
                  <a:gd name="T0" fmla="*/ 0 w 20"/>
                  <a:gd name="T1" fmla="*/ 9 h 20"/>
                  <a:gd name="T2" fmla="*/ 11 w 20"/>
                  <a:gd name="T3" fmla="*/ 20 h 20"/>
                  <a:gd name="T4" fmla="*/ 14 w 20"/>
                  <a:gd name="T5" fmla="*/ 5 h 20"/>
                  <a:gd name="T6" fmla="*/ 0 w 20"/>
                  <a:gd name="T7" fmla="*/ 9 h 20"/>
                </a:gd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25" name="Freeform 34"/>
              <p:cNvSpPr>
                <a:spLocks noEditPoints="1"/>
              </p:cNvSpPr>
              <p:nvPr/>
            </p:nvSpPr>
            <p:spPr bwMode="auto">
              <a:xfrm>
                <a:off x="1830388" y="1555751"/>
                <a:ext cx="355600" cy="355600"/>
              </a:xfrm>
              <a:custGeom>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26" name="Freeform 35"/>
              <p:cNvSpPr/>
              <p:nvPr/>
            </p:nvSpPr>
            <p:spPr bwMode="auto">
              <a:xfrm>
                <a:off x="1847850" y="1843089"/>
                <a:ext cx="50800" cy="50800"/>
              </a:xfrm>
              <a:custGeom>
                <a:gdLst>
                  <a:gd name="T0" fmla="*/ 32 w 32"/>
                  <a:gd name="T1" fmla="*/ 18 h 32"/>
                  <a:gd name="T2" fmla="*/ 0 w 32"/>
                  <a:gd name="T3" fmla="*/ 32 h 32"/>
                  <a:gd name="T4" fmla="*/ 0 w 32"/>
                  <a:gd name="T5" fmla="*/ 32 h 32"/>
                  <a:gd name="T6" fmla="*/ 12 w 32"/>
                  <a:gd name="T7" fmla="*/ 0 h 32"/>
                  <a:gd name="T8" fmla="*/ 32 w 32"/>
                  <a:gd name="T9" fmla="*/ 18 h 32"/>
                </a:gd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27" name="Freeform 36"/>
              <p:cNvSpPr/>
              <p:nvPr/>
            </p:nvSpPr>
            <p:spPr bwMode="auto">
              <a:xfrm>
                <a:off x="1649413" y="1668464"/>
                <a:ext cx="422275" cy="423863"/>
              </a:xfrm>
              <a:custGeom>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grpSp>
      <p:grpSp>
        <p:nvGrpSpPr>
          <p:cNvPr id="13" name="组合 12"/>
          <p:cNvGrpSpPr/>
          <p:nvPr/>
        </p:nvGrpSpPr>
        <p:grpSpPr>
          <a:xfrm>
            <a:off x="1339279" y="3528516"/>
            <a:ext cx="4084647" cy="869835"/>
            <a:chOff x="464077" y="2955465"/>
            <a:chExt cx="4084647" cy="869834"/>
          </a:xfrm>
        </p:grpSpPr>
        <p:sp>
          <p:nvSpPr>
            <p:cNvPr id="50" name="矩形 49"/>
            <p:cNvSpPr/>
            <p:nvPr/>
          </p:nvSpPr>
          <p:spPr>
            <a:xfrm>
              <a:off x="464077" y="3043495"/>
              <a:ext cx="829186" cy="781804"/>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51" name="TextBox 21"/>
            <p:cNvSpPr txBox="1"/>
            <p:nvPr/>
          </p:nvSpPr>
          <p:spPr>
            <a:xfrm>
              <a:off x="1608910" y="3343346"/>
              <a:ext cx="2939814" cy="471603"/>
            </a:xfrm>
            <a:prstGeom prst="rect">
              <a:avLst/>
            </a:prstGeom>
            <a:noFill/>
          </p:spPr>
          <p:txBody>
            <a:bodyPr wrap="square" lIns="0" tIns="0" rIns="0" bIns="0" rtlCol="0">
              <a:spAutoFit/>
            </a:bodyPr>
            <a:lstStyle/>
            <a:p>
              <a:pPr>
                <a:lnSpc>
                  <a:spcPct val="12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52" name="Subtitle 2"/>
            <p:cNvSpPr txBox="1"/>
            <p:nvPr/>
          </p:nvSpPr>
          <p:spPr>
            <a:xfrm>
              <a:off x="1513070" y="2955465"/>
              <a:ext cx="1717253" cy="4140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行业走势</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grpSp>
          <p:nvGrpSpPr>
            <p:cNvPr id="19" name="组合 18"/>
            <p:cNvGrpSpPr/>
            <p:nvPr/>
          </p:nvGrpSpPr>
          <p:grpSpPr>
            <a:xfrm>
              <a:off x="620843" y="3216362"/>
              <a:ext cx="451893" cy="451893"/>
              <a:chOff x="11187113" y="463551"/>
              <a:chExt cx="550863" cy="550863"/>
            </a:xfrm>
            <a:solidFill>
              <a:schemeClr val="bg1"/>
            </a:solidFill>
          </p:grpSpPr>
          <p:sp>
            <p:nvSpPr>
              <p:cNvPr id="20" name="Freeform 28"/>
              <p:cNvSpPr/>
              <p:nvPr/>
            </p:nvSpPr>
            <p:spPr bwMode="auto">
              <a:xfrm>
                <a:off x="11253788" y="727076"/>
                <a:ext cx="419100" cy="287338"/>
              </a:xfrm>
              <a:custGeom>
                <a:gdLst>
                  <a:gd name="T0" fmla="*/ 264 w 264"/>
                  <a:gd name="T1" fmla="*/ 181 h 181"/>
                  <a:gd name="T2" fmla="*/ 0 w 264"/>
                  <a:gd name="T3" fmla="*/ 181 h 181"/>
                  <a:gd name="T4" fmla="*/ 0 w 264"/>
                  <a:gd name="T5" fmla="*/ 0 h 181"/>
                  <a:gd name="T6" fmla="*/ 13 w 264"/>
                  <a:gd name="T7" fmla="*/ 0 h 181"/>
                  <a:gd name="T8" fmla="*/ 13 w 264"/>
                  <a:gd name="T9" fmla="*/ 168 h 181"/>
                  <a:gd name="T10" fmla="*/ 253 w 264"/>
                  <a:gd name="T11" fmla="*/ 168 h 181"/>
                  <a:gd name="T12" fmla="*/ 253 w 264"/>
                  <a:gd name="T13" fmla="*/ 0 h 181"/>
                  <a:gd name="T14" fmla="*/ 264 w 264"/>
                  <a:gd name="T15" fmla="*/ 0 h 181"/>
                  <a:gd name="T16" fmla="*/ 264 w 264"/>
                  <a:gd name="T17" fmla="*/ 181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81">
                    <a:moveTo>
                      <a:pt x="264" y="181"/>
                    </a:moveTo>
                    <a:lnTo>
                      <a:pt x="0" y="181"/>
                    </a:lnTo>
                    <a:lnTo>
                      <a:pt x="0" y="0"/>
                    </a:lnTo>
                    <a:lnTo>
                      <a:pt x="13" y="0"/>
                    </a:lnTo>
                    <a:lnTo>
                      <a:pt x="13" y="168"/>
                    </a:lnTo>
                    <a:lnTo>
                      <a:pt x="253" y="168"/>
                    </a:lnTo>
                    <a:lnTo>
                      <a:pt x="253" y="0"/>
                    </a:lnTo>
                    <a:lnTo>
                      <a:pt x="264" y="0"/>
                    </a:lnTo>
                    <a:lnTo>
                      <a:pt x="264" y="181"/>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21" name="Freeform 29"/>
              <p:cNvSpPr/>
              <p:nvPr/>
            </p:nvSpPr>
            <p:spPr bwMode="auto">
              <a:xfrm>
                <a:off x="11187113" y="463551"/>
                <a:ext cx="550863" cy="285750"/>
              </a:xfrm>
              <a:custGeom>
                <a:gdLst>
                  <a:gd name="T0" fmla="*/ 9 w 347"/>
                  <a:gd name="T1" fmla="*/ 180 h 180"/>
                  <a:gd name="T2" fmla="*/ 0 w 347"/>
                  <a:gd name="T3" fmla="*/ 171 h 180"/>
                  <a:gd name="T4" fmla="*/ 174 w 347"/>
                  <a:gd name="T5" fmla="*/ 0 h 180"/>
                  <a:gd name="T6" fmla="*/ 347 w 347"/>
                  <a:gd name="T7" fmla="*/ 171 h 180"/>
                  <a:gd name="T8" fmla="*/ 340 w 347"/>
                  <a:gd name="T9" fmla="*/ 180 h 180"/>
                  <a:gd name="T10" fmla="*/ 174 w 347"/>
                  <a:gd name="T11" fmla="*/ 18 h 180"/>
                  <a:gd name="T12" fmla="*/ 9 w 347"/>
                  <a:gd name="T13" fmla="*/ 180 h 180"/>
                </a:gdLst>
                <a:cxnLst>
                  <a:cxn ang="0">
                    <a:pos x="T0" y="T1"/>
                  </a:cxn>
                  <a:cxn ang="0">
                    <a:pos x="T2" y="T3"/>
                  </a:cxn>
                  <a:cxn ang="0">
                    <a:pos x="T4" y="T5"/>
                  </a:cxn>
                  <a:cxn ang="0">
                    <a:pos x="T6" y="T7"/>
                  </a:cxn>
                  <a:cxn ang="0">
                    <a:pos x="T8" y="T9"/>
                  </a:cxn>
                  <a:cxn ang="0">
                    <a:pos x="T10" y="T11"/>
                  </a:cxn>
                  <a:cxn ang="0">
                    <a:pos x="T12" y="T13"/>
                  </a:cxn>
                </a:cxnLst>
                <a:rect l="0" t="0" r="r" b="b"/>
                <a:pathLst>
                  <a:path w="347" h="180">
                    <a:moveTo>
                      <a:pt x="9" y="180"/>
                    </a:moveTo>
                    <a:lnTo>
                      <a:pt x="0" y="171"/>
                    </a:lnTo>
                    <a:lnTo>
                      <a:pt x="174" y="0"/>
                    </a:lnTo>
                    <a:lnTo>
                      <a:pt x="347" y="171"/>
                    </a:lnTo>
                    <a:lnTo>
                      <a:pt x="340" y="180"/>
                    </a:lnTo>
                    <a:lnTo>
                      <a:pt x="174" y="18"/>
                    </a:lnTo>
                    <a:lnTo>
                      <a:pt x="9" y="180"/>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sp>
            <p:nvSpPr>
              <p:cNvPr id="22" name="Freeform 30"/>
              <p:cNvSpPr/>
              <p:nvPr/>
            </p:nvSpPr>
            <p:spPr bwMode="auto">
              <a:xfrm>
                <a:off x="11379200" y="752476"/>
                <a:ext cx="169863" cy="252413"/>
              </a:xfrm>
              <a:custGeom>
                <a:gdLst>
                  <a:gd name="T0" fmla="*/ 59 w 59"/>
                  <a:gd name="T1" fmla="*/ 88 h 88"/>
                  <a:gd name="T2" fmla="*/ 52 w 59"/>
                  <a:gd name="T3" fmla="*/ 88 h 88"/>
                  <a:gd name="T4" fmla="*/ 52 w 59"/>
                  <a:gd name="T5" fmla="*/ 15 h 88"/>
                  <a:gd name="T6" fmla="*/ 44 w 59"/>
                  <a:gd name="T7" fmla="*/ 7 h 88"/>
                  <a:gd name="T8" fmla="*/ 14 w 59"/>
                  <a:gd name="T9" fmla="*/ 7 h 88"/>
                  <a:gd name="T10" fmla="*/ 6 w 59"/>
                  <a:gd name="T11" fmla="*/ 15 h 88"/>
                  <a:gd name="T12" fmla="*/ 6 w 59"/>
                  <a:gd name="T13" fmla="*/ 88 h 88"/>
                  <a:gd name="T14" fmla="*/ 0 w 59"/>
                  <a:gd name="T15" fmla="*/ 88 h 88"/>
                  <a:gd name="T16" fmla="*/ 0 w 59"/>
                  <a:gd name="T17" fmla="*/ 15 h 88"/>
                  <a:gd name="T18" fmla="*/ 14 w 59"/>
                  <a:gd name="T19" fmla="*/ 0 h 88"/>
                  <a:gd name="T20" fmla="*/ 44 w 59"/>
                  <a:gd name="T21" fmla="*/ 0 h 88"/>
                  <a:gd name="T22" fmla="*/ 59 w 59"/>
                  <a:gd name="T23" fmla="*/ 15 h 88"/>
                  <a:gd name="T24" fmla="*/ 59 w 59"/>
                  <a:gd name="T25" fmla="*/ 8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8">
                    <a:moveTo>
                      <a:pt x="59" y="88"/>
                    </a:moveTo>
                    <a:cubicBezTo>
                      <a:pt x="52" y="88"/>
                      <a:pt x="52" y="88"/>
                      <a:pt x="52" y="88"/>
                    </a:cubicBezTo>
                    <a:cubicBezTo>
                      <a:pt x="52" y="15"/>
                      <a:pt x="52" y="15"/>
                      <a:pt x="52" y="15"/>
                    </a:cubicBezTo>
                    <a:cubicBezTo>
                      <a:pt x="52" y="11"/>
                      <a:pt x="49" y="7"/>
                      <a:pt x="44" y="7"/>
                    </a:cubicBezTo>
                    <a:cubicBezTo>
                      <a:pt x="14" y="7"/>
                      <a:pt x="14" y="7"/>
                      <a:pt x="14" y="7"/>
                    </a:cubicBezTo>
                    <a:cubicBezTo>
                      <a:pt x="10" y="7"/>
                      <a:pt x="6" y="11"/>
                      <a:pt x="6" y="15"/>
                    </a:cubicBezTo>
                    <a:cubicBezTo>
                      <a:pt x="6" y="88"/>
                      <a:pt x="6" y="88"/>
                      <a:pt x="6" y="88"/>
                    </a:cubicBezTo>
                    <a:cubicBezTo>
                      <a:pt x="0" y="88"/>
                      <a:pt x="0" y="88"/>
                      <a:pt x="0" y="88"/>
                    </a:cubicBezTo>
                    <a:cubicBezTo>
                      <a:pt x="0" y="15"/>
                      <a:pt x="0" y="15"/>
                      <a:pt x="0" y="15"/>
                    </a:cubicBezTo>
                    <a:cubicBezTo>
                      <a:pt x="0" y="7"/>
                      <a:pt x="6" y="0"/>
                      <a:pt x="14" y="0"/>
                    </a:cubicBezTo>
                    <a:cubicBezTo>
                      <a:pt x="44" y="0"/>
                      <a:pt x="44" y="0"/>
                      <a:pt x="44" y="0"/>
                    </a:cubicBezTo>
                    <a:cubicBezTo>
                      <a:pt x="52" y="0"/>
                      <a:pt x="59" y="7"/>
                      <a:pt x="59" y="15"/>
                    </a:cubicBezTo>
                    <a:lnTo>
                      <a:pt x="59" y="88"/>
                    </a:lnTo>
                    <a:close/>
                  </a:path>
                </a:pathLst>
              </a:custGeom>
              <a:grpFill/>
              <a:ln w="9525">
                <a:solidFill>
                  <a:schemeClr val="bg1"/>
                </a:solidFill>
                <a:round/>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grpSp>
      <p:grpSp>
        <p:nvGrpSpPr>
          <p:cNvPr id="12" name="组合 11"/>
          <p:cNvGrpSpPr/>
          <p:nvPr/>
        </p:nvGrpSpPr>
        <p:grpSpPr>
          <a:xfrm>
            <a:off x="1339279" y="4971490"/>
            <a:ext cx="4084647" cy="869835"/>
            <a:chOff x="464077" y="4215927"/>
            <a:chExt cx="4084647" cy="869834"/>
          </a:xfrm>
        </p:grpSpPr>
        <p:sp>
          <p:nvSpPr>
            <p:cNvPr id="65" name="矩形 64"/>
            <p:cNvSpPr/>
            <p:nvPr/>
          </p:nvSpPr>
          <p:spPr>
            <a:xfrm>
              <a:off x="464077" y="4303957"/>
              <a:ext cx="829186" cy="781804"/>
            </a:xfrm>
            <a:prstGeom prst="rect">
              <a:avLst/>
            </a:prstGeom>
            <a:solidFill>
              <a:schemeClr val="tx1">
                <a:lumMod val="50000"/>
                <a:lumOff val="50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66" name="TextBox 21"/>
            <p:cNvSpPr txBox="1"/>
            <p:nvPr/>
          </p:nvSpPr>
          <p:spPr>
            <a:xfrm>
              <a:off x="1608910" y="4603808"/>
              <a:ext cx="2939814" cy="471603"/>
            </a:xfrm>
            <a:prstGeom prst="rect">
              <a:avLst/>
            </a:prstGeom>
            <a:noFill/>
          </p:spPr>
          <p:txBody>
            <a:bodyPr wrap="square" lIns="0" tIns="0" rIns="0" bIns="0" rtlCol="0">
              <a:spAutoFit/>
            </a:bodyPr>
            <a:lstStyle/>
            <a:p>
              <a:pPr>
                <a:lnSpc>
                  <a:spcPct val="12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7" name="Subtitle 2"/>
            <p:cNvSpPr txBox="1"/>
            <p:nvPr/>
          </p:nvSpPr>
          <p:spPr>
            <a:xfrm>
              <a:off x="1513070" y="4215927"/>
              <a:ext cx="1717253" cy="4140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市场潜力</a:t>
              </a:r>
              <a:endParaRPr lang="id-ID" sz="1865" b="1">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28" name="Freeform 93"/>
            <p:cNvSpPr>
              <a:spLocks noEditPoints="1"/>
            </p:cNvSpPr>
            <p:nvPr/>
          </p:nvSpPr>
          <p:spPr bwMode="auto">
            <a:xfrm>
              <a:off x="624018" y="4489422"/>
              <a:ext cx="451893" cy="442777"/>
            </a:xfrm>
            <a:custGeom>
              <a:gdLst>
                <a:gd name="T0" fmla="*/ 187 w 192"/>
                <a:gd name="T1" fmla="*/ 110 h 188"/>
                <a:gd name="T2" fmla="*/ 166 w 192"/>
                <a:gd name="T3" fmla="*/ 72 h 188"/>
                <a:gd name="T4" fmla="*/ 137 w 192"/>
                <a:gd name="T5" fmla="*/ 72 h 188"/>
                <a:gd name="T6" fmla="*/ 138 w 192"/>
                <a:gd name="T7" fmla="*/ 67 h 188"/>
                <a:gd name="T8" fmla="*/ 142 w 192"/>
                <a:gd name="T9" fmla="*/ 3 h 188"/>
                <a:gd name="T10" fmla="*/ 128 w 192"/>
                <a:gd name="T11" fmla="*/ 3 h 188"/>
                <a:gd name="T12" fmla="*/ 98 w 192"/>
                <a:gd name="T13" fmla="*/ 54 h 188"/>
                <a:gd name="T14" fmla="*/ 83 w 192"/>
                <a:gd name="T15" fmla="*/ 78 h 188"/>
                <a:gd name="T16" fmla="*/ 61 w 192"/>
                <a:gd name="T17" fmla="*/ 94 h 188"/>
                <a:gd name="T18" fmla="*/ 9 w 192"/>
                <a:gd name="T19" fmla="*/ 86 h 188"/>
                <a:gd name="T20" fmla="*/ 0 w 192"/>
                <a:gd name="T21" fmla="*/ 179 h 188"/>
                <a:gd name="T22" fmla="*/ 52 w 192"/>
                <a:gd name="T23" fmla="*/ 188 h 188"/>
                <a:gd name="T24" fmla="*/ 65 w 192"/>
                <a:gd name="T25" fmla="*/ 179 h 188"/>
                <a:gd name="T26" fmla="*/ 75 w 192"/>
                <a:gd name="T27" fmla="*/ 188 h 188"/>
                <a:gd name="T28" fmla="*/ 131 w 192"/>
                <a:gd name="T29" fmla="*/ 188 h 188"/>
                <a:gd name="T30" fmla="*/ 175 w 192"/>
                <a:gd name="T31" fmla="*/ 181 h 188"/>
                <a:gd name="T32" fmla="*/ 185 w 192"/>
                <a:gd name="T33" fmla="*/ 146 h 188"/>
                <a:gd name="T34" fmla="*/ 190 w 192"/>
                <a:gd name="T35" fmla="*/ 123 h 188"/>
                <a:gd name="T36" fmla="*/ 52 w 192"/>
                <a:gd name="T37" fmla="*/ 180 h 188"/>
                <a:gd name="T38" fmla="*/ 8 w 192"/>
                <a:gd name="T39" fmla="*/ 179 h 188"/>
                <a:gd name="T40" fmla="*/ 9 w 192"/>
                <a:gd name="T41" fmla="*/ 94 h 188"/>
                <a:gd name="T42" fmla="*/ 53 w 192"/>
                <a:gd name="T43" fmla="*/ 95 h 188"/>
                <a:gd name="T44" fmla="*/ 179 w 192"/>
                <a:gd name="T45" fmla="*/ 106 h 188"/>
                <a:gd name="T46" fmla="*/ 179 w 192"/>
                <a:gd name="T47" fmla="*/ 113 h 188"/>
                <a:gd name="T48" fmla="*/ 176 w 192"/>
                <a:gd name="T49" fmla="*/ 133 h 188"/>
                <a:gd name="T50" fmla="*/ 175 w 192"/>
                <a:gd name="T51" fmla="*/ 140 h 188"/>
                <a:gd name="T52" fmla="*/ 172 w 192"/>
                <a:gd name="T53" fmla="*/ 160 h 188"/>
                <a:gd name="T54" fmla="*/ 170 w 192"/>
                <a:gd name="T55" fmla="*/ 164 h 188"/>
                <a:gd name="T56" fmla="*/ 160 w 192"/>
                <a:gd name="T57" fmla="*/ 180 h 188"/>
                <a:gd name="T58" fmla="*/ 71 w 192"/>
                <a:gd name="T59" fmla="*/ 177 h 188"/>
                <a:gd name="T60" fmla="*/ 61 w 192"/>
                <a:gd name="T61" fmla="*/ 102 h 188"/>
                <a:gd name="T62" fmla="*/ 73 w 192"/>
                <a:gd name="T63" fmla="*/ 102 h 188"/>
                <a:gd name="T64" fmla="*/ 90 w 192"/>
                <a:gd name="T65" fmla="*/ 81 h 188"/>
                <a:gd name="T66" fmla="*/ 103 w 192"/>
                <a:gd name="T67" fmla="*/ 60 h 188"/>
                <a:gd name="T68" fmla="*/ 133 w 192"/>
                <a:gd name="T69" fmla="*/ 10 h 188"/>
                <a:gd name="T70" fmla="*/ 145 w 192"/>
                <a:gd name="T71" fmla="*/ 35 h 188"/>
                <a:gd name="T72" fmla="*/ 131 w 192"/>
                <a:gd name="T73" fmla="*/ 77 h 188"/>
                <a:gd name="T74" fmla="*/ 165 w 192"/>
                <a:gd name="T75" fmla="*/ 81 h 188"/>
                <a:gd name="T76" fmla="*/ 179 w 192"/>
                <a:gd name="T77" fmla="*/ 106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88">
                  <a:moveTo>
                    <a:pt x="190" y="123"/>
                  </a:moveTo>
                  <a:cubicBezTo>
                    <a:pt x="190" y="117"/>
                    <a:pt x="189" y="113"/>
                    <a:pt x="187" y="110"/>
                  </a:cubicBezTo>
                  <a:cubicBezTo>
                    <a:pt x="189" y="107"/>
                    <a:pt x="191" y="103"/>
                    <a:pt x="192" y="97"/>
                  </a:cubicBezTo>
                  <a:cubicBezTo>
                    <a:pt x="192" y="79"/>
                    <a:pt x="175" y="73"/>
                    <a:pt x="166" y="72"/>
                  </a:cubicBezTo>
                  <a:cubicBezTo>
                    <a:pt x="137" y="72"/>
                    <a:pt x="137" y="72"/>
                    <a:pt x="137" y="72"/>
                  </a:cubicBezTo>
                  <a:cubicBezTo>
                    <a:pt x="137" y="72"/>
                    <a:pt x="137" y="72"/>
                    <a:pt x="137" y="72"/>
                  </a:cubicBezTo>
                  <a:cubicBezTo>
                    <a:pt x="136" y="70"/>
                    <a:pt x="138" y="67"/>
                    <a:pt x="138" y="67"/>
                  </a:cubicBezTo>
                  <a:cubicBezTo>
                    <a:pt x="138" y="67"/>
                    <a:pt x="138" y="67"/>
                    <a:pt x="138" y="67"/>
                  </a:cubicBezTo>
                  <a:cubicBezTo>
                    <a:pt x="138" y="67"/>
                    <a:pt x="147" y="56"/>
                    <a:pt x="153" y="38"/>
                  </a:cubicBezTo>
                  <a:cubicBezTo>
                    <a:pt x="160" y="18"/>
                    <a:pt x="143" y="4"/>
                    <a:pt x="142" y="3"/>
                  </a:cubicBezTo>
                  <a:cubicBezTo>
                    <a:pt x="141" y="2"/>
                    <a:pt x="141" y="2"/>
                    <a:pt x="141" y="2"/>
                  </a:cubicBezTo>
                  <a:cubicBezTo>
                    <a:pt x="140" y="2"/>
                    <a:pt x="134" y="0"/>
                    <a:pt x="128" y="3"/>
                  </a:cubicBezTo>
                  <a:cubicBezTo>
                    <a:pt x="124" y="6"/>
                    <a:pt x="122" y="11"/>
                    <a:pt x="121" y="18"/>
                  </a:cubicBezTo>
                  <a:cubicBezTo>
                    <a:pt x="119" y="35"/>
                    <a:pt x="105" y="49"/>
                    <a:pt x="98" y="54"/>
                  </a:cubicBezTo>
                  <a:cubicBezTo>
                    <a:pt x="97" y="55"/>
                    <a:pt x="96" y="55"/>
                    <a:pt x="96" y="56"/>
                  </a:cubicBezTo>
                  <a:cubicBezTo>
                    <a:pt x="91" y="60"/>
                    <a:pt x="86" y="70"/>
                    <a:pt x="83" y="78"/>
                  </a:cubicBezTo>
                  <a:cubicBezTo>
                    <a:pt x="80" y="83"/>
                    <a:pt x="74" y="91"/>
                    <a:pt x="70" y="94"/>
                  </a:cubicBezTo>
                  <a:cubicBezTo>
                    <a:pt x="68" y="94"/>
                    <a:pt x="64" y="94"/>
                    <a:pt x="61" y="94"/>
                  </a:cubicBezTo>
                  <a:cubicBezTo>
                    <a:pt x="59" y="90"/>
                    <a:pt x="56" y="86"/>
                    <a:pt x="52" y="86"/>
                  </a:cubicBezTo>
                  <a:cubicBezTo>
                    <a:pt x="9" y="86"/>
                    <a:pt x="9" y="86"/>
                    <a:pt x="9" y="86"/>
                  </a:cubicBezTo>
                  <a:cubicBezTo>
                    <a:pt x="4" y="86"/>
                    <a:pt x="0" y="90"/>
                    <a:pt x="0" y="95"/>
                  </a:cubicBezTo>
                  <a:cubicBezTo>
                    <a:pt x="0" y="179"/>
                    <a:pt x="0" y="179"/>
                    <a:pt x="0" y="179"/>
                  </a:cubicBezTo>
                  <a:cubicBezTo>
                    <a:pt x="0" y="184"/>
                    <a:pt x="4" y="188"/>
                    <a:pt x="9" y="188"/>
                  </a:cubicBezTo>
                  <a:cubicBezTo>
                    <a:pt x="52" y="188"/>
                    <a:pt x="52" y="188"/>
                    <a:pt x="52" y="188"/>
                  </a:cubicBezTo>
                  <a:cubicBezTo>
                    <a:pt x="56" y="188"/>
                    <a:pt x="60" y="185"/>
                    <a:pt x="61" y="181"/>
                  </a:cubicBezTo>
                  <a:cubicBezTo>
                    <a:pt x="62" y="180"/>
                    <a:pt x="64" y="179"/>
                    <a:pt x="65" y="179"/>
                  </a:cubicBezTo>
                  <a:cubicBezTo>
                    <a:pt x="66" y="180"/>
                    <a:pt x="68" y="185"/>
                    <a:pt x="75" y="188"/>
                  </a:cubicBezTo>
                  <a:cubicBezTo>
                    <a:pt x="75" y="188"/>
                    <a:pt x="75" y="188"/>
                    <a:pt x="75" y="188"/>
                  </a:cubicBezTo>
                  <a:cubicBezTo>
                    <a:pt x="76" y="188"/>
                    <a:pt x="76" y="188"/>
                    <a:pt x="76" y="188"/>
                  </a:cubicBezTo>
                  <a:cubicBezTo>
                    <a:pt x="77" y="188"/>
                    <a:pt x="105" y="188"/>
                    <a:pt x="131" y="188"/>
                  </a:cubicBezTo>
                  <a:cubicBezTo>
                    <a:pt x="144" y="188"/>
                    <a:pt x="156" y="188"/>
                    <a:pt x="160" y="188"/>
                  </a:cubicBezTo>
                  <a:cubicBezTo>
                    <a:pt x="169" y="188"/>
                    <a:pt x="173" y="184"/>
                    <a:pt x="175" y="181"/>
                  </a:cubicBezTo>
                  <a:cubicBezTo>
                    <a:pt x="179" y="175"/>
                    <a:pt x="180" y="168"/>
                    <a:pt x="179" y="164"/>
                  </a:cubicBezTo>
                  <a:cubicBezTo>
                    <a:pt x="184" y="159"/>
                    <a:pt x="185" y="150"/>
                    <a:pt x="185" y="146"/>
                  </a:cubicBezTo>
                  <a:cubicBezTo>
                    <a:pt x="185" y="143"/>
                    <a:pt x="184" y="141"/>
                    <a:pt x="183" y="138"/>
                  </a:cubicBezTo>
                  <a:cubicBezTo>
                    <a:pt x="186" y="135"/>
                    <a:pt x="189" y="130"/>
                    <a:pt x="190" y="123"/>
                  </a:cubicBezTo>
                  <a:close/>
                  <a:moveTo>
                    <a:pt x="53" y="179"/>
                  </a:moveTo>
                  <a:cubicBezTo>
                    <a:pt x="53" y="179"/>
                    <a:pt x="52" y="180"/>
                    <a:pt x="52" y="180"/>
                  </a:cubicBezTo>
                  <a:cubicBezTo>
                    <a:pt x="9" y="180"/>
                    <a:pt x="9" y="180"/>
                    <a:pt x="9" y="180"/>
                  </a:cubicBezTo>
                  <a:cubicBezTo>
                    <a:pt x="8" y="180"/>
                    <a:pt x="8" y="179"/>
                    <a:pt x="8" y="179"/>
                  </a:cubicBezTo>
                  <a:cubicBezTo>
                    <a:pt x="8" y="95"/>
                    <a:pt x="8" y="95"/>
                    <a:pt x="8" y="95"/>
                  </a:cubicBezTo>
                  <a:cubicBezTo>
                    <a:pt x="8" y="94"/>
                    <a:pt x="8" y="94"/>
                    <a:pt x="9" y="94"/>
                  </a:cubicBezTo>
                  <a:cubicBezTo>
                    <a:pt x="52" y="94"/>
                    <a:pt x="52" y="94"/>
                    <a:pt x="52" y="94"/>
                  </a:cubicBezTo>
                  <a:cubicBezTo>
                    <a:pt x="52" y="94"/>
                    <a:pt x="53" y="94"/>
                    <a:pt x="53" y="95"/>
                  </a:cubicBezTo>
                  <a:lnTo>
                    <a:pt x="53" y="179"/>
                  </a:lnTo>
                  <a:close/>
                  <a:moveTo>
                    <a:pt x="179" y="106"/>
                  </a:moveTo>
                  <a:cubicBezTo>
                    <a:pt x="175" y="109"/>
                    <a:pt x="175" y="109"/>
                    <a:pt x="175" y="109"/>
                  </a:cubicBezTo>
                  <a:cubicBezTo>
                    <a:pt x="179" y="113"/>
                    <a:pt x="179" y="113"/>
                    <a:pt x="179" y="113"/>
                  </a:cubicBezTo>
                  <a:cubicBezTo>
                    <a:pt x="179" y="113"/>
                    <a:pt x="182" y="116"/>
                    <a:pt x="182" y="122"/>
                  </a:cubicBezTo>
                  <a:cubicBezTo>
                    <a:pt x="181" y="130"/>
                    <a:pt x="176" y="133"/>
                    <a:pt x="176" y="133"/>
                  </a:cubicBezTo>
                  <a:cubicBezTo>
                    <a:pt x="170" y="136"/>
                    <a:pt x="170" y="136"/>
                    <a:pt x="170" y="136"/>
                  </a:cubicBezTo>
                  <a:cubicBezTo>
                    <a:pt x="175" y="140"/>
                    <a:pt x="175" y="140"/>
                    <a:pt x="175" y="140"/>
                  </a:cubicBezTo>
                  <a:cubicBezTo>
                    <a:pt x="175" y="140"/>
                    <a:pt x="177" y="143"/>
                    <a:pt x="177" y="147"/>
                  </a:cubicBezTo>
                  <a:cubicBezTo>
                    <a:pt x="177" y="150"/>
                    <a:pt x="175" y="157"/>
                    <a:pt x="172" y="160"/>
                  </a:cubicBezTo>
                  <a:cubicBezTo>
                    <a:pt x="167" y="161"/>
                    <a:pt x="167" y="161"/>
                    <a:pt x="167" y="161"/>
                  </a:cubicBezTo>
                  <a:cubicBezTo>
                    <a:pt x="170" y="164"/>
                    <a:pt x="170" y="164"/>
                    <a:pt x="170" y="164"/>
                  </a:cubicBezTo>
                  <a:cubicBezTo>
                    <a:pt x="171" y="167"/>
                    <a:pt x="171" y="172"/>
                    <a:pt x="169" y="176"/>
                  </a:cubicBezTo>
                  <a:cubicBezTo>
                    <a:pt x="167" y="179"/>
                    <a:pt x="164" y="180"/>
                    <a:pt x="160" y="180"/>
                  </a:cubicBezTo>
                  <a:cubicBezTo>
                    <a:pt x="147" y="180"/>
                    <a:pt x="85" y="180"/>
                    <a:pt x="77" y="180"/>
                  </a:cubicBezTo>
                  <a:cubicBezTo>
                    <a:pt x="74" y="179"/>
                    <a:pt x="72" y="177"/>
                    <a:pt x="71" y="177"/>
                  </a:cubicBezTo>
                  <a:cubicBezTo>
                    <a:pt x="70" y="175"/>
                    <a:pt x="68" y="171"/>
                    <a:pt x="61" y="171"/>
                  </a:cubicBezTo>
                  <a:cubicBezTo>
                    <a:pt x="61" y="102"/>
                    <a:pt x="61" y="102"/>
                    <a:pt x="61" y="102"/>
                  </a:cubicBezTo>
                  <a:cubicBezTo>
                    <a:pt x="65" y="102"/>
                    <a:pt x="72" y="102"/>
                    <a:pt x="72" y="102"/>
                  </a:cubicBezTo>
                  <a:cubicBezTo>
                    <a:pt x="73" y="102"/>
                    <a:pt x="73" y="102"/>
                    <a:pt x="73" y="102"/>
                  </a:cubicBezTo>
                  <a:cubicBezTo>
                    <a:pt x="75" y="101"/>
                    <a:pt x="75" y="101"/>
                    <a:pt x="75" y="101"/>
                  </a:cubicBezTo>
                  <a:cubicBezTo>
                    <a:pt x="75" y="100"/>
                    <a:pt x="86" y="90"/>
                    <a:pt x="90" y="81"/>
                  </a:cubicBezTo>
                  <a:cubicBezTo>
                    <a:pt x="94" y="74"/>
                    <a:pt x="98" y="65"/>
                    <a:pt x="101" y="62"/>
                  </a:cubicBezTo>
                  <a:cubicBezTo>
                    <a:pt x="102" y="61"/>
                    <a:pt x="102" y="61"/>
                    <a:pt x="103" y="60"/>
                  </a:cubicBezTo>
                  <a:cubicBezTo>
                    <a:pt x="110" y="55"/>
                    <a:pt x="126" y="39"/>
                    <a:pt x="129" y="19"/>
                  </a:cubicBezTo>
                  <a:cubicBezTo>
                    <a:pt x="129" y="14"/>
                    <a:pt x="131" y="11"/>
                    <a:pt x="133" y="10"/>
                  </a:cubicBezTo>
                  <a:cubicBezTo>
                    <a:pt x="134" y="9"/>
                    <a:pt x="136" y="10"/>
                    <a:pt x="137" y="10"/>
                  </a:cubicBezTo>
                  <a:cubicBezTo>
                    <a:pt x="140" y="12"/>
                    <a:pt x="150" y="22"/>
                    <a:pt x="145" y="35"/>
                  </a:cubicBezTo>
                  <a:cubicBezTo>
                    <a:pt x="140" y="52"/>
                    <a:pt x="131" y="62"/>
                    <a:pt x="131" y="62"/>
                  </a:cubicBezTo>
                  <a:cubicBezTo>
                    <a:pt x="129" y="65"/>
                    <a:pt x="127" y="72"/>
                    <a:pt x="131" y="77"/>
                  </a:cubicBezTo>
                  <a:cubicBezTo>
                    <a:pt x="132" y="80"/>
                    <a:pt x="135" y="81"/>
                    <a:pt x="138" y="81"/>
                  </a:cubicBezTo>
                  <a:cubicBezTo>
                    <a:pt x="165" y="81"/>
                    <a:pt x="165" y="81"/>
                    <a:pt x="165" y="81"/>
                  </a:cubicBezTo>
                  <a:cubicBezTo>
                    <a:pt x="166" y="81"/>
                    <a:pt x="184" y="82"/>
                    <a:pt x="183" y="96"/>
                  </a:cubicBezTo>
                  <a:cubicBezTo>
                    <a:pt x="183" y="103"/>
                    <a:pt x="179" y="106"/>
                    <a:pt x="179" y="106"/>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sz="2400">
                <a:ea typeface="思源黑体" panose="020b0500000000000000" pitchFamily="34" charset="-122"/>
              </a:endParaRPr>
            </a:p>
          </p:txBody>
        </p:sp>
      </p:grpSp>
      <p:sp>
        <p:nvSpPr>
          <p:cNvPr id="42" name="矩形 2"/>
          <p:cNvSpPr/>
          <p:nvPr/>
        </p:nvSpPr>
        <p:spPr>
          <a:xfrm>
            <a:off x="5975907" y="0"/>
            <a:ext cx="6237773" cy="6858000"/>
          </a:xfrm>
          <a:custGeom>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1" fmla="*/ 0 w 7110549"/>
              <a:gd name="connsiteY0-2" fmla="*/ 0 h 6858000"/>
              <a:gd name="connsiteX1-3" fmla="*/ 7110549 w 7110549"/>
              <a:gd name="connsiteY1-4" fmla="*/ 0 h 6858000"/>
              <a:gd name="connsiteX2-5" fmla="*/ 7110549 w 7110549"/>
              <a:gd name="connsiteY2-6" fmla="*/ 6858000 h 6858000"/>
              <a:gd name="connsiteX3-7" fmla="*/ 2024743 w 7110549"/>
              <a:gd name="connsiteY3-8" fmla="*/ 6844937 h 6858000"/>
              <a:gd name="connsiteX4-9" fmla="*/ 0 w 7110549"/>
              <a:gd name="connsiteY4-10" fmla="*/ 6858000 h 6858000"/>
              <a:gd name="connsiteX5" fmla="*/ 0 w 7110549"/>
              <a:gd name="connsiteY5" fmla="*/ 0 h 6858000"/>
              <a:gd name="connsiteX0-11" fmla="*/ 0 w 7110549"/>
              <a:gd name="connsiteY0-12" fmla="*/ 0 h 6858000"/>
              <a:gd name="connsiteX1-13" fmla="*/ 7110549 w 7110549"/>
              <a:gd name="connsiteY1-14" fmla="*/ 0 h 6858000"/>
              <a:gd name="connsiteX2-15" fmla="*/ 7110549 w 7110549"/>
              <a:gd name="connsiteY2-16" fmla="*/ 6858000 h 6858000"/>
              <a:gd name="connsiteX3-17" fmla="*/ 2024743 w 7110549"/>
              <a:gd name="connsiteY3-18" fmla="*/ 6844937 h 6858000"/>
              <a:gd name="connsiteX4-19" fmla="*/ 0 w 7110549"/>
              <a:gd name="connsiteY4-20" fmla="*/ 0 h 6858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10549" h="6858000">
                <a:moveTo>
                  <a:pt x="0" y="0"/>
                </a:moveTo>
                <a:lnTo>
                  <a:pt x="7110549" y="0"/>
                </a:lnTo>
                <a:lnTo>
                  <a:pt x="7110549" y="6858000"/>
                </a:lnTo>
                <a:lnTo>
                  <a:pt x="2024743" y="6844937"/>
                </a:lnTo>
                <a:lnTo>
                  <a:pt x="0" y="0"/>
                </a:lnTo>
                <a:close/>
              </a:path>
            </a:pathLst>
          </a:custGeom>
          <a:solidFill>
            <a:srgbClr val="22252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2" name="组合 1"/>
          <p:cNvGrpSpPr/>
          <p:nvPr/>
        </p:nvGrpSpPr>
        <p:grpSpPr>
          <a:xfrm>
            <a:off x="7102182" y="1762883"/>
            <a:ext cx="3636805" cy="2593427"/>
            <a:chOff x="7721649" y="2427805"/>
            <a:chExt cx="3035654" cy="2164742"/>
          </a:xfrm>
        </p:grpSpPr>
        <p:sp>
          <p:nvSpPr>
            <p:cNvPr id="73" name="TextBox 21"/>
            <p:cNvSpPr txBox="1"/>
            <p:nvPr/>
          </p:nvSpPr>
          <p:spPr>
            <a:xfrm>
              <a:off x="7817489" y="3312926"/>
              <a:ext cx="2939814" cy="362714"/>
            </a:xfrm>
            <a:prstGeom prst="rect">
              <a:avLst/>
            </a:prstGeom>
            <a:noFill/>
          </p:spPr>
          <p:txBody>
            <a:bodyPr wrap="square" lIns="0" tIns="0" rIns="0" bIns="0" rtlCol="0">
              <a:spAutoFit/>
            </a:bodyPr>
            <a:lstStyle/>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74" name="Subtitle 2"/>
            <p:cNvSpPr txBox="1"/>
            <p:nvPr/>
          </p:nvSpPr>
          <p:spPr>
            <a:xfrm>
              <a:off x="7721649" y="2427805"/>
              <a:ext cx="2920951"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2800" b="1">
                  <a:solidFill>
                    <a:schemeClr val="bg1"/>
                  </a:solidFill>
                  <a:latin typeface="思源黑体" panose="020b0500000000000000" pitchFamily="34" charset="-122"/>
                  <a:ea typeface="思源黑体" panose="020b0500000000000000" pitchFamily="34" charset="-122"/>
                  <a:cs typeface="Lato" panose="020f0502020204030203" pitchFamily="34" charset="0"/>
                </a:rPr>
                <a:t>可持续市场经济</a:t>
              </a:r>
              <a:endParaRPr lang="id-ID" sz="2800"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75" name="TextBox 21"/>
            <p:cNvSpPr txBox="1"/>
            <p:nvPr/>
          </p:nvSpPr>
          <p:spPr>
            <a:xfrm>
              <a:off x="7817489" y="3821840"/>
              <a:ext cx="2939814" cy="770707"/>
            </a:xfrm>
            <a:prstGeom prst="rect">
              <a:avLst/>
            </a:prstGeom>
            <a:noFill/>
          </p:spPr>
          <p:txBody>
            <a:bodyPr wrap="square" lIns="0" tIns="0" rIns="0" bIns="0" rtlCol="0">
              <a:spAutoFit/>
            </a:bodyPr>
            <a:lstStyle/>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您的内容打在这里，或者通过复制您的您的内容打在这里，或者通过复制您的文本后，在此框中选择粘贴并选择只保留文字您的内容</a:t>
              </a:r>
              <a:endParaRPr lang="en-US" altLang="zh-CN" sz="1000">
                <a:solidFill>
                  <a:schemeClr val="bg1"/>
                </a:solidFill>
                <a:latin typeface="思源黑体" panose="020b0500000000000000" pitchFamily="34" charset="-122"/>
                <a:ea typeface="思源黑体" panose="020b0500000000000000" pitchFamily="34" charset="-122"/>
              </a:endParaRPr>
            </a:p>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文本后，在此框中选择粘贴并选择只保留您</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76" name="圆角矩形 75"/>
            <p:cNvSpPr/>
            <p:nvPr/>
          </p:nvSpPr>
          <p:spPr>
            <a:xfrm>
              <a:off x="7845199" y="3077719"/>
              <a:ext cx="856463" cy="457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ea typeface="思源黑体" panose="020b0500000000000000" pitchFamily="34" charset="-122"/>
              </a:endParaRPr>
            </a:p>
          </p:txBody>
        </p:sp>
      </p:grpSp>
      <p:cxnSp>
        <p:nvCxnSpPr>
          <p:cNvPr id="6" name="直接连接符 5"/>
          <p:cNvCxnSpPr>
            <a:stCxn id="3" idx="0"/>
            <a:endCxn id="3" idx="3"/>
          </p:cNvCxnSpPr>
          <p:nvPr/>
        </p:nvCxnSpPr>
        <p:spPr>
          <a:xfrm>
            <a:off x="5975907" y="1"/>
            <a:ext cx="1776219" cy="6844937"/>
          </a:xfrm>
          <a:prstGeom prst="line">
            <a:avLst/>
          </a:prstGeom>
          <a:ln w="107950">
            <a:solidFill>
              <a:srgbClr val="BE824E"/>
            </a:soli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27987" y="509031"/>
            <a:ext cx="3189637" cy="640990"/>
            <a:chOff x="947634" y="309304"/>
            <a:chExt cx="2392228" cy="480743"/>
          </a:xfrm>
        </p:grpSpPr>
        <p:sp>
          <p:nvSpPr>
            <p:cNvPr id="37"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8" name="文本框 37"/>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市场前景</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14"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
          <p:cNvSpPr/>
          <p:nvPr/>
        </p:nvSpPr>
        <p:spPr>
          <a:xfrm flipV="1">
            <a:off x="0" y="5962495"/>
            <a:ext cx="8592277" cy="895495"/>
          </a:xfrm>
          <a:custGeom>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 name="connsiteX0-25" fmla="*/ 0 w 2483768"/>
              <a:gd name="connsiteY0-26" fmla="*/ 0 h 585642"/>
              <a:gd name="connsiteX1-27" fmla="*/ 2483768 w 2483768"/>
              <a:gd name="connsiteY1-28" fmla="*/ 0 h 585642"/>
              <a:gd name="connsiteX2-29" fmla="*/ 482624 w 2483768"/>
              <a:gd name="connsiteY2-30" fmla="*/ 585642 h 585642"/>
              <a:gd name="connsiteX3-31" fmla="*/ 0 w 2483768"/>
              <a:gd name="connsiteY3-32" fmla="*/ 0 h 585642"/>
            </a:gdLst>
            <a:cxnLst>
              <a:cxn ang="0">
                <a:pos x="connsiteX0-1" y="connsiteY0-2"/>
              </a:cxn>
              <a:cxn ang="0">
                <a:pos x="connsiteX1-3" y="connsiteY1-4"/>
              </a:cxn>
              <a:cxn ang="0">
                <a:pos x="connsiteX2-5" y="connsiteY2-6"/>
              </a:cxn>
              <a:cxn ang="0">
                <a:pos x="connsiteX3-7" y="connsiteY3-8"/>
              </a:cxn>
            </a:cxnLst>
            <a:rect l="l" t="t" r="r" b="b"/>
            <a:pathLst>
              <a:path w="2483768" h="585642">
                <a:moveTo>
                  <a:pt x="0" y="0"/>
                </a:moveTo>
                <a:lnTo>
                  <a:pt x="2483768" y="0"/>
                </a:lnTo>
                <a:lnTo>
                  <a:pt x="482624" y="58564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28" name="矩形 2"/>
          <p:cNvSpPr/>
          <p:nvPr/>
        </p:nvSpPr>
        <p:spPr>
          <a:xfrm>
            <a:off x="8880309" y="-2"/>
            <a:ext cx="3311691" cy="939883"/>
          </a:xfrm>
          <a:custGeom>
            <a:gdLst>
              <a:gd name="connsiteX0" fmla="*/ 0 w 2483768"/>
              <a:gd name="connsiteY0" fmla="*/ 0 h 1200671"/>
              <a:gd name="connsiteX1" fmla="*/ 2483768 w 2483768"/>
              <a:gd name="connsiteY1" fmla="*/ 0 h 1200671"/>
              <a:gd name="connsiteX2" fmla="*/ 2483768 w 2483768"/>
              <a:gd name="connsiteY2" fmla="*/ 1200671 h 1200671"/>
              <a:gd name="connsiteX3" fmla="*/ 0 w 2483768"/>
              <a:gd name="connsiteY3" fmla="*/ 1200671 h 1200671"/>
              <a:gd name="connsiteX4" fmla="*/ 0 w 2483768"/>
              <a:gd name="connsiteY4" fmla="*/ 0 h 1200671"/>
              <a:gd name="connsiteX0-1" fmla="*/ 0 w 2483768"/>
              <a:gd name="connsiteY0-2" fmla="*/ 0 h 1200671"/>
              <a:gd name="connsiteX1-3" fmla="*/ 2483768 w 2483768"/>
              <a:gd name="connsiteY1-4" fmla="*/ 0 h 1200671"/>
              <a:gd name="connsiteX2-5" fmla="*/ 2483768 w 2483768"/>
              <a:gd name="connsiteY2-6" fmla="*/ 1200671 h 1200671"/>
              <a:gd name="connsiteX3-7" fmla="*/ 0 w 2483768"/>
              <a:gd name="connsiteY3-8" fmla="*/ 0 h 1200671"/>
              <a:gd name="connsiteX0-9" fmla="*/ 0 w 2483768"/>
              <a:gd name="connsiteY0-10" fmla="*/ 0 h 704912"/>
              <a:gd name="connsiteX1-11" fmla="*/ 2483768 w 2483768"/>
              <a:gd name="connsiteY1-12" fmla="*/ 0 h 704912"/>
              <a:gd name="connsiteX2-13" fmla="*/ 1492250 w 2483768"/>
              <a:gd name="connsiteY2-14" fmla="*/ 704912 h 704912"/>
              <a:gd name="connsiteX3-15" fmla="*/ 0 w 2483768"/>
              <a:gd name="connsiteY3-16" fmla="*/ 0 h 704912"/>
              <a:gd name="connsiteX0-17" fmla="*/ 0 w 2483768"/>
              <a:gd name="connsiteY0-18" fmla="*/ 0 h 704912"/>
              <a:gd name="connsiteX1-19" fmla="*/ 2483768 w 2483768"/>
              <a:gd name="connsiteY1-20" fmla="*/ 0 h 704912"/>
              <a:gd name="connsiteX2-21" fmla="*/ 1943941 w 2483768"/>
              <a:gd name="connsiteY2-22" fmla="*/ 704912 h 704912"/>
              <a:gd name="connsiteX3-23" fmla="*/ 0 w 2483768"/>
              <a:gd name="connsiteY3-24" fmla="*/ 0 h 704912"/>
            </a:gdLst>
            <a:cxnLst>
              <a:cxn ang="0">
                <a:pos x="connsiteX0-1" y="connsiteY0-2"/>
              </a:cxn>
              <a:cxn ang="0">
                <a:pos x="connsiteX1-3" y="connsiteY1-4"/>
              </a:cxn>
              <a:cxn ang="0">
                <a:pos x="connsiteX2-5" y="connsiteY2-6"/>
              </a:cxn>
              <a:cxn ang="0">
                <a:pos x="connsiteX3-7" y="connsiteY3-8"/>
              </a:cxn>
            </a:cxnLst>
            <a:rect l="l" t="t" r="r" b="b"/>
            <a:pathLst>
              <a:path w="2483768" h="704912">
                <a:moveTo>
                  <a:pt x="0" y="0"/>
                </a:moveTo>
                <a:lnTo>
                  <a:pt x="2483768" y="0"/>
                </a:lnTo>
                <a:lnTo>
                  <a:pt x="1943941" y="70491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6" name="矩形 5"/>
          <p:cNvSpPr/>
          <p:nvPr/>
        </p:nvSpPr>
        <p:spPr>
          <a:xfrm>
            <a:off x="1039521" y="1796819"/>
            <a:ext cx="3403647" cy="185820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ea typeface="思源黑体" panose="020b0500000000000000" pitchFamily="34" charset="-122"/>
            </a:endParaRPr>
          </a:p>
        </p:txBody>
      </p:sp>
      <p:sp>
        <p:nvSpPr>
          <p:cNvPr id="12" name="矩形 11"/>
          <p:cNvSpPr/>
          <p:nvPr/>
        </p:nvSpPr>
        <p:spPr>
          <a:xfrm>
            <a:off x="4564345" y="1796819"/>
            <a:ext cx="3134464" cy="1858204"/>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spc="300">
                <a:latin typeface="思源黑体" panose="020b0500000000000000" pitchFamily="34" charset="-122"/>
                <a:ea typeface="思源黑体" panose="020b0500000000000000" pitchFamily="34" charset="-122"/>
              </a:rPr>
              <a:t>行业前景</a:t>
            </a:r>
            <a:endParaRPr lang="en-US" altLang="zh-CN" sz="2800" b="1" spc="300">
              <a:latin typeface="思源黑体" panose="020b0500000000000000" pitchFamily="34" charset="-122"/>
              <a:ea typeface="思源黑体" panose="020b0500000000000000" pitchFamily="34" charset="-122"/>
            </a:endParaRPr>
          </a:p>
          <a:p>
            <a:pPr algn="ctr"/>
            <a:r>
              <a:rPr lang="zh-CN" altLang="en-US" sz="2800" b="1" spc="300">
                <a:latin typeface="思源黑体" panose="020b0500000000000000" pitchFamily="34" charset="-122"/>
                <a:ea typeface="思源黑体" panose="020b0500000000000000" pitchFamily="34" charset="-122"/>
              </a:rPr>
              <a:t>分析</a:t>
            </a:r>
            <a:endParaRPr lang="zh-CN" altLang="en-US" sz="2800" b="1" spc="300">
              <a:latin typeface="思源黑体" panose="020b0500000000000000" pitchFamily="34" charset="-122"/>
              <a:ea typeface="思源黑体" panose="020b0500000000000000" pitchFamily="34" charset="-122"/>
            </a:endParaRPr>
          </a:p>
        </p:txBody>
      </p:sp>
      <p:sp>
        <p:nvSpPr>
          <p:cNvPr id="13" name="矩形 12"/>
          <p:cNvSpPr/>
          <p:nvPr/>
        </p:nvSpPr>
        <p:spPr>
          <a:xfrm>
            <a:off x="7823674" y="1796819"/>
            <a:ext cx="3403647" cy="185820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ea typeface="思源黑体" panose="020b0500000000000000" pitchFamily="34" charset="-122"/>
            </a:endParaRPr>
          </a:p>
        </p:txBody>
      </p:sp>
      <p:grpSp>
        <p:nvGrpSpPr>
          <p:cNvPr id="3" name="组合 2"/>
          <p:cNvGrpSpPr/>
          <p:nvPr/>
        </p:nvGrpSpPr>
        <p:grpSpPr>
          <a:xfrm>
            <a:off x="1039520" y="4099101"/>
            <a:ext cx="3832264" cy="1585985"/>
            <a:chOff x="1150195" y="3966424"/>
            <a:chExt cx="3065344" cy="1268595"/>
          </a:xfrm>
        </p:grpSpPr>
        <p:sp>
          <p:nvSpPr>
            <p:cNvPr id="15" name="TextBox 21"/>
            <p:cNvSpPr txBox="1"/>
            <p:nvPr/>
          </p:nvSpPr>
          <p:spPr>
            <a:xfrm>
              <a:off x="1150195" y="4525496"/>
              <a:ext cx="3065344" cy="709523"/>
            </a:xfrm>
            <a:prstGeom prst="rect">
              <a:avLst/>
            </a:prstGeom>
            <a:noFill/>
          </p:spPr>
          <p:txBody>
            <a:bodyPr wrap="square" lIns="0" tIns="0" rIns="0" bIns="0" rtlCol="0">
              <a:spAutoFit/>
            </a:bodyPr>
            <a:lstStyle/>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您的内容打在这里，或者通过复制您的文本在此框中通过复制您的文本后，在此框中选择粘贴并选择只保此您的内框中选择粘贴并选择只保留</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7" name="Subtitle 2"/>
            <p:cNvSpPr txBox="1"/>
            <p:nvPr/>
          </p:nvSpPr>
          <p:spPr>
            <a:xfrm>
              <a:off x="1155839" y="3966424"/>
              <a:ext cx="1717253" cy="414007"/>
            </a:xfrm>
            <a:prstGeom prst="rect">
              <a:avLst/>
            </a:prstGeom>
            <a:solidFill>
              <a:srgbClr val="595959"/>
            </a:solidFill>
            <a:effectLst>
              <a:outerShdw blurRad="127000" dist="38100" dir="2700000" algn="tl" rotWithShape="0">
                <a:prstClr val="black">
                  <a:alpha val="3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行业调研结果</a:t>
              </a:r>
              <a:endParaRPr lang="id-ID"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18" name="组合 17"/>
          <p:cNvGrpSpPr/>
          <p:nvPr/>
        </p:nvGrpSpPr>
        <p:grpSpPr>
          <a:xfrm>
            <a:off x="7428907" y="4099101"/>
            <a:ext cx="3832264" cy="1585985"/>
            <a:chOff x="1150195" y="3966424"/>
            <a:chExt cx="3065344" cy="1268595"/>
          </a:xfrm>
        </p:grpSpPr>
        <p:sp>
          <p:nvSpPr>
            <p:cNvPr id="19" name="TextBox 21"/>
            <p:cNvSpPr txBox="1"/>
            <p:nvPr/>
          </p:nvSpPr>
          <p:spPr>
            <a:xfrm>
              <a:off x="1150195" y="4525496"/>
              <a:ext cx="3065344" cy="709523"/>
            </a:xfrm>
            <a:prstGeom prst="rect">
              <a:avLst/>
            </a:prstGeom>
            <a:noFill/>
          </p:spPr>
          <p:txBody>
            <a:bodyPr wrap="square" lIns="0" tIns="0" rIns="0" bIns="0" rtlCol="0">
              <a:spAutoFit/>
            </a:bodyPr>
            <a:lstStyle/>
            <a:p>
              <a:pPr algn="r">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您的内容打在这里，或者通过复制您的文本在此框中通过复制您的文本后，在此框中选择粘贴并选择只保此您的内框中选择粘贴并选择只保留</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0" name="Subtitle 2"/>
            <p:cNvSpPr txBox="1"/>
            <p:nvPr/>
          </p:nvSpPr>
          <p:spPr>
            <a:xfrm>
              <a:off x="2485760" y="3966424"/>
              <a:ext cx="1717253" cy="414007"/>
            </a:xfrm>
            <a:prstGeom prst="rect">
              <a:avLst/>
            </a:prstGeom>
            <a:solidFill>
              <a:srgbClr val="595959"/>
            </a:solidFill>
            <a:effectLst>
              <a:outerShdw blurRad="127000" dist="38100" dir="2700000" algn="tl" rotWithShape="0">
                <a:prstClr val="black">
                  <a:alpha val="3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2135" b="1">
                  <a:solidFill>
                    <a:schemeClr val="bg1"/>
                  </a:solidFill>
                  <a:latin typeface="思源黑体" panose="020b0500000000000000" pitchFamily="34" charset="-122"/>
                  <a:ea typeface="思源黑体" panose="020b0500000000000000" pitchFamily="34" charset="-122"/>
                  <a:cs typeface="Lato" panose="020f0502020204030203" pitchFamily="34" charset="0"/>
                </a:rPr>
                <a:t>市场专员调配</a:t>
              </a:r>
              <a:endParaRPr lang="id-ID" sz="213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21" name="组合 20"/>
          <p:cNvGrpSpPr/>
          <p:nvPr/>
        </p:nvGrpSpPr>
        <p:grpSpPr>
          <a:xfrm>
            <a:off x="727987" y="509031"/>
            <a:ext cx="3189637" cy="640990"/>
            <a:chOff x="947634" y="309304"/>
            <a:chExt cx="2392228" cy="480743"/>
          </a:xfrm>
        </p:grpSpPr>
        <p:sp>
          <p:nvSpPr>
            <p:cNvPr id="2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3" name="文本框 2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行业前景</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240893" y="22065"/>
            <a:ext cx="6951107" cy="6827227"/>
            <a:chOff x="5144075" y="-73979"/>
            <a:chExt cx="7057762" cy="6931981"/>
          </a:xfrm>
        </p:grpSpPr>
        <p:sp>
          <p:nvSpPr>
            <p:cNvPr id="15" name="任意多边形 14"/>
            <p:cNvSpPr/>
            <p:nvPr/>
          </p:nvSpPr>
          <p:spPr>
            <a:xfrm>
              <a:off x="5241471" y="-73979"/>
              <a:ext cx="6957087" cy="6931979"/>
            </a:xfrm>
            <a:custGeom>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rgbClr val="BE824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14" name="任意多边形 13"/>
            <p:cNvSpPr/>
            <p:nvPr/>
          </p:nvSpPr>
          <p:spPr>
            <a:xfrm>
              <a:off x="5451955" y="114300"/>
              <a:ext cx="6740045" cy="6743702"/>
            </a:xfrm>
            <a:custGeom>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13" name="任意多边形 12"/>
            <p:cNvSpPr/>
            <p:nvPr/>
          </p:nvSpPr>
          <p:spPr>
            <a:xfrm>
              <a:off x="7707086" y="2360812"/>
              <a:ext cx="4494751" cy="4497190"/>
            </a:xfrm>
            <a:custGeom>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12" name="任意多边形 11"/>
            <p:cNvSpPr/>
            <p:nvPr/>
          </p:nvSpPr>
          <p:spPr>
            <a:xfrm>
              <a:off x="8474529" y="3138514"/>
              <a:ext cx="3717471" cy="3719488"/>
            </a:xfrm>
            <a:custGeom>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solidFill>
              <a:srgbClr val="BE824E"/>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8" name="任意多边形 7"/>
            <p:cNvSpPr/>
            <p:nvPr/>
          </p:nvSpPr>
          <p:spPr>
            <a:xfrm>
              <a:off x="8673499" y="3331030"/>
              <a:ext cx="3525059" cy="3526972"/>
            </a:xfrm>
            <a:custGeom>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5" name="椭圆 4"/>
            <p:cNvSpPr/>
            <p:nvPr/>
          </p:nvSpPr>
          <p:spPr>
            <a:xfrm>
              <a:off x="7397093" y="741967"/>
              <a:ext cx="1322921" cy="1322921"/>
            </a:xfrm>
            <a:prstGeom prst="ellipse">
              <a:avLst/>
            </a:prstGeom>
            <a:solidFill>
              <a:srgbClr val="59595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300">
                  <a:solidFill>
                    <a:schemeClr val="bg1"/>
                  </a:solidFill>
                  <a:latin typeface="思源黑体" panose="020b0500000000000000" pitchFamily="34" charset="-122"/>
                  <a:ea typeface="思源黑体" panose="020b0500000000000000" pitchFamily="34" charset="-122"/>
                </a:rPr>
                <a:t>开拓市场</a:t>
              </a:r>
              <a:endParaRPr lang="zh-CN" altLang="en-US" sz="2000" spc="300">
                <a:solidFill>
                  <a:schemeClr val="bg1"/>
                </a:solidFill>
                <a:latin typeface="思源黑体" panose="020b0500000000000000" pitchFamily="34" charset="-122"/>
                <a:ea typeface="思源黑体" panose="020b0500000000000000" pitchFamily="34" charset="-122"/>
              </a:endParaRPr>
            </a:p>
          </p:txBody>
        </p:sp>
        <p:sp>
          <p:nvSpPr>
            <p:cNvPr id="16" name="椭圆 15"/>
            <p:cNvSpPr/>
            <p:nvPr/>
          </p:nvSpPr>
          <p:spPr>
            <a:xfrm>
              <a:off x="5144075" y="3627524"/>
              <a:ext cx="1322921" cy="1322921"/>
            </a:xfrm>
            <a:prstGeom prst="ellipse">
              <a:avLst/>
            </a:prstGeom>
            <a:solidFill>
              <a:srgbClr val="59595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300">
                  <a:solidFill>
                    <a:schemeClr val="bg1"/>
                  </a:solidFill>
                  <a:latin typeface="思源黑体" panose="020b0500000000000000" pitchFamily="34" charset="-122"/>
                  <a:ea typeface="思源黑体" panose="020b0500000000000000" pitchFamily="34" charset="-122"/>
                </a:rPr>
                <a:t>稳健增长</a:t>
              </a:r>
              <a:endParaRPr lang="zh-CN" altLang="en-US" sz="2000" spc="300">
                <a:solidFill>
                  <a:schemeClr val="bg1"/>
                </a:solidFill>
                <a:latin typeface="思源黑体" panose="020b0500000000000000" pitchFamily="34" charset="-122"/>
                <a:ea typeface="思源黑体" panose="020b0500000000000000" pitchFamily="34" charset="-122"/>
              </a:endParaRPr>
            </a:p>
          </p:txBody>
        </p:sp>
        <p:sp>
          <p:nvSpPr>
            <p:cNvPr id="26" name="椭圆 25"/>
            <p:cNvSpPr/>
            <p:nvPr/>
          </p:nvSpPr>
          <p:spPr>
            <a:xfrm>
              <a:off x="8855539" y="3784764"/>
              <a:ext cx="1322921" cy="1322921"/>
            </a:xfrm>
            <a:prstGeom prst="ellipse">
              <a:avLst/>
            </a:prstGeom>
            <a:solidFill>
              <a:srgbClr val="22252A"/>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spc="300">
                  <a:solidFill>
                    <a:schemeClr val="bg1"/>
                  </a:solidFill>
                  <a:latin typeface="思源黑体" panose="020b0500000000000000" pitchFamily="34" charset="-122"/>
                  <a:ea typeface="思源黑体" panose="020b0500000000000000" pitchFamily="34" charset="-122"/>
                </a:rPr>
                <a:t>持续开发</a:t>
              </a:r>
              <a:endParaRPr lang="zh-CN" altLang="en-US" sz="2000" spc="300">
                <a:solidFill>
                  <a:schemeClr val="bg1"/>
                </a:solidFill>
                <a:latin typeface="思源黑体" panose="020b0500000000000000" pitchFamily="34" charset="-122"/>
                <a:ea typeface="思源黑体" panose="020b0500000000000000" pitchFamily="34" charset="-122"/>
              </a:endParaRPr>
            </a:p>
          </p:txBody>
        </p:sp>
      </p:grpSp>
      <p:grpSp>
        <p:nvGrpSpPr>
          <p:cNvPr id="6" name="组合 5"/>
          <p:cNvGrpSpPr/>
          <p:nvPr/>
        </p:nvGrpSpPr>
        <p:grpSpPr>
          <a:xfrm>
            <a:off x="915490" y="1949950"/>
            <a:ext cx="3836361" cy="3774787"/>
            <a:chOff x="684488" y="1480031"/>
            <a:chExt cx="3836361" cy="3774786"/>
          </a:xfrm>
        </p:grpSpPr>
        <p:sp>
          <p:nvSpPr>
            <p:cNvPr id="17" name="TextBox 21"/>
            <p:cNvSpPr txBox="1"/>
            <p:nvPr/>
          </p:nvSpPr>
          <p:spPr>
            <a:xfrm>
              <a:off x="684488" y="2177694"/>
              <a:ext cx="3836361" cy="3077123"/>
            </a:xfrm>
            <a:prstGeom prst="rect">
              <a:avLst/>
            </a:prstGeom>
            <a:noFill/>
          </p:spPr>
          <p:txBody>
            <a:bodyPr wrap="square" lIns="0" tIns="0" rIns="0" bIns="0" rtlCol="0">
              <a:spAutoFit/>
            </a:bodyPr>
            <a:lstStyle/>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您的内容打在这里，或者通过复制您的文本后，在此框中选择粘贴并选择只保留文字您的内容，您的内容打在这里，或者通过复制您的文本后，在此框中选择粘贴并选择只保此您的内容</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您的内容打在这里，或者通过复制您的文本后，在此框中选择粘贴并选择只保留文字您的内容的文本后在此。</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8" name="Subtitle 2"/>
            <p:cNvSpPr txBox="1"/>
            <p:nvPr/>
          </p:nvSpPr>
          <p:spPr>
            <a:xfrm>
              <a:off x="684488" y="1480031"/>
              <a:ext cx="2243913" cy="438412"/>
            </a:xfrm>
            <a:prstGeom prst="rect">
              <a:avLst/>
            </a:prstGeom>
            <a:solidFill>
              <a:srgbClr val="22252A"/>
            </a:solidFill>
            <a:effectLst>
              <a:outerShdw blurRad="127000" dist="38100" dir="2700000" algn="tl" rotWithShape="0">
                <a:prstClr val="black">
                  <a:alpha val="3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未来目标计划</a:t>
              </a:r>
              <a:endParaRPr lang="id-ID"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22" name="组合 21"/>
          <p:cNvGrpSpPr/>
          <p:nvPr/>
        </p:nvGrpSpPr>
        <p:grpSpPr>
          <a:xfrm>
            <a:off x="727987" y="509031"/>
            <a:ext cx="3189637" cy="640990"/>
            <a:chOff x="947634" y="309304"/>
            <a:chExt cx="2392228" cy="480743"/>
          </a:xfrm>
        </p:grpSpPr>
        <p:sp>
          <p:nvSpPr>
            <p:cNvPr id="2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4" name="文本框 23"/>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发展目标</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矩形 10"/>
          <p:cNvSpPr>
            <a:spLocks noChangeAspect="1"/>
          </p:cNvSpPr>
          <p:nvPr/>
        </p:nvSpPr>
        <p:spPr>
          <a:xfrm>
            <a:off x="9245614" y="1699400"/>
            <a:ext cx="1672836" cy="1823733"/>
          </a:xfrm>
          <a:custGeom>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22252A"/>
          </a:solidFill>
          <a:ln>
            <a:noFill/>
          </a:ln>
          <a:effectLst>
            <a:outerShdw blurRad="254000" dist="63500" dir="2700000" algn="tl" rotWithShape="0">
              <a:prstClr val="black">
                <a:alpha val="30000"/>
              </a:prstClr>
            </a:outerShdw>
          </a:effectLst>
        </p:spPr>
        <p:txBody>
          <a:bodyPr anchor="ctr"/>
          <a:lstStyle/>
          <a:p>
            <a:pPr algn="ctr" defTabSz="914400"/>
            <a:endParaRPr lang="zh-CN" altLang="en-US" sz="4265">
              <a:solidFill>
                <a:schemeClr val="bg1"/>
              </a:solidFill>
              <a:latin typeface="Impact" panose="020b0806030902050204" pitchFamily="34" charset="0"/>
              <a:ea typeface="思源黑体" panose="020b0500000000000000" pitchFamily="34" charset="-122"/>
            </a:endParaRPr>
          </a:p>
        </p:txBody>
      </p:sp>
      <p:sp>
        <p:nvSpPr>
          <p:cNvPr id="4" name="Freeform 7"/>
          <p:cNvSpPr/>
          <p:nvPr/>
        </p:nvSpPr>
        <p:spPr>
          <a:xfrm>
            <a:off x="0" y="2557124"/>
            <a:ext cx="8051800" cy="1633992"/>
          </a:xfrm>
          <a:custGeom>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a:latin typeface="+mj-ea"/>
              <a:ea typeface="+mj-ea"/>
            </a:endParaRPr>
          </a:p>
        </p:txBody>
      </p:sp>
      <p:grpSp>
        <p:nvGrpSpPr>
          <p:cNvPr id="5" name="组合 4"/>
          <p:cNvGrpSpPr/>
          <p:nvPr/>
        </p:nvGrpSpPr>
        <p:grpSpPr>
          <a:xfrm>
            <a:off x="8072615" y="3116307"/>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a:latin typeface="+mj-ea"/>
                <a:ea typeface="+mj-ea"/>
              </a:endParaRPr>
            </a:p>
          </p:txBody>
        </p:sp>
        <p:sp>
          <p:nvSpPr>
            <p:cNvPr id="7" name="Freeform 134"/>
            <p:cNvSpPr/>
            <p:nvPr/>
          </p:nvSpPr>
          <p:spPr bwMode="auto">
            <a:xfrm rot="2700000" flipH="1">
              <a:off x="6176406" y="2803550"/>
              <a:ext cx="154413" cy="197568"/>
            </a:xfrm>
            <a:custGeom>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a:latin typeface="+mj-ea"/>
                <a:ea typeface="+mj-ea"/>
              </a:endParaRPr>
            </a:p>
          </p:txBody>
        </p:sp>
        <p:sp>
          <p:nvSpPr>
            <p:cNvPr id="8" name="Freeform 135"/>
            <p:cNvSpPr/>
            <p:nvPr/>
          </p:nvSpPr>
          <p:spPr bwMode="auto">
            <a:xfrm rot="2700000" flipH="1">
              <a:off x="6216128" y="2815389"/>
              <a:ext cx="101140" cy="142811"/>
            </a:xfrm>
            <a:custGeom>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a:latin typeface="+mj-ea"/>
                <a:ea typeface="+mj-ea"/>
              </a:endParaRPr>
            </a:p>
          </p:txBody>
        </p:sp>
        <p:sp>
          <p:nvSpPr>
            <p:cNvPr id="9" name="Freeform 107"/>
            <p:cNvSpPr/>
            <p:nvPr/>
          </p:nvSpPr>
          <p:spPr bwMode="auto">
            <a:xfrm rot="2700000" flipH="1">
              <a:off x="6219230" y="2554544"/>
              <a:ext cx="183510" cy="293579"/>
            </a:xfrm>
            <a:custGeom>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0" name="Freeform 107"/>
            <p:cNvSpPr/>
            <p:nvPr/>
          </p:nvSpPr>
          <p:spPr bwMode="auto">
            <a:xfrm rot="2700000">
              <a:off x="6369742" y="2705056"/>
              <a:ext cx="183510" cy="293579"/>
            </a:xfrm>
            <a:custGeom>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sz="2400">
                <a:latin typeface="+mj-ea"/>
                <a:ea typeface="+mj-ea"/>
              </a:endParaRPr>
            </a:p>
          </p:txBody>
        </p:sp>
        <p:sp>
          <p:nvSpPr>
            <p:cNvPr id="11" name="Freeform 108"/>
            <p:cNvSpPr/>
            <p:nvPr/>
          </p:nvSpPr>
          <p:spPr bwMode="auto">
            <a:xfrm rot="2700000">
              <a:off x="6407803" y="2259335"/>
              <a:ext cx="350653" cy="642255"/>
            </a:xfrm>
            <a:custGeom>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22252A"/>
            </a:solidFill>
            <a:ln>
              <a:noFill/>
            </a:ln>
          </p:spPr>
          <p:txBody>
            <a:bodyPr/>
            <a:lstStyle/>
            <a:p>
              <a:endParaRPr lang="en-US" sz="240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latin typeface="+mj-ea"/>
                <a:ea typeface="+mj-ea"/>
              </a:endParaRPr>
            </a:p>
          </p:txBody>
        </p:sp>
      </p:grpSp>
      <p:grpSp>
        <p:nvGrpSpPr>
          <p:cNvPr id="19" name="Group 30"/>
          <p:cNvGrpSpPr/>
          <p:nvPr/>
        </p:nvGrpSpPr>
        <p:grpSpPr>
          <a:xfrm>
            <a:off x="6387246" y="4863560"/>
            <a:ext cx="423143" cy="371105"/>
            <a:chOff x="3175" y="-1587"/>
            <a:chExt cx="490538" cy="430212"/>
          </a:xfrm>
          <a:solidFill>
            <a:srgbClr val="22252A"/>
          </a:solidFill>
        </p:grpSpPr>
        <p:sp>
          <p:nvSpPr>
            <p:cNvPr id="20" name="Freeform 175"/>
            <p:cNvSpPr>
              <a:spLocks noEditPoints="1"/>
            </p:cNvSpPr>
            <p:nvPr/>
          </p:nvSpPr>
          <p:spPr bwMode="auto">
            <a:xfrm>
              <a:off x="3175" y="-1587"/>
              <a:ext cx="490538" cy="430212"/>
            </a:xfrm>
            <a:custGeom>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j-ea"/>
                <a:ea typeface="+mj-ea"/>
              </a:endParaRPr>
            </a:p>
          </p:txBody>
        </p:sp>
        <p:sp>
          <p:nvSpPr>
            <p:cNvPr id="21" name="Freeform 176"/>
            <p:cNvSpPr>
              <a:spLocks noEditPoints="1"/>
            </p:cNvSpPr>
            <p:nvPr/>
          </p:nvSpPr>
          <p:spPr bwMode="auto">
            <a:xfrm>
              <a:off x="60325" y="58738"/>
              <a:ext cx="374650" cy="277812"/>
            </a:xfrm>
            <a:custGeom>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j-ea"/>
                <a:ea typeface="+mj-ea"/>
              </a:endParaRPr>
            </a:p>
          </p:txBody>
        </p:sp>
      </p:grpSp>
      <p:sp>
        <p:nvSpPr>
          <p:cNvPr id="22" name="Freeform 50"/>
          <p:cNvSpPr>
            <a:spLocks noEditPoints="1"/>
          </p:cNvSpPr>
          <p:nvPr/>
        </p:nvSpPr>
        <p:spPr bwMode="auto">
          <a:xfrm>
            <a:off x="1259317" y="3611019"/>
            <a:ext cx="349097" cy="439700"/>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22252A"/>
          </a:solidFill>
          <a:ln w="9525">
            <a:noFill/>
            <a:round/>
          </a:ln>
        </p:spPr>
        <p:txBody>
          <a:bodyPr vert="horz" wrap="square" lIns="121920" tIns="60960" rIns="121920" bIns="60960" numCol="1" anchor="t" anchorCtr="0" compatLnSpc="1"/>
          <a:lstStyle/>
          <a:p>
            <a:endParaRPr lang="ko-KR" altLang="en-US" sz="2400">
              <a:latin typeface="+mj-ea"/>
              <a:ea typeface="+mj-ea"/>
            </a:endParaRPr>
          </a:p>
        </p:txBody>
      </p:sp>
      <p:sp>
        <p:nvSpPr>
          <p:cNvPr id="23" name="Freeform 48"/>
          <p:cNvSpPr>
            <a:spLocks noEditPoints="1"/>
          </p:cNvSpPr>
          <p:nvPr/>
        </p:nvSpPr>
        <p:spPr bwMode="auto">
          <a:xfrm>
            <a:off x="3846478" y="4005064"/>
            <a:ext cx="322833" cy="472373"/>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595959"/>
          </a:solidFill>
          <a:ln w="9525">
            <a:noFill/>
            <a:round/>
          </a:ln>
        </p:spPr>
        <p:txBody>
          <a:bodyPr vert="horz" wrap="square" lIns="121920" tIns="60960" rIns="121920" bIns="60960" numCol="1" anchor="t" anchorCtr="0" compatLnSpc="1"/>
          <a:lstStyle/>
          <a:p>
            <a:endParaRPr lang="ko-KR" altLang="en-US" sz="2400">
              <a:latin typeface="+mj-ea"/>
              <a:ea typeface="+mj-ea"/>
            </a:endParaRPr>
          </a:p>
        </p:txBody>
      </p:sp>
      <p:grpSp>
        <p:nvGrpSpPr>
          <p:cNvPr id="24" name="Group 18"/>
          <p:cNvGrpSpPr/>
          <p:nvPr/>
        </p:nvGrpSpPr>
        <p:grpSpPr>
          <a:xfrm>
            <a:off x="10180291" y="3994208"/>
            <a:ext cx="416357" cy="416357"/>
            <a:chOff x="6350" y="4763"/>
            <a:chExt cx="492125" cy="492125"/>
          </a:xfrm>
          <a:solidFill>
            <a:srgbClr val="595959"/>
          </a:solidFill>
        </p:grpSpPr>
        <p:sp>
          <p:nvSpPr>
            <p:cNvPr id="25" name="Freeform 156"/>
            <p:cNvSpPr>
              <a:spLocks noEditPoints="1"/>
            </p:cNvSpPr>
            <p:nvPr/>
          </p:nvSpPr>
          <p:spPr bwMode="auto">
            <a:xfrm>
              <a:off x="6350" y="4763"/>
              <a:ext cx="492125" cy="492125"/>
            </a:xfrm>
            <a:custGeom>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j-ea"/>
                <a:ea typeface="+mj-ea"/>
                <a:cs typeface="Roboto condensed"/>
              </a:endParaRPr>
            </a:p>
          </p:txBody>
        </p:sp>
        <p:sp>
          <p:nvSpPr>
            <p:cNvPr id="26" name="Freeform 157"/>
            <p:cNvSpPr>
              <a:spLocks noEditPoints="1"/>
            </p:cNvSpPr>
            <p:nvPr/>
          </p:nvSpPr>
          <p:spPr bwMode="auto">
            <a:xfrm>
              <a:off x="146050" y="144463"/>
              <a:ext cx="214313" cy="214313"/>
            </a:xfrm>
            <a:custGeom>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j-ea"/>
                <a:ea typeface="+mj-ea"/>
                <a:cs typeface="Roboto condensed"/>
              </a:endParaRPr>
            </a:p>
          </p:txBody>
        </p:sp>
        <p:sp>
          <p:nvSpPr>
            <p:cNvPr id="27" name="Freeform 158"/>
            <p:cNvSpPr>
              <a:spLocks noEditPoints="1"/>
            </p:cNvSpPr>
            <p:nvPr/>
          </p:nvSpPr>
          <p:spPr bwMode="auto">
            <a:xfrm>
              <a:off x="192088" y="190501"/>
              <a:ext cx="122238" cy="122238"/>
            </a:xfrm>
            <a:custGeom>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j-ea"/>
                <a:ea typeface="+mj-ea"/>
                <a:cs typeface="Roboto condensed"/>
              </a:endParaRPr>
            </a:p>
          </p:txBody>
        </p:sp>
      </p:grpSp>
      <p:sp>
        <p:nvSpPr>
          <p:cNvPr id="28" name="TextBox 26"/>
          <p:cNvSpPr txBox="1"/>
          <p:nvPr/>
        </p:nvSpPr>
        <p:spPr>
          <a:xfrm>
            <a:off x="305859" y="415619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335">
                <a:ea typeface="思源黑体" panose="020b0500000000000000" pitchFamily="34" charset="-122"/>
              </a:rPr>
              <a:t>您的内容打在这里，或者通过复制您的文本后，在此框中选择粘贴</a:t>
            </a:r>
            <a:endParaRPr lang="zh-CN" altLang="en-US" sz="1335">
              <a:ea typeface="思源黑体" panose="020b0500000000000000" pitchFamily="34" charset="-122"/>
            </a:endParaRPr>
          </a:p>
        </p:txBody>
      </p:sp>
      <p:sp>
        <p:nvSpPr>
          <p:cNvPr id="29" name="TextBox 27"/>
          <p:cNvSpPr txBox="1"/>
          <p:nvPr/>
        </p:nvSpPr>
        <p:spPr>
          <a:xfrm>
            <a:off x="2879893" y="4629084"/>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335">
                <a:ea typeface="思源黑体" panose="020b0500000000000000" pitchFamily="34" charset="-122"/>
              </a:rPr>
              <a:t>您的内容打在这里，或者通过复制您的文本后，在此框中选择粘贴</a:t>
            </a:r>
            <a:endParaRPr lang="zh-CN" altLang="en-US" sz="1335">
              <a:ea typeface="思源黑体" panose="020b0500000000000000" pitchFamily="34" charset="-122"/>
            </a:endParaRPr>
          </a:p>
        </p:txBody>
      </p:sp>
      <p:sp>
        <p:nvSpPr>
          <p:cNvPr id="30" name="TextBox 28"/>
          <p:cNvSpPr txBox="1"/>
          <p:nvPr/>
        </p:nvSpPr>
        <p:spPr>
          <a:xfrm>
            <a:off x="5470811" y="5371549"/>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335">
                <a:ea typeface="思源黑体" panose="020b0500000000000000" pitchFamily="34" charset="-122"/>
              </a:rPr>
              <a:t>您的内容打在这里，或者通过复制您的文本后，在此框中选择粘贴</a:t>
            </a:r>
            <a:endParaRPr lang="zh-CN" altLang="en-US" sz="1335">
              <a:ea typeface="思源黑体" panose="020b0500000000000000" pitchFamily="34" charset="-122"/>
            </a:endParaRPr>
          </a:p>
        </p:txBody>
      </p:sp>
      <p:sp>
        <p:nvSpPr>
          <p:cNvPr id="31" name="TextBox 29"/>
          <p:cNvSpPr txBox="1"/>
          <p:nvPr/>
        </p:nvSpPr>
        <p:spPr>
          <a:xfrm>
            <a:off x="9260469" y="4604084"/>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335">
                <a:ea typeface="思源黑体" panose="020b0500000000000000" pitchFamily="34" charset="-122"/>
              </a:rPr>
              <a:t>您的内容打在这里，或者通过复制您的文本后，在此框中选择粘贴</a:t>
            </a:r>
            <a:endParaRPr lang="zh-CN" altLang="en-US" sz="1335">
              <a:ea typeface="思源黑体" panose="020b0500000000000000" pitchFamily="34" charset="-122"/>
            </a:endParaRPr>
          </a:p>
        </p:txBody>
      </p:sp>
      <p:sp>
        <p:nvSpPr>
          <p:cNvPr id="42" name="MH_Other_2"/>
          <p:cNvSpPr/>
          <p:nvPr>
            <p:custDataLst>
              <p:tags r:id="rId3"/>
            </p:custDataLst>
          </p:nvPr>
        </p:nvSpPr>
        <p:spPr>
          <a:xfrm>
            <a:off x="5998811" y="3323720"/>
            <a:ext cx="1200000" cy="1200000"/>
          </a:xfrm>
          <a:prstGeom prst="ellipse">
            <a:avLst/>
          </a:prstGeom>
          <a:solidFill>
            <a:srgbClr val="22252A"/>
          </a:solidFill>
          <a:ln>
            <a:noFill/>
          </a:ln>
          <a:effectLst>
            <a:outerShdw blurRad="254000" dist="63500" dir="2700000" algn="tl" rotWithShape="0">
              <a:prstClr val="black">
                <a:alpha val="30000"/>
              </a:prstClr>
            </a:outerShdw>
          </a:effectLst>
        </p:spPr>
        <p:txBody>
          <a:bodyPr lIns="0" rIns="0" anchor="ctr"/>
          <a:lstStyle/>
          <a:p>
            <a:pPr algn="ctr" defTabSz="914400"/>
            <a:r>
              <a:rPr lang="en-US" altLang="zh-CN" sz="3735">
                <a:solidFill>
                  <a:schemeClr val="bg1"/>
                </a:solidFill>
                <a:latin typeface="Impact" panose="020b0806030902050204" pitchFamily="34" charset="0"/>
                <a:ea typeface="思源黑体" panose="020b0500000000000000" pitchFamily="34" charset="-122"/>
              </a:rPr>
              <a:t>03</a:t>
            </a:r>
            <a:endParaRPr lang="zh-CN" altLang="en-US" sz="3735">
              <a:solidFill>
                <a:schemeClr val="bg1"/>
              </a:solidFill>
              <a:latin typeface="Impact" panose="020b0806030902050204" pitchFamily="34" charset="0"/>
              <a:ea typeface="思源黑体" panose="020b0500000000000000" pitchFamily="34" charset="-122"/>
            </a:endParaRPr>
          </a:p>
        </p:txBody>
      </p:sp>
      <p:sp>
        <p:nvSpPr>
          <p:cNvPr id="45" name="MH_Other_2"/>
          <p:cNvSpPr/>
          <p:nvPr>
            <p:custDataLst>
              <p:tags r:id="rId4"/>
            </p:custDataLst>
          </p:nvPr>
        </p:nvSpPr>
        <p:spPr>
          <a:xfrm>
            <a:off x="833859" y="2128717"/>
            <a:ext cx="1200000" cy="1200000"/>
          </a:xfrm>
          <a:prstGeom prst="ellipse">
            <a:avLst/>
          </a:prstGeom>
          <a:solidFill>
            <a:srgbClr val="22252A"/>
          </a:solidFill>
          <a:ln>
            <a:noFill/>
          </a:ln>
          <a:effectLst>
            <a:outerShdw blurRad="254000" dist="63500" dir="2700000" algn="tl" rotWithShape="0">
              <a:prstClr val="black">
                <a:alpha val="30000"/>
              </a:prstClr>
            </a:outerShdw>
          </a:effectLst>
        </p:spPr>
        <p:txBody>
          <a:bodyPr lIns="0" rIns="0" anchor="ctr"/>
          <a:lstStyle/>
          <a:p>
            <a:pPr algn="ctr" defTabSz="914400"/>
            <a:r>
              <a:rPr lang="en-US" altLang="zh-CN" sz="3735">
                <a:solidFill>
                  <a:schemeClr val="bg1"/>
                </a:solidFill>
                <a:latin typeface="Impact" panose="020b0806030902050204" pitchFamily="34" charset="0"/>
                <a:ea typeface="思源黑体" panose="020b0500000000000000" pitchFamily="34" charset="-122"/>
              </a:rPr>
              <a:t>01</a:t>
            </a:r>
            <a:endParaRPr lang="zh-CN" altLang="en-US" sz="3735">
              <a:solidFill>
                <a:schemeClr val="bg1"/>
              </a:solidFill>
              <a:latin typeface="Impact" panose="020b0806030902050204" pitchFamily="34" charset="0"/>
              <a:ea typeface="思源黑体" panose="020b0500000000000000" pitchFamily="34" charset="-122"/>
            </a:endParaRPr>
          </a:p>
        </p:txBody>
      </p:sp>
      <p:sp>
        <p:nvSpPr>
          <p:cNvPr id="18" name="椭圆 17"/>
          <p:cNvSpPr/>
          <p:nvPr/>
        </p:nvSpPr>
        <p:spPr>
          <a:xfrm>
            <a:off x="3319323" y="2092100"/>
            <a:ext cx="1377141" cy="1377141"/>
          </a:xfrm>
          <a:prstGeom prst="ellipse">
            <a:avLst/>
          </a:prstGeom>
          <a:solidFill>
            <a:srgbClr val="595959"/>
          </a:solidFill>
          <a:ln>
            <a:noFill/>
          </a:ln>
          <a:effectLst>
            <a:outerShdw blurRad="254000" dist="63500" dir="2700000" algn="tl" rotWithShape="0">
              <a:prstClr val="black">
                <a:alpha val="30000"/>
              </a:prstClr>
            </a:outerShdw>
          </a:effectLst>
        </p:spPr>
        <p:txBody>
          <a:bodyPr anchor="ctr"/>
          <a:lstStyle/>
          <a:p>
            <a:pPr algn="ctr" defTabSz="914400"/>
            <a:r>
              <a:rPr lang="en-US" altLang="zh-CN" sz="4265">
                <a:solidFill>
                  <a:schemeClr val="bg1"/>
                </a:solidFill>
                <a:latin typeface="Impact" panose="020b0806030902050204" pitchFamily="34" charset="0"/>
                <a:ea typeface="思源黑体" panose="020b0500000000000000" pitchFamily="34" charset="-122"/>
              </a:rPr>
              <a:t>02</a:t>
            </a:r>
            <a:endParaRPr lang="zh-CN" altLang="en-US" sz="4265">
              <a:solidFill>
                <a:schemeClr val="bg1"/>
              </a:solidFill>
              <a:latin typeface="Impact" panose="020b0806030902050204" pitchFamily="34" charset="0"/>
              <a:ea typeface="思源黑体" panose="020b0500000000000000" pitchFamily="34" charset="-122"/>
            </a:endParaRPr>
          </a:p>
        </p:txBody>
      </p:sp>
      <p:sp>
        <p:nvSpPr>
          <p:cNvPr id="49" name="矩形 10"/>
          <p:cNvSpPr>
            <a:spLocks noChangeAspect="1"/>
          </p:cNvSpPr>
          <p:nvPr/>
        </p:nvSpPr>
        <p:spPr>
          <a:xfrm>
            <a:off x="9430870" y="1408684"/>
            <a:ext cx="1915212" cy="2087973"/>
          </a:xfrm>
          <a:custGeom>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595959"/>
          </a:solidFill>
          <a:ln>
            <a:noFill/>
          </a:ln>
          <a:effectLst/>
        </p:spPr>
        <p:txBody>
          <a:bodyPr anchor="ctr"/>
          <a:lstStyle/>
          <a:p>
            <a:pPr algn="ctr" defTabSz="914400"/>
            <a:endParaRPr lang="zh-CN" altLang="en-US" sz="4265">
              <a:solidFill>
                <a:schemeClr val="bg1"/>
              </a:solidFill>
              <a:latin typeface="Impact" panose="020b0806030902050204" pitchFamily="34" charset="0"/>
              <a:ea typeface="思源黑体" panose="020b0500000000000000" pitchFamily="34" charset="-122"/>
            </a:endParaRPr>
          </a:p>
        </p:txBody>
      </p:sp>
      <p:sp>
        <p:nvSpPr>
          <p:cNvPr id="40" name="矩形 39"/>
          <p:cNvSpPr/>
          <p:nvPr/>
        </p:nvSpPr>
        <p:spPr>
          <a:xfrm>
            <a:off x="9662158" y="1914056"/>
            <a:ext cx="1452636" cy="1077360"/>
          </a:xfrm>
          <a:prstGeom prst="rect">
            <a:avLst/>
          </a:prstGeom>
        </p:spPr>
        <p:txBody>
          <a:bodyPr wrap="square" lIns="91452" tIns="45727" rIns="91452" bIns="45727">
            <a:spAutoFit/>
          </a:bodyPr>
          <a:lstStyle/>
          <a:p>
            <a:pPr algn="ctr">
              <a:lnSpc>
                <a:spcPct val="120000"/>
              </a:lnSpc>
            </a:pPr>
            <a:r>
              <a:rPr lang="zh-CN" altLang="en-US" sz="2665" b="1">
                <a:solidFill>
                  <a:schemeClr val="bg1"/>
                </a:solidFill>
                <a:latin typeface="思源黑体" panose="020b0500000000000000" pitchFamily="34" charset="-122"/>
                <a:ea typeface="思源黑体" panose="020b0500000000000000" pitchFamily="34" charset="-122"/>
              </a:rPr>
              <a:t>销售</a:t>
            </a:r>
            <a:endParaRPr lang="en-US" altLang="zh-CN" sz="2665" b="1">
              <a:solidFill>
                <a:schemeClr val="bg1"/>
              </a:solidFill>
              <a:latin typeface="思源黑体" panose="020b0500000000000000" pitchFamily="34" charset="-122"/>
              <a:ea typeface="思源黑体" panose="020b0500000000000000" pitchFamily="34" charset="-122"/>
            </a:endParaRPr>
          </a:p>
          <a:p>
            <a:pPr algn="ctr">
              <a:lnSpc>
                <a:spcPct val="120000"/>
              </a:lnSpc>
            </a:pPr>
            <a:r>
              <a:rPr lang="zh-CN" altLang="en-US" sz="2665" b="1">
                <a:solidFill>
                  <a:schemeClr val="bg1"/>
                </a:solidFill>
                <a:latin typeface="思源黑体" panose="020b0500000000000000" pitchFamily="34" charset="-122"/>
                <a:ea typeface="思源黑体" panose="020b0500000000000000" pitchFamily="34" charset="-122"/>
              </a:rPr>
              <a:t>目标</a:t>
            </a:r>
            <a:endParaRPr lang="zh-CN" altLang="en-US" sz="2665" b="1">
              <a:solidFill>
                <a:schemeClr val="bg1"/>
              </a:solidFill>
              <a:latin typeface="思源黑体" panose="020b0500000000000000" pitchFamily="34" charset="-122"/>
              <a:ea typeface="思源黑体" panose="020b0500000000000000" pitchFamily="34" charset="-122"/>
            </a:endParaRPr>
          </a:p>
        </p:txBody>
      </p:sp>
      <p:grpSp>
        <p:nvGrpSpPr>
          <p:cNvPr id="41" name="组合 40"/>
          <p:cNvGrpSpPr/>
          <p:nvPr/>
        </p:nvGrpSpPr>
        <p:grpSpPr>
          <a:xfrm>
            <a:off x="727987" y="509031"/>
            <a:ext cx="3189637" cy="640990"/>
            <a:chOff x="947634" y="309304"/>
            <a:chExt cx="2392228" cy="480743"/>
          </a:xfrm>
        </p:grpSpPr>
        <p:sp>
          <p:nvSpPr>
            <p:cNvPr id="43"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44" name="文本框 43"/>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销售目标</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3716 -0.07688 C -0.69653 -0.08737 -0.61372 -0.13708 -0.49375 -0.14202 C -0.37379 -0.14696 -0.4165 -0.16178 -0.21441 0.02285 C -0.01233 0.20747 -0.04462 0.00463 3.05556E-06 2.96388E-07" pathEditMode="relative" rAng="0" ptsTypes="assa">
                                      <p:cBhvr>
                                        <p:cTn id="9" dur="2000" fill="hold"/>
                                        <p:tgtEl>
                                          <p:spTgt spid="5"/>
                                        </p:tgtEl>
                                        <p:attrNameLst>
                                          <p:attrName>ppt_x</p:attrName>
                                          <p:attrName>ppt_y</p:attrName>
                                        </p:attrNameLst>
                                      </p:cBhvr>
                                      <p:rCtr x="36858" y="9972"/>
                                    </p:animMotion>
                                  </p:childTnLst>
                                </p:cTn>
                              </p:par>
                              <p:par>
                                <p:cTn id="10" presetID="8" presetClass="emph" presetSubtype="0" fill="hold" nodeType="withEffect">
                                  <p:stCondLst>
                                    <p:cond delay="0"/>
                                  </p:stCondLst>
                                  <p:childTnLst>
                                    <p:animRot by="4200000">
                                      <p:cBhvr>
                                        <p:cTn id="11" dur="1000" fill="hold"/>
                                        <p:tgtEl>
                                          <p:spTgt spid="5"/>
                                        </p:tgtEl>
                                        <p:attrNameLst>
                                          <p:attrName>r</p:attrName>
                                        </p:attrNameLst>
                                      </p:cBhvr>
                                    </p:animRot>
                                  </p:childTnLst>
                                </p:cTn>
                              </p:par>
                              <p:par>
                                <p:cTn id="12" presetID="8" presetClass="emph" presetSubtype="0" decel="66600" fill="hold" nodeType="withEffect">
                                  <p:stCondLst>
                                    <p:cond delay="1250"/>
                                  </p:stCondLst>
                                  <p:childTnLst>
                                    <p:animRot by="-5400000">
                                      <p:cBhvr>
                                        <p:cTn id="13" dur="750" fill="hold"/>
                                        <p:tgtEl>
                                          <p:spTgt spid="5"/>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anim calcmode="lin" valueType="num">
                                      <p:cBhvr>
                                        <p:cTn id="25" dur="500" fill="hold"/>
                                        <p:tgtEl>
                                          <p:spTgt spid="49"/>
                                        </p:tgtEl>
                                        <p:attrNameLst>
                                          <p:attrName>ppt_x</p:attrName>
                                        </p:attrNameLst>
                                      </p:cBhvr>
                                      <p:tavLst>
                                        <p:tav tm="0">
                                          <p:val>
                                            <p:strVal val="#ppt_x"/>
                                          </p:val>
                                        </p:tav>
                                        <p:tav tm="100000">
                                          <p:val>
                                            <p:strVal val="#ppt_x"/>
                                          </p:val>
                                        </p:tav>
                                      </p:tavLst>
                                    </p:anim>
                                    <p:anim calcmode="lin" valueType="num">
                                      <p:cBhvr>
                                        <p:cTn id="26" dur="500" fill="hold"/>
                                        <p:tgtEl>
                                          <p:spTgt spid="49"/>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par>
                          <p:cTn id="31" fill="hold" nodeType="afterGroup">
                            <p:stCondLst>
                              <p:cond delay="2750"/>
                            </p:stCondLst>
                            <p:childTnLst>
                              <p:par>
                                <p:cTn id="32" presetID="2" presetClass="entr" presetSubtype="12" accel="5200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1200" fill="hold"/>
                                        <p:tgtEl>
                                          <p:spTgt spid="45"/>
                                        </p:tgtEl>
                                        <p:attrNameLst>
                                          <p:attrName>ppt_x</p:attrName>
                                        </p:attrNameLst>
                                      </p:cBhvr>
                                      <p:tavLst>
                                        <p:tav tm="0">
                                          <p:val>
                                            <p:strVal val="0-#ppt_w/2"/>
                                          </p:val>
                                        </p:tav>
                                        <p:tav tm="100000">
                                          <p:val>
                                            <p:strVal val="#ppt_x"/>
                                          </p:val>
                                        </p:tav>
                                      </p:tavLst>
                                    </p:anim>
                                    <p:anim calcmode="lin" valueType="num">
                                      <p:cBhvr additive="base">
                                        <p:cTn id="35" dur="1200" fill="hold"/>
                                        <p:tgtEl>
                                          <p:spTgt spid="45"/>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25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1+#ppt_w/2"/>
                                          </p:val>
                                        </p:tav>
                                        <p:tav tm="100000">
                                          <p:val>
                                            <p:strVal val="#ppt_x"/>
                                          </p:val>
                                        </p:tav>
                                      </p:tavLst>
                                    </p:anim>
                                    <p:anim calcmode="lin" valueType="num">
                                      <p:cBhvr additive="base">
                                        <p:cTn id="39" dur="1000" fill="hold"/>
                                        <p:tgtEl>
                                          <p:spTgt spid="18"/>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200" fill="hold"/>
                                        <p:tgtEl>
                                          <p:spTgt spid="42"/>
                                        </p:tgtEl>
                                        <p:attrNameLst>
                                          <p:attrName>ppt_x</p:attrName>
                                        </p:attrNameLst>
                                      </p:cBhvr>
                                      <p:tavLst>
                                        <p:tav tm="0">
                                          <p:val>
                                            <p:strVal val="1+#ppt_w/2"/>
                                          </p:val>
                                        </p:tav>
                                        <p:tav tm="100000">
                                          <p:val>
                                            <p:strVal val="#ppt_x"/>
                                          </p:val>
                                        </p:tav>
                                      </p:tavLst>
                                    </p:anim>
                                    <p:anim calcmode="lin" valueType="num">
                                      <p:cBhvr additive="base">
                                        <p:cTn id="43" dur="1200" fill="hold"/>
                                        <p:tgtEl>
                                          <p:spTgt spid="4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50"/>
                                        <p:tgtEl>
                                          <p:spTgt spid="28"/>
                                        </p:tgtEl>
                                      </p:cBhvr>
                                    </p:animEffect>
                                    <p:anim calcmode="lin" valueType="num">
                                      <p:cBhvr>
                                        <p:cTn id="53" dur="250" fill="hold"/>
                                        <p:tgtEl>
                                          <p:spTgt spid="28"/>
                                        </p:tgtEl>
                                        <p:attrNameLst>
                                          <p:attrName>ppt_x</p:attrName>
                                        </p:attrNameLst>
                                      </p:cBhvr>
                                      <p:tavLst>
                                        <p:tav tm="0">
                                          <p:val>
                                            <p:strVal val="#ppt_x"/>
                                          </p:val>
                                        </p:tav>
                                        <p:tav tm="100000">
                                          <p:val>
                                            <p:strVal val="#ppt_x"/>
                                          </p:val>
                                        </p:tav>
                                      </p:tavLst>
                                    </p:anim>
                                    <p:anim calcmode="lin" valueType="num">
                                      <p:cBhvr>
                                        <p:cTn id="54" dur="250" fill="hold"/>
                                        <p:tgtEl>
                                          <p:spTgt spid="28"/>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50"/>
                                        <p:tgtEl>
                                          <p:spTgt spid="29"/>
                                        </p:tgtEl>
                                      </p:cBhvr>
                                    </p:animEffect>
                                    <p:anim calcmode="lin" valueType="num">
                                      <p:cBhvr>
                                        <p:cTn id="64" dur="250" fill="hold"/>
                                        <p:tgtEl>
                                          <p:spTgt spid="29"/>
                                        </p:tgtEl>
                                        <p:attrNameLst>
                                          <p:attrName>ppt_x</p:attrName>
                                        </p:attrNameLst>
                                      </p:cBhvr>
                                      <p:tavLst>
                                        <p:tav tm="0">
                                          <p:val>
                                            <p:strVal val="#ppt_x"/>
                                          </p:val>
                                        </p:tav>
                                        <p:tav tm="100000">
                                          <p:val>
                                            <p:strVal val="#ppt_x"/>
                                          </p:val>
                                        </p:tav>
                                      </p:tavLst>
                                    </p:anim>
                                    <p:anim calcmode="lin" valueType="num">
                                      <p:cBhvr>
                                        <p:cTn id="65" dur="250" fill="hold"/>
                                        <p:tgtEl>
                                          <p:spTgt spid="29"/>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5450"/>
                            </p:stCondLst>
                            <p:childTnLst>
                              <p:par>
                                <p:cTn id="67" presetID="42"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anim calcmode="lin" valueType="num">
                                      <p:cBhvr>
                                        <p:cTn id="70" dur="500" fill="hold"/>
                                        <p:tgtEl>
                                          <p:spTgt spid="19"/>
                                        </p:tgtEl>
                                        <p:attrNameLst>
                                          <p:attrName>ppt_x</p:attrName>
                                        </p:attrNameLst>
                                      </p:cBhvr>
                                      <p:tavLst>
                                        <p:tav tm="0">
                                          <p:val>
                                            <p:strVal val="#ppt_x"/>
                                          </p:val>
                                        </p:tav>
                                        <p:tav tm="100000">
                                          <p:val>
                                            <p:strVal val="#ppt_x"/>
                                          </p:val>
                                        </p:tav>
                                      </p:tavLst>
                                    </p:anim>
                                    <p:anim calcmode="lin" valueType="num">
                                      <p:cBhvr>
                                        <p:cTn id="71" dur="500" fill="hold"/>
                                        <p:tgtEl>
                                          <p:spTgt spid="1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anim calcmode="lin" valueType="num">
                                      <p:cBhvr>
                                        <p:cTn id="75" dur="250" fill="hold"/>
                                        <p:tgtEl>
                                          <p:spTgt spid="30"/>
                                        </p:tgtEl>
                                        <p:attrNameLst>
                                          <p:attrName>ppt_x</p:attrName>
                                        </p:attrNameLst>
                                      </p:cBhvr>
                                      <p:tavLst>
                                        <p:tav tm="0">
                                          <p:val>
                                            <p:strVal val="#ppt_x"/>
                                          </p:val>
                                        </p:tav>
                                        <p:tav tm="100000">
                                          <p:val>
                                            <p:strVal val="#ppt_x"/>
                                          </p:val>
                                        </p:tav>
                                      </p:tavLst>
                                    </p:anim>
                                    <p:anim calcmode="lin" valueType="num">
                                      <p:cBhvr>
                                        <p:cTn id="76" dur="250" fill="hold"/>
                                        <p:tgtEl>
                                          <p:spTgt spid="30"/>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5950"/>
                            </p:stCondLst>
                            <p:childTnLst>
                              <p:par>
                                <p:cTn id="78" presetID="42" presetClass="entr" presetSubtype="0"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anim calcmode="lin" valueType="num">
                                      <p:cBhvr>
                                        <p:cTn id="81" dur="500" fill="hold"/>
                                        <p:tgtEl>
                                          <p:spTgt spid="24"/>
                                        </p:tgtEl>
                                        <p:attrNameLst>
                                          <p:attrName>ppt_x</p:attrName>
                                        </p:attrNameLst>
                                      </p:cBhvr>
                                      <p:tavLst>
                                        <p:tav tm="0">
                                          <p:val>
                                            <p:strVal val="#ppt_x"/>
                                          </p:val>
                                        </p:tav>
                                        <p:tav tm="100000">
                                          <p:val>
                                            <p:strVal val="#ppt_x"/>
                                          </p:val>
                                        </p:tav>
                                      </p:tavLst>
                                    </p:anim>
                                    <p:anim calcmode="lin" valueType="num">
                                      <p:cBhvr>
                                        <p:cTn id="82" dur="500" fill="hold"/>
                                        <p:tgtEl>
                                          <p:spTgt spid="24"/>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anim calcmode="lin" valueType="num">
                                      <p:cBhvr>
                                        <p:cTn id="86" dur="250" fill="hold"/>
                                        <p:tgtEl>
                                          <p:spTgt spid="31"/>
                                        </p:tgtEl>
                                        <p:attrNameLst>
                                          <p:attrName>ppt_x</p:attrName>
                                        </p:attrNameLst>
                                      </p:cBhvr>
                                      <p:tavLst>
                                        <p:tav tm="0">
                                          <p:val>
                                            <p:strVal val="#ppt_x"/>
                                          </p:val>
                                        </p:tav>
                                        <p:tav tm="100000">
                                          <p:val>
                                            <p:strVal val="#ppt_x"/>
                                          </p:val>
                                        </p:tav>
                                      </p:tavLst>
                                    </p:anim>
                                    <p:anim calcmode="lin" valueType="num">
                                      <p:cBhvr>
                                        <p:cTn id="8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animBg="1"/>
      <p:bldP spid="22" grpId="0" animBg="1"/>
      <p:bldP spid="23" grpId="0" animBg="1"/>
      <p:bldP spid="28" grpId="0"/>
      <p:bldP spid="29" grpId="0"/>
      <p:bldP spid="30" grpId="0"/>
      <p:bldP spid="31" grpId="0"/>
      <p:bldP spid="42" grpId="0" animBg="1"/>
      <p:bldP spid="45" grpId="0" animBg="1"/>
      <p:bldP spid="18" grpId="0" animBg="1"/>
      <p:bldP spid="49" grpId="0" animBg="1"/>
      <p:bldP spid="4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gradFill>
            <a:gsLst>
              <a:gs pos="0">
                <a:srgbClr val="22252A">
                  <a:alpha val="20000"/>
                </a:srgbClr>
              </a:gs>
              <a:gs pos="100000">
                <a:srgbClr val="22252A">
                  <a:alpha val="8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rot="538564">
            <a:off x="1423158" y="-752151"/>
            <a:ext cx="9248513" cy="5008039"/>
          </a:xfrm>
          <a:custGeom>
            <a:gdLst>
              <a:gd name="connsiteX0" fmla="*/ 0 w 9248513"/>
              <a:gd name="connsiteY0" fmla="*/ 1460861 h 5008039"/>
              <a:gd name="connsiteX1" fmla="*/ 9248513 w 9248513"/>
              <a:gd name="connsiteY1" fmla="*/ 0 h 5008039"/>
              <a:gd name="connsiteX2" fmla="*/ 9248513 w 9248513"/>
              <a:gd name="connsiteY2" fmla="*/ 4506613 h 5008039"/>
              <a:gd name="connsiteX3" fmla="*/ 8747087 w 9248513"/>
              <a:gd name="connsiteY3" fmla="*/ 5008039 h 5008039"/>
              <a:gd name="connsiteX4" fmla="*/ 501426 w 9248513"/>
              <a:gd name="connsiteY4" fmla="*/ 5008039 h 5008039"/>
              <a:gd name="connsiteX5" fmla="*/ 0 w 9248513"/>
              <a:gd name="connsiteY5" fmla="*/ 4506613 h 50080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8513" h="5008039">
                <a:moveTo>
                  <a:pt x="0" y="1460861"/>
                </a:moveTo>
                <a:lnTo>
                  <a:pt x="9248513" y="0"/>
                </a:lnTo>
                <a:lnTo>
                  <a:pt x="9248513" y="4506613"/>
                </a:lnTo>
                <a:cubicBezTo>
                  <a:pt x="9248513" y="4783543"/>
                  <a:pt x="9024017" y="5008039"/>
                  <a:pt x="8747087" y="5008039"/>
                </a:cubicBezTo>
                <a:lnTo>
                  <a:pt x="501426" y="5008039"/>
                </a:lnTo>
                <a:cubicBezTo>
                  <a:pt x="224496" y="5008039"/>
                  <a:pt x="0" y="4783543"/>
                  <a:pt x="0" y="45066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089106" y="798288"/>
            <a:ext cx="1059543" cy="24080"/>
          </a:xfrm>
          <a:prstGeom prst="line">
            <a:avLst/>
          </a:prstGeom>
          <a:ln w="28575">
            <a:solidFill>
              <a:srgbClr val="BE824E"/>
            </a:solidFill>
          </a:ln>
        </p:spPr>
        <p:style>
          <a:lnRef idx="1">
            <a:schemeClr val="accent1"/>
          </a:lnRef>
          <a:fillRef idx="0">
            <a:schemeClr val="accent1"/>
          </a:fillRef>
          <a:effectRef idx="0">
            <a:schemeClr val="accent1"/>
          </a:effectRef>
          <a:fontRef idx="minor">
            <a:schemeClr val="tx1"/>
          </a:fontRef>
        </p:style>
      </p:cxnSp>
      <p:sp>
        <p:nvSpPr>
          <p:cNvPr id="11" name="TextBox 21"/>
          <p:cNvSpPr txBox="1"/>
          <p:nvPr/>
        </p:nvSpPr>
        <p:spPr>
          <a:xfrm>
            <a:off x="5651517" y="951474"/>
            <a:ext cx="3967660" cy="1908215"/>
          </a:xfrm>
          <a:prstGeom prst="rect">
            <a:avLst/>
          </a:prstGeom>
          <a:noFill/>
        </p:spPr>
        <p:txBody>
          <a:bodyPr wrap="square" lIns="0" tIns="0" rIns="0" bIns="0" rtlCol="0">
            <a:spAutoFit/>
          </a:bodyPr>
          <a:lstStyle/>
          <a:p>
            <a:pPr algn="just">
              <a:lnSpc>
                <a:spcPct val="200000"/>
              </a:lnSpc>
            </a:pPr>
            <a:r>
              <a:rPr lang="zh-CN" altLang="en-US" sz="2000" b="1" smtClean="0">
                <a:solidFill>
                  <a:schemeClr val="tx1">
                    <a:lumMod val="75000"/>
                    <a:lumOff val="25000"/>
                  </a:schemeClr>
                </a:solidFill>
                <a:latin typeface="思源黑体" panose="020b0500000000000000" pitchFamily="34" charset="-122"/>
                <a:ea typeface="思源黑体" panose="020b0500000000000000" pitchFamily="34" charset="-122"/>
              </a:rPr>
              <a:t>公司企业的崛起辉煌时</a:t>
            </a:r>
            <a:endParaRPr lang="en-US" altLang="zh-CN" sz="2000" b="1" smtClean="0">
              <a:solidFill>
                <a:schemeClr val="tx1">
                  <a:lumMod val="75000"/>
                  <a:lumOff val="25000"/>
                </a:schemeClr>
              </a:solidFill>
              <a:latin typeface="思源黑体" panose="020b0500000000000000" pitchFamily="34" charset="-122"/>
              <a:ea typeface="思源黑体" panose="020b0500000000000000" pitchFamily="34" charset="-122"/>
            </a:endParaRPr>
          </a:p>
          <a:p>
            <a:pPr algn="just">
              <a:lnSpc>
                <a:spcPct val="200000"/>
              </a:lnSpc>
            </a:pPr>
            <a:r>
              <a:rPr lang="zh-CN" altLang="en-US" sz="1000" smtClean="0">
                <a:solidFill>
                  <a:schemeClr val="tx1">
                    <a:lumMod val="65000"/>
                    <a:lumOff val="35000"/>
                  </a:schemeClr>
                </a:solidFill>
                <a:latin typeface="思源黑体" panose="020b0500000000000000" pitchFamily="34" charset="-122"/>
                <a:ea typeface="思源黑体" panose="020b0500000000000000" pitchFamily="34" charset="-122"/>
              </a:rPr>
              <a:t>您</a:t>
            </a:r>
            <a:r>
              <a:rPr lang="zh-CN" altLang="en-US" sz="1000">
                <a:solidFill>
                  <a:schemeClr val="tx1">
                    <a:lumMod val="65000"/>
                    <a:lumOff val="35000"/>
                  </a:schemeClr>
                </a:solidFill>
                <a:latin typeface="思源黑体" panose="020b0500000000000000" pitchFamily="34" charset="-122"/>
                <a:ea typeface="思源黑体" panose="020b0500000000000000" pitchFamily="34" charset="-122"/>
              </a:rPr>
              <a:t>的内容打在这里，或者通过复制您的文本后，在此框中选择粘贴，并选择只保留</a:t>
            </a:r>
            <a:r>
              <a:rPr lang="zh-CN" altLang="en-US" sz="1000" smtClean="0">
                <a:solidFill>
                  <a:schemeClr val="tx1">
                    <a:lumMod val="65000"/>
                    <a:lumOff val="35000"/>
                  </a:schemeClr>
                </a:solidFill>
                <a:latin typeface="思源黑体" panose="020b0500000000000000" pitchFamily="34" charset="-122"/>
                <a:ea typeface="思源黑体" panose="020b0500000000000000" pitchFamily="34" charset="-122"/>
              </a:rPr>
              <a:t>文字者</a:t>
            </a:r>
            <a:r>
              <a:rPr lang="zh-CN" altLang="en-US" sz="1000">
                <a:solidFill>
                  <a:schemeClr val="tx1">
                    <a:lumMod val="65000"/>
                    <a:lumOff val="35000"/>
                  </a:schemeClr>
                </a:solidFill>
                <a:latin typeface="思源黑体" panose="020b0500000000000000" pitchFamily="34" charset="-122"/>
                <a:ea typeface="思源黑体" panose="020b0500000000000000" pitchFamily="34" charset="-122"/>
              </a:rPr>
              <a:t>通过复制您的文本后，在此框中选择粘贴，并选择只保留文字。您的内容打在</a:t>
            </a:r>
            <a:r>
              <a:rPr lang="zh-CN" altLang="en-US" sz="1000" smtClean="0">
                <a:solidFill>
                  <a:schemeClr val="tx1">
                    <a:lumMod val="65000"/>
                    <a:lumOff val="35000"/>
                  </a:schemeClr>
                </a:solidFill>
                <a:latin typeface="思源黑体" panose="020b0500000000000000" pitchFamily="34" charset="-122"/>
                <a:ea typeface="思源黑体" panose="020b0500000000000000" pitchFamily="34" charset="-122"/>
              </a:rPr>
              <a:t>这里。</a:t>
            </a:r>
            <a:endParaRPr lang="en-US" altLang="zh-CN" sz="1000" smtClean="0">
              <a:solidFill>
                <a:schemeClr val="tx1">
                  <a:lumMod val="65000"/>
                  <a:lumOff val="35000"/>
                </a:schemeClr>
              </a:solidFill>
              <a:latin typeface="思源黑体" panose="020b0500000000000000" pitchFamily="34" charset="-122"/>
              <a:ea typeface="思源黑体" panose="020b0500000000000000" pitchFamily="34" charset="-122"/>
            </a:endParaRPr>
          </a:p>
          <a:p>
            <a:pPr algn="just">
              <a:lnSpc>
                <a:spcPct val="200000"/>
              </a:lnSpc>
            </a:pPr>
            <a:r>
              <a:rPr lang="zh-CN" altLang="en-US" sz="1200" b="1" smtClean="0">
                <a:solidFill>
                  <a:srgbClr val="BE824E"/>
                </a:solidFill>
                <a:latin typeface="思源黑体" panose="020b0500000000000000" pitchFamily="34" charset="-122"/>
                <a:ea typeface="思源黑体" panose="020b0500000000000000" pitchFamily="34" charset="-122"/>
              </a:rPr>
              <a:t>诚信铸就品质 创新引领未来！</a:t>
            </a:r>
            <a:endParaRPr lang="en-US" altLang="zh-CN" sz="1200" b="1">
              <a:solidFill>
                <a:srgbClr val="BE824E"/>
              </a:solidFill>
              <a:latin typeface="思源黑体" panose="020b0500000000000000" pitchFamily="34" charset="-122"/>
              <a:ea typeface="思源黑体" panose="020b0500000000000000" pitchFamily="34" charset="-122"/>
            </a:endParaRPr>
          </a:p>
        </p:txBody>
      </p:sp>
      <p:sp>
        <p:nvSpPr>
          <p:cNvPr id="13" name="Subtitle 2"/>
          <p:cNvSpPr txBox="1"/>
          <p:nvPr/>
        </p:nvSpPr>
        <p:spPr>
          <a:xfrm>
            <a:off x="2277233" y="1690990"/>
            <a:ext cx="2405816"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dist">
              <a:lnSpc>
                <a:spcPct val="130000"/>
              </a:lnSpc>
              <a:spcBef>
                <a:spcPct val="0"/>
              </a:spcBef>
              <a:defRPr/>
            </a:pPr>
            <a:r>
              <a:rPr lang="en-US" altLang="zh-CN" sz="2800" b="1" smtClean="0">
                <a:solidFill>
                  <a:schemeClr val="bg1">
                    <a:lumMod val="95000"/>
                  </a:schemeClr>
                </a:solidFill>
                <a:latin typeface="Adobe 黑体 Std R" panose="020b0400000000000000" pitchFamily="34" charset="-122"/>
                <a:ea typeface="Adobe 黑体 Std R" panose="020b0400000000000000" pitchFamily="34" charset="-122"/>
                <a:cs typeface="Lato" panose="020f0502020204030203" pitchFamily="34" charset="0"/>
              </a:rPr>
              <a:t>COMPANY</a:t>
            </a:r>
            <a:endParaRPr lang="en-US" altLang="zh-CN" sz="2800" b="1">
              <a:solidFill>
                <a:schemeClr val="bg1">
                  <a:lumMod val="95000"/>
                </a:schemeClr>
              </a:solidFill>
              <a:latin typeface="Adobe 黑体 Std R" panose="020b0400000000000000" pitchFamily="34" charset="-122"/>
              <a:ea typeface="Adobe 黑体 Std R" panose="020b0400000000000000" pitchFamily="34" charset="-122"/>
              <a:cs typeface="Lato" panose="020f0502020204030203" pitchFamily="34" charset="0"/>
            </a:endParaRPr>
          </a:p>
        </p:txBody>
      </p:sp>
      <p:cxnSp>
        <p:nvCxnSpPr>
          <p:cNvPr id="16" name="直接连接符 15"/>
          <p:cNvCxnSpPr/>
          <p:nvPr/>
        </p:nvCxnSpPr>
        <p:spPr>
          <a:xfrm>
            <a:off x="9946180" y="4391720"/>
            <a:ext cx="834115" cy="18957"/>
          </a:xfrm>
          <a:prstGeom prst="line">
            <a:avLst/>
          </a:prstGeom>
          <a:ln w="28575">
            <a:solidFill>
              <a:srgbClr val="BE824E"/>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695311" y="1152544"/>
            <a:ext cx="1569660" cy="923330"/>
          </a:xfrm>
          <a:prstGeom prst="rect">
            <a:avLst/>
          </a:prstGeom>
          <a:noFill/>
        </p:spPr>
        <p:txBody>
          <a:bodyPr wrap="none" rtlCol="0">
            <a:spAutoFit/>
          </a:bodyPr>
          <a:lstStyle/>
          <a:p>
            <a:r>
              <a:rPr lang="zh-CN" altLang="en-US" sz="5400">
                <a:solidFill>
                  <a:srgbClr val="22252A"/>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rPr>
              <a:t>前言</a:t>
            </a:r>
            <a:endParaRPr lang="zh-CN" altLang="en-US" sz="5400">
              <a:solidFill>
                <a:srgbClr val="22252A"/>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cs typeface="Aa楷体" panose="02000500000000000000" pitchFamily="2" charset="-122"/>
            </a:endParaRPr>
          </a:p>
        </p:txBody>
      </p:sp>
    </p:spTree>
  </p:cSld>
  <p:clrMapOvr>
    <a:masterClrMapping/>
  </p:clrMapOvr>
  <mc:AlternateContent>
    <mc:Choice xmlns:p15="http://schemas.microsoft.com/office/powerpoint/2012/main" Requires="p15">
      <p:transitio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41" presetClass="entr" presetSubtype="0" fill="hold" grpId="0" nodeType="withEffect">
                                  <p:stCondLst>
                                    <p:cond delay="500"/>
                                  </p:stCondLst>
                                  <p:iterate type="lt">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nodeType="afterGroup">
                            <p:stCondLst>
                              <p:cond delay="1000"/>
                            </p:stCondLst>
                            <p:childTnLst>
                              <p:par>
                                <p:cTn id="30" presetID="4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3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300" fill="hold"/>
                                        <p:tgtEl>
                                          <p:spTgt spid="11"/>
                                        </p:tgtEl>
                                        <p:attrNameLst>
                                          <p:attrName>ppt_y</p:attrName>
                                        </p:attrNameLst>
                                      </p:cBhvr>
                                      <p:tavLst>
                                        <p:tav tm="0">
                                          <p:val>
                                            <p:strVal val="#ppt_y"/>
                                          </p:val>
                                        </p:tav>
                                        <p:tav tm="100000">
                                          <p:val>
                                            <p:strVal val="#ppt_y"/>
                                          </p:val>
                                        </p:tav>
                                      </p:tavLst>
                                    </p:anim>
                                    <p:anim calcmode="lin" valueType="num">
                                      <p:cBhvr>
                                        <p:cTn id="34" dur="3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3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3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8"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 name="等腰三角形 32"/>
          <p:cNvSpPr/>
          <p:nvPr/>
        </p:nvSpPr>
        <p:spPr>
          <a:xfrm>
            <a:off x="17059" y="4869160"/>
            <a:ext cx="2159563" cy="1988840"/>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sp>
        <p:nvSpPr>
          <p:cNvPr id="34" name="平行四边形 2"/>
          <p:cNvSpPr/>
          <p:nvPr/>
        </p:nvSpPr>
        <p:spPr>
          <a:xfrm>
            <a:off x="6929332" y="1084235"/>
            <a:ext cx="5262667" cy="5773764"/>
          </a:xfrm>
          <a:custGeom>
            <a:gdLst>
              <a:gd name="connsiteX0" fmla="*/ 0 w 4445791"/>
              <a:gd name="connsiteY0" fmla="*/ 5143500 h 5143500"/>
              <a:gd name="connsiteX1" fmla="*/ 0 w 4445791"/>
              <a:gd name="connsiteY1" fmla="*/ 0 h 5143500"/>
              <a:gd name="connsiteX2" fmla="*/ 4445791 w 4445791"/>
              <a:gd name="connsiteY2" fmla="*/ 0 h 5143500"/>
              <a:gd name="connsiteX3" fmla="*/ 4445791 w 4445791"/>
              <a:gd name="connsiteY3" fmla="*/ 5143500 h 5143500"/>
              <a:gd name="connsiteX4" fmla="*/ 0 w 4445791"/>
              <a:gd name="connsiteY4" fmla="*/ 5143500 h 5143500"/>
              <a:gd name="connsiteX0-1" fmla="*/ 0 w 4445791"/>
              <a:gd name="connsiteY0-2" fmla="*/ 5143500 h 5143500"/>
              <a:gd name="connsiteX1-3" fmla="*/ 4445791 w 4445791"/>
              <a:gd name="connsiteY1-4" fmla="*/ 0 h 5143500"/>
              <a:gd name="connsiteX2-5" fmla="*/ 4445791 w 4445791"/>
              <a:gd name="connsiteY2-6" fmla="*/ 5143500 h 5143500"/>
              <a:gd name="connsiteX3-7" fmla="*/ 0 w 4445791"/>
              <a:gd name="connsiteY3-8" fmla="*/ 5143500 h 5143500"/>
            </a:gdLst>
            <a:cxnLst>
              <a:cxn ang="0">
                <a:pos x="connsiteX0-1" y="connsiteY0-2"/>
              </a:cxn>
              <a:cxn ang="0">
                <a:pos x="connsiteX1-3" y="connsiteY1-4"/>
              </a:cxn>
              <a:cxn ang="0">
                <a:pos x="connsiteX2-5" y="connsiteY2-6"/>
              </a:cxn>
              <a:cxn ang="0">
                <a:pos x="connsiteX3-7" y="connsiteY3-8"/>
              </a:cxn>
            </a:cxnLst>
            <a:rect l="l" t="t" r="r" b="b"/>
            <a:pathLst>
              <a:path w="4445791" h="5143500">
                <a:moveTo>
                  <a:pt x="0" y="5143500"/>
                </a:moveTo>
                <a:lnTo>
                  <a:pt x="4445791" y="0"/>
                </a:lnTo>
                <a:lnTo>
                  <a:pt x="4445791"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grpSp>
        <p:nvGrpSpPr>
          <p:cNvPr id="24" name="组合 23"/>
          <p:cNvGrpSpPr/>
          <p:nvPr/>
        </p:nvGrpSpPr>
        <p:grpSpPr>
          <a:xfrm>
            <a:off x="8400257" y="1844705"/>
            <a:ext cx="2676871" cy="3984562"/>
            <a:chOff x="8851102" y="1881491"/>
            <a:chExt cx="2676870" cy="3984566"/>
          </a:xfrm>
        </p:grpSpPr>
        <p:sp>
          <p:nvSpPr>
            <p:cNvPr id="8" name="TextBox 21"/>
            <p:cNvSpPr txBox="1"/>
            <p:nvPr/>
          </p:nvSpPr>
          <p:spPr>
            <a:xfrm>
              <a:off x="8946942" y="2598604"/>
              <a:ext cx="2581030" cy="2769414"/>
            </a:xfrm>
            <a:prstGeom prst="rect">
              <a:avLst/>
            </a:prstGeom>
            <a:noFill/>
          </p:spPr>
          <p:txBody>
            <a:bodyPr wrap="square" lIns="0" tIns="0" rIns="0" bIns="0" rtlCol="0">
              <a:spAutoFit/>
            </a:bodyPr>
            <a:lstStyle/>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您的内容打在这里，或者通过复制您的文本在此框中选择粘您的这里，或者通过复制您的文本后，在此框中选择粘贴并选择只保此您的内容</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在此框中选择粘贴并</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选择只保留文字您的内容的文本后在此。</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您的内容打在这里，或者通过复制您的文本后在此框中。</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12" name="Subtitle 2"/>
            <p:cNvSpPr txBox="1"/>
            <p:nvPr/>
          </p:nvSpPr>
          <p:spPr>
            <a:xfrm>
              <a:off x="8851102" y="1881491"/>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zh-CN" altLang="en-US" sz="1865" b="1">
                  <a:solidFill>
                    <a:srgbClr val="BE824E"/>
                  </a:solidFill>
                  <a:latin typeface="思源黑体" panose="020b0500000000000000" pitchFamily="34" charset="-122"/>
                  <a:ea typeface="思源黑体" panose="020b0500000000000000" pitchFamily="34" charset="-122"/>
                  <a:cs typeface="Lato" panose="020f0502020204030203" pitchFamily="34" charset="0"/>
                </a:rPr>
                <a:t>重点项目规划</a:t>
              </a:r>
              <a:endParaRPr lang="id-ID" sz="1865" b="1">
                <a:solidFill>
                  <a:srgbClr val="BE824E"/>
                </a:solidFill>
                <a:latin typeface="思源黑体" panose="020b0500000000000000" pitchFamily="34" charset="-122"/>
                <a:ea typeface="思源黑体" panose="020b0500000000000000" pitchFamily="34" charset="-122"/>
                <a:cs typeface="Lato" panose="020f0502020204030203" pitchFamily="34" charset="0"/>
              </a:endParaRPr>
            </a:p>
          </p:txBody>
        </p:sp>
        <p:cxnSp>
          <p:nvCxnSpPr>
            <p:cNvPr id="13" name="直接连接符 12"/>
            <p:cNvCxnSpPr/>
            <p:nvPr/>
          </p:nvCxnSpPr>
          <p:spPr>
            <a:xfrm>
              <a:off x="8946941" y="2433872"/>
              <a:ext cx="670587" cy="0"/>
            </a:xfrm>
            <a:prstGeom prst="line">
              <a:avLst/>
            </a:prstGeom>
            <a:ln w="25400">
              <a:solidFill>
                <a:srgbClr val="BE824E"/>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8946941" y="5632975"/>
              <a:ext cx="972137" cy="233082"/>
            </a:xfrm>
            <a:prstGeom prst="roundRect">
              <a:avLst>
                <a:gd name="adj" fmla="val 50000"/>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000">
                  <a:solidFill>
                    <a:schemeClr val="bg1"/>
                  </a:solidFill>
                  <a:latin typeface="思源黑体" panose="020b0500000000000000" pitchFamily="34" charset="-122"/>
                  <a:ea typeface="思源黑体" panose="020b0500000000000000" pitchFamily="34" charset="-122"/>
                </a:rPr>
                <a:t>添加标题</a:t>
              </a:r>
              <a:endParaRPr lang="zh-CN" altLang="en-US" sz="1000">
                <a:solidFill>
                  <a:schemeClr val="bg1"/>
                </a:solidFill>
                <a:latin typeface="思源黑体" panose="020b0500000000000000" pitchFamily="34" charset="-122"/>
                <a:ea typeface="思源黑体" panose="020b0500000000000000" pitchFamily="34" charset="-122"/>
              </a:endParaRPr>
            </a:p>
          </p:txBody>
        </p:sp>
      </p:grpSp>
      <p:sp>
        <p:nvSpPr>
          <p:cNvPr id="3" name="矩形 2"/>
          <p:cNvSpPr/>
          <p:nvPr/>
        </p:nvSpPr>
        <p:spPr>
          <a:xfrm>
            <a:off x="1769359" y="1953213"/>
            <a:ext cx="2329480" cy="3660273"/>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grpSp>
        <p:nvGrpSpPr>
          <p:cNvPr id="5" name="组合 4"/>
          <p:cNvGrpSpPr/>
          <p:nvPr/>
        </p:nvGrpSpPr>
        <p:grpSpPr>
          <a:xfrm>
            <a:off x="911424" y="2792457"/>
            <a:ext cx="2297349" cy="3024306"/>
            <a:chOff x="816428" y="2967719"/>
            <a:chExt cx="2334986" cy="3073852"/>
          </a:xfrm>
        </p:grpSpPr>
        <p:sp>
          <p:nvSpPr>
            <p:cNvPr id="4" name="矩形 3"/>
            <p:cNvSpPr/>
            <p:nvPr/>
          </p:nvSpPr>
          <p:spPr>
            <a:xfrm>
              <a:off x="816428" y="2967719"/>
              <a:ext cx="2334986" cy="3073852"/>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a typeface="思源黑体" panose="020b0500000000000000" pitchFamily="34" charset="-122"/>
              </a:endParaRPr>
            </a:p>
          </p:txBody>
        </p:sp>
        <p:sp>
          <p:nvSpPr>
            <p:cNvPr id="16" name="TextBox 21"/>
            <p:cNvSpPr txBox="1"/>
            <p:nvPr/>
          </p:nvSpPr>
          <p:spPr>
            <a:xfrm>
              <a:off x="1059646" y="3800387"/>
              <a:ext cx="1797855" cy="1642299"/>
            </a:xfrm>
            <a:prstGeom prst="rect">
              <a:avLst/>
            </a:prstGeom>
            <a:noFill/>
          </p:spPr>
          <p:txBody>
            <a:bodyPr wrap="square" lIns="0" tIns="0" rIns="0" bIns="0" rtlCol="0">
              <a:spAutoFit/>
            </a:bodyPr>
            <a:lstStyle/>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您的内容打在这里或者通过复制您的文本后在此框中选择粘贴并选择您的内容打在这里或者通过复制您的中选粘贴并选择</a:t>
              </a:r>
              <a:endParaRPr lang="en-US" altLang="zh-CN" sz="1000">
                <a:solidFill>
                  <a:schemeClr val="bg1"/>
                </a:solidFill>
                <a:latin typeface="思源黑体" panose="020b0500000000000000" pitchFamily="34" charset="-122"/>
                <a:ea typeface="思源黑体" panose="020b0500000000000000" pitchFamily="34" charset="-122"/>
              </a:endParaRPr>
            </a:p>
            <a:p>
              <a:pPr>
                <a:lnSpc>
                  <a:spcPct val="150000"/>
                </a:lnSpc>
              </a:pPr>
              <a:endParaRPr lang="en-US" altLang="zh-CN" sz="1000">
                <a:solidFill>
                  <a:schemeClr val="bg1"/>
                </a:solidFill>
                <a:latin typeface="思源黑体" panose="020b0500000000000000" pitchFamily="34" charset="-122"/>
                <a:ea typeface="思源黑体" panose="020b0500000000000000" pitchFamily="34" charset="-122"/>
              </a:endParaRPr>
            </a:p>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中选择粘贴并选择</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17"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en-US" altLang="zh-CN" sz="1800" b="1">
                  <a:solidFill>
                    <a:schemeClr val="bg1"/>
                  </a:solidFill>
                  <a:latin typeface="思源黑体" panose="020b0500000000000000" pitchFamily="34" charset="-122"/>
                  <a:ea typeface="思源黑体" panose="020b0500000000000000" pitchFamily="34" charset="-122"/>
                  <a:cs typeface="Lato" panose="020f0502020204030203" pitchFamily="34" charset="0"/>
                </a:rPr>
                <a:t>1280,000</a:t>
              </a:r>
              <a:endParaRPr lang="id-ID" sz="1800"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sp>
        <p:nvSpPr>
          <p:cNvPr id="19" name="矩形 18"/>
          <p:cNvSpPr/>
          <p:nvPr/>
        </p:nvSpPr>
        <p:spPr>
          <a:xfrm>
            <a:off x="5329820" y="1953213"/>
            <a:ext cx="2329480" cy="3660273"/>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grpSp>
        <p:nvGrpSpPr>
          <p:cNvPr id="20" name="组合 19"/>
          <p:cNvGrpSpPr/>
          <p:nvPr/>
        </p:nvGrpSpPr>
        <p:grpSpPr>
          <a:xfrm>
            <a:off x="4471884" y="2792457"/>
            <a:ext cx="2297349" cy="3024306"/>
            <a:chOff x="816428" y="2967719"/>
            <a:chExt cx="2334986" cy="3073852"/>
          </a:xfrm>
        </p:grpSpPr>
        <p:sp>
          <p:nvSpPr>
            <p:cNvPr id="21" name="矩形 20"/>
            <p:cNvSpPr/>
            <p:nvPr/>
          </p:nvSpPr>
          <p:spPr>
            <a:xfrm>
              <a:off x="816428" y="2967719"/>
              <a:ext cx="2334986" cy="3073852"/>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ea typeface="思源黑体" panose="020b0500000000000000" pitchFamily="34" charset="-122"/>
              </a:endParaRPr>
            </a:p>
          </p:txBody>
        </p:sp>
        <p:sp>
          <p:nvSpPr>
            <p:cNvPr id="22" name="TextBox 21"/>
            <p:cNvSpPr txBox="1"/>
            <p:nvPr/>
          </p:nvSpPr>
          <p:spPr>
            <a:xfrm>
              <a:off x="1059646" y="3800387"/>
              <a:ext cx="1797855" cy="1642299"/>
            </a:xfrm>
            <a:prstGeom prst="rect">
              <a:avLst/>
            </a:prstGeom>
            <a:noFill/>
          </p:spPr>
          <p:txBody>
            <a:bodyPr wrap="square" lIns="0" tIns="0" rIns="0" bIns="0" rtlCol="0">
              <a:spAutoFit/>
            </a:bodyPr>
            <a:lstStyle/>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您的内容打在这里或者通过复制您的文本后在此框中选择粘贴并选择您的内容打在这里或者通过复制您的中选粘贴并选择</a:t>
              </a:r>
              <a:endParaRPr lang="en-US" altLang="zh-CN" sz="1000">
                <a:solidFill>
                  <a:schemeClr val="bg1"/>
                </a:solidFill>
                <a:latin typeface="思源黑体" panose="020b0500000000000000" pitchFamily="34" charset="-122"/>
                <a:ea typeface="思源黑体" panose="020b0500000000000000" pitchFamily="34" charset="-122"/>
              </a:endParaRPr>
            </a:p>
            <a:p>
              <a:pPr>
                <a:lnSpc>
                  <a:spcPct val="150000"/>
                </a:lnSpc>
              </a:pPr>
              <a:endParaRPr lang="en-US" altLang="zh-CN" sz="1000">
                <a:solidFill>
                  <a:schemeClr val="bg1"/>
                </a:solidFill>
                <a:latin typeface="思源黑体" panose="020b0500000000000000" pitchFamily="34" charset="-122"/>
                <a:ea typeface="思源黑体" panose="020b0500000000000000" pitchFamily="34" charset="-122"/>
              </a:endParaRPr>
            </a:p>
            <a:p>
              <a:pPr>
                <a:lnSpc>
                  <a:spcPct val="150000"/>
                </a:lnSpc>
              </a:pPr>
              <a:r>
                <a:rPr lang="zh-CN" altLang="en-US" sz="1000">
                  <a:solidFill>
                    <a:schemeClr val="bg1"/>
                  </a:solidFill>
                  <a:latin typeface="思源黑体" panose="020b0500000000000000" pitchFamily="34" charset="-122"/>
                  <a:ea typeface="思源黑体" panose="020b0500000000000000" pitchFamily="34" charset="-122"/>
                </a:rPr>
                <a:t>中选择粘贴并选择</a:t>
              </a:r>
              <a:endParaRPr lang="en-US" altLang="zh-CN" sz="1000">
                <a:solidFill>
                  <a:schemeClr val="bg1"/>
                </a:solidFill>
                <a:latin typeface="思源黑体" panose="020b0500000000000000" pitchFamily="34" charset="-122"/>
                <a:ea typeface="思源黑体" panose="020b0500000000000000" pitchFamily="34" charset="-122"/>
              </a:endParaRPr>
            </a:p>
          </p:txBody>
        </p:sp>
        <p:sp>
          <p:nvSpPr>
            <p:cNvPr id="23" name="Subtitle 2"/>
            <p:cNvSpPr txBox="1"/>
            <p:nvPr/>
          </p:nvSpPr>
          <p:spPr>
            <a:xfrm>
              <a:off x="979149" y="3260126"/>
              <a:ext cx="1717253"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ct val="0"/>
                </a:spcBef>
                <a:defRPr/>
              </a:pPr>
              <a:r>
                <a:rPr lang="en-US" altLang="zh-CN" sz="1800" b="1">
                  <a:solidFill>
                    <a:schemeClr val="bg1"/>
                  </a:solidFill>
                  <a:latin typeface="思源黑体" panose="020b0500000000000000" pitchFamily="34" charset="-122"/>
                  <a:ea typeface="思源黑体" panose="020b0500000000000000" pitchFamily="34" charset="-122"/>
                  <a:cs typeface="Lato" panose="020f0502020204030203" pitchFamily="34" charset="0"/>
                </a:rPr>
                <a:t>5180,000</a:t>
              </a:r>
              <a:endParaRPr lang="id-ID" sz="1800"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26" name="组合 25"/>
          <p:cNvGrpSpPr/>
          <p:nvPr/>
        </p:nvGrpSpPr>
        <p:grpSpPr>
          <a:xfrm>
            <a:off x="727987" y="509031"/>
            <a:ext cx="3189637" cy="640990"/>
            <a:chOff x="947634" y="309304"/>
            <a:chExt cx="2392228" cy="480743"/>
          </a:xfrm>
        </p:grpSpPr>
        <p:sp>
          <p:nvSpPr>
            <p:cNvPr id="27"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28" name="文本框 27"/>
            <p:cNvSpPr txBox="1"/>
            <p:nvPr/>
          </p:nvSpPr>
          <p:spPr>
            <a:xfrm>
              <a:off x="947634" y="309304"/>
              <a:ext cx="1523494"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重点规划项目</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5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6043" y="1762729"/>
            <a:ext cx="12192000" cy="5095271"/>
          </a:xfrm>
          <a:custGeom>
            <a:gdLst>
              <a:gd name="connsiteX0" fmla="*/ 0 w 9145590"/>
              <a:gd name="connsiteY0" fmla="*/ 0 h 5143500"/>
              <a:gd name="connsiteX1" fmla="*/ 9145590 w 9145590"/>
              <a:gd name="connsiteY1" fmla="*/ 0 h 5143500"/>
              <a:gd name="connsiteX2" fmla="*/ 9145590 w 9145590"/>
              <a:gd name="connsiteY2" fmla="*/ 5143500 h 5143500"/>
              <a:gd name="connsiteX3" fmla="*/ 0 w 9145590"/>
              <a:gd name="connsiteY3" fmla="*/ 5143500 h 5143500"/>
              <a:gd name="connsiteX4" fmla="*/ 0 w 9145590"/>
              <a:gd name="connsiteY4" fmla="*/ 0 h 5143500"/>
              <a:gd name="connsiteX0-1" fmla="*/ 0 w 9145590"/>
              <a:gd name="connsiteY0-2" fmla="*/ 0 h 5143500"/>
              <a:gd name="connsiteX1-3" fmla="*/ 6907716 w 9145590"/>
              <a:gd name="connsiteY1-4" fmla="*/ 0 h 5143500"/>
              <a:gd name="connsiteX2-5" fmla="*/ 9145590 w 9145590"/>
              <a:gd name="connsiteY2-6" fmla="*/ 0 h 5143500"/>
              <a:gd name="connsiteX3-7" fmla="*/ 9145590 w 9145590"/>
              <a:gd name="connsiteY3-8" fmla="*/ 5143500 h 5143500"/>
              <a:gd name="connsiteX4-9" fmla="*/ 0 w 9145590"/>
              <a:gd name="connsiteY4-10" fmla="*/ 5143500 h 5143500"/>
              <a:gd name="connsiteX5" fmla="*/ 0 w 9145590"/>
              <a:gd name="connsiteY5" fmla="*/ 0 h 5143500"/>
              <a:gd name="connsiteX0-11" fmla="*/ 10442 w 9156032"/>
              <a:gd name="connsiteY0-12" fmla="*/ 0 h 5143500"/>
              <a:gd name="connsiteX1-13" fmla="*/ 6918158 w 9156032"/>
              <a:gd name="connsiteY1-14" fmla="*/ 0 h 5143500"/>
              <a:gd name="connsiteX2-15" fmla="*/ 9156032 w 9156032"/>
              <a:gd name="connsiteY2-16" fmla="*/ 0 h 5143500"/>
              <a:gd name="connsiteX3-17" fmla="*/ 9156032 w 9156032"/>
              <a:gd name="connsiteY3-18" fmla="*/ 5143500 h 5143500"/>
              <a:gd name="connsiteX4-19" fmla="*/ 10442 w 9156032"/>
              <a:gd name="connsiteY4-20" fmla="*/ 5143500 h 5143500"/>
              <a:gd name="connsiteX5-21" fmla="*/ 0 w 9156032"/>
              <a:gd name="connsiteY5-22" fmla="*/ 3392905 h 5143500"/>
              <a:gd name="connsiteX6" fmla="*/ 10442 w 9156032"/>
              <a:gd name="connsiteY6" fmla="*/ 0 h 5143500"/>
              <a:gd name="connsiteX0-23" fmla="*/ 0 w 9156032"/>
              <a:gd name="connsiteY0-24" fmla="*/ 3392905 h 5143500"/>
              <a:gd name="connsiteX1-25" fmla="*/ 6918158 w 9156032"/>
              <a:gd name="connsiteY1-26" fmla="*/ 0 h 5143500"/>
              <a:gd name="connsiteX2-27" fmla="*/ 9156032 w 9156032"/>
              <a:gd name="connsiteY2-28" fmla="*/ 0 h 5143500"/>
              <a:gd name="connsiteX3-29" fmla="*/ 9156032 w 9156032"/>
              <a:gd name="connsiteY3-30" fmla="*/ 5143500 h 5143500"/>
              <a:gd name="connsiteX4-31" fmla="*/ 10442 w 9156032"/>
              <a:gd name="connsiteY4-32" fmla="*/ 5143500 h 5143500"/>
              <a:gd name="connsiteX5-33" fmla="*/ 0 w 9156032"/>
              <a:gd name="connsiteY5-34" fmla="*/ 3392905 h 5143500"/>
              <a:gd name="connsiteX0-35" fmla="*/ 0 w 9156032"/>
              <a:gd name="connsiteY0-36" fmla="*/ 3392905 h 5143500"/>
              <a:gd name="connsiteX1-37" fmla="*/ 6918158 w 9156032"/>
              <a:gd name="connsiteY1-38" fmla="*/ 0 h 5143500"/>
              <a:gd name="connsiteX2-39" fmla="*/ 9156032 w 9156032"/>
              <a:gd name="connsiteY2-40" fmla="*/ 0 h 5143500"/>
              <a:gd name="connsiteX3-41" fmla="*/ 9156032 w 9156032"/>
              <a:gd name="connsiteY3-42" fmla="*/ 5143500 h 5143500"/>
              <a:gd name="connsiteX4-43" fmla="*/ 10442 w 9156032"/>
              <a:gd name="connsiteY4-44" fmla="*/ 5143500 h 5143500"/>
              <a:gd name="connsiteX5-45" fmla="*/ 0 w 9156032"/>
              <a:gd name="connsiteY5-46" fmla="*/ 3392905 h 5143500"/>
              <a:gd name="connsiteX0-47" fmla="*/ 0 w 9156032"/>
              <a:gd name="connsiteY0-48" fmla="*/ 3392905 h 5143500"/>
              <a:gd name="connsiteX1-49" fmla="*/ 6906127 w 9156032"/>
              <a:gd name="connsiteY1-50" fmla="*/ 1768643 h 5143500"/>
              <a:gd name="connsiteX2-51" fmla="*/ 9156032 w 9156032"/>
              <a:gd name="connsiteY2-52" fmla="*/ 0 h 5143500"/>
              <a:gd name="connsiteX3-53" fmla="*/ 9156032 w 9156032"/>
              <a:gd name="connsiteY3-54" fmla="*/ 5143500 h 5143500"/>
              <a:gd name="connsiteX4-55" fmla="*/ 10442 w 9156032"/>
              <a:gd name="connsiteY4-56" fmla="*/ 5143500 h 5143500"/>
              <a:gd name="connsiteX5-57" fmla="*/ 0 w 9156032"/>
              <a:gd name="connsiteY5-58" fmla="*/ 3392905 h 5143500"/>
              <a:gd name="connsiteX0-59" fmla="*/ 0 w 9156032"/>
              <a:gd name="connsiteY0-60" fmla="*/ 3392905 h 5143500"/>
              <a:gd name="connsiteX1-61" fmla="*/ 7170821 w 9156032"/>
              <a:gd name="connsiteY1-62" fmla="*/ 1299411 h 5143500"/>
              <a:gd name="connsiteX2-63" fmla="*/ 9156032 w 9156032"/>
              <a:gd name="connsiteY2-64" fmla="*/ 0 h 5143500"/>
              <a:gd name="connsiteX3-65" fmla="*/ 9156032 w 9156032"/>
              <a:gd name="connsiteY3-66" fmla="*/ 5143500 h 5143500"/>
              <a:gd name="connsiteX4-67" fmla="*/ 10442 w 9156032"/>
              <a:gd name="connsiteY4-68" fmla="*/ 5143500 h 5143500"/>
              <a:gd name="connsiteX5-69" fmla="*/ 0 w 9156032"/>
              <a:gd name="connsiteY5-70" fmla="*/ 3392905 h 5143500"/>
              <a:gd name="connsiteX0-71" fmla="*/ 0 w 9156032"/>
              <a:gd name="connsiteY0-72" fmla="*/ 2093494 h 3844089"/>
              <a:gd name="connsiteX1-73" fmla="*/ 7170821 w 9156032"/>
              <a:gd name="connsiteY1-74" fmla="*/ 0 h 3844089"/>
              <a:gd name="connsiteX2-75" fmla="*/ 4668253 w 9156032"/>
              <a:gd name="connsiteY2-76" fmla="*/ 2382252 h 3844089"/>
              <a:gd name="connsiteX3-77" fmla="*/ 9156032 w 9156032"/>
              <a:gd name="connsiteY3-78" fmla="*/ 3844089 h 3844089"/>
              <a:gd name="connsiteX4-79" fmla="*/ 10442 w 9156032"/>
              <a:gd name="connsiteY4-80" fmla="*/ 3844089 h 3844089"/>
              <a:gd name="connsiteX5-81" fmla="*/ 0 w 9156032"/>
              <a:gd name="connsiteY5-82" fmla="*/ 2093494 h 3844089"/>
              <a:gd name="connsiteX0-83" fmla="*/ 0 w 9156032"/>
              <a:gd name="connsiteY0-84" fmla="*/ 3380873 h 5131468"/>
              <a:gd name="connsiteX1-85" fmla="*/ 9144000 w 9156032"/>
              <a:gd name="connsiteY1-86" fmla="*/ 0 h 5131468"/>
              <a:gd name="connsiteX2-87" fmla="*/ 4668253 w 9156032"/>
              <a:gd name="connsiteY2-88" fmla="*/ 3669631 h 5131468"/>
              <a:gd name="connsiteX3-89" fmla="*/ 9156032 w 9156032"/>
              <a:gd name="connsiteY3-90" fmla="*/ 5131468 h 5131468"/>
              <a:gd name="connsiteX4-91" fmla="*/ 10442 w 9156032"/>
              <a:gd name="connsiteY4-92" fmla="*/ 5131468 h 5131468"/>
              <a:gd name="connsiteX5-93" fmla="*/ 0 w 9156032"/>
              <a:gd name="connsiteY5-94" fmla="*/ 3380873 h 5131468"/>
              <a:gd name="connsiteX0-95" fmla="*/ 0 w 9156032"/>
              <a:gd name="connsiteY0-96" fmla="*/ 3380873 h 5131468"/>
              <a:gd name="connsiteX1-97" fmla="*/ 9144000 w 9156032"/>
              <a:gd name="connsiteY1-98" fmla="*/ 0 h 5131468"/>
              <a:gd name="connsiteX2-99" fmla="*/ 8289758 w 9156032"/>
              <a:gd name="connsiteY2-100" fmla="*/ 3549315 h 5131468"/>
              <a:gd name="connsiteX3-101" fmla="*/ 9156032 w 9156032"/>
              <a:gd name="connsiteY3-102" fmla="*/ 5131468 h 5131468"/>
              <a:gd name="connsiteX4-103" fmla="*/ 10442 w 9156032"/>
              <a:gd name="connsiteY4-104" fmla="*/ 5131468 h 5131468"/>
              <a:gd name="connsiteX5-105" fmla="*/ 0 w 9156032"/>
              <a:gd name="connsiteY5-106" fmla="*/ 3380873 h 5131468"/>
              <a:gd name="connsiteX0-107" fmla="*/ 0 w 9156032"/>
              <a:gd name="connsiteY0-108" fmla="*/ 3380873 h 5131468"/>
              <a:gd name="connsiteX1-109" fmla="*/ 9144000 w 9156032"/>
              <a:gd name="connsiteY1-110" fmla="*/ 0 h 5131468"/>
              <a:gd name="connsiteX2-111" fmla="*/ 8289758 w 9156032"/>
              <a:gd name="connsiteY2-112" fmla="*/ 3549315 h 5131468"/>
              <a:gd name="connsiteX3-113" fmla="*/ 9156032 w 9156032"/>
              <a:gd name="connsiteY3-114" fmla="*/ 5131468 h 5131468"/>
              <a:gd name="connsiteX4-115" fmla="*/ 3765885 w 9156032"/>
              <a:gd name="connsiteY4-116" fmla="*/ 5125452 h 5131468"/>
              <a:gd name="connsiteX5-117" fmla="*/ 10442 w 9156032"/>
              <a:gd name="connsiteY5-118" fmla="*/ 5131468 h 5131468"/>
              <a:gd name="connsiteX6-119" fmla="*/ 0 w 9156032"/>
              <a:gd name="connsiteY6-120" fmla="*/ 3380873 h 5131468"/>
              <a:gd name="connsiteX0-121" fmla="*/ 0 w 9144000"/>
              <a:gd name="connsiteY0-122" fmla="*/ 3380873 h 5131468"/>
              <a:gd name="connsiteX1-123" fmla="*/ 9144000 w 9144000"/>
              <a:gd name="connsiteY1-124" fmla="*/ 0 h 5131468"/>
              <a:gd name="connsiteX2-125" fmla="*/ 8289758 w 9144000"/>
              <a:gd name="connsiteY2-126" fmla="*/ 3549315 h 5131468"/>
              <a:gd name="connsiteX3-127" fmla="*/ 3765885 w 9144000"/>
              <a:gd name="connsiteY3-128" fmla="*/ 5125452 h 5131468"/>
              <a:gd name="connsiteX4-129" fmla="*/ 10442 w 9144000"/>
              <a:gd name="connsiteY4-130" fmla="*/ 5131468 h 5131468"/>
              <a:gd name="connsiteX5-131" fmla="*/ 0 w 9144000"/>
              <a:gd name="connsiteY5-132" fmla="*/ 3380873 h 5131468"/>
              <a:gd name="connsiteX0-133" fmla="*/ 0 w 9144000"/>
              <a:gd name="connsiteY0-134" fmla="*/ 3380873 h 5131468"/>
              <a:gd name="connsiteX1-135" fmla="*/ 9144000 w 9144000"/>
              <a:gd name="connsiteY1-136" fmla="*/ 0 h 5131468"/>
              <a:gd name="connsiteX2-137" fmla="*/ 3765885 w 9144000"/>
              <a:gd name="connsiteY2-138" fmla="*/ 5125452 h 5131468"/>
              <a:gd name="connsiteX3-139" fmla="*/ 10442 w 9144000"/>
              <a:gd name="connsiteY3-140" fmla="*/ 5131468 h 5131468"/>
              <a:gd name="connsiteX4-141" fmla="*/ 0 w 9144000"/>
              <a:gd name="connsiteY4-142" fmla="*/ 3380873 h 513146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5131468">
                <a:moveTo>
                  <a:pt x="0" y="3380873"/>
                </a:moveTo>
                <a:cubicBezTo>
                  <a:pt x="104538" y="3305675"/>
                  <a:pt x="7617995" y="565484"/>
                  <a:pt x="9144000" y="0"/>
                </a:cubicBezTo>
                <a:lnTo>
                  <a:pt x="3765885" y="5125452"/>
                </a:lnTo>
                <a:lnTo>
                  <a:pt x="10442" y="5131468"/>
                </a:lnTo>
                <a:cubicBezTo>
                  <a:pt x="6961" y="4547936"/>
                  <a:pt x="3481" y="3964405"/>
                  <a:pt x="0" y="33808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 y="2694281"/>
            <a:ext cx="7319003" cy="4174323"/>
          </a:xfrm>
          <a:prstGeom prst="rect">
            <a:avLst/>
          </a:prstGeom>
        </p:spPr>
      </p:pic>
      <p:sp>
        <p:nvSpPr>
          <p:cNvPr id="4" name="TextBox 3"/>
          <p:cNvSpPr txBox="1"/>
          <p:nvPr/>
        </p:nvSpPr>
        <p:spPr>
          <a:xfrm>
            <a:off x="2447595" y="1796819"/>
            <a:ext cx="2959844" cy="492443"/>
          </a:xfrm>
          <a:prstGeom prst="rect">
            <a:avLst/>
          </a:prstGeom>
          <a:noFill/>
        </p:spPr>
        <p:txBody>
          <a:bodyPr wrap="square" lIns="0" tIns="0" rIns="0" bIns="0" rtlCol="0">
            <a:spAutoFit/>
          </a:bodyPr>
          <a:lstStyle/>
          <a:p>
            <a:r>
              <a:rPr lang="zh-CN" altLang="en-US" sz="3200" b="1">
                <a:solidFill>
                  <a:srgbClr val="333333"/>
                </a:solidFill>
                <a:latin typeface="思源黑体" panose="020b0500000000000000" pitchFamily="34" charset="-122"/>
                <a:ea typeface="思源黑体" panose="020b0500000000000000" pitchFamily="34" charset="-122"/>
              </a:rPr>
              <a:t>高瞻远瞩</a:t>
            </a:r>
            <a:endParaRPr lang="zh-CN" altLang="en-US" sz="3200" b="1">
              <a:solidFill>
                <a:srgbClr val="333333"/>
              </a:solidFill>
              <a:latin typeface="思源黑体" panose="020b0500000000000000" pitchFamily="34" charset="-122"/>
              <a:ea typeface="思源黑体" panose="020b0500000000000000" pitchFamily="34" charset="-122"/>
            </a:endParaRPr>
          </a:p>
        </p:txBody>
      </p:sp>
      <p:sp>
        <p:nvSpPr>
          <p:cNvPr id="5" name="TextBox 4"/>
          <p:cNvSpPr txBox="1"/>
          <p:nvPr/>
        </p:nvSpPr>
        <p:spPr>
          <a:xfrm>
            <a:off x="3393414" y="2373661"/>
            <a:ext cx="2795405" cy="492443"/>
          </a:xfrm>
          <a:prstGeom prst="rect">
            <a:avLst/>
          </a:prstGeom>
          <a:noFill/>
        </p:spPr>
        <p:txBody>
          <a:bodyPr wrap="square" lIns="0" tIns="0" rIns="0" bIns="0" rtlCol="0">
            <a:spAutoFit/>
          </a:bodyPr>
          <a:lstStyle/>
          <a:p>
            <a:r>
              <a:rPr lang="zh-CN" altLang="en-US" sz="3200" b="1">
                <a:solidFill>
                  <a:srgbClr val="BE824E"/>
                </a:solidFill>
                <a:latin typeface="思源黑体" panose="020b0500000000000000" pitchFamily="34" charset="-122"/>
                <a:ea typeface="思源黑体" panose="020b0500000000000000" pitchFamily="34" charset="-122"/>
              </a:rPr>
              <a:t>制胜未来</a:t>
            </a:r>
            <a:endParaRPr lang="zh-CN" altLang="en-US" sz="3200" b="1">
              <a:solidFill>
                <a:srgbClr val="BE824E"/>
              </a:solidFill>
              <a:latin typeface="思源黑体" panose="020b0500000000000000" pitchFamily="34" charset="-122"/>
              <a:ea typeface="思源黑体" panose="020b0500000000000000" pitchFamily="34" charset="-122"/>
            </a:endParaRPr>
          </a:p>
        </p:txBody>
      </p:sp>
      <p:sp>
        <p:nvSpPr>
          <p:cNvPr id="6" name="TextBox 5"/>
          <p:cNvSpPr txBox="1"/>
          <p:nvPr/>
        </p:nvSpPr>
        <p:spPr>
          <a:xfrm>
            <a:off x="8208544" y="1824308"/>
            <a:ext cx="2784000" cy="886589"/>
          </a:xfrm>
          <a:prstGeom prst="rect">
            <a:avLst/>
          </a:prstGeom>
          <a:noFill/>
        </p:spPr>
        <p:txBody>
          <a:bodyPr wrap="square" lIns="0" tIns="0" rIns="0" bIns="0" rtlCol="0">
            <a:spAutoFit/>
          </a:bodyPr>
          <a:lstStyle>
            <a:defPPr>
              <a:defRPr lang="zh-CN"/>
            </a:defPPr>
            <a:lvl1pPr>
              <a:lnSpc>
                <a:spcPts val="1600"/>
              </a:lnSpc>
              <a:defRPr sz="1200" b="0">
                <a:solidFill>
                  <a:schemeClr val="tx1">
                    <a:lumMod val="65000"/>
                    <a:lumOff val="35000"/>
                  </a:schemeClr>
                </a:solidFill>
                <a:latin typeface="微软雅黑" panose="020b0503020204020204" charset="-122"/>
                <a:ea typeface="微软雅黑" panose="020b0503020204020204" charset="-122"/>
              </a:defRPr>
            </a:lvl1pPr>
          </a:lstStyle>
          <a:p>
            <a:pPr lvl="0">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7" name="TextBox 6"/>
          <p:cNvSpPr txBox="1"/>
          <p:nvPr/>
        </p:nvSpPr>
        <p:spPr>
          <a:xfrm>
            <a:off x="8208544" y="3112775"/>
            <a:ext cx="2784000" cy="886589"/>
          </a:xfrm>
          <a:prstGeom prst="rect">
            <a:avLst/>
          </a:prstGeom>
          <a:noFill/>
        </p:spPr>
        <p:txBody>
          <a:bodyPr wrap="square" lIns="0" tIns="0" rIns="0" bIns="0" rtlCol="0">
            <a:spAutoFit/>
          </a:bodyPr>
          <a:lstStyle>
            <a:defPPr>
              <a:defRPr lang="zh-CN"/>
            </a:defPPr>
            <a:lvl1pPr>
              <a:lnSpc>
                <a:spcPts val="1800"/>
              </a:lnSpc>
              <a:defRPr sz="1600" b="0">
                <a:solidFill>
                  <a:schemeClr val="tx1">
                    <a:lumMod val="65000"/>
                    <a:lumOff val="35000"/>
                  </a:schemeClr>
                </a:solidFill>
                <a:latin typeface="微软雅黑" panose="020b0503020204020204" charset="-122"/>
                <a:ea typeface="微软雅黑" panose="020b0503020204020204" charset="-122"/>
              </a:defRPr>
            </a:lvl1pPr>
          </a:lstStyle>
          <a:p>
            <a:pPr lvl="0">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8" name="TextBox 7"/>
          <p:cNvSpPr txBox="1"/>
          <p:nvPr/>
        </p:nvSpPr>
        <p:spPr>
          <a:xfrm>
            <a:off x="8208544" y="4401242"/>
            <a:ext cx="2784000" cy="886589"/>
          </a:xfrm>
          <a:prstGeom prst="rect">
            <a:avLst/>
          </a:prstGeom>
          <a:noFill/>
        </p:spPr>
        <p:txBody>
          <a:bodyPr wrap="square" lIns="0" tIns="0" rIns="0" bIns="0" rtlCol="0">
            <a:spAutoFit/>
          </a:bodyPr>
          <a:lstStyle>
            <a:defPPr>
              <a:defRPr lang="zh-CN"/>
            </a:defPPr>
            <a:lvl1pPr>
              <a:lnSpc>
                <a:spcPts val="1800"/>
              </a:lnSpc>
              <a:defRPr sz="1400" b="0">
                <a:solidFill>
                  <a:schemeClr val="tx1">
                    <a:lumMod val="65000"/>
                    <a:lumOff val="35000"/>
                  </a:schemeClr>
                </a:solidFill>
                <a:latin typeface="微软雅黑" panose="020b0503020204020204" charset="-122"/>
                <a:ea typeface="微软雅黑" panose="020b0503020204020204" charset="-122"/>
              </a:defRPr>
            </a:lvl1pPr>
          </a:lstStyle>
          <a:p>
            <a:pPr lvl="0">
              <a:lnSpc>
                <a:spcPct val="150000"/>
              </a:lnSpc>
              <a:defRPr/>
            </a:pPr>
            <a:r>
              <a:rPr lang="zh-CN" altLang="en-US" sz="1335">
                <a:solidFill>
                  <a:schemeClr val="bg1">
                    <a:lumMod val="50000"/>
                  </a:schemeClr>
                </a:solidFill>
                <a:latin typeface="Arial"/>
                <a:ea typeface="思源黑体" panose="020b0500000000000000" pitchFamily="34" charset="-122"/>
                <a:cs typeface="+mn-ea"/>
                <a:sym typeface="+mn-lt"/>
              </a:rPr>
              <a:t>您的内容打在这里，或者通过复制您的文本后，在此框中选择粘贴，并选择只保留文字。</a:t>
            </a:r>
            <a:endParaRPr lang="en-US" altLang="zh-CN" sz="1335">
              <a:solidFill>
                <a:schemeClr val="bg1">
                  <a:lumMod val="50000"/>
                </a:schemeClr>
              </a:solidFill>
              <a:latin typeface="Arial"/>
              <a:ea typeface="思源黑体" panose="020b0500000000000000" pitchFamily="34" charset="-122"/>
              <a:cs typeface="+mn-ea"/>
              <a:sym typeface="+mn-lt"/>
            </a:endParaRPr>
          </a:p>
        </p:txBody>
      </p:sp>
      <p:sp>
        <p:nvSpPr>
          <p:cNvPr id="9" name="Oval 13"/>
          <p:cNvSpPr>
            <a:spLocks noChangeArrowheads="1"/>
          </p:cNvSpPr>
          <p:nvPr/>
        </p:nvSpPr>
        <p:spPr bwMode="auto">
          <a:xfrm>
            <a:off x="6910957" y="1762728"/>
            <a:ext cx="1009555" cy="1009549"/>
          </a:xfrm>
          <a:prstGeom prst="ellipse">
            <a:avLst/>
          </a:prstGeom>
          <a:solidFill>
            <a:srgbClr val="22252A"/>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865" b="1">
                <a:solidFill>
                  <a:schemeClr val="bg1"/>
                </a:solidFill>
                <a:latin typeface="Impact" panose="020b0806030902050204" pitchFamily="34" charset="0"/>
                <a:ea typeface="思源黑体" panose="020b0500000000000000" pitchFamily="34" charset="-122"/>
              </a:rPr>
              <a:t>战略</a:t>
            </a:r>
            <a:endParaRPr lang="en-US" altLang="zh-CN" sz="1865" b="1">
              <a:solidFill>
                <a:schemeClr val="bg1"/>
              </a:solidFill>
              <a:latin typeface="Impact" panose="020b0806030902050204" pitchFamily="34" charset="0"/>
              <a:ea typeface="思源黑体" panose="020b0500000000000000" pitchFamily="34" charset="-122"/>
            </a:endParaRPr>
          </a:p>
          <a:p>
            <a:pPr algn="ctr"/>
            <a:r>
              <a:rPr lang="zh-CN" altLang="en-US" sz="1865" b="1">
                <a:solidFill>
                  <a:schemeClr val="bg1"/>
                </a:solidFill>
                <a:latin typeface="Impact" panose="020b0806030902050204" pitchFamily="34" charset="0"/>
                <a:ea typeface="思源黑体" panose="020b0500000000000000" pitchFamily="34" charset="-122"/>
              </a:rPr>
              <a:t>规划</a:t>
            </a:r>
            <a:endParaRPr lang="zh-CN" altLang="en-US" sz="1865" b="1">
              <a:solidFill>
                <a:schemeClr val="bg1"/>
              </a:solidFill>
              <a:latin typeface="Impact" panose="020b0806030902050204" pitchFamily="34" charset="0"/>
              <a:ea typeface="思源黑体" panose="020b0500000000000000" pitchFamily="34" charset="-122"/>
            </a:endParaRPr>
          </a:p>
        </p:txBody>
      </p:sp>
      <p:sp>
        <p:nvSpPr>
          <p:cNvPr id="10" name="Oval 13"/>
          <p:cNvSpPr>
            <a:spLocks noChangeArrowheads="1"/>
          </p:cNvSpPr>
          <p:nvPr/>
        </p:nvSpPr>
        <p:spPr bwMode="auto">
          <a:xfrm>
            <a:off x="6910957" y="3051196"/>
            <a:ext cx="1009555" cy="1009549"/>
          </a:xfrm>
          <a:prstGeom prst="ellipse">
            <a:avLst/>
          </a:prstGeom>
          <a:solidFill>
            <a:srgbClr val="595959">
              <a:alpha val="90000"/>
            </a:srgbClr>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865" b="1">
                <a:solidFill>
                  <a:schemeClr val="bg1"/>
                </a:solidFill>
                <a:latin typeface="Impact" panose="020b0806030902050204" pitchFamily="34" charset="0"/>
                <a:ea typeface="思源黑体" panose="020b0500000000000000" pitchFamily="34" charset="-122"/>
              </a:rPr>
              <a:t>长远</a:t>
            </a:r>
            <a:endParaRPr lang="en-US" altLang="zh-CN" sz="1865" b="1">
              <a:solidFill>
                <a:schemeClr val="bg1"/>
              </a:solidFill>
              <a:latin typeface="Impact" panose="020b0806030902050204" pitchFamily="34" charset="0"/>
              <a:ea typeface="思源黑体" panose="020b0500000000000000" pitchFamily="34" charset="-122"/>
            </a:endParaRPr>
          </a:p>
          <a:p>
            <a:pPr algn="ctr"/>
            <a:r>
              <a:rPr lang="zh-CN" altLang="en-US" sz="1865" b="1">
                <a:solidFill>
                  <a:schemeClr val="bg1"/>
                </a:solidFill>
                <a:latin typeface="Impact" panose="020b0806030902050204" pitchFamily="34" charset="0"/>
                <a:ea typeface="思源黑体" panose="020b0500000000000000" pitchFamily="34" charset="-122"/>
              </a:rPr>
              <a:t>目标</a:t>
            </a:r>
            <a:endParaRPr lang="zh-CN" altLang="en-US" sz="1865" b="1">
              <a:solidFill>
                <a:schemeClr val="bg1"/>
              </a:solidFill>
              <a:latin typeface="Impact" panose="020b0806030902050204" pitchFamily="34" charset="0"/>
              <a:ea typeface="思源黑体" panose="020b0500000000000000" pitchFamily="34" charset="-122"/>
            </a:endParaRPr>
          </a:p>
        </p:txBody>
      </p:sp>
      <p:sp>
        <p:nvSpPr>
          <p:cNvPr id="11" name="Oval 13"/>
          <p:cNvSpPr>
            <a:spLocks noChangeArrowheads="1"/>
          </p:cNvSpPr>
          <p:nvPr/>
        </p:nvSpPr>
        <p:spPr bwMode="auto">
          <a:xfrm>
            <a:off x="6910957" y="4339664"/>
            <a:ext cx="1009555" cy="1009549"/>
          </a:xfrm>
          <a:prstGeom prst="ellipse">
            <a:avLst/>
          </a:prstGeom>
          <a:solidFill>
            <a:schemeClr val="tx1">
              <a:lumMod val="50000"/>
              <a:lumOff val="50000"/>
            </a:schemeClr>
          </a:solidFill>
          <a:ln w="15875">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zh-CN" altLang="en-US" sz="1865" b="1">
                <a:solidFill>
                  <a:schemeClr val="bg1"/>
                </a:solidFill>
                <a:latin typeface="Impact" panose="020b0806030902050204" pitchFamily="34" charset="0"/>
                <a:ea typeface="思源黑体" panose="020b0500000000000000" pitchFamily="34" charset="-122"/>
              </a:rPr>
              <a:t>预测</a:t>
            </a:r>
            <a:endParaRPr lang="en-US" altLang="zh-CN" sz="1865" b="1">
              <a:solidFill>
                <a:schemeClr val="bg1"/>
              </a:solidFill>
              <a:latin typeface="Impact" panose="020b0806030902050204" pitchFamily="34" charset="0"/>
              <a:ea typeface="思源黑体" panose="020b0500000000000000" pitchFamily="34" charset="-122"/>
            </a:endParaRPr>
          </a:p>
          <a:p>
            <a:pPr algn="ctr"/>
            <a:r>
              <a:rPr lang="zh-CN" altLang="en-US" sz="1865" b="1">
                <a:solidFill>
                  <a:schemeClr val="bg1"/>
                </a:solidFill>
                <a:latin typeface="Impact" panose="020b0806030902050204" pitchFamily="34" charset="0"/>
                <a:ea typeface="思源黑体" panose="020b0500000000000000" pitchFamily="34" charset="-122"/>
              </a:rPr>
              <a:t>未来</a:t>
            </a:r>
            <a:endParaRPr lang="zh-CN" altLang="en-US" sz="1865" b="1">
              <a:solidFill>
                <a:schemeClr val="bg1"/>
              </a:solidFill>
              <a:latin typeface="Impact" panose="020b0806030902050204" pitchFamily="34" charset="0"/>
              <a:ea typeface="思源黑体" panose="020b0500000000000000" pitchFamily="34" charset="-122"/>
            </a:endParaRPr>
          </a:p>
        </p:txBody>
      </p:sp>
      <p:grpSp>
        <p:nvGrpSpPr>
          <p:cNvPr id="17" name="组合 16"/>
          <p:cNvGrpSpPr/>
          <p:nvPr/>
        </p:nvGrpSpPr>
        <p:grpSpPr>
          <a:xfrm>
            <a:off x="727987" y="509031"/>
            <a:ext cx="3189637" cy="640990"/>
            <a:chOff x="947634" y="309304"/>
            <a:chExt cx="2392228" cy="480743"/>
          </a:xfrm>
        </p:grpSpPr>
        <p:sp>
          <p:nvSpPr>
            <p:cNvPr id="18"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9" name="文本框 18"/>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战略目标</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nodeType="afterGroup">
                            <p:stCondLst>
                              <p:cond delay="26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100"/>
                            </p:stCondLst>
                            <p:childTnLst>
                              <p:par>
                                <p:cTn id="40" presetID="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600"/>
                            </p:stCondLst>
                            <p:childTnLst>
                              <p:par>
                                <p:cTn id="45" presetID="2" presetClass="entr" presetSubtype="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矩形 42"/>
          <p:cNvSpPr/>
          <p:nvPr/>
        </p:nvSpPr>
        <p:spPr>
          <a:xfrm>
            <a:off x="1" y="1"/>
            <a:ext cx="12192000" cy="6858000"/>
          </a:xfrm>
          <a:prstGeom prst="rect">
            <a:avLst/>
          </a:prstGeom>
          <a:blipFill dpi="0" rotWithShape="1">
            <a:blip r:embed="rId3">
              <a:extLst>
                <a:ext uri="{28A0092B-C50C-407E-A947-70E740481C1C}">
                  <a14:useLocalDpi xmlns:a14="http://schemas.microsoft.com/office/drawing/2010/main" val="0"/>
                </a:ext>
              </a:extLst>
            </a:blip>
            <a:stretch>
              <a:fillRect t="-12291" b="-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mtClean="0"/>
          </a:p>
        </p:txBody>
      </p:sp>
      <p:sp>
        <p:nvSpPr>
          <p:cNvPr id="44" name="矩形 43"/>
          <p:cNvSpPr/>
          <p:nvPr/>
        </p:nvSpPr>
        <p:spPr>
          <a:xfrm>
            <a:off x="0" y="0"/>
            <a:ext cx="12192000" cy="6857999"/>
          </a:xfrm>
          <a:prstGeom prst="rect">
            <a:avLst/>
          </a:prstGeom>
          <a:gradFill flip="none" rotWithShape="1">
            <a:gsLst>
              <a:gs pos="0">
                <a:srgbClr val="22252A"/>
              </a:gs>
              <a:gs pos="33000">
                <a:srgbClr val="22252A">
                  <a:alpha val="50000"/>
                </a:srgbClr>
              </a:gs>
              <a:gs pos="80000">
                <a:srgbClr val="22252A"/>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sp>
        <p:nvSpPr>
          <p:cNvPr id="23" name="TextBox 21"/>
          <p:cNvSpPr txBox="1"/>
          <p:nvPr/>
        </p:nvSpPr>
        <p:spPr>
          <a:xfrm>
            <a:off x="1189666" y="4903239"/>
            <a:ext cx="9850600" cy="646331"/>
          </a:xfrm>
          <a:prstGeom prst="rect">
            <a:avLst/>
          </a:prstGeom>
          <a:noFill/>
        </p:spPr>
        <p:txBody>
          <a:bodyPr wrap="square" lIns="0" tIns="0" rIns="0" bIns="0" rtlCol="0">
            <a:spAutoFit/>
          </a:bodyPr>
          <a:lstStyle/>
          <a:p>
            <a:pPr algn="ctr">
              <a:lnSpc>
                <a:spcPct val="150000"/>
              </a:lnSpc>
            </a:pPr>
            <a:r>
              <a:rPr lang="zh-CN" altLang="en-US" sz="1400">
                <a:solidFill>
                  <a:schemeClr val="bg1">
                    <a:alpha val="70000"/>
                  </a:schemeClr>
                </a:solidFill>
                <a:latin typeface="思源黑体" panose="020b0500000000000000" pitchFamily="34" charset="-122"/>
                <a:ea typeface="思源黑体" panose="020b0500000000000000" pitchFamily="34" charset="-122"/>
              </a:rPr>
              <a:t>您的内容打在这里，或者通过复制您的文本</a:t>
            </a:r>
            <a:r>
              <a:rPr lang="zh-CN" altLang="en-US" sz="1400" smtClean="0">
                <a:solidFill>
                  <a:schemeClr val="bg1">
                    <a:alpha val="70000"/>
                  </a:schemeClr>
                </a:solidFill>
                <a:latin typeface="思源黑体" panose="020b0500000000000000" pitchFamily="34" charset="-122"/>
                <a:ea typeface="思源黑体" panose="020b0500000000000000" pitchFamily="34" charset="-122"/>
              </a:rPr>
              <a:t>后在此</a:t>
            </a:r>
            <a:r>
              <a:rPr lang="zh-CN" altLang="en-US" sz="1400">
                <a:solidFill>
                  <a:schemeClr val="bg1">
                    <a:alpha val="70000"/>
                  </a:schemeClr>
                </a:solidFill>
                <a:latin typeface="思源黑体" panose="020b0500000000000000" pitchFamily="34" charset="-122"/>
                <a:ea typeface="思源黑体" panose="020b0500000000000000" pitchFamily="34" charset="-122"/>
              </a:rPr>
              <a:t>框中选择粘贴，并选择只保留</a:t>
            </a:r>
            <a:r>
              <a:rPr lang="zh-CN" altLang="en-US" sz="1400" smtClean="0">
                <a:solidFill>
                  <a:schemeClr val="bg1">
                    <a:alpha val="70000"/>
                  </a:schemeClr>
                </a:solidFill>
                <a:latin typeface="思源黑体" panose="020b0500000000000000" pitchFamily="34" charset="-122"/>
                <a:ea typeface="思源黑体" panose="020b0500000000000000" pitchFamily="34" charset="-122"/>
              </a:rPr>
              <a:t>文字您</a:t>
            </a:r>
            <a:r>
              <a:rPr lang="zh-CN" altLang="en-US" sz="1400">
                <a:solidFill>
                  <a:schemeClr val="bg1">
                    <a:alpha val="70000"/>
                  </a:schemeClr>
                </a:solidFill>
                <a:latin typeface="思源黑体" panose="020b0500000000000000" pitchFamily="34" charset="-122"/>
                <a:ea typeface="思源黑体" panose="020b0500000000000000" pitchFamily="34" charset="-122"/>
              </a:rPr>
              <a:t>的内容打在这里，文本后在此或者通过复制您的文本后，在此框中选择粘贴文本后在此，并选择只保留</a:t>
            </a:r>
            <a:r>
              <a:rPr lang="zh-CN" altLang="en-US" sz="1400" smtClean="0">
                <a:solidFill>
                  <a:schemeClr val="bg1">
                    <a:alpha val="70000"/>
                  </a:schemeClr>
                </a:solidFill>
                <a:latin typeface="思源黑体" panose="020b0500000000000000" pitchFamily="34" charset="-122"/>
                <a:ea typeface="思源黑体" panose="020b0500000000000000" pitchFamily="34" charset="-122"/>
              </a:rPr>
              <a:t>文字选</a:t>
            </a:r>
            <a:endParaRPr lang="en-US" altLang="zh-CN" sz="1400" smtClean="0">
              <a:solidFill>
                <a:schemeClr val="bg1">
                  <a:alpha val="70000"/>
                </a:schemeClr>
              </a:solidFill>
              <a:latin typeface="思源黑体" panose="020b0500000000000000" pitchFamily="34" charset="-122"/>
              <a:ea typeface="思源黑体" panose="020b0500000000000000" pitchFamily="34" charset="-122"/>
            </a:endParaRPr>
          </a:p>
        </p:txBody>
      </p:sp>
      <p:sp>
        <p:nvSpPr>
          <p:cNvPr id="25" name="PA_文本框 57"/>
          <p:cNvSpPr txBox="1"/>
          <p:nvPr>
            <p:custDataLst>
              <p:tags r:id="rId4"/>
            </p:custDataLst>
          </p:nvPr>
        </p:nvSpPr>
        <p:spPr>
          <a:xfrm>
            <a:off x="2366615" y="5684677"/>
            <a:ext cx="7496702" cy="514436"/>
          </a:xfrm>
          <a:prstGeom prst="rect">
            <a:avLst/>
          </a:prstGeom>
          <a:noFill/>
        </p:spPr>
        <p:txBody>
          <a:bodyPr wrap="square" rtlCol="0">
            <a:spAutoFit/>
          </a:bodyPr>
          <a:lstStyle/>
          <a:p>
            <a:pPr algn="ctr">
              <a:lnSpc>
                <a:spcPct val="130000"/>
              </a:lnSpc>
            </a:pPr>
            <a:r>
              <a:rPr lang="en-US" altLang="zh-CN" sz="1050">
                <a:solidFill>
                  <a:schemeClr val="bg1">
                    <a:alpha val="70000"/>
                  </a:schemeClr>
                </a:solidFill>
                <a:latin typeface="方正兰亭细黑_GBK" panose="02000000000000000000" pitchFamily="2" charset="-122"/>
                <a:ea typeface="方正兰亭细黑_GBK" panose="02000000000000000000" pitchFamily="2" charset="-122"/>
              </a:rPr>
              <a:t>A dream need to work out a summary </a:t>
            </a:r>
            <a:r>
              <a:rPr lang="en-US" altLang="zh-CN" sz="1050" smtClean="0">
                <a:solidFill>
                  <a:schemeClr val="bg1">
                    <a:alpha val="70000"/>
                  </a:schemeClr>
                </a:solidFill>
                <a:latin typeface="方正兰亭细黑_GBK" panose="02000000000000000000" pitchFamily="2" charset="-122"/>
                <a:ea typeface="方正兰亭细黑_GBK" panose="02000000000000000000" pitchFamily="2" charset="-122"/>
              </a:rPr>
              <a:t>report dream </a:t>
            </a:r>
            <a:r>
              <a:rPr lang="en-US" altLang="zh-CN" sz="1050">
                <a:solidFill>
                  <a:schemeClr val="bg1">
                    <a:alpha val="70000"/>
                  </a:schemeClr>
                </a:solidFill>
                <a:latin typeface="方正兰亭细黑_GBK" panose="02000000000000000000" pitchFamily="2" charset="-122"/>
                <a:ea typeface="方正兰亭细黑_GBK" panose="02000000000000000000" pitchFamily="2" charset="-122"/>
              </a:rPr>
              <a:t>need to work out a </a:t>
            </a:r>
            <a:r>
              <a:rPr lang="en-US" altLang="zh-CN" sz="1050" smtClean="0">
                <a:solidFill>
                  <a:schemeClr val="bg1">
                    <a:alpha val="70000"/>
                  </a:schemeClr>
                </a:solidFill>
                <a:latin typeface="方正兰亭细黑_GBK" panose="02000000000000000000" pitchFamily="2" charset="-122"/>
                <a:ea typeface="方正兰亭细黑_GBK" panose="02000000000000000000" pitchFamily="2" charset="-122"/>
              </a:rPr>
              <a:t>need to work out a summary report </a:t>
            </a:r>
            <a:r>
              <a:rPr lang="en-US" altLang="zh-CN" sz="1050">
                <a:solidFill>
                  <a:schemeClr val="bg1">
                    <a:alpha val="70000"/>
                  </a:schemeClr>
                </a:solidFill>
                <a:latin typeface="方正兰亭细黑_GBK" panose="02000000000000000000" pitchFamily="2" charset="-122"/>
                <a:ea typeface="方正兰亭细黑_GBK" panose="02000000000000000000" pitchFamily="2" charset="-122"/>
              </a:rPr>
              <a:t>summaryA dream need to work out a </a:t>
            </a:r>
            <a:r>
              <a:rPr lang="en-US" altLang="zh-CN" sz="1050" smtClean="0">
                <a:solidFill>
                  <a:schemeClr val="bg1">
                    <a:alpha val="70000"/>
                  </a:schemeClr>
                </a:solidFill>
                <a:latin typeface="方正兰亭细黑_GBK" panose="02000000000000000000" pitchFamily="2" charset="-122"/>
                <a:ea typeface="方正兰亭细黑_GBK" panose="02000000000000000000" pitchFamily="2" charset="-122"/>
              </a:rPr>
              <a:t>summary</a:t>
            </a:r>
            <a:endParaRPr lang="en-US" altLang="zh-CN" sz="1050" smtClean="0">
              <a:solidFill>
                <a:schemeClr val="bg1">
                  <a:alpha val="70000"/>
                </a:schemeClr>
              </a:solidFill>
              <a:latin typeface="方正兰亭细黑_GBK" panose="02000000000000000000" pitchFamily="2" charset="-122"/>
              <a:ea typeface="方正兰亭细黑_GBK" panose="02000000000000000000" pitchFamily="2" charset="-122"/>
            </a:endParaRPr>
          </a:p>
        </p:txBody>
      </p:sp>
      <p:sp>
        <p:nvSpPr>
          <p:cNvPr id="27" name="文本框 26"/>
          <p:cNvSpPr txBox="1"/>
          <p:nvPr/>
        </p:nvSpPr>
        <p:spPr>
          <a:xfrm>
            <a:off x="1364289" y="2278816"/>
            <a:ext cx="4304240" cy="1200329"/>
          </a:xfrm>
          <a:prstGeom prst="rect">
            <a:avLst/>
          </a:prstGeom>
          <a:noFill/>
        </p:spPr>
        <p:txBody>
          <a:bodyPr wrap="square" rtlCol="0">
            <a:spAutoFit/>
          </a:bodyPr>
          <a:lstStyle/>
          <a:p>
            <a:pPr algn="dist"/>
            <a:r>
              <a:rPr lang="zh-CN" altLang="en-US" sz="7200" i="1" smtClean="0">
                <a:solidFill>
                  <a:schemeClr val="bg1"/>
                </a:solidFill>
                <a:effectLst>
                  <a:outerShdw blurRad="38100" dist="38100" dir="2700000" algn="tl">
                    <a:srgbClr val="000000">
                      <a:alpha val="43137"/>
                    </a:srgbClr>
                  </a:outerShdw>
                </a:effectLst>
                <a:latin typeface="造字工房朗倩（非商用）常规体" pitchFamily="50" charset="-122"/>
                <a:ea typeface="造字工房朗倩（非商用）常规体" pitchFamily="50" charset="-122"/>
              </a:rPr>
              <a:t>科技创新</a:t>
            </a:r>
            <a:endParaRPr lang="zh-CN" altLang="en-US" sz="7200" i="1">
              <a:solidFill>
                <a:schemeClr val="bg1"/>
              </a:solidFill>
              <a:effectLst>
                <a:outerShdw blurRad="38100" dist="38100" dir="2700000" algn="tl">
                  <a:srgbClr val="000000">
                    <a:alpha val="43137"/>
                  </a:srgbClr>
                </a:outerShdw>
              </a:effectLst>
              <a:latin typeface="造字工房朗倩（非商用）常规体" pitchFamily="50" charset="-122"/>
              <a:ea typeface="造字工房朗倩（非商用）常规体" pitchFamily="50" charset="-122"/>
            </a:endParaRPr>
          </a:p>
        </p:txBody>
      </p:sp>
      <p:sp>
        <p:nvSpPr>
          <p:cNvPr id="28" name="椭圆 27"/>
          <p:cNvSpPr/>
          <p:nvPr/>
        </p:nvSpPr>
        <p:spPr>
          <a:xfrm>
            <a:off x="6089955" y="2811527"/>
            <a:ext cx="119330" cy="119330"/>
          </a:xfrm>
          <a:prstGeom prst="ellipse">
            <a:avLst/>
          </a:prstGeom>
          <a:solidFill>
            <a:schemeClr val="bg1"/>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mtClean="0">
              <a:solidFill>
                <a:schemeClr val="bg1"/>
              </a:solidFill>
              <a:effectLst>
                <a:outerShdw blurRad="38100" dist="38100" dir="2700000" algn="tl">
                  <a:srgbClr val="000000">
                    <a:alpha val="43137"/>
                  </a:srgbClr>
                </a:outerShdw>
              </a:effectLst>
              <a:latin typeface="方正黑体简体" panose="02010601030101010101" pitchFamily="2" charset="-122"/>
              <a:ea typeface="方正黑体简体" panose="02010601030101010101" pitchFamily="2" charset="-122"/>
            </a:endParaRPr>
          </a:p>
        </p:txBody>
      </p:sp>
      <p:grpSp>
        <p:nvGrpSpPr>
          <p:cNvPr id="31" name="组合 30"/>
          <p:cNvGrpSpPr/>
          <p:nvPr/>
        </p:nvGrpSpPr>
        <p:grpSpPr>
          <a:xfrm>
            <a:off x="3764066" y="3466469"/>
            <a:ext cx="4304240" cy="745797"/>
            <a:chOff x="8479782" y="2851602"/>
            <a:chExt cx="4304240" cy="745797"/>
          </a:xfrm>
        </p:grpSpPr>
        <p:sp>
          <p:nvSpPr>
            <p:cNvPr id="32" name="文本框 31"/>
            <p:cNvSpPr txBox="1"/>
            <p:nvPr/>
          </p:nvSpPr>
          <p:spPr>
            <a:xfrm>
              <a:off x="8479782" y="3039835"/>
              <a:ext cx="1951175" cy="369332"/>
            </a:xfrm>
            <a:prstGeom prst="rect">
              <a:avLst/>
            </a:prstGeom>
            <a:noFill/>
          </p:spPr>
          <p:txBody>
            <a:bodyPr wrap="none" rtlCol="0">
              <a:spAutoFit/>
            </a:bodyPr>
            <a:lstStyle/>
            <a:p>
              <a:r>
                <a:rPr lang="en-US" altLang="zh-CN" smtClean="0">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rPr>
                <a:t>TECHNOLOGY</a:t>
              </a:r>
              <a:endParaRPr lang="zh-CN" altLang="en-US">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endParaRPr>
            </a:p>
          </p:txBody>
        </p:sp>
        <p:sp>
          <p:nvSpPr>
            <p:cNvPr id="33" name="文本框 32"/>
            <p:cNvSpPr txBox="1"/>
            <p:nvPr/>
          </p:nvSpPr>
          <p:spPr>
            <a:xfrm>
              <a:off x="11310542" y="3039835"/>
              <a:ext cx="1473480" cy="369332"/>
            </a:xfrm>
            <a:prstGeom prst="rect">
              <a:avLst/>
            </a:prstGeom>
            <a:noFill/>
          </p:spPr>
          <p:txBody>
            <a:bodyPr wrap="none" rtlCol="0">
              <a:spAutoFit/>
            </a:bodyPr>
            <a:lstStyle/>
            <a:p>
              <a:r>
                <a:rPr lang="en-US" altLang="zh-CN" smtClean="0">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rPr>
                <a:t>NETWORK</a:t>
              </a:r>
              <a:endParaRPr lang="zh-CN" altLang="en-US">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endParaRPr>
            </a:p>
          </p:txBody>
        </p:sp>
        <p:sp>
          <p:nvSpPr>
            <p:cNvPr id="34" name="文本框 33"/>
            <p:cNvSpPr txBox="1"/>
            <p:nvPr/>
          </p:nvSpPr>
          <p:spPr>
            <a:xfrm rot="2700000">
              <a:off x="10474634" y="2670503"/>
              <a:ext cx="745797" cy="1107996"/>
            </a:xfrm>
            <a:prstGeom prst="rect">
              <a:avLst/>
            </a:prstGeom>
            <a:noFill/>
          </p:spPr>
          <p:txBody>
            <a:bodyPr wrap="square" rtlCol="0">
              <a:spAutoFit/>
            </a:bodyPr>
            <a:lstStyle/>
            <a:p>
              <a:r>
                <a:rPr lang="en-US" altLang="zh-CN" sz="6600" smtClean="0">
                  <a:solidFill>
                    <a:schemeClr val="bg1"/>
                  </a:solidFill>
                  <a:effectLst>
                    <a:outerShdw blurRad="38100" dist="38100" dir="2700000" algn="tl">
                      <a:srgbClr val="000000">
                        <a:alpha val="20000"/>
                      </a:srgbClr>
                    </a:outerShdw>
                  </a:effectLst>
                  <a:latin typeface="方正兰亭细黑_GBK" panose="02000000000000000000" pitchFamily="2" charset="-122"/>
                  <a:ea typeface="方正兰亭细黑_GBK" panose="02000000000000000000" pitchFamily="2" charset="-122"/>
                </a:rPr>
                <a:t>+</a:t>
              </a:r>
              <a:endParaRPr lang="zh-CN" altLang="en-US" sz="6600">
                <a:solidFill>
                  <a:schemeClr val="bg1"/>
                </a:solidFill>
                <a:effectLst>
                  <a:outerShdw blurRad="38100" dist="38100" dir="2700000" algn="tl">
                    <a:srgbClr val="000000">
                      <a:alpha val="20000"/>
                    </a:srgbClr>
                  </a:outerShdw>
                </a:effectLst>
                <a:latin typeface="方正兰亭细黑_GBK" panose="02000000000000000000" pitchFamily="2" charset="-122"/>
                <a:ea typeface="方正兰亭细黑_GBK" panose="02000000000000000000" pitchFamily="2" charset="-122"/>
              </a:endParaRPr>
            </a:p>
          </p:txBody>
        </p:sp>
      </p:grpSp>
      <p:sp>
        <p:nvSpPr>
          <p:cNvPr id="35" name="文本框 34"/>
          <p:cNvSpPr txBox="1"/>
          <p:nvPr/>
        </p:nvSpPr>
        <p:spPr>
          <a:xfrm>
            <a:off x="5344223" y="4339746"/>
            <a:ext cx="1541486" cy="369332"/>
          </a:xfrm>
          <a:prstGeom prst="rect">
            <a:avLst/>
          </a:prstGeom>
          <a:noFill/>
        </p:spPr>
        <p:txBody>
          <a:bodyPr wrap="square" rtlCol="0">
            <a:spAutoFit/>
          </a:bodyPr>
          <a:lstStyle/>
          <a:p>
            <a:pPr algn="dist"/>
            <a:r>
              <a:rPr lang="en-US" altLang="zh-CN" smtClean="0">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rPr>
              <a:t>2021.0X.0X</a:t>
            </a:r>
            <a:endParaRPr lang="zh-CN" altLang="en-US">
              <a:solidFill>
                <a:schemeClr val="bg1"/>
              </a:solidFill>
              <a:effectLst>
                <a:outerShdw blurRad="38100" dist="38100" dir="2700000" algn="tl">
                  <a:srgbClr val="000000">
                    <a:alpha val="43137"/>
                  </a:srgbClr>
                </a:outerShdw>
              </a:effectLst>
              <a:latin typeface="方正兰亭细黑_GBK" panose="02000000000000000000" pitchFamily="2" charset="-122"/>
              <a:ea typeface="方正兰亭细黑_GBK" panose="02000000000000000000" pitchFamily="2" charset="-122"/>
            </a:endParaRPr>
          </a:p>
        </p:txBody>
      </p:sp>
      <p:grpSp>
        <p:nvGrpSpPr>
          <p:cNvPr id="36" name="组合 35"/>
          <p:cNvGrpSpPr/>
          <p:nvPr/>
        </p:nvGrpSpPr>
        <p:grpSpPr>
          <a:xfrm>
            <a:off x="5599040" y="1425595"/>
            <a:ext cx="1065551" cy="168899"/>
            <a:chOff x="1274110" y="581806"/>
            <a:chExt cx="1065551" cy="168899"/>
          </a:xfrm>
          <a:solidFill>
            <a:schemeClr val="bg1"/>
          </a:solidFill>
        </p:grpSpPr>
        <p:sp>
          <p:nvSpPr>
            <p:cNvPr id="37" name="五角星 36"/>
            <p:cNvSpPr/>
            <p:nvPr/>
          </p:nvSpPr>
          <p:spPr>
            <a:xfrm>
              <a:off x="1274110"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37"/>
            <p:cNvSpPr/>
            <p:nvPr/>
          </p:nvSpPr>
          <p:spPr>
            <a:xfrm>
              <a:off x="1498273"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38"/>
            <p:cNvSpPr/>
            <p:nvPr/>
          </p:nvSpPr>
          <p:spPr>
            <a:xfrm>
              <a:off x="1722436"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39"/>
            <p:cNvSpPr/>
            <p:nvPr/>
          </p:nvSpPr>
          <p:spPr>
            <a:xfrm>
              <a:off x="1946599"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五角星 40"/>
            <p:cNvSpPr/>
            <p:nvPr/>
          </p:nvSpPr>
          <p:spPr>
            <a:xfrm>
              <a:off x="2170762" y="581806"/>
              <a:ext cx="168899" cy="168899"/>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6484929" y="2278816"/>
            <a:ext cx="4304240" cy="1200329"/>
          </a:xfrm>
          <a:prstGeom prst="rect">
            <a:avLst/>
          </a:prstGeom>
          <a:noFill/>
        </p:spPr>
        <p:txBody>
          <a:bodyPr wrap="square" rtlCol="0">
            <a:spAutoFit/>
          </a:bodyPr>
          <a:lstStyle/>
          <a:p>
            <a:pPr algn="dist"/>
            <a:r>
              <a:rPr lang="zh-CN" altLang="en-US" sz="7200" i="1" smtClean="0">
                <a:solidFill>
                  <a:schemeClr val="bg1"/>
                </a:solidFill>
                <a:effectLst>
                  <a:outerShdw blurRad="38100" dist="38100" dir="2700000" algn="tl">
                    <a:srgbClr val="000000">
                      <a:alpha val="43137"/>
                    </a:srgbClr>
                  </a:outerShdw>
                </a:effectLst>
                <a:latin typeface="造字工房朗倩（非商用）常规体" pitchFamily="50" charset="-122"/>
                <a:ea typeface="造字工房朗倩（非商用）常规体" pitchFamily="50" charset="-122"/>
              </a:rPr>
              <a:t>共赢未来</a:t>
            </a:r>
            <a:endParaRPr lang="zh-CN" altLang="en-US" sz="7200" i="1">
              <a:solidFill>
                <a:schemeClr val="bg1"/>
              </a:solidFill>
              <a:effectLst>
                <a:outerShdw blurRad="38100" dist="38100" dir="2700000" algn="tl">
                  <a:srgbClr val="000000">
                    <a:alpha val="43137"/>
                  </a:srgbClr>
                </a:outerShdw>
              </a:effectLst>
              <a:latin typeface="造字工房朗倩（非商用）常规体" pitchFamily="50" charset="-122"/>
              <a:ea typeface="造字工房朗倩（非商用）常规体" pitchFamily="50" charset="-122"/>
            </a:endParaRPr>
          </a:p>
        </p:txBody>
      </p:sp>
    </p:spTree>
    <p:custDataLst>
      <p:tags r:id="rId5"/>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 calcmode="lin" valueType="num">
                                      <p:cBhvr>
                                        <p:cTn id="1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7"/>
                                        </p:tgtEl>
                                      </p:cBhvr>
                                    </p:animEffect>
                                  </p:childTnLst>
                                </p:cTn>
                              </p:par>
                              <p:par>
                                <p:cTn id="22" presetID="47"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2"/>
                                        </p:tgtEl>
                                        <p:attrNameLst>
                                          <p:attrName>ppt_y</p:attrName>
                                        </p:attrNameLst>
                                      </p:cBhvr>
                                      <p:tavLst>
                                        <p:tav tm="0">
                                          <p:val>
                                            <p:strVal val="#ppt_y"/>
                                          </p:val>
                                        </p:tav>
                                        <p:tav tm="100000">
                                          <p:val>
                                            <p:strVal val="#ppt_y"/>
                                          </p:val>
                                        </p:tav>
                                      </p:tavLst>
                                    </p:anim>
                                    <p:anim calcmode="lin" valueType="num">
                                      <p:cBhvr>
                                        <p:cTn id="4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animBg="1"/>
      <p:bldP spid="35" grpId="0"/>
      <p:bldP spid="42"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541421" y="565484"/>
            <a:ext cx="11129211" cy="5775158"/>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53193" y="4425506"/>
            <a:ext cx="6158858" cy="1323439"/>
          </a:xfrm>
          <a:prstGeom prst="rect">
            <a:avLst/>
          </a:prstGeom>
          <a:noFill/>
        </p:spPr>
        <p:txBody>
          <a:bodyPr wrap="square" rtlCol="0">
            <a:spAutoFit/>
          </a:bodyPr>
          <a:lstStyle/>
          <a:p>
            <a:r>
              <a:rPr lang="en-US" altLang="zh-CN" sz="8000" smtClean="0">
                <a:solidFill>
                  <a:srgbClr val="22252A"/>
                </a:solidFill>
                <a:effectLst>
                  <a:outerShdw blurRad="101600" dist="63500" dir="2700000" algn="tl">
                    <a:srgbClr val="000000">
                      <a:alpha val="35000"/>
                    </a:srgbClr>
                  </a:outerShdw>
                </a:effectLst>
                <a:latin typeface="思源黑体" panose="020b0500000000000000" pitchFamily="34" charset="-122"/>
                <a:ea typeface="思源黑体" panose="020b0500000000000000" pitchFamily="34" charset="-122"/>
              </a:rPr>
              <a:t>THANK YOU</a:t>
            </a:r>
            <a:endParaRPr lang="zh-CN" altLang="en-US" sz="8000">
              <a:solidFill>
                <a:srgbClr val="22252A"/>
              </a:solidFill>
              <a:effectLst>
                <a:outerShdw blurRad="101600" dist="63500" dir="2700000" algn="tl">
                  <a:srgbClr val="000000">
                    <a:alpha val="35000"/>
                  </a:srgbClr>
                </a:outerShdw>
              </a:effectLst>
              <a:latin typeface="思源黑体" panose="020b0500000000000000" pitchFamily="34" charset="-122"/>
              <a:ea typeface="思源黑体" panose="020b0500000000000000" pitchFamily="34" charset="-122"/>
            </a:endParaRPr>
          </a:p>
        </p:txBody>
      </p:sp>
      <p:sp>
        <p:nvSpPr>
          <p:cNvPr id="6" name="文本框 5"/>
          <p:cNvSpPr txBox="1"/>
          <p:nvPr/>
        </p:nvSpPr>
        <p:spPr>
          <a:xfrm>
            <a:off x="8134350" y="908777"/>
            <a:ext cx="3312438" cy="276999"/>
          </a:xfrm>
          <a:prstGeom prst="rect">
            <a:avLst/>
          </a:prstGeom>
          <a:noFill/>
        </p:spPr>
        <p:txBody>
          <a:bodyPr wrap="square" rtlCol="0">
            <a:spAutoFit/>
          </a:bodyPr>
          <a:lstStyle/>
          <a:p>
            <a:pPr algn="dist"/>
            <a:r>
              <a:rPr lang="zh-CN" altLang="en-US" sz="1200" smtClean="0">
                <a:solidFill>
                  <a:srgbClr val="22252A"/>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rPr>
              <a:t>诚信铸就品质  创新引领未来</a:t>
            </a:r>
            <a:endParaRPr lang="zh-CN" altLang="en-US" sz="1200">
              <a:solidFill>
                <a:srgbClr val="22252A"/>
              </a:solidFill>
              <a:effectLst>
                <a:outerShdw blurRad="25400" dist="25400" dir="2700000" algn="tl">
                  <a:srgbClr val="000000">
                    <a:alpha val="25000"/>
                  </a:srgbClr>
                </a:outerShdw>
              </a:effectLst>
              <a:latin typeface="思源宋体 CN Heavy" panose="02020900000000000000" pitchFamily="18" charset="-122"/>
              <a:ea typeface="思源宋体 CN Heavy" panose="02020900000000000000" pitchFamily="18" charset="-122"/>
            </a:endParaRPr>
          </a:p>
        </p:txBody>
      </p:sp>
      <p:sp>
        <p:nvSpPr>
          <p:cNvPr id="8" name="矩形 7"/>
          <p:cNvSpPr/>
          <p:nvPr/>
        </p:nvSpPr>
        <p:spPr>
          <a:xfrm>
            <a:off x="1509485" y="0"/>
            <a:ext cx="2220686" cy="4296229"/>
          </a:xfrm>
          <a:prstGeom prst="rect">
            <a:avLst/>
          </a:prstGeom>
          <a:solidFill>
            <a:srgbClr val="22252A"/>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H="1">
            <a:off x="11625310" y="2400585"/>
            <a:ext cx="0" cy="2245754"/>
          </a:xfrm>
          <a:prstGeom prst="line">
            <a:avLst/>
          </a:prstGeom>
          <a:ln w="127000">
            <a:solidFill>
              <a:srgbClr val="BE824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86201" y="3753888"/>
            <a:ext cx="3219450" cy="646331"/>
          </a:xfrm>
          <a:prstGeom prst="rect">
            <a:avLst/>
          </a:prstGeom>
          <a:noFill/>
        </p:spPr>
        <p:txBody>
          <a:bodyPr wrap="square" rtlCol="0">
            <a:spAutoFit/>
          </a:bodyPr>
          <a:lstStyle/>
          <a:p>
            <a:pPr algn="dist"/>
            <a:r>
              <a:rPr lang="zh-CN" altLang="en-US" sz="3600" smtClean="0">
                <a:solidFill>
                  <a:srgbClr val="BE824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谢谢观看</a:t>
            </a:r>
            <a:endParaRPr lang="zh-CN" altLang="en-US" sz="3600">
              <a:solidFill>
                <a:srgbClr val="BE824E"/>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spTree>
  </p:cSld>
  <p:clrMapOvr>
    <a:masterClrMapping/>
  </p:clrMapOvr>
  <mc:AlternateContent>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41" presetClass="entr" presetSubtype="0" fill="hold" grpId="0" nodeType="withEffect">
                                  <p:stCondLst>
                                    <p:cond delay="50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8" grpId="0" animBg="1"/>
      <p:bldP spid="15"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panose="020b0503020204020204" charset="-122"/>
              </a:rPr>
              <a:t>扫描关注公众号“PPT汇”收藏网站防止遗忘</a:t>
            </a:r>
            <a:r>
              <a:rPr lang="en-US" altLang="zh-CN" sz="1055" b="1">
                <a:solidFill>
                  <a:srgbClr val="4A452A"/>
                </a:solidFill>
                <a:latin typeface="微软雅黑" panose="020b0503020204020204" charset="-122"/>
                <a:ea typeface="微软雅黑" panose="020b0503020204020204" charset="-122"/>
              </a:rPr>
              <a:t>/</a:t>
            </a:r>
            <a:r>
              <a:rPr lang="zh-CN" altLang="en-US" sz="1055" b="1">
                <a:solidFill>
                  <a:srgbClr val="4A452A"/>
                </a:solidFill>
                <a:latin typeface="微软雅黑" panose="020b0503020204020204" charset="-122"/>
                <a:ea typeface="微软雅黑" panose="020b0503020204020204" charset="-122"/>
              </a:rPr>
              <a:t>免费获取更多精选PPT模板下载资源</a:t>
            </a:r>
            <a:endParaRPr lang="zh-CN" altLang="en-US" sz="1055" b="1">
              <a:solidFill>
                <a:srgbClr val="4A452A"/>
              </a:solidFill>
              <a:latin typeface="微软雅黑" panose="020b0503020204020204" charset="-122"/>
              <a:ea typeface="微软雅黑" panose="020b0503020204020204" charset="-122"/>
            </a:endParaRPr>
          </a:p>
        </p:txBody>
      </p:sp>
    </p:spTree>
  </p:cSld>
  <p:clrMapOvr>
    <a:masterClrMapping/>
  </p:clrMapOvr>
  <p:transition spd="med" advClick="0" advTm="0">
    <p:push dir="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0" y="0"/>
            <a:ext cx="12192000" cy="3964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txBox="1"/>
          <p:nvPr/>
        </p:nvSpPr>
        <p:spPr>
          <a:xfrm>
            <a:off x="777861" y="4653741"/>
            <a:ext cx="3216000" cy="599844"/>
          </a:xfrm>
          <a:prstGeom prst="rect">
            <a:avLst/>
          </a:prstGeom>
          <a:noFill/>
        </p:spPr>
        <p:txBody>
          <a:bodyPr wrap="square" rtlCol="0">
            <a:spAutoFit/>
          </a:bodyPr>
          <a:lstStyle/>
          <a:p>
            <a:pPr>
              <a:lnSpc>
                <a:spcPct val="130000"/>
              </a:lnSpc>
            </a:pPr>
            <a:r>
              <a:rPr lang="zh-CN" altLang="en-US" sz="1335">
                <a:solidFill>
                  <a:srgbClr val="7F7F7F"/>
                </a:solidFill>
                <a:latin typeface="思源黑体" panose="020b0500000000000000" pitchFamily="34" charset="-122"/>
                <a:ea typeface="思源黑体" panose="020b0500000000000000" pitchFamily="34" charset="-122"/>
              </a:rPr>
              <a:t>您的内容打在这里，或者通过复制您的文本后，在此框中选择粘贴</a:t>
            </a:r>
            <a:endParaRPr lang="zh-CN" altLang="en-US" sz="1335">
              <a:solidFill>
                <a:srgbClr val="7F7F7F"/>
              </a:solidFill>
              <a:latin typeface="思源黑体" panose="020b0500000000000000" pitchFamily="34" charset="-122"/>
              <a:ea typeface="思源黑体" panose="020b0500000000000000" pitchFamily="34" charset="-122"/>
            </a:endParaRPr>
          </a:p>
        </p:txBody>
      </p:sp>
      <p:sp>
        <p:nvSpPr>
          <p:cNvPr id="11" name="TextBox 8"/>
          <p:cNvSpPr txBox="1"/>
          <p:nvPr/>
        </p:nvSpPr>
        <p:spPr>
          <a:xfrm>
            <a:off x="777861" y="4370859"/>
            <a:ext cx="2352000" cy="287323"/>
          </a:xfrm>
          <a:prstGeom prst="rect">
            <a:avLst/>
          </a:prstGeom>
          <a:noFill/>
        </p:spPr>
        <p:txBody>
          <a:bodyPr wrap="square" tIns="0" bIns="0" rtlCol="0" anchor="t">
            <a:spAutoFit/>
          </a:bodyPr>
          <a:lstStyle/>
          <a:p>
            <a:pPr marL="381000" indent="-381000">
              <a:buClr>
                <a:srgbClr val="BE824E"/>
              </a:buClr>
              <a:buFont typeface="Wingdings" panose="05000000000000000000" pitchFamily="2" charset="2"/>
              <a:buChar char="n"/>
              <a:defRPr/>
            </a:pPr>
            <a:r>
              <a:rPr lang="zh-CN" altLang="en-US" sz="1865" b="1" kern="0">
                <a:solidFill>
                  <a:schemeClr val="tx1">
                    <a:lumMod val="65000"/>
                    <a:lumOff val="35000"/>
                  </a:schemeClr>
                </a:solidFill>
                <a:ea typeface="思源黑体" panose="020b0500000000000000" pitchFamily="34" charset="-122"/>
                <a:cs typeface="+mn-ea"/>
                <a:sym typeface="+mn-lt"/>
              </a:rPr>
              <a:t>企业精神</a:t>
            </a:r>
            <a:endParaRPr lang="en-US" altLang="zh-CN" sz="1865" b="1" kern="0">
              <a:solidFill>
                <a:schemeClr val="tx1">
                  <a:lumMod val="65000"/>
                  <a:lumOff val="35000"/>
                </a:schemeClr>
              </a:solidFill>
              <a:ea typeface="思源黑体" panose="020b0500000000000000" pitchFamily="34" charset="-122"/>
              <a:cs typeface="+mn-ea"/>
              <a:sym typeface="+mn-lt"/>
            </a:endParaRPr>
          </a:p>
        </p:txBody>
      </p:sp>
      <p:sp>
        <p:nvSpPr>
          <p:cNvPr id="14" name="TextBox 11"/>
          <p:cNvSpPr txBox="1"/>
          <p:nvPr/>
        </p:nvSpPr>
        <p:spPr>
          <a:xfrm>
            <a:off x="777861" y="5780924"/>
            <a:ext cx="3216000" cy="599844"/>
          </a:xfrm>
          <a:prstGeom prst="rect">
            <a:avLst/>
          </a:prstGeom>
          <a:noFill/>
        </p:spPr>
        <p:txBody>
          <a:bodyPr wrap="square" rtlCol="0">
            <a:spAutoFit/>
          </a:bodyPr>
          <a:lstStyle/>
          <a:p>
            <a:pPr>
              <a:lnSpc>
                <a:spcPct val="130000"/>
              </a:lnSpc>
            </a:pPr>
            <a:r>
              <a:rPr lang="zh-CN" altLang="en-US" sz="1335">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您的内容打在这里，或者通过复制您的文本后，在此框中选择粘贴</a:t>
            </a:r>
            <a:endParaRPr lang="zh-CN" altLang="en-US" sz="1335">
              <a:solidFill>
                <a:schemeClr val="bg1">
                  <a:lumMod val="50000"/>
                </a:schemeClr>
              </a:solidFill>
              <a:latin typeface="思源黑体" panose="020b0500000000000000" pitchFamily="34" charset="-122"/>
              <a:ea typeface="思源黑体" panose="020b0500000000000000" pitchFamily="34" charset="-122"/>
            </a:endParaRPr>
          </a:p>
        </p:txBody>
      </p:sp>
      <p:sp>
        <p:nvSpPr>
          <p:cNvPr id="15" name="TextBox 12"/>
          <p:cNvSpPr txBox="1"/>
          <p:nvPr/>
        </p:nvSpPr>
        <p:spPr>
          <a:xfrm>
            <a:off x="777861" y="5495844"/>
            <a:ext cx="2352000" cy="287323"/>
          </a:xfrm>
          <a:prstGeom prst="rect">
            <a:avLst/>
          </a:prstGeom>
          <a:noFill/>
        </p:spPr>
        <p:txBody>
          <a:bodyPr wrap="square" tIns="0" bIns="0" rtlCol="0" anchor="t">
            <a:spAutoFit/>
          </a:bodyPr>
          <a:lstStyle/>
          <a:p>
            <a:pPr marL="381000" indent="-381000">
              <a:buClr>
                <a:srgbClr val="BE824E"/>
              </a:buClr>
              <a:buFont typeface="Wingdings" panose="05000000000000000000" pitchFamily="2" charset="2"/>
              <a:buChar char="n"/>
              <a:defRPr/>
            </a:pPr>
            <a:r>
              <a:rPr lang="zh-CN" altLang="en-US" sz="1865" b="1" kern="0">
                <a:solidFill>
                  <a:schemeClr val="tx1">
                    <a:lumMod val="65000"/>
                    <a:lumOff val="35000"/>
                  </a:schemeClr>
                </a:solidFill>
                <a:ea typeface="思源黑体" panose="020b0500000000000000" pitchFamily="34" charset="-122"/>
                <a:cs typeface="+mn-ea"/>
                <a:sym typeface="+mn-lt"/>
              </a:rPr>
              <a:t>文化结构</a:t>
            </a:r>
            <a:endParaRPr lang="en-US" altLang="zh-CN" sz="1865" b="1" kern="0">
              <a:solidFill>
                <a:schemeClr val="tx1">
                  <a:lumMod val="65000"/>
                  <a:lumOff val="35000"/>
                </a:schemeClr>
              </a:solidFill>
              <a:ea typeface="思源黑体" panose="020b0500000000000000" pitchFamily="34" charset="-122"/>
              <a:cs typeface="+mn-ea"/>
              <a:sym typeface="+mn-lt"/>
            </a:endParaRPr>
          </a:p>
        </p:txBody>
      </p:sp>
      <p:sp>
        <p:nvSpPr>
          <p:cNvPr id="16" name="TextBox 13"/>
          <p:cNvSpPr txBox="1"/>
          <p:nvPr/>
        </p:nvSpPr>
        <p:spPr>
          <a:xfrm>
            <a:off x="777862" y="2885500"/>
            <a:ext cx="4789664" cy="892360"/>
          </a:xfrm>
          <a:prstGeom prst="rect">
            <a:avLst/>
          </a:prstGeom>
          <a:noFill/>
        </p:spPr>
        <p:txBody>
          <a:bodyPr wrap="square" rtlCol="0">
            <a:spAutoFit/>
          </a:bodyPr>
          <a:lstStyle/>
          <a:p>
            <a:pPr>
              <a:lnSpc>
                <a:spcPct val="130000"/>
              </a:lnSpc>
            </a:pPr>
            <a:r>
              <a:rPr lang="zh-CN" altLang="en-US" sz="1335">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您的内容打在这里，或者通过复制您的文本后，在此框中选择粘贴您的内容打在这里，或者通过复制您的文本</a:t>
            </a:r>
            <a:r>
              <a:rPr lang="zh-CN" altLang="en-US" sz="1335" smtClean="0">
                <a:solidFill>
                  <a:schemeClr val="bg1">
                    <a:lumMod val="50000"/>
                  </a:schemeClr>
                </a:solidFill>
                <a:latin typeface="思源黑体" panose="020b0500000000000000" pitchFamily="34" charset="-122"/>
                <a:ea typeface="思源黑体" panose="020b0500000000000000" pitchFamily="34" charset="-122"/>
              </a:rPr>
              <a:t>后在此</a:t>
            </a:r>
            <a:r>
              <a:rPr lang="zh-CN" altLang="en-US" sz="1335">
                <a:solidFill>
                  <a:schemeClr val="bg1">
                    <a:lumMod val="50000"/>
                  </a:schemeClr>
                </a:solidFill>
                <a:latin typeface="思源黑体" panose="020b0500000000000000" pitchFamily="34" charset="-122"/>
                <a:ea typeface="思源黑体" panose="020b0500000000000000" pitchFamily="34" charset="-122"/>
              </a:rPr>
              <a:t>框中选择粘贴您的内容打在这里</a:t>
            </a:r>
            <a:endParaRPr lang="zh-CN" altLang="en-US" sz="1335">
              <a:solidFill>
                <a:schemeClr val="bg1">
                  <a:lumMod val="50000"/>
                </a:schemeClr>
              </a:solidFill>
              <a:latin typeface="思源黑体" panose="020b0500000000000000" pitchFamily="34" charset="-122"/>
              <a:ea typeface="思源黑体" panose="020b0500000000000000" pitchFamily="34" charset="-122"/>
            </a:endParaRPr>
          </a:p>
        </p:txBody>
      </p:sp>
      <p:sp>
        <p:nvSpPr>
          <p:cNvPr id="17" name="TextBox 14"/>
          <p:cNvSpPr txBox="1"/>
          <p:nvPr/>
        </p:nvSpPr>
        <p:spPr>
          <a:xfrm>
            <a:off x="777862" y="2562772"/>
            <a:ext cx="3859085" cy="287323"/>
          </a:xfrm>
          <a:prstGeom prst="rect">
            <a:avLst/>
          </a:prstGeom>
          <a:noFill/>
        </p:spPr>
        <p:txBody>
          <a:bodyPr wrap="square" tIns="0" bIns="0" rtlCol="0" anchor="t">
            <a:spAutoFit/>
          </a:bodyPr>
          <a:lstStyle/>
          <a:p>
            <a:pPr lvl="0">
              <a:buClr>
                <a:srgbClr val="0585A9"/>
              </a:buClr>
              <a:defRPr/>
            </a:pPr>
            <a:r>
              <a:rPr lang="zh-CN" altLang="en-US" sz="1865" b="1" kern="0">
                <a:solidFill>
                  <a:srgbClr val="BE824E"/>
                </a:solidFill>
                <a:ea typeface="思源黑体" panose="020b0500000000000000" pitchFamily="34" charset="-122"/>
                <a:cs typeface="+mn-ea"/>
                <a:sym typeface="+mn-lt"/>
              </a:rPr>
              <a:t>初心不忘共成长  凝心聚力谱新篇</a:t>
            </a:r>
            <a:endParaRPr lang="en-US" altLang="zh-CN" sz="1865" b="1" kern="0">
              <a:solidFill>
                <a:srgbClr val="BE824E"/>
              </a:solidFill>
              <a:ea typeface="思源黑体" panose="020b0500000000000000" pitchFamily="34" charset="-122"/>
              <a:cs typeface="+mn-ea"/>
              <a:sym typeface="+mn-lt"/>
            </a:endParaRPr>
          </a:p>
        </p:txBody>
      </p:sp>
      <p:sp>
        <p:nvSpPr>
          <p:cNvPr id="33" name="矩形 32"/>
          <p:cNvSpPr/>
          <p:nvPr/>
        </p:nvSpPr>
        <p:spPr>
          <a:xfrm>
            <a:off x="180277" y="1471176"/>
            <a:ext cx="1317990" cy="1446550"/>
          </a:xfrm>
          <a:prstGeom prst="rect">
            <a:avLst/>
          </a:prstGeom>
        </p:spPr>
        <p:txBody>
          <a:bodyPr wrap="none">
            <a:spAutoFit/>
          </a:bodyPr>
          <a:lstStyle/>
          <a:p>
            <a:pPr algn="ctr"/>
            <a:r>
              <a:rPr lang="zh-CN" altLang="en-US" sz="8800" b="1">
                <a:solidFill>
                  <a:srgbClr val="595959"/>
                </a:solidFill>
                <a:latin typeface="方正黑体简体" panose="02010601030101010101" pitchFamily="2" charset="-122"/>
                <a:ea typeface="方正黑体简体" panose="02010601030101010101" pitchFamily="2" charset="-122"/>
              </a:rPr>
              <a:t>“</a:t>
            </a:r>
            <a:endParaRPr lang="zh-CN" altLang="en-US" sz="8800" b="1">
              <a:solidFill>
                <a:srgbClr val="595959"/>
              </a:solidFill>
              <a:latin typeface="方正黑体简体" panose="02010601030101010101" pitchFamily="2" charset="-122"/>
              <a:ea typeface="方正黑体简体" panose="02010601030101010101" pitchFamily="2" charset="-122"/>
            </a:endParaRPr>
          </a:p>
        </p:txBody>
      </p:sp>
      <p:grpSp>
        <p:nvGrpSpPr>
          <p:cNvPr id="26" name="组合 25"/>
          <p:cNvGrpSpPr/>
          <p:nvPr/>
        </p:nvGrpSpPr>
        <p:grpSpPr>
          <a:xfrm>
            <a:off x="727987" y="509031"/>
            <a:ext cx="3189637" cy="640990"/>
            <a:chOff x="947634" y="309304"/>
            <a:chExt cx="2392228" cy="480743"/>
          </a:xfrm>
        </p:grpSpPr>
        <p:sp>
          <p:nvSpPr>
            <p:cNvPr id="34"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5" name="文本框 34"/>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企业文化</a:t>
              </a:r>
              <a:endParaRPr lang="zh-CN" altLang="en-US" sz="2400" b="1">
                <a:solidFill>
                  <a:srgbClr val="22252A"/>
                </a:solidFill>
                <a:ea typeface="思源黑体" panose="020b0500000000000000" pitchFamily="34" charset="-122"/>
              </a:endParaRPr>
            </a:p>
          </p:txBody>
        </p:sp>
      </p:grpSp>
      <p:sp>
        <p:nvSpPr>
          <p:cNvPr id="8" name="等腰三角形 7"/>
          <p:cNvSpPr/>
          <p:nvPr/>
        </p:nvSpPr>
        <p:spPr>
          <a:xfrm flipV="1">
            <a:off x="5837210" y="852567"/>
            <a:ext cx="5686336" cy="4887541"/>
          </a:xfrm>
          <a:prstGeom prst="triangle">
            <a:avLst/>
          </a:prstGeom>
          <a:blipFill dpi="0" rotWithShape="0">
            <a:blip r:embed="rId3">
              <a:extLst>
                <a:ext uri="{28A0092B-C50C-407E-A947-70E740481C1C}">
                  <a14:useLocalDpi xmlns:a14="http://schemas.microsoft.com/office/drawing/2010/main" val="0"/>
                </a:ext>
              </a:extLst>
            </a:blip>
            <a:stretch>
              <a:fillRect l="-14432" r="-144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9109896" y="3632212"/>
            <a:ext cx="2266668" cy="1954024"/>
          </a:xfrm>
          <a:prstGeom prst="triangl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0" y="603483"/>
            <a:ext cx="551874" cy="453354"/>
            <a:chOff x="121825" y="625642"/>
            <a:chExt cx="551874" cy="524379"/>
          </a:xfrm>
          <a:effectLst>
            <a:outerShdw blurRad="101600" dist="38100" dir="2700000" algn="tl" rotWithShape="0">
              <a:prstClr val="black">
                <a:alpha val="25000"/>
              </a:prstClr>
            </a:outerShdw>
          </a:effectLst>
        </p:grpSpPr>
        <p:sp>
          <p:nvSpPr>
            <p:cNvPr id="37" name="矩形 36"/>
            <p:cNvSpPr/>
            <p:nvPr/>
          </p:nvSpPr>
          <p:spPr>
            <a:xfrm>
              <a:off x="121825" y="625642"/>
              <a:ext cx="36934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78071" y="625642"/>
              <a:ext cx="95628" cy="524379"/>
            </a:xfrm>
            <a:prstGeom prst="rect">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6387969" y="2557297"/>
            <a:ext cx="331529" cy="576162"/>
          </a:xfrm>
          <a:prstGeom prst="line">
            <a:avLst/>
          </a:prstGeom>
          <a:ln w="19050">
            <a:solidFill>
              <a:srgbClr val="BE824E"/>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565163" y="3254139"/>
            <a:ext cx="165765" cy="288081"/>
          </a:xfrm>
          <a:prstGeom prst="line">
            <a:avLst/>
          </a:prstGeom>
          <a:ln w="19050">
            <a:solidFill>
              <a:srgbClr val="22252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0-#ppt_h/2"/>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childTnLst>
                          </p:cTn>
                        </p:par>
                        <p:par>
                          <p:cTn id="39" fill="hold" nodeType="afterGroup">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par>
                          <p:cTn id="43" fill="hold" nodeType="afterGroup">
                            <p:stCondLst>
                              <p:cond delay="1500"/>
                            </p:stCondLst>
                            <p:childTnLst>
                              <p:par>
                                <p:cTn id="44" presetID="25"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1"/>
                                        </p:tgtEl>
                                      </p:cBhvr>
                                    </p:animEffect>
                                  </p:childTnLst>
                                </p:cTn>
                              </p:par>
                            </p:childTnLst>
                          </p:cTn>
                        </p:par>
                        <p:par>
                          <p:cTn id="54" fill="hold" nodeType="afterGroup">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25" presetClass="entr" presetSubtype="0" fill="hold" grpId="0" nodeType="withEffect">
                                  <p:stCondLst>
                                    <p:cond delay="5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5"/>
                                        </p:tgtEl>
                                      </p:cBhvr>
                                    </p:animEffect>
                                  </p:childTnLst>
                                </p:cTn>
                              </p:par>
                            </p:childTnLst>
                          </p:cTn>
                        </p:par>
                        <p:par>
                          <p:cTn id="68" fill="hold" nodeType="afterGroup">
                            <p:stCondLst>
                              <p:cond delay="4000"/>
                            </p:stCondLst>
                            <p:childTnLst>
                              <p:par>
                                <p:cTn id="69" presetID="14" presetClass="entr" presetSubtype="1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4" grpId="0"/>
      <p:bldP spid="15" grpId="0"/>
      <p:bldP spid="16" grpId="0"/>
      <p:bldP spid="17" grpId="0"/>
      <p:bldP spid="33" grpId="0"/>
      <p:bldP spid="8" grpId="0" animBg="1"/>
      <p:bldP spid="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264"/>
            <a:ext cx="12192000" cy="2478400"/>
          </a:xfrm>
          <a:prstGeom prst="rect">
            <a:avLst/>
          </a:prstGeom>
        </p:spPr>
      </p:pic>
      <p:grpSp>
        <p:nvGrpSpPr>
          <p:cNvPr id="3" name="组合 2"/>
          <p:cNvGrpSpPr/>
          <p:nvPr/>
        </p:nvGrpSpPr>
        <p:grpSpPr>
          <a:xfrm>
            <a:off x="527381" y="3332989"/>
            <a:ext cx="2064000" cy="2940672"/>
            <a:chOff x="110920" y="2238454"/>
            <a:chExt cx="1548000" cy="2205504"/>
          </a:xfrm>
        </p:grpSpPr>
        <p:sp>
          <p:nvSpPr>
            <p:cNvPr id="27" name="TextBox 11"/>
            <p:cNvSpPr txBox="1"/>
            <p:nvPr/>
          </p:nvSpPr>
          <p:spPr>
            <a:xfrm>
              <a:off x="126502" y="2238454"/>
              <a:ext cx="1516836" cy="285319"/>
            </a:xfrm>
            <a:prstGeom prst="rect">
              <a:avLst/>
            </a:prstGeom>
            <a:noFill/>
          </p:spPr>
          <p:txBody>
            <a:bodyPr wrap="square" tIns="0" bIns="0" rtlCol="0" anchor="t">
              <a:spAutoFit/>
            </a:bodyPr>
            <a:lstStyle/>
            <a:p>
              <a:pPr algn="ctr">
                <a:lnSpc>
                  <a:spcPct val="150000"/>
                </a:lnSpc>
                <a:buClr>
                  <a:srgbClr val="C00000"/>
                </a:buClr>
              </a:pPr>
              <a:r>
                <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rPr>
                <a:t>企业大事记</a:t>
              </a:r>
              <a:endPar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28" name="TextBox 12"/>
            <p:cNvSpPr txBox="1"/>
            <p:nvPr/>
          </p:nvSpPr>
          <p:spPr>
            <a:xfrm>
              <a:off x="110920" y="2525317"/>
              <a:ext cx="1548000" cy="567848"/>
            </a:xfrm>
            <a:prstGeom prst="rect">
              <a:avLst/>
            </a:prstGeom>
            <a:noFill/>
          </p:spPr>
          <p:txBody>
            <a:bodyPr wrap="square" rtlCol="0">
              <a:spAutoFit/>
            </a:bodyPr>
            <a:lstStyle/>
            <a:p>
              <a:pPr algn="ctr">
                <a:lnSpc>
                  <a:spcPct val="120000"/>
                </a:lnSpc>
              </a:pPr>
              <a:r>
                <a:rPr lang="zh-CN" altLang="en-US" sz="1200">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您的内容打在这里或者通过复制您的文本后您的内容打在这里</a:t>
              </a:r>
              <a:endParaRPr lang="zh-CN" altLang="en-US" sz="12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39" name="组合 38"/>
            <p:cNvGrpSpPr/>
            <p:nvPr/>
          </p:nvGrpSpPr>
          <p:grpSpPr>
            <a:xfrm>
              <a:off x="827042" y="3219822"/>
              <a:ext cx="115756" cy="1224136"/>
              <a:chOff x="947635" y="2067694"/>
              <a:chExt cx="115756" cy="1224136"/>
            </a:xfrm>
          </p:grpSpPr>
          <p:sp>
            <p:nvSpPr>
              <p:cNvPr id="4" name="椭圆 3"/>
              <p:cNvSpPr/>
              <p:nvPr/>
            </p:nvSpPr>
            <p:spPr>
              <a:xfrm>
                <a:off x="947635" y="2067694"/>
                <a:ext cx="115756" cy="115756"/>
              </a:xfrm>
              <a:prstGeom prst="ellips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26" name="直接连接符 25"/>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452872" y="3531284"/>
              <a:ext cx="864096" cy="238989"/>
            </a:xfrm>
            <a:prstGeom prst="roundRect">
              <a:avLst>
                <a:gd name="adj" fmla="val 50000"/>
              </a:avLst>
            </a:prstGeom>
            <a:solidFill>
              <a:srgbClr val="22252A"/>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panose="020b0500000000000000" pitchFamily="34" charset="-122"/>
                  <a:ea typeface="思源黑体" panose="020b0500000000000000" pitchFamily="34" charset="-122"/>
                </a:rPr>
                <a:t>2010</a:t>
              </a:r>
              <a:endParaRPr lang="zh-CN" altLang="en-US" sz="1600">
                <a:latin typeface="思源黑体" panose="020b0500000000000000" pitchFamily="34" charset="-122"/>
                <a:ea typeface="思源黑体" panose="020b0500000000000000" pitchFamily="34" charset="-122"/>
              </a:endParaRPr>
            </a:p>
          </p:txBody>
        </p:sp>
      </p:grpSp>
      <p:grpSp>
        <p:nvGrpSpPr>
          <p:cNvPr id="32" name="组合 31"/>
          <p:cNvGrpSpPr/>
          <p:nvPr/>
        </p:nvGrpSpPr>
        <p:grpSpPr>
          <a:xfrm>
            <a:off x="2753132" y="2468893"/>
            <a:ext cx="2064000" cy="2940672"/>
            <a:chOff x="110920" y="2238454"/>
            <a:chExt cx="1548000" cy="2205504"/>
          </a:xfrm>
        </p:grpSpPr>
        <p:sp>
          <p:nvSpPr>
            <p:cNvPr id="33" name="TextBox 11"/>
            <p:cNvSpPr txBox="1"/>
            <p:nvPr/>
          </p:nvSpPr>
          <p:spPr>
            <a:xfrm>
              <a:off x="126502" y="2238454"/>
              <a:ext cx="1516836" cy="285319"/>
            </a:xfrm>
            <a:prstGeom prst="rect">
              <a:avLst/>
            </a:prstGeom>
            <a:noFill/>
          </p:spPr>
          <p:txBody>
            <a:bodyPr wrap="square" tIns="0" bIns="0" rtlCol="0" anchor="t">
              <a:spAutoFit/>
            </a:bodyPr>
            <a:lstStyle/>
            <a:p>
              <a:pPr algn="ctr">
                <a:lnSpc>
                  <a:spcPct val="150000"/>
                </a:lnSpc>
                <a:buClr>
                  <a:srgbClr val="C00000"/>
                </a:buClr>
              </a:pPr>
              <a:r>
                <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rPr>
                <a:t>企业大事记</a:t>
              </a:r>
              <a:endPar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34" name="TextBox 12"/>
            <p:cNvSpPr txBox="1"/>
            <p:nvPr/>
          </p:nvSpPr>
          <p:spPr>
            <a:xfrm>
              <a:off x="110920" y="2525317"/>
              <a:ext cx="1548000" cy="567848"/>
            </a:xfrm>
            <a:prstGeom prst="rect">
              <a:avLst/>
            </a:prstGeom>
            <a:noFill/>
          </p:spPr>
          <p:txBody>
            <a:bodyPr wrap="square" rtlCol="0">
              <a:spAutoFit/>
            </a:bodyPr>
            <a:lstStyle/>
            <a:p>
              <a:pPr algn="ctr">
                <a:lnSpc>
                  <a:spcPct val="120000"/>
                </a:lnSpc>
              </a:pPr>
              <a:r>
                <a:rPr lang="zh-CN" altLang="en-US" sz="1200">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您的内容打在这里或者通过复制您的文本后您的内容打在这里</a:t>
              </a:r>
              <a:endParaRPr lang="zh-CN" altLang="en-US" sz="12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38" name="组合 37"/>
            <p:cNvGrpSpPr/>
            <p:nvPr/>
          </p:nvGrpSpPr>
          <p:grpSpPr>
            <a:xfrm>
              <a:off x="827042" y="3219822"/>
              <a:ext cx="115756" cy="1224136"/>
              <a:chOff x="947635" y="2067694"/>
              <a:chExt cx="115756" cy="1224136"/>
            </a:xfrm>
          </p:grpSpPr>
          <p:sp>
            <p:nvSpPr>
              <p:cNvPr id="60" name="椭圆 59"/>
              <p:cNvSpPr/>
              <p:nvPr/>
            </p:nvSpPr>
            <p:spPr>
              <a:xfrm>
                <a:off x="947635" y="2067694"/>
                <a:ext cx="115756" cy="11575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61" name="直接连接符 60"/>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52872" y="3531284"/>
              <a:ext cx="864096" cy="238989"/>
            </a:xfrm>
            <a:prstGeom prst="roundRect">
              <a:avLst>
                <a:gd name="adj" fmla="val 50000"/>
              </a:avLst>
            </a:prstGeom>
            <a:solidFill>
              <a:srgbClr val="59595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panose="020b0500000000000000" pitchFamily="34" charset="-122"/>
                  <a:ea typeface="思源黑体" panose="020b0500000000000000" pitchFamily="34" charset="-122"/>
                </a:rPr>
                <a:t>2012</a:t>
              </a:r>
              <a:endParaRPr lang="zh-CN" altLang="en-US" sz="1600">
                <a:latin typeface="思源黑体" panose="020b0500000000000000" pitchFamily="34" charset="-122"/>
                <a:ea typeface="思源黑体" panose="020b0500000000000000" pitchFamily="34" charset="-122"/>
              </a:endParaRPr>
            </a:p>
          </p:txBody>
        </p:sp>
      </p:grpSp>
      <p:grpSp>
        <p:nvGrpSpPr>
          <p:cNvPr id="62" name="组合 61"/>
          <p:cNvGrpSpPr/>
          <p:nvPr/>
        </p:nvGrpSpPr>
        <p:grpSpPr>
          <a:xfrm>
            <a:off x="4978883" y="2888595"/>
            <a:ext cx="2064000" cy="2940672"/>
            <a:chOff x="110920" y="2238454"/>
            <a:chExt cx="1548000" cy="2205504"/>
          </a:xfrm>
        </p:grpSpPr>
        <p:sp>
          <p:nvSpPr>
            <p:cNvPr id="63" name="TextBox 11"/>
            <p:cNvSpPr txBox="1"/>
            <p:nvPr/>
          </p:nvSpPr>
          <p:spPr>
            <a:xfrm>
              <a:off x="126502" y="2238454"/>
              <a:ext cx="1516836" cy="285319"/>
            </a:xfrm>
            <a:prstGeom prst="rect">
              <a:avLst/>
            </a:prstGeom>
            <a:noFill/>
          </p:spPr>
          <p:txBody>
            <a:bodyPr wrap="square" tIns="0" bIns="0" rtlCol="0" anchor="t">
              <a:spAutoFit/>
            </a:bodyPr>
            <a:lstStyle/>
            <a:p>
              <a:pPr algn="ctr">
                <a:lnSpc>
                  <a:spcPct val="150000"/>
                </a:lnSpc>
                <a:buClr>
                  <a:srgbClr val="C00000"/>
                </a:buClr>
              </a:pPr>
              <a:r>
                <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rPr>
                <a:t>企业大事记</a:t>
              </a:r>
              <a:endPar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64" name="TextBox 12"/>
            <p:cNvSpPr txBox="1"/>
            <p:nvPr/>
          </p:nvSpPr>
          <p:spPr>
            <a:xfrm>
              <a:off x="110920" y="2525317"/>
              <a:ext cx="1548000" cy="567848"/>
            </a:xfrm>
            <a:prstGeom prst="rect">
              <a:avLst/>
            </a:prstGeom>
            <a:noFill/>
          </p:spPr>
          <p:txBody>
            <a:bodyPr wrap="square" rtlCol="0">
              <a:spAutoFit/>
            </a:bodyPr>
            <a:lstStyle/>
            <a:p>
              <a:pPr algn="ctr">
                <a:lnSpc>
                  <a:spcPct val="120000"/>
                </a:lnSpc>
              </a:pPr>
              <a:r>
                <a:rPr lang="zh-CN" altLang="en-US" sz="1200">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您的内容打在这里或者通过复制您的文本后您的内容打在这里</a:t>
              </a:r>
              <a:endParaRPr lang="zh-CN" altLang="en-US" sz="12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65" name="组合 64"/>
            <p:cNvGrpSpPr/>
            <p:nvPr/>
          </p:nvGrpSpPr>
          <p:grpSpPr>
            <a:xfrm>
              <a:off x="827042" y="3219822"/>
              <a:ext cx="115756" cy="1224136"/>
              <a:chOff x="947635" y="2067694"/>
              <a:chExt cx="115756" cy="1224136"/>
            </a:xfrm>
          </p:grpSpPr>
          <p:sp>
            <p:nvSpPr>
              <p:cNvPr id="67" name="椭圆 66"/>
              <p:cNvSpPr/>
              <p:nvPr/>
            </p:nvSpPr>
            <p:spPr>
              <a:xfrm>
                <a:off x="947635" y="2067694"/>
                <a:ext cx="115756" cy="115756"/>
              </a:xfrm>
              <a:prstGeom prst="ellips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68" name="直接连接符 67"/>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66" name="圆角矩形 65"/>
            <p:cNvSpPr/>
            <p:nvPr/>
          </p:nvSpPr>
          <p:spPr>
            <a:xfrm>
              <a:off x="452872" y="3531284"/>
              <a:ext cx="864096" cy="238989"/>
            </a:xfrm>
            <a:prstGeom prst="roundRect">
              <a:avLst>
                <a:gd name="adj" fmla="val 50000"/>
              </a:avLst>
            </a:prstGeom>
            <a:solidFill>
              <a:srgbClr val="22252A"/>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panose="020b0500000000000000" pitchFamily="34" charset="-122"/>
                  <a:ea typeface="思源黑体" panose="020b0500000000000000" pitchFamily="34" charset="-122"/>
                </a:rPr>
                <a:t>2014</a:t>
              </a:r>
              <a:endParaRPr lang="zh-CN" altLang="en-US" sz="1600">
                <a:latin typeface="思源黑体" panose="020b0500000000000000" pitchFamily="34" charset="-122"/>
                <a:ea typeface="思源黑体" panose="020b0500000000000000" pitchFamily="34" charset="-122"/>
              </a:endParaRPr>
            </a:p>
          </p:txBody>
        </p:sp>
      </p:grpSp>
      <p:grpSp>
        <p:nvGrpSpPr>
          <p:cNvPr id="70" name="组合 69"/>
          <p:cNvGrpSpPr/>
          <p:nvPr/>
        </p:nvGrpSpPr>
        <p:grpSpPr>
          <a:xfrm>
            <a:off x="7204633" y="1508787"/>
            <a:ext cx="2064000" cy="2940672"/>
            <a:chOff x="110920" y="2238454"/>
            <a:chExt cx="1548000" cy="2205504"/>
          </a:xfrm>
        </p:grpSpPr>
        <p:sp>
          <p:nvSpPr>
            <p:cNvPr id="71" name="TextBox 11"/>
            <p:cNvSpPr txBox="1"/>
            <p:nvPr/>
          </p:nvSpPr>
          <p:spPr>
            <a:xfrm>
              <a:off x="126502" y="2238454"/>
              <a:ext cx="1516836" cy="285319"/>
            </a:xfrm>
            <a:prstGeom prst="rect">
              <a:avLst/>
            </a:prstGeom>
            <a:noFill/>
          </p:spPr>
          <p:txBody>
            <a:bodyPr wrap="square" tIns="0" bIns="0" rtlCol="0" anchor="t">
              <a:spAutoFit/>
            </a:bodyPr>
            <a:lstStyle/>
            <a:p>
              <a:pPr algn="ctr">
                <a:lnSpc>
                  <a:spcPct val="150000"/>
                </a:lnSpc>
                <a:buClr>
                  <a:srgbClr val="C00000"/>
                </a:buClr>
              </a:pPr>
              <a:r>
                <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rPr>
                <a:t>企业大事记</a:t>
              </a:r>
              <a:endPar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72" name="TextBox 12"/>
            <p:cNvSpPr txBox="1"/>
            <p:nvPr/>
          </p:nvSpPr>
          <p:spPr>
            <a:xfrm>
              <a:off x="110920" y="2525317"/>
              <a:ext cx="1548000" cy="567848"/>
            </a:xfrm>
            <a:prstGeom prst="rect">
              <a:avLst/>
            </a:prstGeom>
            <a:noFill/>
          </p:spPr>
          <p:txBody>
            <a:bodyPr wrap="square" rtlCol="0">
              <a:spAutoFit/>
            </a:bodyPr>
            <a:lstStyle/>
            <a:p>
              <a:pPr algn="ctr">
                <a:lnSpc>
                  <a:spcPct val="120000"/>
                </a:lnSpc>
              </a:pPr>
              <a:r>
                <a:rPr lang="zh-CN" altLang="en-US" sz="1200">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您的内容打在这里或者通过复制您的文本后您的内容打在这里</a:t>
              </a:r>
              <a:endParaRPr lang="zh-CN" altLang="en-US" sz="12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73" name="组合 72"/>
            <p:cNvGrpSpPr/>
            <p:nvPr/>
          </p:nvGrpSpPr>
          <p:grpSpPr>
            <a:xfrm>
              <a:off x="827042" y="3219822"/>
              <a:ext cx="115756" cy="1224136"/>
              <a:chOff x="947635" y="2067694"/>
              <a:chExt cx="115756" cy="1224136"/>
            </a:xfrm>
          </p:grpSpPr>
          <p:sp>
            <p:nvSpPr>
              <p:cNvPr id="75" name="椭圆 74"/>
              <p:cNvSpPr/>
              <p:nvPr/>
            </p:nvSpPr>
            <p:spPr>
              <a:xfrm>
                <a:off x="947635" y="2067694"/>
                <a:ext cx="115756" cy="11575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76" name="直接连接符 75"/>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4" name="圆角矩形 73"/>
            <p:cNvSpPr/>
            <p:nvPr/>
          </p:nvSpPr>
          <p:spPr>
            <a:xfrm>
              <a:off x="452872" y="3531284"/>
              <a:ext cx="864096" cy="238989"/>
            </a:xfrm>
            <a:prstGeom prst="roundRect">
              <a:avLst>
                <a:gd name="adj" fmla="val 50000"/>
              </a:avLst>
            </a:prstGeom>
            <a:solidFill>
              <a:srgbClr val="595959"/>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panose="020b0500000000000000" pitchFamily="34" charset="-122"/>
                  <a:ea typeface="思源黑体" panose="020b0500000000000000" pitchFamily="34" charset="-122"/>
                </a:rPr>
                <a:t>2018</a:t>
              </a:r>
              <a:endParaRPr lang="zh-CN" altLang="en-US" sz="1600">
                <a:latin typeface="思源黑体" panose="020b0500000000000000" pitchFamily="34" charset="-122"/>
                <a:ea typeface="思源黑体" panose="020b0500000000000000" pitchFamily="34" charset="-122"/>
              </a:endParaRPr>
            </a:p>
          </p:txBody>
        </p:sp>
      </p:grpSp>
      <p:grpSp>
        <p:nvGrpSpPr>
          <p:cNvPr id="77" name="组合 76"/>
          <p:cNvGrpSpPr/>
          <p:nvPr/>
        </p:nvGrpSpPr>
        <p:grpSpPr>
          <a:xfrm>
            <a:off x="9430383" y="2216520"/>
            <a:ext cx="2064000" cy="2940672"/>
            <a:chOff x="110920" y="2238454"/>
            <a:chExt cx="1548000" cy="2205504"/>
          </a:xfrm>
        </p:grpSpPr>
        <p:sp>
          <p:nvSpPr>
            <p:cNvPr id="78" name="TextBox 11"/>
            <p:cNvSpPr txBox="1"/>
            <p:nvPr/>
          </p:nvSpPr>
          <p:spPr>
            <a:xfrm>
              <a:off x="126502" y="2238454"/>
              <a:ext cx="1516836" cy="285319"/>
            </a:xfrm>
            <a:prstGeom prst="rect">
              <a:avLst/>
            </a:prstGeom>
            <a:noFill/>
          </p:spPr>
          <p:txBody>
            <a:bodyPr wrap="square" tIns="0" bIns="0" rtlCol="0" anchor="t">
              <a:spAutoFit/>
            </a:bodyPr>
            <a:lstStyle/>
            <a:p>
              <a:pPr algn="ctr">
                <a:lnSpc>
                  <a:spcPct val="150000"/>
                </a:lnSpc>
                <a:buClr>
                  <a:srgbClr val="C00000"/>
                </a:buClr>
              </a:pPr>
              <a:r>
                <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rPr>
                <a:t>企业大事记</a:t>
              </a:r>
              <a:endParaRPr lang="zh-CN" altLang="en-US" sz="1865" b="1">
                <a:solidFill>
                  <a:schemeClr val="tx1">
                    <a:lumMod val="65000"/>
                    <a:lumOff val="35000"/>
                  </a:schemeClr>
                </a:solidFill>
                <a:latin typeface="思源黑体" panose="020b0500000000000000" pitchFamily="34" charset="-122"/>
                <a:ea typeface="思源黑体" panose="020b0500000000000000" pitchFamily="34" charset="-122"/>
                <a:cs typeface="华文黑体" pitchFamily="2" charset="-122"/>
              </a:endParaRPr>
            </a:p>
          </p:txBody>
        </p:sp>
        <p:sp>
          <p:nvSpPr>
            <p:cNvPr id="79" name="TextBox 12"/>
            <p:cNvSpPr txBox="1"/>
            <p:nvPr/>
          </p:nvSpPr>
          <p:spPr>
            <a:xfrm>
              <a:off x="110920" y="2525317"/>
              <a:ext cx="1548000" cy="567848"/>
            </a:xfrm>
            <a:prstGeom prst="rect">
              <a:avLst/>
            </a:prstGeom>
            <a:noFill/>
          </p:spPr>
          <p:txBody>
            <a:bodyPr wrap="square" rtlCol="0">
              <a:spAutoFit/>
            </a:bodyPr>
            <a:lstStyle/>
            <a:p>
              <a:pPr algn="ctr">
                <a:lnSpc>
                  <a:spcPct val="120000"/>
                </a:lnSpc>
              </a:pPr>
              <a:r>
                <a:rPr lang="zh-CN" altLang="en-US" sz="1200">
                  <a:solidFill>
                    <a:schemeClr val="bg1">
                      <a:lumMod val="50000"/>
                    </a:schemeClr>
                  </a:solidFill>
                  <a:latin typeface="思源黑体" panose="020b0500000000000000" pitchFamily="34" charset="-122"/>
                  <a:ea typeface="思源黑体" panose="020b0500000000000000" pitchFamily="34" charset="-122"/>
                </a:rPr>
                <a:t>您的内容打在这里或者通过复制您的文本后您的内容打在这里</a:t>
              </a:r>
              <a:endParaRPr lang="zh-CN" altLang="en-US" sz="120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80" name="组合 79"/>
            <p:cNvGrpSpPr/>
            <p:nvPr/>
          </p:nvGrpSpPr>
          <p:grpSpPr>
            <a:xfrm>
              <a:off x="827042" y="3219822"/>
              <a:ext cx="115756" cy="1224136"/>
              <a:chOff x="947635" y="2067694"/>
              <a:chExt cx="115756" cy="1224136"/>
            </a:xfrm>
          </p:grpSpPr>
          <p:sp>
            <p:nvSpPr>
              <p:cNvPr id="82" name="椭圆 81"/>
              <p:cNvSpPr/>
              <p:nvPr/>
            </p:nvSpPr>
            <p:spPr>
              <a:xfrm>
                <a:off x="947635" y="2067694"/>
                <a:ext cx="115756" cy="115756"/>
              </a:xfrm>
              <a:prstGeom prst="ellipse">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思源黑体" panose="020b0500000000000000" pitchFamily="34" charset="-122"/>
                </a:endParaRPr>
              </a:p>
            </p:txBody>
          </p:sp>
          <p:cxnSp>
            <p:nvCxnSpPr>
              <p:cNvPr id="83" name="直接连接符 82"/>
              <p:cNvCxnSpPr/>
              <p:nvPr/>
            </p:nvCxnSpPr>
            <p:spPr>
              <a:xfrm flipH="1">
                <a:off x="1005513" y="2183450"/>
                <a:ext cx="0" cy="1108380"/>
              </a:xfrm>
              <a:prstGeom prst="line">
                <a:avLst/>
              </a:prstGeom>
              <a:ln w="6350">
                <a:gradFill>
                  <a:gsLst>
                    <a:gs pos="0">
                      <a:srgbClr val="232C49"/>
                    </a:gs>
                    <a:gs pos="100000">
                      <a:srgbClr val="232C49">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81" name="圆角矩形 80"/>
            <p:cNvSpPr/>
            <p:nvPr/>
          </p:nvSpPr>
          <p:spPr>
            <a:xfrm>
              <a:off x="452872" y="3531284"/>
              <a:ext cx="864096" cy="238989"/>
            </a:xfrm>
            <a:prstGeom prst="roundRect">
              <a:avLst>
                <a:gd name="adj" fmla="val 50000"/>
              </a:avLst>
            </a:prstGeom>
            <a:solidFill>
              <a:srgbClr val="22252A"/>
            </a:soli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思源黑体" panose="020b0500000000000000" pitchFamily="34" charset="-122"/>
                  <a:ea typeface="思源黑体" panose="020b0500000000000000" pitchFamily="34" charset="-122"/>
                </a:rPr>
                <a:t>2019</a:t>
              </a:r>
              <a:endParaRPr lang="zh-CN" altLang="en-US" sz="1600">
                <a:latin typeface="思源黑体" panose="020b0500000000000000" pitchFamily="34" charset="-122"/>
                <a:ea typeface="思源黑体" panose="020b0500000000000000" pitchFamily="34" charset="-122"/>
              </a:endParaRPr>
            </a:p>
          </p:txBody>
        </p:sp>
      </p:grpSp>
      <p:grpSp>
        <p:nvGrpSpPr>
          <p:cNvPr id="56" name="组合 55"/>
          <p:cNvGrpSpPr/>
          <p:nvPr/>
        </p:nvGrpSpPr>
        <p:grpSpPr>
          <a:xfrm>
            <a:off x="727987" y="509031"/>
            <a:ext cx="3189637" cy="640990"/>
            <a:chOff x="947634" y="309304"/>
            <a:chExt cx="2392228" cy="480743"/>
          </a:xfrm>
        </p:grpSpPr>
        <p:sp>
          <p:nvSpPr>
            <p:cNvPr id="57"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58" name="文本框 57"/>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发展历程</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1"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2000"/>
                            </p:stCondLst>
                            <p:childTnLst>
                              <p:par>
                                <p:cTn id="21" presetID="2" presetClass="entr" presetSubtype="1"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2500"/>
                            </p:stCondLst>
                            <p:childTnLst>
                              <p:par>
                                <p:cTn id="26" presetID="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3000"/>
                            </p:stCondLst>
                            <p:childTnLst>
                              <p:par>
                                <p:cTn id="31" presetID="2" presetClass="entr" presetSubtype="1"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3" name="TextBox 7"/>
          <p:cNvSpPr txBox="1"/>
          <p:nvPr/>
        </p:nvSpPr>
        <p:spPr>
          <a:xfrm>
            <a:off x="9653484" y="1264043"/>
            <a:ext cx="2538515" cy="1569660"/>
          </a:xfrm>
          <a:prstGeom prst="rect">
            <a:avLst/>
          </a:prstGeom>
          <a:noFill/>
        </p:spPr>
        <p:txBody>
          <a:bodyPr wrap="square" rtlCol="0">
            <a:spAutoFit/>
          </a:bodyPr>
          <a:lstStyle/>
          <a:p>
            <a:pPr>
              <a:lnSpc>
                <a:spcPct val="120000"/>
              </a:lnSpc>
            </a:pPr>
            <a:r>
              <a:rPr lang="en-US" altLang="zh-CN" sz="4000" b="1" smtClean="0">
                <a:solidFill>
                  <a:schemeClr val="tx1">
                    <a:lumMod val="75000"/>
                    <a:lumOff val="25000"/>
                    <a:alpha val="20000"/>
                  </a:schemeClr>
                </a:solidFill>
                <a:latin typeface="思源黑体" panose="020b0500000000000000" pitchFamily="34" charset="-122"/>
                <a:ea typeface="思源黑体" panose="020b0500000000000000" pitchFamily="34" charset="-122"/>
                <a:cs typeface="+mn-ea"/>
                <a:sym typeface="+mn-lt"/>
              </a:rPr>
              <a:t>OUR</a:t>
            </a:r>
            <a:endParaRPr lang="en-US" altLang="zh-CN" sz="4000" b="1" smtClean="0">
              <a:solidFill>
                <a:schemeClr val="tx1">
                  <a:lumMod val="75000"/>
                  <a:lumOff val="25000"/>
                  <a:alpha val="20000"/>
                </a:schemeClr>
              </a:solidFill>
              <a:latin typeface="思源黑体" panose="020b0500000000000000" pitchFamily="34" charset="-122"/>
              <a:ea typeface="思源黑体" panose="020b0500000000000000" pitchFamily="34" charset="-122"/>
              <a:cs typeface="+mn-ea"/>
              <a:sym typeface="+mn-lt"/>
            </a:endParaRPr>
          </a:p>
          <a:p>
            <a:pPr>
              <a:lnSpc>
                <a:spcPct val="120000"/>
              </a:lnSpc>
            </a:pPr>
            <a:r>
              <a:rPr lang="en-US" altLang="zh-CN" sz="4000" b="1" smtClean="0">
                <a:solidFill>
                  <a:schemeClr val="tx1">
                    <a:lumMod val="75000"/>
                    <a:lumOff val="25000"/>
                    <a:alpha val="20000"/>
                  </a:schemeClr>
                </a:solidFill>
                <a:latin typeface="思源黑体" panose="020b0500000000000000" pitchFamily="34" charset="-122"/>
                <a:ea typeface="思源黑体" panose="020b0500000000000000" pitchFamily="34" charset="-122"/>
                <a:cs typeface="+mn-ea"/>
                <a:sym typeface="+mn-lt"/>
              </a:rPr>
              <a:t>TEAM</a:t>
            </a:r>
            <a:endParaRPr lang="en-US" altLang="zh-CN" sz="4000" b="1">
              <a:solidFill>
                <a:schemeClr val="tx1">
                  <a:lumMod val="75000"/>
                  <a:lumOff val="25000"/>
                  <a:alpha val="20000"/>
                </a:schemeClr>
              </a:solidFill>
              <a:latin typeface="思源黑体" panose="020b0500000000000000" pitchFamily="34" charset="-122"/>
              <a:ea typeface="思源黑体" panose="020b0500000000000000" pitchFamily="34" charset="-122"/>
              <a:cs typeface="+mn-ea"/>
              <a:sym typeface="+mn-lt"/>
            </a:endParaRPr>
          </a:p>
        </p:txBody>
      </p:sp>
      <p:sp>
        <p:nvSpPr>
          <p:cNvPr id="3" name="矩形 2"/>
          <p:cNvSpPr/>
          <p:nvPr/>
        </p:nvSpPr>
        <p:spPr>
          <a:xfrm>
            <a:off x="1" y="0"/>
            <a:ext cx="9308592" cy="6858000"/>
          </a:xfrm>
          <a:prstGeom prst="rect">
            <a:avLst/>
          </a:prstGeom>
          <a:solidFill>
            <a:srgbClr val="222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73426" y="1318168"/>
            <a:ext cx="2398308" cy="4790024"/>
            <a:chOff x="973426" y="1318168"/>
            <a:chExt cx="2398308" cy="4790024"/>
          </a:xfrm>
        </p:grpSpPr>
        <p:sp>
          <p:nvSpPr>
            <p:cNvPr id="4" name="矩形 3"/>
            <p:cNvSpPr/>
            <p:nvPr/>
          </p:nvSpPr>
          <p:spPr>
            <a:xfrm>
              <a:off x="973426" y="1318168"/>
              <a:ext cx="1911976" cy="47900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572768" y="1318168"/>
              <a:ext cx="1312634" cy="2624556"/>
            </a:xfrm>
            <a:prstGeom prst="rect">
              <a:avLst/>
            </a:prstGeom>
            <a:blipFill dpi="0" rotWithShape="1">
              <a:blip r:embed="rId3">
                <a:extLst>
                  <a:ext uri="{28A0092B-C50C-407E-A947-70E740481C1C}">
                    <a14:useLocalDpi xmlns:a14="http://schemas.microsoft.com/office/drawing/2010/main" val="0"/>
                  </a:ext>
                </a:extLst>
              </a:blip>
              <a:stretch>
                <a:fillRect l="-16649" r="-16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403734" y="4396832"/>
              <a:ext cx="1968000" cy="1462135"/>
              <a:chOff x="973426" y="4396832"/>
              <a:chExt cx="1968000" cy="1462135"/>
            </a:xfrm>
          </p:grpSpPr>
          <p:cxnSp>
            <p:nvCxnSpPr>
              <p:cNvPr id="24" name="直接连接符 23"/>
              <p:cNvCxnSpPr/>
              <p:nvPr/>
            </p:nvCxnSpPr>
            <p:spPr>
              <a:xfrm>
                <a:off x="1785964" y="5858967"/>
                <a:ext cx="339391" cy="0"/>
              </a:xfrm>
              <a:prstGeom prst="line">
                <a:avLst/>
              </a:prstGeom>
              <a:ln w="38100">
                <a:solidFill>
                  <a:srgbClr val="BE824E"/>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73426" y="4396832"/>
                <a:ext cx="1968000" cy="1351700"/>
                <a:chOff x="973426" y="4493654"/>
                <a:chExt cx="1968000" cy="1351700"/>
              </a:xfrm>
            </p:grpSpPr>
            <p:grpSp>
              <p:nvGrpSpPr>
                <p:cNvPr id="8" name="组合 7"/>
                <p:cNvGrpSpPr/>
                <p:nvPr/>
              </p:nvGrpSpPr>
              <p:grpSpPr>
                <a:xfrm>
                  <a:off x="1369335" y="4493654"/>
                  <a:ext cx="1258712" cy="276999"/>
                  <a:chOff x="1538080" y="4559556"/>
                  <a:chExt cx="1258712" cy="276999"/>
                </a:xfrm>
              </p:grpSpPr>
              <p:sp>
                <p:nvSpPr>
                  <p:cNvPr id="22" name="矩形 21"/>
                  <p:cNvSpPr/>
                  <p:nvPr/>
                </p:nvSpPr>
                <p:spPr>
                  <a:xfrm>
                    <a:off x="2412071" y="4654446"/>
                    <a:ext cx="384721" cy="153888"/>
                  </a:xfrm>
                  <a:prstGeom prst="rect">
                    <a:avLst/>
                  </a:prstGeom>
                </p:spPr>
                <p:txBody>
                  <a:bodyPr wrap="none" lIns="0" tIns="0" rIns="0" bIns="0">
                    <a:spAutoFit/>
                  </a:bodyPr>
                  <a:lstStyle/>
                  <a:p>
                    <a:pPr algn="ctr"/>
                    <a:r>
                      <a:rPr lang="zh-CN" altLang="en-US" sz="1000" smtClean="0">
                        <a:solidFill>
                          <a:schemeClr val="bg1"/>
                        </a:solidFill>
                        <a:ea typeface="思源黑体" panose="020b0500000000000000" pitchFamily="34" charset="-122"/>
                      </a:rPr>
                      <a:t>总经理</a:t>
                    </a:r>
                    <a:endParaRPr lang="zh-CN" altLang="en-US" sz="1000">
                      <a:solidFill>
                        <a:schemeClr val="bg1"/>
                      </a:solidFill>
                      <a:ea typeface="思源黑体" panose="020b0500000000000000" pitchFamily="34" charset="-122"/>
                    </a:endParaRPr>
                  </a:p>
                </p:txBody>
              </p:sp>
              <p:sp>
                <p:nvSpPr>
                  <p:cNvPr id="23" name="矩形 22"/>
                  <p:cNvSpPr/>
                  <p:nvPr/>
                </p:nvSpPr>
                <p:spPr>
                  <a:xfrm>
                    <a:off x="1538080" y="4559556"/>
                    <a:ext cx="835165" cy="276999"/>
                  </a:xfrm>
                  <a:prstGeom prst="rect">
                    <a:avLst/>
                  </a:prstGeom>
                </p:spPr>
                <p:txBody>
                  <a:bodyPr wrap="none" lIns="0" tIns="0" rIns="0" bIns="0">
                    <a:spAutoFit/>
                  </a:bodyPr>
                  <a:lstStyle/>
                  <a:p>
                    <a:pPr algn="ctr"/>
                    <a:r>
                      <a:rPr lang="zh-CN" altLang="en-US" smtClean="0">
                        <a:solidFill>
                          <a:schemeClr val="bg1"/>
                        </a:solidFill>
                        <a:ea typeface="思源黑体" panose="020b0500000000000000" pitchFamily="34" charset="-122"/>
                      </a:rPr>
                      <a:t>黄某某 </a:t>
                    </a:r>
                    <a:r>
                      <a:rPr lang="en-US" altLang="zh-CN" smtClean="0">
                        <a:solidFill>
                          <a:schemeClr val="bg1"/>
                        </a:solidFill>
                        <a:ea typeface="思源黑体" panose="020b0500000000000000" pitchFamily="34" charset="-122"/>
                      </a:rPr>
                      <a:t>/</a:t>
                    </a:r>
                    <a:endParaRPr lang="zh-CN" altLang="en-US" sz="1200">
                      <a:solidFill>
                        <a:schemeClr val="bg1"/>
                      </a:solidFill>
                      <a:ea typeface="思源黑体" panose="020b0500000000000000" pitchFamily="34" charset="-122"/>
                    </a:endParaRPr>
                  </a:p>
                </p:txBody>
              </p:sp>
            </p:grpSp>
            <p:sp>
              <p:nvSpPr>
                <p:cNvPr id="38" name="MH_Text_1"/>
                <p:cNvSpPr txBox="1">
                  <a:spLocks noChangeArrowheads="1"/>
                </p:cNvSpPr>
                <p:nvPr>
                  <p:custDataLst>
                    <p:tags r:id="rId4"/>
                  </p:custDataLst>
                </p:nvPr>
              </p:nvSpPr>
              <p:spPr bwMode="auto">
                <a:xfrm>
                  <a:off x="973426" y="4789354"/>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000">
                      <a:solidFill>
                        <a:schemeClr val="bg1"/>
                      </a:solidFill>
                      <a:latin typeface="+mn-lt"/>
                      <a:ea typeface="思源黑体" panose="020b0500000000000000" pitchFamily="34" charset="-122"/>
                      <a:cs typeface="+mn-ea"/>
                      <a:sym typeface="+mn-lt"/>
                    </a:rPr>
                    <a:t>您的内容打在</a:t>
                  </a:r>
                  <a:r>
                    <a:rPr lang="zh-CN" altLang="en-US" sz="1000" smtClean="0">
                      <a:solidFill>
                        <a:schemeClr val="bg1"/>
                      </a:solidFill>
                      <a:latin typeface="+mn-lt"/>
                      <a:ea typeface="思源黑体" panose="020b0500000000000000" pitchFamily="34" charset="-122"/>
                      <a:cs typeface="+mn-ea"/>
                      <a:sym typeface="+mn-lt"/>
                    </a:rPr>
                    <a:t>这里或者</a:t>
                  </a:r>
                  <a:r>
                    <a:rPr lang="zh-CN" altLang="en-US" sz="1000">
                      <a:solidFill>
                        <a:schemeClr val="bg1"/>
                      </a:solidFill>
                      <a:latin typeface="+mn-lt"/>
                      <a:ea typeface="思源黑体" panose="020b0500000000000000" pitchFamily="34" charset="-122"/>
                      <a:cs typeface="+mn-ea"/>
                      <a:sym typeface="+mn-lt"/>
                    </a:rPr>
                    <a:t>通过复制您的文本</a:t>
                  </a:r>
                  <a:r>
                    <a:rPr lang="zh-CN" altLang="en-US" sz="1000" smtClean="0">
                      <a:solidFill>
                        <a:schemeClr val="bg1"/>
                      </a:solidFill>
                      <a:latin typeface="+mn-lt"/>
                      <a:ea typeface="思源黑体" panose="020b0500000000000000" pitchFamily="34" charset="-122"/>
                      <a:cs typeface="+mn-ea"/>
                      <a:sym typeface="+mn-lt"/>
                    </a:rPr>
                    <a:t>后在此</a:t>
                  </a:r>
                  <a:r>
                    <a:rPr lang="zh-CN" altLang="en-US" sz="1000">
                      <a:solidFill>
                        <a:schemeClr val="bg1"/>
                      </a:solidFill>
                      <a:latin typeface="+mn-lt"/>
                      <a:ea typeface="思源黑体" panose="020b0500000000000000" pitchFamily="34" charset="-122"/>
                      <a:cs typeface="+mn-ea"/>
                      <a:sym typeface="+mn-lt"/>
                    </a:rPr>
                    <a:t>框中选择</a:t>
                  </a:r>
                  <a:r>
                    <a:rPr lang="zh-CN" altLang="en-US" sz="1000" smtClean="0">
                      <a:solidFill>
                        <a:schemeClr val="bg1"/>
                      </a:solidFill>
                      <a:latin typeface="+mn-lt"/>
                      <a:ea typeface="思源黑体" panose="020b0500000000000000" pitchFamily="34" charset="-122"/>
                      <a:cs typeface="+mn-ea"/>
                      <a:sym typeface="+mn-lt"/>
                    </a:rPr>
                    <a:t>粘贴并</a:t>
                  </a:r>
                  <a:r>
                    <a:rPr lang="zh-CN" altLang="en-US" sz="1000">
                      <a:solidFill>
                        <a:schemeClr val="bg1"/>
                      </a:solidFill>
                      <a:latin typeface="+mn-lt"/>
                      <a:ea typeface="思源黑体" panose="020b0500000000000000" pitchFamily="34" charset="-122"/>
                      <a:cs typeface="+mn-ea"/>
                      <a:sym typeface="+mn-lt"/>
                    </a:rPr>
                    <a:t>选择</a:t>
                  </a:r>
                  <a:r>
                    <a:rPr lang="zh-CN" altLang="en-US" sz="1000" smtClean="0">
                      <a:solidFill>
                        <a:schemeClr val="bg1"/>
                      </a:solidFill>
                      <a:latin typeface="+mn-lt"/>
                      <a:ea typeface="思源黑体" panose="020b0500000000000000" pitchFamily="34" charset="-122"/>
                      <a:cs typeface="+mn-ea"/>
                      <a:sym typeface="+mn-lt"/>
                    </a:rPr>
                    <a:t>只</a:t>
                  </a:r>
                  <a:endParaRPr lang="zh-CN" altLang="en-US" sz="1000">
                    <a:solidFill>
                      <a:schemeClr val="bg1"/>
                    </a:solidFill>
                    <a:latin typeface="+mn-lt"/>
                    <a:ea typeface="思源黑体" panose="020b0500000000000000" pitchFamily="34" charset="-122"/>
                    <a:cs typeface="+mn-ea"/>
                    <a:sym typeface="+mn-lt"/>
                  </a:endParaRPr>
                </a:p>
              </p:txBody>
            </p:sp>
          </p:grpSp>
        </p:grpSp>
      </p:grpSp>
      <p:grpSp>
        <p:nvGrpSpPr>
          <p:cNvPr id="61" name="组合 60"/>
          <p:cNvGrpSpPr/>
          <p:nvPr/>
        </p:nvGrpSpPr>
        <p:grpSpPr>
          <a:xfrm>
            <a:off x="3716626" y="1318168"/>
            <a:ext cx="2398308" cy="4790024"/>
            <a:chOff x="973426" y="1318168"/>
            <a:chExt cx="2398308" cy="4790024"/>
          </a:xfrm>
        </p:grpSpPr>
        <p:sp>
          <p:nvSpPr>
            <p:cNvPr id="62" name="矩形 61"/>
            <p:cNvSpPr/>
            <p:nvPr/>
          </p:nvSpPr>
          <p:spPr>
            <a:xfrm>
              <a:off x="973426" y="1318168"/>
              <a:ext cx="1911976" cy="47900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572768" y="1318168"/>
              <a:ext cx="1312634" cy="2624556"/>
            </a:xfrm>
            <a:prstGeom prst="rect">
              <a:avLst/>
            </a:prstGeom>
            <a:blipFill dpi="0" rotWithShape="1">
              <a:blip r:embed="rId5">
                <a:extLst>
                  <a:ext uri="{28A0092B-C50C-407E-A947-70E740481C1C}">
                    <a14:useLocalDpi xmlns:a14="http://schemas.microsoft.com/office/drawing/2010/main" val="0"/>
                  </a:ext>
                </a:extLst>
              </a:blip>
              <a:stretch>
                <a:fillRect l="-135025" r="-653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1403734" y="4396832"/>
              <a:ext cx="1968000" cy="1462135"/>
              <a:chOff x="973426" y="4396832"/>
              <a:chExt cx="1968000" cy="1462135"/>
            </a:xfrm>
          </p:grpSpPr>
          <p:cxnSp>
            <p:nvCxnSpPr>
              <p:cNvPr id="65" name="直接连接符 64"/>
              <p:cNvCxnSpPr/>
              <p:nvPr/>
            </p:nvCxnSpPr>
            <p:spPr>
              <a:xfrm>
                <a:off x="1785964" y="5858967"/>
                <a:ext cx="339391" cy="0"/>
              </a:xfrm>
              <a:prstGeom prst="line">
                <a:avLst/>
              </a:prstGeom>
              <a:ln w="38100">
                <a:solidFill>
                  <a:srgbClr val="BE824E"/>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973426" y="4396832"/>
                <a:ext cx="1968000" cy="1351700"/>
                <a:chOff x="973426" y="4493654"/>
                <a:chExt cx="1968000" cy="1351700"/>
              </a:xfrm>
            </p:grpSpPr>
            <p:grpSp>
              <p:nvGrpSpPr>
                <p:cNvPr id="67" name="组合 66"/>
                <p:cNvGrpSpPr/>
                <p:nvPr/>
              </p:nvGrpSpPr>
              <p:grpSpPr>
                <a:xfrm>
                  <a:off x="1369335" y="4493654"/>
                  <a:ext cx="1258712" cy="276999"/>
                  <a:chOff x="1538080" y="4559556"/>
                  <a:chExt cx="1258712" cy="276999"/>
                </a:xfrm>
              </p:grpSpPr>
              <p:sp>
                <p:nvSpPr>
                  <p:cNvPr id="69" name="矩形 68"/>
                  <p:cNvSpPr/>
                  <p:nvPr/>
                </p:nvSpPr>
                <p:spPr>
                  <a:xfrm>
                    <a:off x="2412071" y="4654446"/>
                    <a:ext cx="384721" cy="153888"/>
                  </a:xfrm>
                  <a:prstGeom prst="rect">
                    <a:avLst/>
                  </a:prstGeom>
                </p:spPr>
                <p:txBody>
                  <a:bodyPr wrap="none" lIns="0" tIns="0" rIns="0" bIns="0">
                    <a:spAutoFit/>
                  </a:bodyPr>
                  <a:lstStyle/>
                  <a:p>
                    <a:pPr algn="ctr"/>
                    <a:r>
                      <a:rPr lang="zh-CN" altLang="en-US" sz="1000" smtClean="0">
                        <a:solidFill>
                          <a:schemeClr val="bg1"/>
                        </a:solidFill>
                        <a:ea typeface="思源黑体" panose="020b0500000000000000" pitchFamily="34" charset="-122"/>
                      </a:rPr>
                      <a:t>总经理</a:t>
                    </a:r>
                    <a:endParaRPr lang="zh-CN" altLang="en-US" sz="1000">
                      <a:solidFill>
                        <a:schemeClr val="bg1"/>
                      </a:solidFill>
                      <a:ea typeface="思源黑体" panose="020b0500000000000000" pitchFamily="34" charset="-122"/>
                    </a:endParaRPr>
                  </a:p>
                </p:txBody>
              </p:sp>
              <p:sp>
                <p:nvSpPr>
                  <p:cNvPr id="70" name="矩形 69"/>
                  <p:cNvSpPr/>
                  <p:nvPr/>
                </p:nvSpPr>
                <p:spPr>
                  <a:xfrm>
                    <a:off x="1538080" y="4559556"/>
                    <a:ext cx="835165" cy="276999"/>
                  </a:xfrm>
                  <a:prstGeom prst="rect">
                    <a:avLst/>
                  </a:prstGeom>
                </p:spPr>
                <p:txBody>
                  <a:bodyPr wrap="none" lIns="0" tIns="0" rIns="0" bIns="0">
                    <a:spAutoFit/>
                  </a:bodyPr>
                  <a:lstStyle/>
                  <a:p>
                    <a:pPr algn="ctr"/>
                    <a:r>
                      <a:rPr lang="zh-CN" altLang="en-US" smtClean="0">
                        <a:solidFill>
                          <a:schemeClr val="bg1"/>
                        </a:solidFill>
                        <a:ea typeface="思源黑体" panose="020b0500000000000000" pitchFamily="34" charset="-122"/>
                      </a:rPr>
                      <a:t>黄某某 </a:t>
                    </a:r>
                    <a:r>
                      <a:rPr lang="en-US" altLang="zh-CN" smtClean="0">
                        <a:solidFill>
                          <a:schemeClr val="bg1"/>
                        </a:solidFill>
                        <a:ea typeface="思源黑体" panose="020b0500000000000000" pitchFamily="34" charset="-122"/>
                      </a:rPr>
                      <a:t>/</a:t>
                    </a:r>
                    <a:endParaRPr lang="zh-CN" altLang="en-US" sz="1200">
                      <a:solidFill>
                        <a:schemeClr val="bg1"/>
                      </a:solidFill>
                      <a:ea typeface="思源黑体" panose="020b0500000000000000" pitchFamily="34" charset="-122"/>
                    </a:endParaRPr>
                  </a:p>
                </p:txBody>
              </p:sp>
            </p:grpSp>
            <p:sp>
              <p:nvSpPr>
                <p:cNvPr id="68" name="MH_Text_1"/>
                <p:cNvSpPr txBox="1">
                  <a:spLocks noChangeArrowheads="1"/>
                </p:cNvSpPr>
                <p:nvPr>
                  <p:custDataLst>
                    <p:tags r:id="rId6"/>
                  </p:custDataLst>
                </p:nvPr>
              </p:nvSpPr>
              <p:spPr bwMode="auto">
                <a:xfrm>
                  <a:off x="973426" y="4789354"/>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000">
                      <a:solidFill>
                        <a:schemeClr val="bg1"/>
                      </a:solidFill>
                      <a:latin typeface="+mn-lt"/>
                      <a:ea typeface="思源黑体" panose="020b0500000000000000" pitchFamily="34" charset="-122"/>
                      <a:cs typeface="+mn-ea"/>
                      <a:sym typeface="+mn-lt"/>
                    </a:rPr>
                    <a:t>您的内容打在</a:t>
                  </a:r>
                  <a:r>
                    <a:rPr lang="zh-CN" altLang="en-US" sz="1000" smtClean="0">
                      <a:solidFill>
                        <a:schemeClr val="bg1"/>
                      </a:solidFill>
                      <a:latin typeface="+mn-lt"/>
                      <a:ea typeface="思源黑体" panose="020b0500000000000000" pitchFamily="34" charset="-122"/>
                      <a:cs typeface="+mn-ea"/>
                      <a:sym typeface="+mn-lt"/>
                    </a:rPr>
                    <a:t>这里或者</a:t>
                  </a:r>
                  <a:r>
                    <a:rPr lang="zh-CN" altLang="en-US" sz="1000">
                      <a:solidFill>
                        <a:schemeClr val="bg1"/>
                      </a:solidFill>
                      <a:latin typeface="+mn-lt"/>
                      <a:ea typeface="思源黑体" panose="020b0500000000000000" pitchFamily="34" charset="-122"/>
                      <a:cs typeface="+mn-ea"/>
                      <a:sym typeface="+mn-lt"/>
                    </a:rPr>
                    <a:t>通过复制您的文本</a:t>
                  </a:r>
                  <a:r>
                    <a:rPr lang="zh-CN" altLang="en-US" sz="1000" smtClean="0">
                      <a:solidFill>
                        <a:schemeClr val="bg1"/>
                      </a:solidFill>
                      <a:latin typeface="+mn-lt"/>
                      <a:ea typeface="思源黑体" panose="020b0500000000000000" pitchFamily="34" charset="-122"/>
                      <a:cs typeface="+mn-ea"/>
                      <a:sym typeface="+mn-lt"/>
                    </a:rPr>
                    <a:t>后在此</a:t>
                  </a:r>
                  <a:r>
                    <a:rPr lang="zh-CN" altLang="en-US" sz="1000">
                      <a:solidFill>
                        <a:schemeClr val="bg1"/>
                      </a:solidFill>
                      <a:latin typeface="+mn-lt"/>
                      <a:ea typeface="思源黑体" panose="020b0500000000000000" pitchFamily="34" charset="-122"/>
                      <a:cs typeface="+mn-ea"/>
                      <a:sym typeface="+mn-lt"/>
                    </a:rPr>
                    <a:t>框中选择</a:t>
                  </a:r>
                  <a:r>
                    <a:rPr lang="zh-CN" altLang="en-US" sz="1000" smtClean="0">
                      <a:solidFill>
                        <a:schemeClr val="bg1"/>
                      </a:solidFill>
                      <a:latin typeface="+mn-lt"/>
                      <a:ea typeface="思源黑体" panose="020b0500000000000000" pitchFamily="34" charset="-122"/>
                      <a:cs typeface="+mn-ea"/>
                      <a:sym typeface="+mn-lt"/>
                    </a:rPr>
                    <a:t>粘贴并</a:t>
                  </a:r>
                  <a:r>
                    <a:rPr lang="zh-CN" altLang="en-US" sz="1000">
                      <a:solidFill>
                        <a:schemeClr val="bg1"/>
                      </a:solidFill>
                      <a:latin typeface="+mn-lt"/>
                      <a:ea typeface="思源黑体" panose="020b0500000000000000" pitchFamily="34" charset="-122"/>
                      <a:cs typeface="+mn-ea"/>
                      <a:sym typeface="+mn-lt"/>
                    </a:rPr>
                    <a:t>选择</a:t>
                  </a:r>
                  <a:r>
                    <a:rPr lang="zh-CN" altLang="en-US" sz="1000" smtClean="0">
                      <a:solidFill>
                        <a:schemeClr val="bg1"/>
                      </a:solidFill>
                      <a:latin typeface="+mn-lt"/>
                      <a:ea typeface="思源黑体" panose="020b0500000000000000" pitchFamily="34" charset="-122"/>
                      <a:cs typeface="+mn-ea"/>
                      <a:sym typeface="+mn-lt"/>
                    </a:rPr>
                    <a:t>只</a:t>
                  </a:r>
                  <a:endParaRPr lang="zh-CN" altLang="en-US" sz="1000">
                    <a:solidFill>
                      <a:schemeClr val="bg1"/>
                    </a:solidFill>
                    <a:latin typeface="+mn-lt"/>
                    <a:ea typeface="思源黑体" panose="020b0500000000000000" pitchFamily="34" charset="-122"/>
                    <a:cs typeface="+mn-ea"/>
                    <a:sym typeface="+mn-lt"/>
                  </a:endParaRPr>
                </a:p>
              </p:txBody>
            </p:sp>
          </p:grpSp>
        </p:grpSp>
      </p:grpSp>
      <p:grpSp>
        <p:nvGrpSpPr>
          <p:cNvPr id="71" name="组合 70"/>
          <p:cNvGrpSpPr/>
          <p:nvPr/>
        </p:nvGrpSpPr>
        <p:grpSpPr>
          <a:xfrm>
            <a:off x="6459826" y="1318168"/>
            <a:ext cx="2398308" cy="4790024"/>
            <a:chOff x="973426" y="1318168"/>
            <a:chExt cx="2398308" cy="4790024"/>
          </a:xfrm>
        </p:grpSpPr>
        <p:sp>
          <p:nvSpPr>
            <p:cNvPr id="72" name="矩形 71"/>
            <p:cNvSpPr/>
            <p:nvPr/>
          </p:nvSpPr>
          <p:spPr>
            <a:xfrm>
              <a:off x="973426" y="1318168"/>
              <a:ext cx="1911976" cy="47900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572768" y="1318168"/>
              <a:ext cx="1312634" cy="2624556"/>
            </a:xfrm>
            <a:prstGeom prst="rect">
              <a:avLst/>
            </a:prstGeom>
            <a:blipFill dpi="0" rotWithShape="1">
              <a:blip r:embed="rId7">
                <a:extLst>
                  <a:ext uri="{28A0092B-C50C-407E-A947-70E740481C1C}">
                    <a14:useLocalDpi xmlns:a14="http://schemas.microsoft.com/office/drawing/2010/main" val="0"/>
                  </a:ext>
                </a:extLst>
              </a:blip>
              <a:stretch>
                <a:fillRect l="-265548" t="-18339" r="-107190" b="-395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403734" y="4396832"/>
              <a:ext cx="1968000" cy="1462135"/>
              <a:chOff x="973426" y="4396832"/>
              <a:chExt cx="1968000" cy="1462135"/>
            </a:xfrm>
          </p:grpSpPr>
          <p:cxnSp>
            <p:nvCxnSpPr>
              <p:cNvPr id="75" name="直接连接符 74"/>
              <p:cNvCxnSpPr/>
              <p:nvPr/>
            </p:nvCxnSpPr>
            <p:spPr>
              <a:xfrm>
                <a:off x="1785964" y="5858967"/>
                <a:ext cx="339391" cy="0"/>
              </a:xfrm>
              <a:prstGeom prst="line">
                <a:avLst/>
              </a:prstGeom>
              <a:ln w="38100">
                <a:solidFill>
                  <a:srgbClr val="BE824E"/>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973426" y="4396832"/>
                <a:ext cx="1968000" cy="1351700"/>
                <a:chOff x="973426" y="4493654"/>
                <a:chExt cx="1968000" cy="1351700"/>
              </a:xfrm>
            </p:grpSpPr>
            <p:grpSp>
              <p:nvGrpSpPr>
                <p:cNvPr id="77" name="组合 76"/>
                <p:cNvGrpSpPr/>
                <p:nvPr/>
              </p:nvGrpSpPr>
              <p:grpSpPr>
                <a:xfrm>
                  <a:off x="1369335" y="4493654"/>
                  <a:ext cx="1258712" cy="276999"/>
                  <a:chOff x="1538080" y="4559556"/>
                  <a:chExt cx="1258712" cy="276999"/>
                </a:xfrm>
              </p:grpSpPr>
              <p:sp>
                <p:nvSpPr>
                  <p:cNvPr id="79" name="矩形 78"/>
                  <p:cNvSpPr/>
                  <p:nvPr/>
                </p:nvSpPr>
                <p:spPr>
                  <a:xfrm>
                    <a:off x="2412071" y="4654446"/>
                    <a:ext cx="384721" cy="153888"/>
                  </a:xfrm>
                  <a:prstGeom prst="rect">
                    <a:avLst/>
                  </a:prstGeom>
                </p:spPr>
                <p:txBody>
                  <a:bodyPr wrap="none" lIns="0" tIns="0" rIns="0" bIns="0">
                    <a:spAutoFit/>
                  </a:bodyPr>
                  <a:lstStyle/>
                  <a:p>
                    <a:pPr algn="ctr"/>
                    <a:r>
                      <a:rPr lang="zh-CN" altLang="en-US" sz="1000" smtClean="0">
                        <a:solidFill>
                          <a:schemeClr val="bg1"/>
                        </a:solidFill>
                        <a:ea typeface="思源黑体" panose="020b0500000000000000" pitchFamily="34" charset="-122"/>
                      </a:rPr>
                      <a:t>总经理</a:t>
                    </a:r>
                    <a:endParaRPr lang="zh-CN" altLang="en-US" sz="1000">
                      <a:solidFill>
                        <a:schemeClr val="bg1"/>
                      </a:solidFill>
                      <a:ea typeface="思源黑体" panose="020b0500000000000000" pitchFamily="34" charset="-122"/>
                    </a:endParaRPr>
                  </a:p>
                </p:txBody>
              </p:sp>
              <p:sp>
                <p:nvSpPr>
                  <p:cNvPr id="80" name="矩形 79"/>
                  <p:cNvSpPr/>
                  <p:nvPr/>
                </p:nvSpPr>
                <p:spPr>
                  <a:xfrm>
                    <a:off x="1538080" y="4559556"/>
                    <a:ext cx="835165" cy="276999"/>
                  </a:xfrm>
                  <a:prstGeom prst="rect">
                    <a:avLst/>
                  </a:prstGeom>
                </p:spPr>
                <p:txBody>
                  <a:bodyPr wrap="none" lIns="0" tIns="0" rIns="0" bIns="0">
                    <a:spAutoFit/>
                  </a:bodyPr>
                  <a:lstStyle/>
                  <a:p>
                    <a:pPr algn="ctr"/>
                    <a:r>
                      <a:rPr lang="zh-CN" altLang="en-US" smtClean="0">
                        <a:solidFill>
                          <a:schemeClr val="bg1"/>
                        </a:solidFill>
                        <a:ea typeface="思源黑体" panose="020b0500000000000000" pitchFamily="34" charset="-122"/>
                      </a:rPr>
                      <a:t>黄某某 </a:t>
                    </a:r>
                    <a:r>
                      <a:rPr lang="en-US" altLang="zh-CN" smtClean="0">
                        <a:solidFill>
                          <a:schemeClr val="bg1"/>
                        </a:solidFill>
                        <a:ea typeface="思源黑体" panose="020b0500000000000000" pitchFamily="34" charset="-122"/>
                      </a:rPr>
                      <a:t>/</a:t>
                    </a:r>
                    <a:endParaRPr lang="zh-CN" altLang="en-US" sz="1200">
                      <a:solidFill>
                        <a:schemeClr val="bg1"/>
                      </a:solidFill>
                      <a:ea typeface="思源黑体" panose="020b0500000000000000" pitchFamily="34" charset="-122"/>
                    </a:endParaRPr>
                  </a:p>
                </p:txBody>
              </p:sp>
            </p:grpSp>
            <p:sp>
              <p:nvSpPr>
                <p:cNvPr id="78" name="MH_Text_1"/>
                <p:cNvSpPr txBox="1">
                  <a:spLocks noChangeArrowheads="1"/>
                </p:cNvSpPr>
                <p:nvPr>
                  <p:custDataLst>
                    <p:tags r:id="rId8"/>
                  </p:custDataLst>
                </p:nvPr>
              </p:nvSpPr>
              <p:spPr bwMode="auto">
                <a:xfrm>
                  <a:off x="973426" y="4789354"/>
                  <a:ext cx="1968000" cy="1056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909" tIns="67952" rIns="135909" bIns="67952">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lnSpc>
                      <a:spcPct val="150000"/>
                    </a:lnSpc>
                    <a:defRPr/>
                  </a:pPr>
                  <a:r>
                    <a:rPr lang="zh-CN" altLang="en-US" sz="1000">
                      <a:solidFill>
                        <a:schemeClr val="bg1"/>
                      </a:solidFill>
                      <a:latin typeface="+mn-lt"/>
                      <a:ea typeface="思源黑体" panose="020b0500000000000000" pitchFamily="34" charset="-122"/>
                      <a:cs typeface="+mn-ea"/>
                      <a:sym typeface="+mn-lt"/>
                    </a:rPr>
                    <a:t>您的内容打在</a:t>
                  </a:r>
                  <a:r>
                    <a:rPr lang="zh-CN" altLang="en-US" sz="1000" smtClean="0">
                      <a:solidFill>
                        <a:schemeClr val="bg1"/>
                      </a:solidFill>
                      <a:latin typeface="+mn-lt"/>
                      <a:ea typeface="思源黑体" panose="020b0500000000000000" pitchFamily="34" charset="-122"/>
                      <a:cs typeface="+mn-ea"/>
                      <a:sym typeface="+mn-lt"/>
                    </a:rPr>
                    <a:t>这里或者</a:t>
                  </a:r>
                  <a:r>
                    <a:rPr lang="zh-CN" altLang="en-US" sz="1000">
                      <a:solidFill>
                        <a:schemeClr val="bg1"/>
                      </a:solidFill>
                      <a:latin typeface="+mn-lt"/>
                      <a:ea typeface="思源黑体" panose="020b0500000000000000" pitchFamily="34" charset="-122"/>
                      <a:cs typeface="+mn-ea"/>
                      <a:sym typeface="+mn-lt"/>
                    </a:rPr>
                    <a:t>通过复制您的文本</a:t>
                  </a:r>
                  <a:r>
                    <a:rPr lang="zh-CN" altLang="en-US" sz="1000" smtClean="0">
                      <a:solidFill>
                        <a:schemeClr val="bg1"/>
                      </a:solidFill>
                      <a:latin typeface="+mn-lt"/>
                      <a:ea typeface="思源黑体" panose="020b0500000000000000" pitchFamily="34" charset="-122"/>
                      <a:cs typeface="+mn-ea"/>
                      <a:sym typeface="+mn-lt"/>
                    </a:rPr>
                    <a:t>后在此</a:t>
                  </a:r>
                  <a:r>
                    <a:rPr lang="zh-CN" altLang="en-US" sz="1000">
                      <a:solidFill>
                        <a:schemeClr val="bg1"/>
                      </a:solidFill>
                      <a:latin typeface="+mn-lt"/>
                      <a:ea typeface="思源黑体" panose="020b0500000000000000" pitchFamily="34" charset="-122"/>
                      <a:cs typeface="+mn-ea"/>
                      <a:sym typeface="+mn-lt"/>
                    </a:rPr>
                    <a:t>框中选择</a:t>
                  </a:r>
                  <a:r>
                    <a:rPr lang="zh-CN" altLang="en-US" sz="1000" smtClean="0">
                      <a:solidFill>
                        <a:schemeClr val="bg1"/>
                      </a:solidFill>
                      <a:latin typeface="+mn-lt"/>
                      <a:ea typeface="思源黑体" panose="020b0500000000000000" pitchFamily="34" charset="-122"/>
                      <a:cs typeface="+mn-ea"/>
                      <a:sym typeface="+mn-lt"/>
                    </a:rPr>
                    <a:t>粘贴并</a:t>
                  </a:r>
                  <a:r>
                    <a:rPr lang="zh-CN" altLang="en-US" sz="1000">
                      <a:solidFill>
                        <a:schemeClr val="bg1"/>
                      </a:solidFill>
                      <a:latin typeface="+mn-lt"/>
                      <a:ea typeface="思源黑体" panose="020b0500000000000000" pitchFamily="34" charset="-122"/>
                      <a:cs typeface="+mn-ea"/>
                      <a:sym typeface="+mn-lt"/>
                    </a:rPr>
                    <a:t>选择</a:t>
                  </a:r>
                  <a:r>
                    <a:rPr lang="zh-CN" altLang="en-US" sz="1000" smtClean="0">
                      <a:solidFill>
                        <a:schemeClr val="bg1"/>
                      </a:solidFill>
                      <a:latin typeface="+mn-lt"/>
                      <a:ea typeface="思源黑体" panose="020b0500000000000000" pitchFamily="34" charset="-122"/>
                      <a:cs typeface="+mn-ea"/>
                      <a:sym typeface="+mn-lt"/>
                    </a:rPr>
                    <a:t>只</a:t>
                  </a:r>
                  <a:endParaRPr lang="zh-CN" altLang="en-US" sz="1000">
                    <a:solidFill>
                      <a:schemeClr val="bg1"/>
                    </a:solidFill>
                    <a:latin typeface="+mn-lt"/>
                    <a:ea typeface="思源黑体" panose="020b0500000000000000" pitchFamily="34" charset="-122"/>
                    <a:cs typeface="+mn-ea"/>
                    <a:sym typeface="+mn-lt"/>
                  </a:endParaRPr>
                </a:p>
              </p:txBody>
            </p:sp>
          </p:grpSp>
        </p:grpSp>
      </p:grpSp>
      <p:sp>
        <p:nvSpPr>
          <p:cNvPr id="81" name="文本框 80"/>
          <p:cNvSpPr txBox="1"/>
          <p:nvPr/>
        </p:nvSpPr>
        <p:spPr>
          <a:xfrm>
            <a:off x="9703683" y="3269849"/>
            <a:ext cx="1938588" cy="1708160"/>
          </a:xfrm>
          <a:prstGeom prst="rect">
            <a:avLst/>
          </a:prstGeom>
          <a:noFill/>
        </p:spPr>
        <p:txBody>
          <a:bodyPr wrap="square" rtlCol="0">
            <a:spAutoFit/>
          </a:bodyPr>
          <a:lstStyle/>
          <a:p>
            <a:pPr algn="just">
              <a:lnSpc>
                <a:spcPct val="150000"/>
              </a:lnSpc>
            </a:pPr>
            <a:r>
              <a:rPr lang="zh-CN" altLang="en-US" sz="100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点击输入简要文字解说，解说文字尽量概括精炼，不用多余的文字</a:t>
            </a:r>
            <a:r>
              <a:rPr lang="zh-CN" altLang="en-US"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修饰简洁</a:t>
            </a:r>
            <a:r>
              <a:rPr lang="zh-CN" altLang="en-US" sz="100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精</a:t>
            </a:r>
            <a:r>
              <a:rPr lang="zh-CN" altLang="en-US"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准。</a:t>
            </a:r>
            <a:endParaRPr lang="en-US" altLang="zh-CN"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50000"/>
              </a:lnSpc>
            </a:pPr>
            <a:r>
              <a:rPr lang="zh-CN" altLang="en-US"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点击</a:t>
            </a:r>
            <a:r>
              <a:rPr lang="zh-CN" altLang="en-US" sz="100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输入简要文字解说，解说文字尽量概括精炼，不用多余的文字修饰</a:t>
            </a:r>
            <a:r>
              <a:rPr lang="zh-CN" altLang="en-US"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rPr>
              <a:t>，</a:t>
            </a:r>
            <a:endParaRPr lang="en-US" altLang="zh-CN" sz="1000" smtClean="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a:p>
            <a:pPr algn="just">
              <a:lnSpc>
                <a:spcPct val="150000"/>
              </a:lnSpc>
            </a:pPr>
            <a:endParaRPr lang="zh-CN" altLang="en-US" sz="1000">
              <a:solidFill>
                <a:schemeClr val="tx1">
                  <a:lumMod val="50000"/>
                  <a:lumOff val="50000"/>
                </a:schemeClr>
              </a:solidFill>
              <a:latin typeface="思源黑体" panose="020b0500000000000000" pitchFamily="34" charset="-122"/>
              <a:ea typeface="思源黑体" panose="020b0500000000000000" pitchFamily="34" charset="-122"/>
              <a:cs typeface="+mn-ea"/>
              <a:sym typeface="+mn-lt"/>
            </a:endParaRPr>
          </a:p>
        </p:txBody>
      </p:sp>
      <p:sp>
        <p:nvSpPr>
          <p:cNvPr id="82" name="TextBox 7"/>
          <p:cNvSpPr txBox="1"/>
          <p:nvPr/>
        </p:nvSpPr>
        <p:spPr>
          <a:xfrm>
            <a:off x="9720010" y="2370479"/>
            <a:ext cx="1560522" cy="535531"/>
          </a:xfrm>
          <a:prstGeom prst="rect">
            <a:avLst/>
          </a:prstGeom>
          <a:noFill/>
        </p:spPr>
        <p:txBody>
          <a:bodyPr wrap="square" rtlCol="0">
            <a:spAutoFit/>
          </a:bodyPr>
          <a:lstStyle/>
          <a:p>
            <a:pPr>
              <a:lnSpc>
                <a:spcPct val="120000"/>
              </a:lnSpc>
            </a:pPr>
            <a:r>
              <a:rPr lang="zh-CN" altLang="en-US" sz="2400" b="1" smtClean="0">
                <a:solidFill>
                  <a:schemeClr val="tx1">
                    <a:lumMod val="75000"/>
                    <a:lumOff val="25000"/>
                  </a:schemeClr>
                </a:solidFill>
                <a:latin typeface="思源黑体" panose="020b0500000000000000" pitchFamily="34" charset="-122"/>
                <a:ea typeface="思源黑体" panose="020b0500000000000000" pitchFamily="34" charset="-122"/>
                <a:cs typeface="+mn-ea"/>
                <a:sym typeface="+mn-lt"/>
              </a:rPr>
              <a:t>团队成员</a:t>
            </a:r>
            <a:endParaRPr lang="en-US" altLang="zh-CN" sz="2400" b="1">
              <a:solidFill>
                <a:schemeClr val="tx1">
                  <a:lumMod val="75000"/>
                  <a:lumOff val="25000"/>
                </a:schemeClr>
              </a:solidFill>
              <a:latin typeface="思源黑体" panose="020b0500000000000000" pitchFamily="34" charset="-122"/>
              <a:ea typeface="思源黑体" panose="020b0500000000000000" pitchFamily="34" charset="-122"/>
              <a:cs typeface="+mn-ea"/>
              <a:sym typeface="+mn-lt"/>
            </a:endParaRPr>
          </a:p>
        </p:txBody>
      </p:sp>
      <p:cxnSp>
        <p:nvCxnSpPr>
          <p:cNvPr id="13" name="直接连接符 12"/>
          <p:cNvCxnSpPr/>
          <p:nvPr/>
        </p:nvCxnSpPr>
        <p:spPr>
          <a:xfrm>
            <a:off x="9829799" y="3003982"/>
            <a:ext cx="375557" cy="0"/>
          </a:xfrm>
          <a:prstGeom prst="line">
            <a:avLst/>
          </a:prstGeom>
          <a:ln w="28575">
            <a:solidFill>
              <a:srgbClr val="BE82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ppt_x"/>
                                          </p:val>
                                        </p:tav>
                                        <p:tav tm="100000">
                                          <p:val>
                                            <p:strVal val="#ppt_x"/>
                                          </p:val>
                                        </p:tav>
                                      </p:tavLst>
                                    </p:anim>
                                    <p:anim calcmode="lin" valueType="num">
                                      <p:cBhvr additive="base">
                                        <p:cTn id="16" dur="500" fill="hold"/>
                                        <p:tgtEl>
                                          <p:spTgt spid="8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nodeType="afterGroup">
                            <p:stCondLst>
                              <p:cond delay="1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 presetClass="entr" presetSubtype="4"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ppt_x"/>
                                          </p:val>
                                        </p:tav>
                                        <p:tav tm="100000">
                                          <p:val>
                                            <p:strVal val="#ppt_x"/>
                                          </p:val>
                                        </p:tav>
                                      </p:tavLst>
                                    </p:anim>
                                    <p:anim calcmode="lin" valueType="num">
                                      <p:cBhvr additive="base">
                                        <p:cTn id="33" dur="500" fill="hold"/>
                                        <p:tgtEl>
                                          <p:spTgt spid="6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2" presetClass="entr" presetSubtype="4" fill="hold"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3" grpId="0" animBg="1"/>
      <p:bldP spid="81" grpId="0"/>
      <p:bldP spid="8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等腰三角形 7"/>
          <p:cNvSpPr/>
          <p:nvPr/>
        </p:nvSpPr>
        <p:spPr>
          <a:xfrm>
            <a:off x="8731" y="4736089"/>
            <a:ext cx="5190760" cy="2121913"/>
          </a:xfrm>
          <a:prstGeom prst="triangle">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39" name="组合 38"/>
          <p:cNvGrpSpPr/>
          <p:nvPr/>
        </p:nvGrpSpPr>
        <p:grpSpPr>
          <a:xfrm>
            <a:off x="5740264" y="2125018"/>
            <a:ext cx="2742944" cy="1236113"/>
            <a:chOff x="4837807" y="-17668"/>
            <a:chExt cx="2442712" cy="1100811"/>
          </a:xfrm>
        </p:grpSpPr>
        <p:sp>
          <p:nvSpPr>
            <p:cNvPr id="40" name="Subtitle 2"/>
            <p:cNvSpPr txBox="1"/>
            <p:nvPr/>
          </p:nvSpPr>
          <p:spPr>
            <a:xfrm>
              <a:off x="4837807" y="-17668"/>
              <a:ext cx="2442712" cy="4140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defRPr/>
              </a:pPr>
              <a:r>
                <a:rPr lang="zh-CN" altLang="en-US" sz="3200" b="1" spc="300">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企业</a:t>
              </a:r>
              <a:endParaRPr lang="en-US" altLang="zh-CN" sz="3200" b="1" spc="300">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a:p>
              <a:pPr>
                <a:lnSpc>
                  <a:spcPct val="100000"/>
                </a:lnSpc>
                <a:spcBef>
                  <a:spcPct val="0"/>
                </a:spcBef>
                <a:defRPr/>
              </a:pPr>
              <a:r>
                <a:rPr lang="zh-CN" altLang="en-US" sz="3200" b="1" spc="300">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rPr>
                <a:t>理念</a:t>
              </a:r>
              <a:endParaRPr lang="zh-CN" altLang="en-US" sz="3200" b="1" spc="300">
                <a:solidFill>
                  <a:schemeClr val="tx1">
                    <a:lumMod val="85000"/>
                    <a:lumOff val="15000"/>
                  </a:schemeClr>
                </a:solidFill>
                <a:latin typeface="思源黑体" panose="020b0500000000000000" pitchFamily="34" charset="-122"/>
                <a:ea typeface="思源黑体" panose="020b0500000000000000" pitchFamily="34" charset="-122"/>
                <a:cs typeface="Lato" panose="020f0502020204030203" pitchFamily="34" charset="0"/>
              </a:endParaRPr>
            </a:p>
          </p:txBody>
        </p:sp>
        <p:sp>
          <p:nvSpPr>
            <p:cNvPr id="41" name="圆角矩形 40"/>
            <p:cNvSpPr/>
            <p:nvPr/>
          </p:nvSpPr>
          <p:spPr>
            <a:xfrm>
              <a:off x="5591516" y="1037424"/>
              <a:ext cx="856463" cy="45719"/>
            </a:xfrm>
            <a:prstGeom prst="roundRect">
              <a:avLst>
                <a:gd name="adj" fmla="val 50000"/>
              </a:avLst>
            </a:prstGeom>
            <a:solidFill>
              <a:srgbClr val="BE8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ea typeface="思源黑体" panose="020b0500000000000000" pitchFamily="34" charset="-122"/>
              </a:endParaRPr>
            </a:p>
          </p:txBody>
        </p:sp>
      </p:grpSp>
      <p:grpSp>
        <p:nvGrpSpPr>
          <p:cNvPr id="44" name="组合 43"/>
          <p:cNvGrpSpPr/>
          <p:nvPr/>
        </p:nvGrpSpPr>
        <p:grpSpPr>
          <a:xfrm>
            <a:off x="1710268" y="4002528"/>
            <a:ext cx="2868685" cy="1730728"/>
            <a:chOff x="3214098" y="4073657"/>
            <a:chExt cx="2554690" cy="1541289"/>
          </a:xfrm>
        </p:grpSpPr>
        <p:sp>
          <p:nvSpPr>
            <p:cNvPr id="47" name="圆角矩形 46"/>
            <p:cNvSpPr/>
            <p:nvPr/>
          </p:nvSpPr>
          <p:spPr>
            <a:xfrm>
              <a:off x="3214098" y="4073657"/>
              <a:ext cx="2554690" cy="1541289"/>
            </a:xfrm>
            <a:prstGeom prst="roundRect">
              <a:avLst>
                <a:gd name="adj" fmla="val 10388"/>
              </a:avLst>
            </a:prstGeom>
            <a:solidFill>
              <a:schemeClr val="tx1">
                <a:lumMod val="50000"/>
                <a:lumOff val="50000"/>
              </a:schemeClr>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ea typeface="思源黑体" panose="020b0500000000000000" pitchFamily="34" charset="-122"/>
              </a:endParaRPr>
            </a:p>
          </p:txBody>
        </p:sp>
        <p:sp>
          <p:nvSpPr>
            <p:cNvPr id="53" name="TextBox 21"/>
            <p:cNvSpPr txBox="1"/>
            <p:nvPr/>
          </p:nvSpPr>
          <p:spPr>
            <a:xfrm>
              <a:off x="3383286" y="4726924"/>
              <a:ext cx="2207305" cy="712459"/>
            </a:xfrm>
            <a:prstGeom prst="rect">
              <a:avLst/>
            </a:prstGeom>
            <a:noFill/>
          </p:spPr>
          <p:txBody>
            <a:bodyPr wrap="square" lIns="0" tIns="0" rIns="0" bIns="0" rtlCol="0">
              <a:spAutoFit/>
            </a:bodyPr>
            <a:lstStyle/>
            <a:p>
              <a:pPr>
                <a:lnSpc>
                  <a:spcPct val="13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您的内容打在这里，或者通过复制您的文本后，在此框中选择粘贴并选择只保留文字选择粘贴并</a:t>
              </a:r>
              <a:endParaRPr lang="en-US" altLang="zh-CN" sz="1335">
                <a:solidFill>
                  <a:schemeClr val="bg1"/>
                </a:solidFill>
                <a:latin typeface="思源黑体" panose="020b0500000000000000" pitchFamily="34" charset="-122"/>
                <a:ea typeface="思源黑体" panose="020b0500000000000000" pitchFamily="34" charset="-122"/>
              </a:endParaRPr>
            </a:p>
          </p:txBody>
        </p:sp>
        <p:sp>
          <p:nvSpPr>
            <p:cNvPr id="54" name="Subtitle 2"/>
            <p:cNvSpPr txBox="1"/>
            <p:nvPr/>
          </p:nvSpPr>
          <p:spPr>
            <a:xfrm>
              <a:off x="3289156" y="4336797"/>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卓越成效</a:t>
              </a:r>
              <a:endParaRPr lang="id-ID"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63" name="组合 62"/>
          <p:cNvGrpSpPr/>
          <p:nvPr/>
        </p:nvGrpSpPr>
        <p:grpSpPr>
          <a:xfrm>
            <a:off x="5009508" y="4002528"/>
            <a:ext cx="2868685" cy="1730728"/>
            <a:chOff x="3214098" y="4073657"/>
            <a:chExt cx="2554690" cy="1541289"/>
          </a:xfrm>
        </p:grpSpPr>
        <p:sp>
          <p:nvSpPr>
            <p:cNvPr id="64" name="圆角矩形 63"/>
            <p:cNvSpPr/>
            <p:nvPr/>
          </p:nvSpPr>
          <p:spPr>
            <a:xfrm>
              <a:off x="3214098" y="4073657"/>
              <a:ext cx="2554690" cy="1541289"/>
            </a:xfrm>
            <a:prstGeom prst="roundRect">
              <a:avLst>
                <a:gd name="adj" fmla="val 10388"/>
              </a:avLst>
            </a:prstGeom>
            <a:solidFill>
              <a:srgbClr val="595959"/>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ea typeface="思源黑体" panose="020b0500000000000000" pitchFamily="34" charset="-122"/>
              </a:endParaRPr>
            </a:p>
          </p:txBody>
        </p:sp>
        <p:sp>
          <p:nvSpPr>
            <p:cNvPr id="65" name="TextBox 21"/>
            <p:cNvSpPr txBox="1"/>
            <p:nvPr/>
          </p:nvSpPr>
          <p:spPr>
            <a:xfrm>
              <a:off x="3383286" y="4726924"/>
              <a:ext cx="2207305" cy="712459"/>
            </a:xfrm>
            <a:prstGeom prst="rect">
              <a:avLst/>
            </a:prstGeom>
            <a:noFill/>
          </p:spPr>
          <p:txBody>
            <a:bodyPr wrap="square" lIns="0" tIns="0" rIns="0" bIns="0" rtlCol="0">
              <a:spAutoFit/>
            </a:bodyPr>
            <a:lstStyle/>
            <a:p>
              <a:pPr>
                <a:lnSpc>
                  <a:spcPct val="13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您的内容打在这里，或者通过复制您的文本后，在此框中选择粘贴并选择只保留文字选择粘贴并</a:t>
              </a:r>
              <a:endParaRPr lang="en-US" altLang="zh-CN" sz="1335">
                <a:solidFill>
                  <a:schemeClr val="bg1"/>
                </a:solidFill>
                <a:latin typeface="思源黑体" panose="020b0500000000000000" pitchFamily="34" charset="-122"/>
                <a:ea typeface="思源黑体" panose="020b0500000000000000" pitchFamily="34" charset="-122"/>
              </a:endParaRPr>
            </a:p>
          </p:txBody>
        </p:sp>
        <p:sp>
          <p:nvSpPr>
            <p:cNvPr id="66" name="Subtitle 2"/>
            <p:cNvSpPr txBox="1"/>
            <p:nvPr/>
          </p:nvSpPr>
          <p:spPr>
            <a:xfrm>
              <a:off x="3289156" y="4336797"/>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创新品质</a:t>
              </a:r>
              <a:endPar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grpSp>
        <p:nvGrpSpPr>
          <p:cNvPr id="67" name="组合 66"/>
          <p:cNvGrpSpPr/>
          <p:nvPr/>
        </p:nvGrpSpPr>
        <p:grpSpPr>
          <a:xfrm>
            <a:off x="8308750" y="4002528"/>
            <a:ext cx="2868685" cy="1730728"/>
            <a:chOff x="3214098" y="4073657"/>
            <a:chExt cx="2554690" cy="1541289"/>
          </a:xfrm>
        </p:grpSpPr>
        <p:sp>
          <p:nvSpPr>
            <p:cNvPr id="68" name="圆角矩形 67"/>
            <p:cNvSpPr/>
            <p:nvPr/>
          </p:nvSpPr>
          <p:spPr>
            <a:xfrm>
              <a:off x="3214098" y="4073657"/>
              <a:ext cx="2554690" cy="1541289"/>
            </a:xfrm>
            <a:prstGeom prst="roundRect">
              <a:avLst>
                <a:gd name="adj" fmla="val 10388"/>
              </a:avLst>
            </a:prstGeom>
            <a:solidFill>
              <a:srgbClr val="22252A"/>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ea typeface="思源黑体" panose="020b0500000000000000" pitchFamily="34" charset="-122"/>
              </a:endParaRPr>
            </a:p>
          </p:txBody>
        </p:sp>
        <p:sp>
          <p:nvSpPr>
            <p:cNvPr id="69" name="TextBox 21"/>
            <p:cNvSpPr txBox="1"/>
            <p:nvPr/>
          </p:nvSpPr>
          <p:spPr>
            <a:xfrm>
              <a:off x="3383286" y="4726924"/>
              <a:ext cx="2207305" cy="712459"/>
            </a:xfrm>
            <a:prstGeom prst="rect">
              <a:avLst/>
            </a:prstGeom>
            <a:noFill/>
          </p:spPr>
          <p:txBody>
            <a:bodyPr wrap="square" lIns="0" tIns="0" rIns="0" bIns="0" rtlCol="0">
              <a:spAutoFit/>
            </a:bodyPr>
            <a:lstStyle/>
            <a:p>
              <a:pPr>
                <a:lnSpc>
                  <a:spcPct val="130000"/>
                </a:lnSpc>
              </a:pPr>
              <a:r>
                <a:rPr lang="zh-CN" altLang="en-US" sz="1335">
                  <a:solidFill>
                    <a:schemeClr val="bg1"/>
                  </a:solidFill>
                  <a:latin typeface="思源黑体" panose="020b0500000000000000" pitchFamily="34" charset="-122"/>
                  <a:ea typeface="思源黑体" panose="020b0500000000000000" pitchFamily="34" charset="-122"/>
                </a:rPr>
                <a:t>您的内容打在这里，或者通过复制您的文本后，在此框中选择粘贴并选择只保留文字选择粘贴并</a:t>
              </a:r>
              <a:endParaRPr lang="en-US" altLang="zh-CN" sz="1335">
                <a:solidFill>
                  <a:schemeClr val="bg1"/>
                </a:solidFill>
                <a:latin typeface="思源黑体" panose="020b0500000000000000" pitchFamily="34" charset="-122"/>
                <a:ea typeface="思源黑体" panose="020b0500000000000000" pitchFamily="34" charset="-122"/>
              </a:endParaRPr>
            </a:p>
          </p:txBody>
        </p:sp>
        <p:sp>
          <p:nvSpPr>
            <p:cNvPr id="70" name="Subtitle 2"/>
            <p:cNvSpPr txBox="1"/>
            <p:nvPr/>
          </p:nvSpPr>
          <p:spPr>
            <a:xfrm>
              <a:off x="3289156" y="4336797"/>
              <a:ext cx="1818736"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defRPr/>
              </a:pPr>
              <a:r>
                <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rPr>
                <a:t>合作共赢</a:t>
              </a:r>
              <a:endParaRPr lang="zh-CN" altLang="en-US" sz="1865" b="1">
                <a:solidFill>
                  <a:schemeClr val="bg1"/>
                </a:solidFill>
                <a:latin typeface="思源黑体" panose="020b0500000000000000" pitchFamily="34" charset="-122"/>
                <a:ea typeface="思源黑体" panose="020b0500000000000000" pitchFamily="34" charset="-122"/>
                <a:cs typeface="Lato" panose="020f0502020204030203" pitchFamily="34" charset="0"/>
              </a:endParaRPr>
            </a:p>
          </p:txBody>
        </p:sp>
      </p:grpSp>
      <p:sp>
        <p:nvSpPr>
          <p:cNvPr id="71" name="TextBox 21"/>
          <p:cNvSpPr txBox="1"/>
          <p:nvPr/>
        </p:nvSpPr>
        <p:spPr>
          <a:xfrm>
            <a:off x="1710269" y="2132979"/>
            <a:ext cx="4555585" cy="1292470"/>
          </a:xfrm>
          <a:prstGeom prst="rect">
            <a:avLst/>
          </a:prstGeom>
          <a:noFill/>
        </p:spPr>
        <p:txBody>
          <a:bodyPr wrap="square" lIns="0" tIns="0" rIns="0" bIns="0" rtlCol="0">
            <a:spAutoFit/>
          </a:bodyPr>
          <a:lstStyle/>
          <a:p>
            <a:pPr algn="just">
              <a:lnSpc>
                <a:spcPct val="150000"/>
              </a:lnSpc>
            </a:pPr>
            <a:r>
              <a:rPr lang="zh-CN" altLang="en-US" sz="1600" b="1">
                <a:solidFill>
                  <a:srgbClr val="BE824E"/>
                </a:solidFill>
                <a:latin typeface="思源黑体" panose="020b0500000000000000" pitchFamily="34" charset="-122"/>
                <a:ea typeface="思源黑体" panose="020b0500000000000000" pitchFamily="34" charset="-122"/>
              </a:rPr>
              <a:t>初心不忘共成长 凝心聚力谱新篇</a:t>
            </a:r>
            <a:endParaRPr lang="en-US" altLang="zh-CN" sz="1600" b="1">
              <a:solidFill>
                <a:srgbClr val="BE824E"/>
              </a:solidFill>
              <a:latin typeface="思源黑体" panose="020b0500000000000000" pitchFamily="34" charset="-122"/>
              <a:ea typeface="思源黑体" panose="020b0500000000000000" pitchFamily="34" charset="-122"/>
            </a:endParaRPr>
          </a:p>
          <a:p>
            <a:pPr algn="just">
              <a:lnSpc>
                <a:spcPct val="150000"/>
              </a:lnSpc>
            </a:pPr>
            <a:r>
              <a:rPr lang="zh-CN" altLang="en-US" sz="1335">
                <a:solidFill>
                  <a:schemeClr val="tx1">
                    <a:lumMod val="50000"/>
                    <a:lumOff val="50000"/>
                  </a:schemeClr>
                </a:solidFill>
                <a:latin typeface="思源黑体" panose="020b0500000000000000" pitchFamily="34" charset="-122"/>
                <a:ea typeface="思源黑体" panose="020b0500000000000000" pitchFamily="34" charset="-122"/>
              </a:rPr>
              <a:t>您的内容打在这或者通过复制您的文本后在此框中选择粘贴您的内容打在这里，或者通过复制您的文本后在此框中选择粘贴并选择只保中粘贴中选择粘选择粘贴并贴留。</a:t>
            </a:r>
            <a:endParaRPr lang="en-US" altLang="zh-CN" sz="1335">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31" name="圆角矩形 30"/>
          <p:cNvSpPr/>
          <p:nvPr/>
        </p:nvSpPr>
        <p:spPr>
          <a:xfrm>
            <a:off x="8284310" y="1876787"/>
            <a:ext cx="2868685" cy="1730728"/>
          </a:xfrm>
          <a:prstGeom prst="roundRect">
            <a:avLst>
              <a:gd name="adj" fmla="val 10388"/>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solidFill>
              <a:ea typeface="思源黑体" panose="020b0500000000000000" pitchFamily="34" charset="-122"/>
            </a:endParaRPr>
          </a:p>
        </p:txBody>
      </p:sp>
      <p:sp>
        <p:nvSpPr>
          <p:cNvPr id="29" name="等腰三角形 28"/>
          <p:cNvSpPr/>
          <p:nvPr/>
        </p:nvSpPr>
        <p:spPr>
          <a:xfrm flipH="1" flipV="1">
            <a:off x="9301784" y="0"/>
            <a:ext cx="2890216" cy="1316765"/>
          </a:xfrm>
          <a:prstGeom prst="triangle">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panose="020b0500000000000000" pitchFamily="34" charset="-122"/>
            </a:endParaRPr>
          </a:p>
        </p:txBody>
      </p:sp>
      <p:grpSp>
        <p:nvGrpSpPr>
          <p:cNvPr id="30" name="组合 29"/>
          <p:cNvGrpSpPr/>
          <p:nvPr/>
        </p:nvGrpSpPr>
        <p:grpSpPr>
          <a:xfrm>
            <a:off x="727987" y="509031"/>
            <a:ext cx="3189637" cy="640990"/>
            <a:chOff x="947634" y="309304"/>
            <a:chExt cx="2392228" cy="480743"/>
          </a:xfrm>
        </p:grpSpPr>
        <p:sp>
          <p:nvSpPr>
            <p:cNvPr id="32"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33" name="文本框 32"/>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经营理念</a:t>
              </a:r>
              <a:endParaRPr lang="zh-CN" altLang="en-US" sz="2400" b="1">
                <a:solidFill>
                  <a:srgbClr val="22252A"/>
                </a:solidFill>
                <a:ea typeface="思源黑体" panose="020b0500000000000000"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00"/>
                            </p:stCondLst>
                            <p:childTnLst>
                              <p:par>
                                <p:cTn id="24" presetID="2" presetClass="entr" presetSubtype="4"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ppt_x"/>
                                          </p:val>
                                        </p:tav>
                                        <p:tav tm="100000">
                                          <p:val>
                                            <p:strVal val="#ppt_x"/>
                                          </p:val>
                                        </p:tav>
                                      </p:tavLst>
                                    </p:anim>
                                    <p:anim calcmode="lin" valueType="num">
                                      <p:cBhvr additive="base">
                                        <p:cTn id="27" dur="500" fill="hold"/>
                                        <p:tgtEl>
                                          <p:spTgt spid="63"/>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1"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4" name="MH_Text_1"/>
          <p:cNvSpPr txBox="1">
            <a:spLocks noChangeArrowheads="1"/>
          </p:cNvSpPr>
          <p:nvPr>
            <p:custDataLst>
              <p:tags r:id="rId3"/>
            </p:custDataLst>
          </p:nvPr>
        </p:nvSpPr>
        <p:spPr bwMode="auto">
          <a:xfrm>
            <a:off x="1339615" y="5477802"/>
            <a:ext cx="9493015" cy="9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defRPr/>
            </a:pPr>
            <a:r>
              <a:rPr lang="zh-CN" altLang="en-US" sz="1335">
                <a:solidFill>
                  <a:schemeClr val="bg1">
                    <a:lumMod val="50000"/>
                  </a:schemeClr>
                </a:solidFill>
                <a:latin typeface="+mn-lt"/>
                <a:ea typeface="思源黑体" panose="020b0500000000000000" pitchFamily="34" charset="-122"/>
              </a:rPr>
              <a:t>我们来自五湖四海、但共同的目标孕育着同一个理想，出发点不同但目的地一样，年轻的心在这一刻相聚、团结一致、不理不弃，斩破风浪，勇敢起航。</a:t>
            </a:r>
            <a:endParaRPr lang="zh-CN" altLang="en-US" sz="1335">
              <a:solidFill>
                <a:schemeClr val="bg1">
                  <a:lumMod val="50000"/>
                </a:schemeClr>
              </a:solidFill>
              <a:latin typeface="+mn-lt"/>
              <a:ea typeface="思源黑体" panose="020b0500000000000000" pitchFamily="34" charset="-122"/>
            </a:endParaRPr>
          </a:p>
        </p:txBody>
      </p:sp>
      <p:grpSp>
        <p:nvGrpSpPr>
          <p:cNvPr id="2" name="组合 1"/>
          <p:cNvGrpSpPr/>
          <p:nvPr/>
        </p:nvGrpSpPr>
        <p:grpSpPr>
          <a:xfrm>
            <a:off x="8093129" y="1980965"/>
            <a:ext cx="2847472" cy="2859176"/>
            <a:chOff x="5748764" y="1347614"/>
            <a:chExt cx="2414597" cy="2424522"/>
          </a:xfrm>
        </p:grpSpPr>
        <p:sp>
          <p:nvSpPr>
            <p:cNvPr id="29" name="MH_SubTitle_1"/>
            <p:cNvSpPr/>
            <p:nvPr>
              <p:custDataLst>
                <p:tags r:id="rId4"/>
              </p:custDataLst>
            </p:nvPr>
          </p:nvSpPr>
          <p:spPr>
            <a:xfrm>
              <a:off x="5748764" y="1347614"/>
              <a:ext cx="1152000" cy="1152000"/>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2000" rIns="192000" anchor="ctr"/>
            <a:lstStyle/>
            <a:p>
              <a:pPr algn="ctr">
                <a:lnSpc>
                  <a:spcPct val="150000"/>
                </a:lnSpc>
                <a:defRPr/>
              </a:pPr>
              <a:r>
                <a:rPr lang="zh-CN" altLang="en-US" sz="3200" b="1">
                  <a:solidFill>
                    <a:srgbClr val="FFFFFF"/>
                  </a:solidFill>
                  <a:ea typeface="思源黑体" panose="020b0500000000000000" pitchFamily="34" charset="-122"/>
                </a:rPr>
                <a:t>专业</a:t>
              </a:r>
              <a:endParaRPr lang="zh-CN" altLang="en-US" sz="3200" b="1">
                <a:solidFill>
                  <a:srgbClr val="FFFFFF"/>
                </a:solidFill>
                <a:ea typeface="思源黑体" panose="020b0500000000000000" pitchFamily="34" charset="-122"/>
              </a:endParaRPr>
            </a:p>
          </p:txBody>
        </p:sp>
        <p:sp>
          <p:nvSpPr>
            <p:cNvPr id="7" name="MH_SubTitle_1"/>
            <p:cNvSpPr/>
            <p:nvPr>
              <p:custDataLst>
                <p:tags r:id="rId5"/>
              </p:custDataLst>
            </p:nvPr>
          </p:nvSpPr>
          <p:spPr>
            <a:xfrm>
              <a:off x="7011361" y="1347614"/>
              <a:ext cx="1152000" cy="1152000"/>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2000" rIns="192000" anchor="ctr"/>
            <a:lstStyle/>
            <a:p>
              <a:pPr algn="ctr">
                <a:lnSpc>
                  <a:spcPct val="150000"/>
                </a:lnSpc>
                <a:defRPr/>
              </a:pPr>
              <a:r>
                <a:rPr lang="zh-CN" altLang="en-US" sz="3200" b="1">
                  <a:solidFill>
                    <a:srgbClr val="FFFFFF"/>
                  </a:solidFill>
                  <a:ea typeface="思源黑体" panose="020b0500000000000000" pitchFamily="34" charset="-122"/>
                </a:rPr>
                <a:t>年轻</a:t>
              </a:r>
              <a:endParaRPr lang="zh-CN" altLang="en-US" sz="3200" b="1">
                <a:solidFill>
                  <a:srgbClr val="FFFFFF"/>
                </a:solidFill>
                <a:ea typeface="思源黑体" panose="020b0500000000000000" pitchFamily="34" charset="-122"/>
              </a:endParaRPr>
            </a:p>
          </p:txBody>
        </p:sp>
        <p:sp>
          <p:nvSpPr>
            <p:cNvPr id="8" name="MH_SubTitle_1"/>
            <p:cNvSpPr/>
            <p:nvPr>
              <p:custDataLst>
                <p:tags r:id="rId6"/>
              </p:custDataLst>
            </p:nvPr>
          </p:nvSpPr>
          <p:spPr>
            <a:xfrm>
              <a:off x="5748764" y="2620136"/>
              <a:ext cx="1152000" cy="1152000"/>
            </a:xfrm>
            <a:prstGeom prst="rect">
              <a:avLst/>
            </a:prstGeom>
            <a:solidFill>
              <a:srgbClr val="22252A"/>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2000" rIns="192000" anchor="ctr"/>
            <a:lstStyle/>
            <a:p>
              <a:pPr algn="ctr">
                <a:lnSpc>
                  <a:spcPct val="150000"/>
                </a:lnSpc>
              </a:pPr>
              <a:r>
                <a:rPr lang="zh-CN" altLang="en-US" sz="3200" b="1">
                  <a:solidFill>
                    <a:srgbClr val="FFFFFF"/>
                  </a:solidFill>
                  <a:ea typeface="思源黑体" panose="020b0500000000000000" pitchFamily="34" charset="-122"/>
                </a:rPr>
                <a:t>创新</a:t>
              </a:r>
              <a:endParaRPr lang="zh-CN" altLang="en-US" sz="3200" b="1">
                <a:solidFill>
                  <a:srgbClr val="FFFFFF"/>
                </a:solidFill>
                <a:ea typeface="思源黑体" panose="020b0500000000000000" pitchFamily="34" charset="-122"/>
              </a:endParaRPr>
            </a:p>
          </p:txBody>
        </p:sp>
        <p:sp>
          <p:nvSpPr>
            <p:cNvPr id="9" name="MH_SubTitle_1"/>
            <p:cNvSpPr/>
            <p:nvPr>
              <p:custDataLst>
                <p:tags r:id="rId7"/>
              </p:custDataLst>
            </p:nvPr>
          </p:nvSpPr>
          <p:spPr>
            <a:xfrm>
              <a:off x="7011361" y="2620136"/>
              <a:ext cx="1152000" cy="1152000"/>
            </a:xfrm>
            <a:prstGeom prst="rect">
              <a:avLst/>
            </a:prstGeom>
            <a:solidFill>
              <a:srgbClr val="59595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2000" rIns="192000" anchor="ctr"/>
            <a:lstStyle/>
            <a:p>
              <a:pPr algn="ctr">
                <a:lnSpc>
                  <a:spcPct val="150000"/>
                </a:lnSpc>
              </a:pPr>
              <a:r>
                <a:rPr lang="zh-CN" altLang="en-US" sz="3200" b="1">
                  <a:solidFill>
                    <a:srgbClr val="FFFFFF"/>
                  </a:solidFill>
                  <a:ea typeface="思源黑体" panose="020b0500000000000000" pitchFamily="34" charset="-122"/>
                </a:rPr>
                <a:t>团结</a:t>
              </a:r>
              <a:endParaRPr lang="zh-CN" altLang="en-US" sz="3200" b="1">
                <a:solidFill>
                  <a:srgbClr val="FFFFFF"/>
                </a:solidFill>
                <a:ea typeface="思源黑体" panose="020b0500000000000000" pitchFamily="34" charset="-122"/>
              </a:endParaRPr>
            </a:p>
          </p:txBody>
        </p:sp>
      </p:grpSp>
      <p:sp>
        <p:nvSpPr>
          <p:cNvPr id="13" name="AutoShape 6"/>
          <p:cNvSpPr/>
          <p:nvPr/>
        </p:nvSpPr>
        <p:spPr bwMode="auto">
          <a:xfrm>
            <a:off x="1277408" y="4942450"/>
            <a:ext cx="9663193" cy="99092"/>
          </a:xfrm>
          <a:custGeom>
            <a:gdLst>
              <a:gd name="T0" fmla="*/ 0 w 21600"/>
              <a:gd name="T1" fmla="*/ 0 h 21600"/>
              <a:gd name="T2" fmla="*/ 2147483647 w 21600"/>
              <a:gd name="T3" fmla="*/ 0 h 21600"/>
              <a:gd name="T4" fmla="*/ 2147483647 w 21600"/>
              <a:gd name="T5" fmla="*/ 892387743 h 21600"/>
              <a:gd name="T6" fmla="*/ 0 w 21600"/>
              <a:gd name="T7" fmla="*/ 892387743 h 21600"/>
              <a:gd name="T8" fmla="*/ 0 w 21600"/>
              <a:gd name="T9" fmla="*/ 0 h 2160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BE824E"/>
          </a:solidFill>
          <a:ln w="25400" cap="flat" cmpd="sng">
            <a:solidFill>
              <a:srgbClr val="000000">
                <a:alpha val="0"/>
              </a:srgbClr>
            </a:solidFill>
            <a:round/>
          </a:ln>
        </p:spPr>
        <p:txBody>
          <a:bodyPr lIns="0" tIns="0" rIns="0" bIns="0"/>
          <a:lstStyle/>
          <a:p>
            <a:endParaRPr lang="zh-CN" altLang="en-US" sz="2400">
              <a:solidFill>
                <a:prstClr val="black"/>
              </a:solidFill>
              <a:ea typeface="思源黑体" panose="020b0500000000000000" pitchFamily="34" charset="-122"/>
              <a:cs typeface="+mn-ea"/>
              <a:sym typeface="+mn-lt"/>
            </a:endParaRPr>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6970" y="1955017"/>
            <a:ext cx="6623172" cy="2870951"/>
          </a:xfrm>
          <a:prstGeom prst="rect">
            <a:avLst/>
          </a:prstGeom>
          <a:ln>
            <a:solidFill>
              <a:schemeClr val="bg1">
                <a:lumMod val="85000"/>
              </a:schemeClr>
            </a:solidFill>
          </a:ln>
          <a:effectLst>
            <a:outerShdw blurRad="190500" dist="63500" dir="2700000" algn="tl" rotWithShape="0">
              <a:prstClr val="black">
                <a:alpha val="30000"/>
              </a:prstClr>
            </a:outerShdw>
          </a:effectLst>
        </p:spPr>
      </p:pic>
      <p:grpSp>
        <p:nvGrpSpPr>
          <p:cNvPr id="16" name="组合 15"/>
          <p:cNvGrpSpPr/>
          <p:nvPr/>
        </p:nvGrpSpPr>
        <p:grpSpPr>
          <a:xfrm>
            <a:off x="727987" y="509031"/>
            <a:ext cx="3189637" cy="640990"/>
            <a:chOff x="947634" y="309304"/>
            <a:chExt cx="2392228" cy="480743"/>
          </a:xfrm>
        </p:grpSpPr>
        <p:sp>
          <p:nvSpPr>
            <p:cNvPr id="17" name="TextBox 11"/>
            <p:cNvSpPr txBox="1">
              <a:spLocks noChangeArrowheads="1"/>
            </p:cNvSpPr>
            <p:nvPr/>
          </p:nvSpPr>
          <p:spPr bwMode="auto">
            <a:xfrm flipH="1">
              <a:off x="963598" y="566956"/>
              <a:ext cx="2376264" cy="2230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defRPr/>
              </a:pPr>
              <a:r>
                <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rPr>
                <a:t>Company Introduction</a:t>
              </a:r>
              <a:endParaRPr lang="en-US" altLang="zh-CN" sz="1335">
                <a:solidFill>
                  <a:schemeClr val="tx1">
                    <a:lumMod val="50000"/>
                    <a:lumOff val="50000"/>
                  </a:schemeClr>
                </a:solidFill>
                <a:latin typeface="方正黑体简体" panose="02010601030101010101" pitchFamily="2" charset="-122"/>
                <a:ea typeface="方正黑体简体" panose="02010601030101010101" pitchFamily="2" charset="-122"/>
                <a:cs typeface="Aparajita" panose="020b0604020202020204" pitchFamily="34" charset="0"/>
                <a:sym typeface="+mn-lt"/>
              </a:endParaRPr>
            </a:p>
          </p:txBody>
        </p:sp>
        <p:sp>
          <p:nvSpPr>
            <p:cNvPr id="18" name="文本框 17"/>
            <p:cNvSpPr txBox="1"/>
            <p:nvPr/>
          </p:nvSpPr>
          <p:spPr>
            <a:xfrm>
              <a:off x="947634" y="309304"/>
              <a:ext cx="1066638" cy="346249"/>
            </a:xfrm>
            <a:prstGeom prst="rect">
              <a:avLst/>
            </a:prstGeom>
            <a:noFill/>
          </p:spPr>
          <p:txBody>
            <a:bodyPr wrap="none" rtlCol="0">
              <a:spAutoFit/>
            </a:bodyPr>
            <a:lstStyle/>
            <a:p>
              <a:r>
                <a:rPr lang="zh-CN" altLang="en-US" sz="2400" b="1">
                  <a:solidFill>
                    <a:srgbClr val="22252A"/>
                  </a:solidFill>
                  <a:ea typeface="思源黑体" panose="020b0500000000000000" pitchFamily="34" charset="-122"/>
                </a:rPr>
                <a:t>团队介绍</a:t>
              </a:r>
              <a:endParaRPr lang="zh-CN" altLang="en-US" sz="2400" b="1">
                <a:solidFill>
                  <a:srgbClr val="22252A"/>
                </a:solidFill>
                <a:ea typeface="思源黑体" panose="020b0500000000000000" pitchFamily="34" charset="-122"/>
              </a:endParaRPr>
            </a:p>
          </p:txBody>
        </p:sp>
      </p:grpSp>
    </p:spTree>
    <p:custDataLst>
      <p:tags r:id="rId9"/>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23" presetClass="entr" presetSubtype="28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3*#ppt_w"/>
                                          </p:val>
                                        </p:tav>
                                        <p:tav tm="100000">
                                          <p:val>
                                            <p:strVal val="#ppt_w"/>
                                          </p:val>
                                        </p:tav>
                                      </p:tavLst>
                                    </p:anim>
                                    <p:anim calcmode="lin" valueType="num">
                                      <p:cBhvr>
                                        <p:cTn id="20" dur="500" fill="hold"/>
                                        <p:tgtEl>
                                          <p:spTgt spid="14"/>
                                        </p:tgtEl>
                                        <p:attrNameLst>
                                          <p:attrName>ppt_h</p:attrName>
                                        </p:attrNameLst>
                                      </p:cBhvr>
                                      <p:tavLst>
                                        <p:tav tm="0">
                                          <p:val>
                                            <p:strVal val="4/3*#ppt_h"/>
                                          </p:val>
                                        </p:tav>
                                        <p:tav tm="100000">
                                          <p:val>
                                            <p:strVal val="#ppt_h"/>
                                          </p:val>
                                        </p:tav>
                                      </p:tavLst>
                                    </p:anim>
                                  </p:childTnLst>
                                </p:cTn>
                              </p:par>
                            </p:childTnLst>
                          </p:cTn>
                        </p:par>
                        <p:par>
                          <p:cTn id="21" fill="hold" nodeType="afterGroup">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124"/>
                                        </p:tgtEl>
                                        <p:attrNameLst>
                                          <p:attrName>style.visibility</p:attrName>
                                        </p:attrNameLst>
                                      </p:cBhvr>
                                      <p:to>
                                        <p:strVal val="visible"/>
                                      </p:to>
                                    </p:set>
                                    <p:anim calcmode="lin" valueType="num">
                                      <p:cBhvr>
                                        <p:cTn id="24" dur="500" fill="hold"/>
                                        <p:tgtEl>
                                          <p:spTgt spid="512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124"/>
                                        </p:tgtEl>
                                        <p:attrNameLst>
                                          <p:attrName>ppt_y</p:attrName>
                                        </p:attrNameLst>
                                      </p:cBhvr>
                                      <p:tavLst>
                                        <p:tav tm="0">
                                          <p:val>
                                            <p:strVal val="#ppt_y"/>
                                          </p:val>
                                        </p:tav>
                                        <p:tav tm="100000">
                                          <p:val>
                                            <p:strVal val="#ppt_y"/>
                                          </p:val>
                                        </p:tav>
                                      </p:tavLst>
                                    </p:anim>
                                    <p:anim calcmode="lin" valueType="num">
                                      <p:cBhvr>
                                        <p:cTn id="26" dur="500" fill="hold"/>
                                        <p:tgtEl>
                                          <p:spTgt spid="512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12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13"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60217203636"/>
  <p:tag name="MH_LIBRARY" val="GRAPHIC"/>
  <p:tag name="MH_ORDER" val="1"/>
  <p:tag name="MH_TYPE" val="SubTitle"/>
</p:tagLst>
</file>

<file path=ppt/tags/tag101.xml><?xml version="1.0" encoding="utf-8"?>
<p:tagLst xmlns:p="http://schemas.openxmlformats.org/presentationml/2006/main">
  <p:tag name="MH" val="20160217203636"/>
  <p:tag name="MH_LIBRARY" val="GRAPHIC"/>
  <p:tag name="MH_ORDER" val="1"/>
  <p:tag name="MH_TYPE" val="SubTitle"/>
</p:tagLst>
</file>

<file path=ppt/tags/tag102.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103.xml><?xml version="1.0" encoding="utf-8"?>
<p:tagLst xmlns:p="http://schemas.openxmlformats.org/presentationml/2006/main">
  <p:tag name="MH" val="20160202082519"/>
  <p:tag name="MH_LIBRARY" val="GRAPHIC"/>
  <p:tag name="MH_ORDER" val="1"/>
  <p:tag name="MH_TYPE" val="Text"/>
</p:tagLst>
</file>

<file path=ppt/tags/tag104.xml><?xml version="1.0" encoding="utf-8"?>
<p:tagLst xmlns:p="http://schemas.openxmlformats.org/presentationml/2006/main">
  <p:tag name="MH" val="20160217203636"/>
  <p:tag name="MH_LIBRARY" val="GRAPHIC"/>
  <p:tag name="MH_ORDER" val="1"/>
  <p:tag name="MH_TYPE" val="Other"/>
</p:tagLst>
</file>

<file path=ppt/tags/tag105.xml><?xml version="1.0" encoding="utf-8"?>
<p:tagLst xmlns:p="http://schemas.openxmlformats.org/presentationml/2006/main">
  <p:tag name="MH" val="20160217203636"/>
  <p:tag name="MH_LIBRARY" val="GRAPHIC"/>
  <p:tag name="MH_ORDER" val="1"/>
  <p:tag name="MH_TYPE" val="Picture"/>
</p:tagLst>
</file>

<file path=ppt/tags/tag106.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107.xml><?xml version="1.0" encoding="utf-8"?>
<p:tagLst xmlns:p="http://schemas.openxmlformats.org/presentationml/2006/main">
  <p:tag name="MH" val="20160803114315"/>
  <p:tag name="MH_CATEGORY" val="#TuWHP#"/>
  <p:tag name="MH_LAYOUT" val="Text"/>
  <p:tag name="MH_LIBRARY" val="GRAPHIC"/>
  <p:tag name="MH_NUMBER" val="3"/>
  <p:tag name="MH_TYPE" val="#NeiR#"/>
</p:tagLst>
</file>

<file path=ppt/tags/tag108.xml><?xml version="1.0" encoding="utf-8"?>
<p:tagLst xmlns:p="http://schemas.openxmlformats.org/presentationml/2006/main">
  <p:tag name="MH" val="20160217203636"/>
  <p:tag name="MH_LIBRARY" val="GRAPHIC"/>
  <p:tag name="MH_ORDER" val="1"/>
  <p:tag name="MH_TYPE" val="Other"/>
</p:tagLst>
</file>

<file path=ppt/tags/tag109.xml><?xml version="1.0" encoding="utf-8"?>
<p:tagLst xmlns:p="http://schemas.openxmlformats.org/presentationml/2006/main">
  <p:tag name="MH" val="20160217203636"/>
  <p:tag name="MH_LIBRARY" val="GRAPHIC"/>
  <p:tag name="MH_ORDER" val="1"/>
  <p:tag name="MH_TYPE" val="Other"/>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60217203636"/>
  <p:tag name="MH_LIBRARY" val="GRAPHIC"/>
  <p:tag name="MH_ORDER" val="1"/>
  <p:tag name="MH_TYPE" val="Other"/>
</p:tagLst>
</file>

<file path=ppt/tags/tag111.xml><?xml version="1.0" encoding="utf-8"?>
<p:tagLst xmlns:p="http://schemas.openxmlformats.org/presentationml/2006/main">
  <p:tag name="MH" val="20160202082519"/>
  <p:tag name="MH_LIBRARY" val="GRAPHIC"/>
  <p:tag name="MH_ORDER" val="1"/>
  <p:tag name="MH_TYPE" val="Text"/>
</p:tagLst>
</file>

<file path=ppt/tags/tag112.xml><?xml version="1.0" encoding="utf-8"?>
<p:tagLst xmlns:p="http://schemas.openxmlformats.org/presentationml/2006/main">
  <p:tag name="MH" val="20160803114315"/>
  <p:tag name="MH_CATEGORY" val="#TuWHP#"/>
  <p:tag name="MH_LAYOUT" val="Text"/>
  <p:tag name="MH_LIBRARY" val="GRAPHIC"/>
  <p:tag name="MH_NUMBER" val="3"/>
  <p:tag name="MH_TYPE" val="#NeiR#"/>
</p:tagLst>
</file>

<file path=ppt/tags/tag113.xml><?xml version="1.0" encoding="utf-8"?>
<p:tagLst xmlns:p="http://schemas.openxmlformats.org/presentationml/2006/main">
  <p:tag name="MH" val="20160217203636"/>
  <p:tag name="MH_LIBRARY" val="GRAPHIC"/>
  <p:tag name="MH_ORDER" val="1"/>
  <p:tag name="MH_TYPE" val="Other"/>
</p:tagLst>
</file>

<file path=ppt/tags/tag114.xml><?xml version="1.0" encoding="utf-8"?>
<p:tagLst xmlns:p="http://schemas.openxmlformats.org/presentationml/2006/main">
  <p:tag name="PA" val="v5.0.2"/>
  <p:tag name="RESOURCELIBID" val="432"/>
</p:tagLst>
</file>

<file path=ppt/tags/tag115.xml><?xml version="1.0" encoding="utf-8"?>
<p:tagLst xmlns:p="http://schemas.openxmlformats.org/presentationml/2006/main">
  <p:tag name="MH" val="20151120155018"/>
  <p:tag name="MH_LIBRARY" val="GRAPHIC"/>
  <p:tag name="MH_ORDER" val="18"/>
  <p:tag name="MH_TYPE" val="Other"/>
</p:tagLst>
</file>

<file path=ppt/tags/tag116.xml><?xml version="1.0" encoding="utf-8"?>
<p:tagLst xmlns:p="http://schemas.openxmlformats.org/presentationml/2006/main">
  <p:tag name="MH" val="20151120155018"/>
  <p:tag name="MH_LIBRARY" val="GRAPHIC"/>
  <p:tag name="MH_ORDER" val="1"/>
  <p:tag name="MH_TYPE" val="Other"/>
</p:tagLst>
</file>

<file path=ppt/tags/tag117.xml><?xml version="1.0" encoding="utf-8"?>
<p:tagLst xmlns:p="http://schemas.openxmlformats.org/presentationml/2006/main">
  <p:tag name="MH" val="20151120155018"/>
  <p:tag name="MH_LIBRARY" val="GRAPHIC"/>
  <p:tag name="MH_ORDER" val="2"/>
  <p:tag name="MH_TYPE" val="Other"/>
</p:tagLst>
</file>

<file path=ppt/tags/tag118.xml><?xml version="1.0" encoding="utf-8"?>
<p:tagLst xmlns:p="http://schemas.openxmlformats.org/presentationml/2006/main">
  <p:tag name="MH" val="20151120155018"/>
  <p:tag name="MH_LIBRARY" val="GRAPHIC"/>
  <p:tag name="MH_ORDER" val="3"/>
  <p:tag name="MH_TYPE" val="Other"/>
</p:tagLst>
</file>

<file path=ppt/tags/tag119.xml><?xml version="1.0" encoding="utf-8"?>
<p:tagLst xmlns:p="http://schemas.openxmlformats.org/presentationml/2006/main">
  <p:tag name="MH" val="20151120155018"/>
  <p:tag name="MH_LIBRARY" val="GRAPHIC"/>
  <p:tag name="MH_ORDER" val="4"/>
  <p:tag name="MH_TYPE" val="Other"/>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51120155018"/>
  <p:tag name="MH_LIBRARY" val="GRAPHIC"/>
  <p:tag name="MH_ORDER" val="5"/>
  <p:tag name="MH_TYPE" val="Other"/>
</p:tagLst>
</file>

<file path=ppt/tags/tag121.xml><?xml version="1.0" encoding="utf-8"?>
<p:tagLst xmlns:p="http://schemas.openxmlformats.org/presentationml/2006/main">
  <p:tag name="MH" val="20151120155018"/>
  <p:tag name="MH_LIBRARY" val="GRAPHIC"/>
  <p:tag name="MH_ORDER" val="1"/>
  <p:tag name="MH_TYPE" val="SubTitle"/>
</p:tagLst>
</file>

<file path=ppt/tags/tag122.xml><?xml version="1.0" encoding="utf-8"?>
<p:tagLst xmlns:p="http://schemas.openxmlformats.org/presentationml/2006/main">
  <p:tag name="MH" val="20151120155018"/>
  <p:tag name="MH_LIBRARY" val="GRAPHIC"/>
  <p:tag name="MH_ORDER" val="6"/>
  <p:tag name="MH_TYPE" val="Other"/>
</p:tagLst>
</file>

<file path=ppt/tags/tag123.xml><?xml version="1.0" encoding="utf-8"?>
<p:tagLst xmlns:p="http://schemas.openxmlformats.org/presentationml/2006/main">
  <p:tag name="MH" val="20151120155018"/>
  <p:tag name="MH_LIBRARY" val="GRAPHIC"/>
  <p:tag name="MH_ORDER" val="7"/>
  <p:tag name="MH_TYPE" val="Other"/>
</p:tagLst>
</file>

<file path=ppt/tags/tag124.xml><?xml version="1.0" encoding="utf-8"?>
<p:tagLst xmlns:p="http://schemas.openxmlformats.org/presentationml/2006/main">
  <p:tag name="MH" val="20151120155018"/>
  <p:tag name="MH_LIBRARY" val="GRAPHIC"/>
  <p:tag name="MH_ORDER" val="8"/>
  <p:tag name="MH_TYPE" val="Other"/>
</p:tagLst>
</file>

<file path=ppt/tags/tag125.xml><?xml version="1.0" encoding="utf-8"?>
<p:tagLst xmlns:p="http://schemas.openxmlformats.org/presentationml/2006/main">
  <p:tag name="MH" val="20151120155018"/>
  <p:tag name="MH_LIBRARY" val="GRAPHIC"/>
  <p:tag name="MH_ORDER" val="9"/>
  <p:tag name="MH_TYPE" val="Other"/>
</p:tagLst>
</file>

<file path=ppt/tags/tag126.xml><?xml version="1.0" encoding="utf-8"?>
<p:tagLst xmlns:p="http://schemas.openxmlformats.org/presentationml/2006/main">
  <p:tag name="MH" val="20151120155018"/>
  <p:tag name="MH_LIBRARY" val="GRAPHIC"/>
  <p:tag name="MH_ORDER" val="2"/>
  <p:tag name="MH_TYPE" val="SubTitle"/>
</p:tagLst>
</file>

<file path=ppt/tags/tag127.xml><?xml version="1.0" encoding="utf-8"?>
<p:tagLst xmlns:p="http://schemas.openxmlformats.org/presentationml/2006/main">
  <p:tag name="MH" val="20151120155018"/>
  <p:tag name="MH_LIBRARY" val="GRAPHIC"/>
  <p:tag name="MH_ORDER" val="10"/>
  <p:tag name="MH_TYPE" val="Other"/>
</p:tagLst>
</file>

<file path=ppt/tags/tag128.xml><?xml version="1.0" encoding="utf-8"?>
<p:tagLst xmlns:p="http://schemas.openxmlformats.org/presentationml/2006/main">
  <p:tag name="MH" val="20151120155018"/>
  <p:tag name="MH_LIBRARY" val="GRAPHIC"/>
  <p:tag name="MH_ORDER" val="11"/>
  <p:tag name="MH_TYPE" val="Other"/>
</p:tagLst>
</file>

<file path=ppt/tags/tag129.xml><?xml version="1.0" encoding="utf-8"?>
<p:tagLst xmlns:p="http://schemas.openxmlformats.org/presentationml/2006/main">
  <p:tag name="MH" val="20151120155018"/>
  <p:tag name="MH_LIBRARY" val="GRAPHIC"/>
  <p:tag name="MH_ORDER" val="12"/>
  <p:tag name="MH_TYPE" val="Other"/>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MH" val="20151120155018"/>
  <p:tag name="MH_LIBRARY" val="GRAPHIC"/>
  <p:tag name="MH_ORDER" val="13"/>
  <p:tag name="MH_TYPE" val="Other"/>
</p:tagLst>
</file>

<file path=ppt/tags/tag131.xml><?xml version="1.0" encoding="utf-8"?>
<p:tagLst xmlns:p="http://schemas.openxmlformats.org/presentationml/2006/main">
  <p:tag name="MH" val="20151120155018"/>
  <p:tag name="MH_LIBRARY" val="GRAPHIC"/>
  <p:tag name="MH_ORDER" val="3"/>
  <p:tag name="MH_TYPE" val="SubTitle"/>
</p:tagLst>
</file>

<file path=ppt/tags/tag132.xml><?xml version="1.0" encoding="utf-8"?>
<p:tagLst xmlns:p="http://schemas.openxmlformats.org/presentationml/2006/main">
  <p:tag name="MH" val="20151120155018"/>
  <p:tag name="MH_LIBRARY" val="GRAPHIC"/>
  <p:tag name="MH_ORDER" val="14"/>
  <p:tag name="MH_TYPE" val="Other"/>
</p:tagLst>
</file>

<file path=ppt/tags/tag133.xml><?xml version="1.0" encoding="utf-8"?>
<p:tagLst xmlns:p="http://schemas.openxmlformats.org/presentationml/2006/main">
  <p:tag name="MH" val="20151120155018"/>
  <p:tag name="MH_LIBRARY" val="GRAPHIC"/>
  <p:tag name="MH_ORDER" val="15"/>
  <p:tag name="MH_TYPE" val="Other"/>
</p:tagLst>
</file>

<file path=ppt/tags/tag134.xml><?xml version="1.0" encoding="utf-8"?>
<p:tagLst xmlns:p="http://schemas.openxmlformats.org/presentationml/2006/main">
  <p:tag name="MH" val="20151120155018"/>
  <p:tag name="MH_LIBRARY" val="GRAPHIC"/>
  <p:tag name="MH_ORDER" val="16"/>
  <p:tag name="MH_TYPE" val="Other"/>
</p:tagLst>
</file>

<file path=ppt/tags/tag135.xml><?xml version="1.0" encoding="utf-8"?>
<p:tagLst xmlns:p="http://schemas.openxmlformats.org/presentationml/2006/main">
  <p:tag name="MH" val="20151120155018"/>
  <p:tag name="MH_LIBRARY" val="GRAPHIC"/>
  <p:tag name="MH_ORDER" val="17"/>
  <p:tag name="MH_TYPE" val="Other"/>
</p:tagLst>
</file>

<file path=ppt/tags/tag136.xml><?xml version="1.0" encoding="utf-8"?>
<p:tagLst xmlns:p="http://schemas.openxmlformats.org/presentationml/2006/main">
  <p:tag name="MH" val="20151120155018"/>
  <p:tag name="MH_LIBRARY" val="GRAPHIC"/>
  <p:tag name="MH_ORDER" val="4"/>
  <p:tag name="MH_TYPE" val="SubTitle"/>
</p:tagLst>
</file>

<file path=ppt/tags/tag137.xml><?xml version="1.0" encoding="utf-8"?>
<p:tagLst xmlns:p="http://schemas.openxmlformats.org/presentationml/2006/main">
  <p:tag name="MH" val="20151120155018"/>
  <p:tag name="MH_LIBRARY" val="GRAPHIC"/>
  <p:tag name="MH_ORDER" val="19"/>
  <p:tag name="MH_TYPE" val="Other"/>
</p:tagLst>
</file>

<file path=ppt/tags/tag138.xml><?xml version="1.0" encoding="utf-8"?>
<p:tagLst xmlns:p="http://schemas.openxmlformats.org/presentationml/2006/main">
  <p:tag name="MH" val="20151120155018"/>
  <p:tag name="MH_LIBRARY" val="GRAPHIC"/>
  <p:tag name="MH_ORDER" val="20"/>
  <p:tag name="MH_TYPE" val="Other"/>
</p:tagLst>
</file>

<file path=ppt/tags/tag139.xml><?xml version="1.0" encoding="utf-8"?>
<p:tagLst xmlns:p="http://schemas.openxmlformats.org/presentationml/2006/main">
  <p:tag name="MH" val="20151120155018"/>
  <p:tag name="MH_LIBRARY" val="GRAPHIC"/>
  <p:tag name="MH_ORDER" val="5"/>
  <p:tag name="MH_TYPE" val="SubTitle"/>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MH" val="20151120155018"/>
  <p:tag name="MH_LIBRARY" val="GRAPHIC"/>
  <p:tag name="MH_ORDER" val="21"/>
  <p:tag name="MH_TYPE" val="Other"/>
</p:tagLst>
</file>

<file path=ppt/tags/tag141.xml><?xml version="1.0" encoding="utf-8"?>
<p:tagLst xmlns:p="http://schemas.openxmlformats.org/presentationml/2006/main">
  <p:tag name="MH" val="20151120155018"/>
  <p:tag name="MH_LIBRARY" val="GRAPHIC"/>
  <p:tag name="MH_ORDER" val="22"/>
  <p:tag name="MH_TYPE" val="Other"/>
</p:tagLst>
</file>

<file path=ppt/tags/tag142.xml><?xml version="1.0" encoding="utf-8"?>
<p:tagLst xmlns:p="http://schemas.openxmlformats.org/presentationml/2006/main">
  <p:tag name="MH" val="20151120155018"/>
  <p:tag name="MH_LIBRARY" val="GRAPHIC"/>
  <p:tag name="MH_ORDER" val="23"/>
  <p:tag name="MH_TYPE" val="Other"/>
</p:tagLst>
</file>

<file path=ppt/tags/tag143.xml><?xml version="1.0" encoding="utf-8"?>
<p:tagLst xmlns:p="http://schemas.openxmlformats.org/presentationml/2006/main">
  <p:tag name="MH" val="20151120155018"/>
  <p:tag name="MH_LIBRARY" val="GRAPHIC"/>
  <p:tag name="MH_ORDER" val="24"/>
  <p:tag name="MH_TYPE" val="Other"/>
</p:tagLst>
</file>

<file path=ppt/tags/tag144.xml><?xml version="1.0" encoding="utf-8"?>
<p:tagLst xmlns:p="http://schemas.openxmlformats.org/presentationml/2006/main">
  <p:tag name="MH" val="20151120155018"/>
  <p:tag name="MH_LIBRARY" val="GRAPHIC"/>
  <p:tag name="MH_ORDER" val="6"/>
  <p:tag name="MH_TYPE" val="SubTitle"/>
</p:tagLst>
</file>

<file path=ppt/tags/tag145.xml><?xml version="1.0" encoding="utf-8"?>
<p:tagLst xmlns:p="http://schemas.openxmlformats.org/presentationml/2006/main">
  <p:tag name="MH" val="20151120155018"/>
  <p:tag name="MH_LIBRARY" val="GRAPHIC"/>
  <p:tag name="MH_ORDER" val="25"/>
  <p:tag name="MH_TYPE" val="Other"/>
</p:tagLst>
</file>

<file path=ppt/tags/tag146.xml><?xml version="1.0" encoding="utf-8"?>
<p:tagLst xmlns:p="http://schemas.openxmlformats.org/presentationml/2006/main">
  <p:tag name="MH" val="20151120155018"/>
  <p:tag name="MH_LIBRARY" val="GRAPHIC"/>
  <p:tag name="MH_ORDER" val="26"/>
  <p:tag name="MH_TYPE" val="Other"/>
</p:tagLst>
</file>

<file path=ppt/tags/tag147.xml><?xml version="1.0" encoding="utf-8"?>
<p:tagLst xmlns:p="http://schemas.openxmlformats.org/presentationml/2006/main">
  <p:tag name="MH" val="20151120155018"/>
  <p:tag name="MH_LIBRARY" val="GRAPHIC"/>
  <p:tag name="MH_ORDER" val="27"/>
  <p:tag name="MH_TYPE" val="Other"/>
</p:tagLst>
</file>

<file path=ppt/tags/tag148.xml><?xml version="1.0" encoding="utf-8"?>
<p:tagLst xmlns:p="http://schemas.openxmlformats.org/presentationml/2006/main">
  <p:tag name="MH" val="20151120155018"/>
  <p:tag name="MH_LIBRARY" val="GRAPHIC"/>
  <p:tag name="MH_ORDER" val="28"/>
  <p:tag name="MH_TYPE" val="Other"/>
</p:tagLst>
</file>

<file path=ppt/tags/tag149.xml><?xml version="1.0" encoding="utf-8"?>
<p:tagLst xmlns:p="http://schemas.openxmlformats.org/presentationml/2006/main">
  <p:tag name="MH" val="20151120155018"/>
  <p:tag name="MH_LIBRARY" val="GRAPHIC"/>
  <p:tag name="MH_ORDER" val="7"/>
  <p:tag name="MH_TYPE" val="SubTitle"/>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MH" val="20151120155018"/>
  <p:tag name="MH_LIBRARY" val="GRAPHIC"/>
  <p:tag name="MH_ORDER" val="29"/>
  <p:tag name="MH_TYPE" val="Other"/>
</p:tagLst>
</file>

<file path=ppt/tags/tag151.xml><?xml version="1.0" encoding="utf-8"?>
<p:tagLst xmlns:p="http://schemas.openxmlformats.org/presentationml/2006/main">
  <p:tag name="MH" val="20151120155018"/>
  <p:tag name="MH_LIBRARY" val="GRAPHIC"/>
  <p:tag name="MH_ORDER" val="30"/>
  <p:tag name="MH_TYPE" val="Other"/>
</p:tagLst>
</file>

<file path=ppt/tags/tag152.xml><?xml version="1.0" encoding="utf-8"?>
<p:tagLst xmlns:p="http://schemas.openxmlformats.org/presentationml/2006/main">
  <p:tag name="MH" val="20151120155018"/>
  <p:tag name="MH_LIBRARY" val="GRAPHIC"/>
  <p:tag name="MH_ORDER" val="31"/>
  <p:tag name="MH_TYPE" val="Other"/>
</p:tagLst>
</file>

<file path=ppt/tags/tag153.xml><?xml version="1.0" encoding="utf-8"?>
<p:tagLst xmlns:p="http://schemas.openxmlformats.org/presentationml/2006/main">
  <p:tag name="MH" val="20151120155018"/>
  <p:tag name="MH_LIBRARY" val="GRAPHIC"/>
  <p:tag name="MH_ORDER" val="32"/>
  <p:tag name="MH_TYPE" val="Other"/>
</p:tagLst>
</file>

<file path=ppt/tags/tag154.xml><?xml version="1.0" encoding="utf-8"?>
<p:tagLst xmlns:p="http://schemas.openxmlformats.org/presentationml/2006/main">
  <p:tag name="MH" val="20151120155018"/>
  <p:tag name="MH_LIBRARY" val="GRAPHIC"/>
  <p:tag name="MH_ORDER" val="8"/>
  <p:tag name="MH_TYPE" val="SubTitle"/>
</p:tagLst>
</file>

<file path=ppt/tags/tag155.xml><?xml version="1.0" encoding="utf-8"?>
<p:tagLst xmlns:p="http://schemas.openxmlformats.org/presentationml/2006/main">
  <p:tag name="MH" val="20151120155018"/>
  <p:tag name="MH_LIBRARY" val="GRAPHIC"/>
  <p:tag name="MH_ORDER" val="33"/>
  <p:tag name="MH_TYPE" val="Other"/>
</p:tagLst>
</file>

<file path=ppt/tags/tag156.xml><?xml version="1.0" encoding="utf-8"?>
<p:tagLst xmlns:p="http://schemas.openxmlformats.org/presentationml/2006/main">
  <p:tag name="MH" val="20151120155018"/>
  <p:tag name="MH_LIBRARY" val="GRAPHIC"/>
  <p:tag name="MH_ORDER" val="34"/>
  <p:tag name="MH_TYPE" val="Other"/>
</p:tagLst>
</file>

<file path=ppt/tags/tag157.xml><?xml version="1.0" encoding="utf-8"?>
<p:tagLst xmlns:p="http://schemas.openxmlformats.org/presentationml/2006/main">
  <p:tag name="MH" val="20151120155018"/>
  <p:tag name="MH_LIBRARY" val="GRAPHIC"/>
  <p:tag name="MH_ORDER" val="35"/>
  <p:tag name="MH_TYPE" val="Other"/>
</p:tagLst>
</file>

<file path=ppt/tags/tag158.xml><?xml version="1.0" encoding="utf-8"?>
<p:tagLst xmlns:p="http://schemas.openxmlformats.org/presentationml/2006/main">
  <p:tag name="MH" val="20151120155018"/>
  <p:tag name="MH_LIBRARY" val="GRAPHIC"/>
  <p:tag name="MH_ORDER" val="36"/>
  <p:tag name="MH_TYPE" val="Other"/>
</p:tagLst>
</file>

<file path=ppt/tags/tag159.xml><?xml version="1.0" encoding="utf-8"?>
<p:tagLst xmlns:p="http://schemas.openxmlformats.org/presentationml/2006/main">
  <p:tag name="MH" val="20151120155018"/>
  <p:tag name="MH_LIBRARY" val="GRAPHIC"/>
  <p:tag name="MH_ORDER" val="9"/>
  <p:tag name="MH_TYPE" val="SubTitle"/>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MH" val="20151120155018"/>
  <p:tag name="MH_LIBRARY" val="GRAPHIC"/>
  <p:tag name="MH_ORDER" val="37"/>
  <p:tag name="MH_TYPE" val="Other"/>
</p:tagLst>
</file>

<file path=ppt/tags/tag161.xml><?xml version="1.0" encoding="utf-8"?>
<p:tagLst xmlns:p="http://schemas.openxmlformats.org/presentationml/2006/main">
  <p:tag name="MH" val="20151120155018"/>
  <p:tag name="MH_LIBRARY" val="GRAPHIC"/>
  <p:tag name="MH_ORDER" val="38"/>
  <p:tag name="MH_TYPE" val="Other"/>
</p:tagLst>
</file>

<file path=ppt/tags/tag162.xml><?xml version="1.0" encoding="utf-8"?>
<p:tagLst xmlns:p="http://schemas.openxmlformats.org/presentationml/2006/main">
  <p:tag name="MH" val="20151120155018"/>
  <p:tag name="MH_LIBRARY" val="GRAPHIC"/>
  <p:tag name="MH_ORDER" val="39"/>
  <p:tag name="MH_TYPE" val="Other"/>
</p:tagLst>
</file>

<file path=ppt/tags/tag163.xml><?xml version="1.0" encoding="utf-8"?>
<p:tagLst xmlns:p="http://schemas.openxmlformats.org/presentationml/2006/main">
  <p:tag name="MH" val="20151120155018"/>
  <p:tag name="MH_LIBRARY" val="GRAPHIC"/>
  <p:tag name="MH_ORDER" val="40"/>
  <p:tag name="MH_TYPE" val="Other"/>
</p:tagLst>
</file>

<file path=ppt/tags/tag164.xml><?xml version="1.0" encoding="utf-8"?>
<p:tagLst xmlns:p="http://schemas.openxmlformats.org/presentationml/2006/main">
  <p:tag name="MH" val="20151120155018"/>
  <p:tag name="MH_LIBRARY" val="GRAPHIC"/>
  <p:tag name="MH_ORDER" val="41"/>
  <p:tag name="MH_TYPE" val="Other"/>
</p:tagLst>
</file>

<file path=ppt/tags/tag165.xml><?xml version="1.0" encoding="utf-8"?>
<p:tagLst xmlns:p="http://schemas.openxmlformats.org/presentationml/2006/main">
  <p:tag name="MH" val="20151120155018"/>
  <p:tag name="MH_LIBRARY" val="GRAPHIC"/>
  <p:tag name="MH_ORDER" val="42"/>
  <p:tag name="MH_TYPE" val="Other"/>
</p:tagLst>
</file>

<file path=ppt/tags/tag166.xml><?xml version="1.0" encoding="utf-8"?>
<p:tagLst xmlns:p="http://schemas.openxmlformats.org/presentationml/2006/main">
  <p:tag name="MH" val="20151120155018"/>
  <p:tag name="MH_LIBRARY" val="GRAPHIC"/>
  <p:tag name="MH_ORDER" val="43"/>
  <p:tag name="MH_TYPE" val="Other"/>
</p:tagLst>
</file>

<file path=ppt/tags/tag167.xml><?xml version="1.0" encoding="utf-8"?>
<p:tagLst xmlns:p="http://schemas.openxmlformats.org/presentationml/2006/main">
  <p:tag name="MH" val="20151120155018"/>
  <p:tag name="MH_LIBRARY" val="GRAPHIC"/>
  <p:tag name="MH_ORDER" val="44"/>
  <p:tag name="MH_TYPE" val="Other"/>
</p:tagLst>
</file>

<file path=ppt/tags/tag168.xml><?xml version="1.0" encoding="utf-8"?>
<p:tagLst xmlns:p="http://schemas.openxmlformats.org/presentationml/2006/main">
  <p:tag name="MH" val="20151120155018"/>
  <p:tag name="MH_LIBRARY" val="GRAPHIC"/>
  <p:tag name="MH_ORDER" val="45"/>
  <p:tag name="MH_TYPE" val="Other"/>
</p:tagLst>
</file>

<file path=ppt/tags/tag169.xml><?xml version="1.0" encoding="utf-8"?>
<p:tagLst xmlns:p="http://schemas.openxmlformats.org/presentationml/2006/main">
  <p:tag name="MH" val="20151120155018"/>
  <p:tag name="MH_LIBRARY" val="GRAPHIC"/>
  <p:tag name="MH_ORDER" val="46"/>
  <p:tag name="MH_TYPE" val="Other"/>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MH" val="20151120155018"/>
  <p:tag name="MH_LIBRARY" val="GRAPHIC"/>
  <p:tag name="MH_ORDER" val="45"/>
  <p:tag name="MH_TYPE" val="Other"/>
</p:tagLst>
</file>

<file path=ppt/tags/tag171.xml><?xml version="1.0" encoding="utf-8"?>
<p:tagLst xmlns:p="http://schemas.openxmlformats.org/presentationml/2006/main">
  <p:tag name="PA" val="v5.0.2"/>
  <p:tag name="RESOURCELIBID" val="432"/>
</p:tagLst>
</file>

<file path=ppt/tags/tag172.xml><?xml version="1.0" encoding="utf-8"?>
<p:tagLst xmlns:p="http://schemas.openxmlformats.org/presentationml/2006/main">
  <p:tag name="PA" val="v5.0.2"/>
  <p:tag name="RESOURCELIBID" val="432"/>
</p:tagLst>
</file>

<file path=ppt/tags/tag173.xml><?xml version="1.0" encoding="utf-8"?>
<p:tagLst xmlns:p="http://schemas.openxmlformats.org/presentationml/2006/main">
  <p:tag name="MH" val="20160203101803"/>
  <p:tag name="MH_LIBRARY" val="GRAPHIC"/>
  <p:tag name="MH_ORDER" val="2"/>
  <p:tag name="MH_TYPE" val="Other"/>
</p:tagLst>
</file>

<file path=ppt/tags/tag174.xml><?xml version="1.0" encoding="utf-8"?>
<p:tagLst xmlns:p="http://schemas.openxmlformats.org/presentationml/2006/main">
  <p:tag name="MH" val="20160203101803"/>
  <p:tag name="MH_LIBRARY" val="GRAPHIC"/>
  <p:tag name="MH_ORDER" val="2"/>
  <p:tag name="MH_TYPE" val="Other"/>
</p:tagLst>
</file>

<file path=ppt/tags/tag175.xml><?xml version="1.0" encoding="utf-8"?>
<p:tagLst xmlns:p="http://schemas.openxmlformats.org/presentationml/2006/main">
  <p:tag name="PA" val="v3.0.1"/>
</p:tagLst>
</file>

<file path=ppt/tags/tag176.xml><?xml version="1.0" encoding="utf-8"?>
<p:tagLst xmlns:p="http://schemas.openxmlformats.org/presentationml/2006/main">
  <p:tag name="MH" val="20160407123149"/>
  <p:tag name="MH_CATEGORY" val="#TuWHP#"/>
  <p:tag name="MH_LAYOUT" val="SubTitleText"/>
  <p:tag name="MH_LIBRARY" val="GRAPHIC"/>
  <p:tag name="MH_NUMBER" val="1"/>
  <p:tag name="MH_TYPE" val="#NeiR#"/>
</p:tagLst>
</file>

<file path=ppt/tags/tag177.xml><?xml version="1.0" encoding="utf-8"?>
<p:tagLst xmlns:p="http://schemas.openxmlformats.org/presentationml/2006/main">
  <p:tag name="KSO_WM_UNIT_PLACING_PICTURE_USER_VIEWPORT" val="{&quot;height&quot;:2248.9905511811025,&quot;width&quot;:4497.979527559055}"/>
</p:tagLst>
</file>

<file path=ppt/tags/tag178.xml><?xml version="1.0" encoding="utf-8"?>
<p:tagLst xmlns:p="http://schemas.openxmlformats.org/presentationml/2006/main">
  <p:tag name="KSO_WM_UNIT_PLACING_PICTURE_USER_VIEWPORT" val="{&quot;height&quot;:3870,&quot;width&quot;:3870}"/>
</p:tagLst>
</file>

<file path=ppt/tags/tag17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5.0.2"/>
  <p:tag name="RESOURCELIBID" val="432"/>
</p:tagLst>
</file>

<file path=ppt/tags/tag62.xml><?xml version="1.0" encoding="utf-8"?>
<p:tagLst xmlns:p="http://schemas.openxmlformats.org/presentationml/2006/main">
  <p:tag name="MH" val="20160202082519"/>
  <p:tag name="MH_LIBRARY" val="GRAPHIC"/>
  <p:tag name="MH_ORDER" val="1"/>
  <p:tag name="MH_TYPE" val="Text"/>
</p:tagLst>
</file>

<file path=ppt/tags/tag63.xml><?xml version="1.0" encoding="utf-8"?>
<p:tagLst xmlns:p="http://schemas.openxmlformats.org/presentationml/2006/main">
  <p:tag name="MH" val="20160202082519"/>
  <p:tag name="MH_LIBRARY" val="GRAPHIC"/>
  <p:tag name="MH_ORDER" val="1"/>
  <p:tag name="MH_TYPE" val="Text"/>
</p:tagLst>
</file>

<file path=ppt/tags/tag64.xml><?xml version="1.0" encoding="utf-8"?>
<p:tagLst xmlns:p="http://schemas.openxmlformats.org/presentationml/2006/main">
  <p:tag name="MH" val="20160202082519"/>
  <p:tag name="MH_LIBRARY" val="GRAPHIC"/>
  <p:tag name="MH_ORDER" val="1"/>
  <p:tag name="MH_TYPE" val="Text"/>
</p:tagLst>
</file>

<file path=ppt/tags/tag65.xml><?xml version="1.0" encoding="utf-8"?>
<p:tagLst xmlns:p="http://schemas.openxmlformats.org/presentationml/2006/main">
  <p:tag name="MH" val="20160801175840"/>
  <p:tag name="MH_LIBRARY" val="GRAPHIC"/>
  <p:tag name="MH_ORDER" val="1"/>
  <p:tag name="MH_TYPE" val="Text"/>
</p:tagLst>
</file>

<file path=ppt/tags/tag66.xml><?xml version="1.0" encoding="utf-8"?>
<p:tagLst xmlns:p="http://schemas.openxmlformats.org/presentationml/2006/main">
  <p:tag name="MH" val="20160801175840"/>
  <p:tag name="MH_LIBRARY" val="GRAPHIC"/>
  <p:tag name="MH_ORDER" val="1"/>
  <p:tag name="MH_TYPE" val="SubTitle"/>
</p:tagLst>
</file>

<file path=ppt/tags/tag67.xml><?xml version="1.0" encoding="utf-8"?>
<p:tagLst xmlns:p="http://schemas.openxmlformats.org/presentationml/2006/main">
  <p:tag name="MH" val="20160801175840"/>
  <p:tag name="MH_LIBRARY" val="GRAPHIC"/>
  <p:tag name="MH_ORDER" val="1"/>
  <p:tag name="MH_TYPE" val="SubTitle"/>
</p:tagLst>
</file>

<file path=ppt/tags/tag68.xml><?xml version="1.0" encoding="utf-8"?>
<p:tagLst xmlns:p="http://schemas.openxmlformats.org/presentationml/2006/main">
  <p:tag name="MH" val="20160801175840"/>
  <p:tag name="MH_LIBRARY" val="GRAPHIC"/>
  <p:tag name="MH_ORDER" val="1"/>
  <p:tag name="MH_TYPE" val="SubTitle"/>
</p:tagLst>
</file>

<file path=ppt/tags/tag69.xml><?xml version="1.0" encoding="utf-8"?>
<p:tagLst xmlns:p="http://schemas.openxmlformats.org/presentationml/2006/main">
  <p:tag name="MH" val="20160801175840"/>
  <p:tag name="MH_LIBRARY" val="GRAPHIC"/>
  <p:tag name="MH_ORDER" val="1"/>
  <p:tag name="MH_TYPE" val="SubTitle"/>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0801175840"/>
  <p:tag name="MH_CATEGORY" val="#TuWHP#"/>
  <p:tag name="MH_LAYOUT" val="SubTitleText"/>
  <p:tag name="MH_LIBRARY" val="GRAPHIC"/>
  <p:tag name="MH_NUMBER" val="1"/>
  <p:tag name="MH_TYPE" val="#NeiR#"/>
</p:tagLst>
</file>

<file path=ppt/tags/tag71.xml><?xml version="1.0" encoding="utf-8"?>
<p:tagLst xmlns:p="http://schemas.openxmlformats.org/presentationml/2006/main">
  <p:tag name="MH" val="20160217203636"/>
  <p:tag name="MH_LIBRARY" val="GRAPHIC"/>
  <p:tag name="MH_ORDER" val="1"/>
  <p:tag name="MH_TYPE" val="Other"/>
</p:tagLst>
</file>

<file path=ppt/tags/tag72.xml><?xml version="1.0" encoding="utf-8"?>
<p:tagLst xmlns:p="http://schemas.openxmlformats.org/presentationml/2006/main">
  <p:tag name="MH" val="20160217203636"/>
  <p:tag name="MH_LIBRARY" val="GRAPHIC"/>
  <p:tag name="MH_ORDER" val="2"/>
  <p:tag name="MH_TYPE" val="Other"/>
</p:tagLst>
</file>

<file path=ppt/tags/tag73.xml><?xml version="1.0" encoding="utf-8"?>
<p:tagLst xmlns:p="http://schemas.openxmlformats.org/presentationml/2006/main">
  <p:tag name="MH" val="20160312084837"/>
  <p:tag name="MH_LIBRARY" val="GRAPHIC"/>
  <p:tag name="MH_ORDER" val="7"/>
  <p:tag name="MH_TYPE" val="Other"/>
</p:tagLst>
</file>

<file path=ppt/tags/tag74.xml><?xml version="1.0" encoding="utf-8"?>
<p:tagLst xmlns:p="http://schemas.openxmlformats.org/presentationml/2006/main">
  <p:tag name="MH" val="20160312084837"/>
  <p:tag name="MH_LIBRARY" val="GRAPHIC"/>
  <p:tag name="MH_ORDER" val="1"/>
  <p:tag name="MH_TYPE" val="Desc"/>
</p:tagLst>
</file>

<file path=ppt/tags/tag75.xml><?xml version="1.0" encoding="utf-8"?>
<p:tagLst xmlns:p="http://schemas.openxmlformats.org/presentationml/2006/main">
  <p:tag name="MH" val="20160217203636"/>
  <p:tag name="MH_LIBRARY" val="GRAPHIC"/>
  <p:tag name="MH_ORDER" val="1"/>
  <p:tag name="MH_TYPE" val="Other"/>
</p:tagLst>
</file>

<file path=ppt/tags/tag76.xml><?xml version="1.0" encoding="utf-8"?>
<p:tagLst xmlns:p="http://schemas.openxmlformats.org/presentationml/2006/main">
  <p:tag name="MH" val="20160217203636"/>
  <p:tag name="MH_LIBRARY" val="GRAPHIC"/>
  <p:tag name="MH_ORDER" val="1"/>
  <p:tag name="MH_TYPE" val="Other"/>
</p:tagLst>
</file>

<file path=ppt/tags/tag77.xml><?xml version="1.0" encoding="utf-8"?>
<p:tagLst xmlns:p="http://schemas.openxmlformats.org/presentationml/2006/main">
  <p:tag name="MH" val="20160217203636"/>
  <p:tag name="MH_LIBRARY" val="GRAPHIC"/>
  <p:tag name="MH_ORDER" val="1"/>
  <p:tag name="MH_TYPE" val="Other"/>
</p:tagLst>
</file>

<file path=ppt/tags/tag78.xml><?xml version="1.0" encoding="utf-8"?>
<p:tagLst xmlns:p="http://schemas.openxmlformats.org/presentationml/2006/main">
  <p:tag name="MH" val="20160217203636"/>
  <p:tag name="MH_LIBRARY" val="GRAPHIC"/>
  <p:tag name="MH_ORDER" val="1"/>
  <p:tag name="MH_TYPE" val="Other"/>
</p:tagLst>
</file>

<file path=ppt/tags/tag79.xml><?xml version="1.0" encoding="utf-8"?>
<p:tagLst xmlns:p="http://schemas.openxmlformats.org/presentationml/2006/main">
  <p:tag name="MH" val="20160312084837"/>
  <p:tag name="MH_LIBRARY" val="GRAPHIC"/>
  <p:tag name="MH_ORDER" val="5"/>
  <p:tag name="MH_TYPE" val="Oth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0312084837"/>
  <p:tag name="MH_LIBRARY" val="GRAPHIC"/>
  <p:tag name="MH_ORDER" val="6"/>
  <p:tag name="MH_TYPE" val="Other"/>
</p:tagLst>
</file>

<file path=ppt/tags/tag81.xml><?xml version="1.0" encoding="utf-8"?>
<p:tagLst xmlns:p="http://schemas.openxmlformats.org/presentationml/2006/main">
  <p:tag name="MH" val="20160801195634"/>
  <p:tag name="MH_LIBRARY" val="GRAPHIC"/>
  <p:tag name="MH_ORDER" val="1"/>
  <p:tag name="MH_TYPE" val="Other"/>
</p:tagLst>
</file>

<file path=ppt/tags/tag82.xml><?xml version="1.0" encoding="utf-8"?>
<p:tagLst xmlns:p="http://schemas.openxmlformats.org/presentationml/2006/main">
  <p:tag name="MH" val="20160801195634"/>
  <p:tag name="MH_LIBRARY" val="GRAPHIC"/>
  <p:tag name="MH_ORDER" val="1"/>
  <p:tag name="MH_TYPE" val="Picture"/>
</p:tagLst>
</file>

<file path=ppt/tags/tag83.xml><?xml version="1.0" encoding="utf-8"?>
<p:tagLst xmlns:p="http://schemas.openxmlformats.org/presentationml/2006/main">
  <p:tag name="MH" val="20160801195634"/>
  <p:tag name="MH_LIBRARY" val="GRAPHIC"/>
  <p:tag name="MH_ORDER" val="1"/>
  <p:tag name="MH_TYPE" val="SubTitle"/>
</p:tagLst>
</file>

<file path=ppt/tags/tag84.xml><?xml version="1.0" encoding="utf-8"?>
<p:tagLst xmlns:p="http://schemas.openxmlformats.org/presentationml/2006/main">
  <p:tag name="MH" val="20160801195634"/>
  <p:tag name="MH_CATEGORY" val="#TuWHP#"/>
  <p:tag name="MH_LAYOUT" val="SubTitleText"/>
  <p:tag name="MH_LIBRARY" val="GRAPHIC"/>
  <p:tag name="MH_NUMBER" val="1"/>
  <p:tag name="MH_TYPE" val="#NeiR#"/>
</p:tagLst>
</file>

<file path=ppt/tags/tag85.xml><?xml version="1.0" encoding="utf-8"?>
<p:tagLst xmlns:p="http://schemas.openxmlformats.org/presentationml/2006/main">
  <p:tag name="PA" val="v5.0.2"/>
  <p:tag name="RESOURCELIBID" val="432"/>
</p:tagLst>
</file>

<file path=ppt/tags/tag86.xml><?xml version="1.0" encoding="utf-8"?>
<p:tagLst xmlns:p="http://schemas.openxmlformats.org/presentationml/2006/main">
  <p:tag name="MH" val="20160217203636"/>
  <p:tag name="MH_LIBRARY" val="GRAPHIC"/>
  <p:tag name="MH_ORDER" val="1"/>
  <p:tag name="MH_TYPE" val="Other"/>
</p:tagLst>
</file>

<file path=ppt/tags/tag87.xml><?xml version="1.0" encoding="utf-8"?>
<p:tagLst xmlns:p="http://schemas.openxmlformats.org/presentationml/2006/main">
  <p:tag name="MH" val="20160217203636"/>
  <p:tag name="MH_LIBRARY" val="GRAPHIC"/>
  <p:tag name="MH_ORDER" val="1"/>
  <p:tag name="MH_TYPE" val="Picture"/>
</p:tagLst>
</file>

<file path=ppt/tags/tag88.xml><?xml version="1.0" encoding="utf-8"?>
<p:tagLst xmlns:p="http://schemas.openxmlformats.org/presentationml/2006/main">
  <p:tag name="MH" val="20160217203636"/>
  <p:tag name="MH_LIBRARY" val="GRAPHIC"/>
  <p:tag name="MH_ORDER" val="1"/>
  <p:tag name="MH_TYPE" val="SubTitle"/>
</p:tagLst>
</file>

<file path=ppt/tags/tag89.xml><?xml version="1.0" encoding="utf-8"?>
<p:tagLst xmlns:p="http://schemas.openxmlformats.org/presentationml/2006/main">
  <p:tag name="MH" val="20160217203636"/>
  <p:tag name="MH_LIBRARY" val="GRAPHIC"/>
  <p:tag name="MH_ORDER" val="2"/>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60217203636"/>
  <p:tag name="MH_LIBRARY" val="GRAPHIC"/>
  <p:tag name="MH_ORDER" val="2"/>
  <p:tag name="MH_TYPE" val="Picture"/>
</p:tagLst>
</file>

<file path=ppt/tags/tag91.xml><?xml version="1.0" encoding="utf-8"?>
<p:tagLst xmlns:p="http://schemas.openxmlformats.org/presentationml/2006/main">
  <p:tag name="MH" val="20160217203636"/>
  <p:tag name="MH_LIBRARY" val="GRAPHIC"/>
  <p:tag name="MH_ORDER" val="3"/>
  <p:tag name="MH_TYPE" val="Other"/>
</p:tagLst>
</file>

<file path=ppt/tags/tag92.xml><?xml version="1.0" encoding="utf-8"?>
<p:tagLst xmlns:p="http://schemas.openxmlformats.org/presentationml/2006/main">
  <p:tag name="MH" val="20160217203636"/>
  <p:tag name="MH_LIBRARY" val="GRAPHIC"/>
  <p:tag name="MH_ORDER" val="3"/>
  <p:tag name="MH_TYPE" val="Picture"/>
</p:tagLst>
</file>

<file path=ppt/tags/tag93.xml><?xml version="1.0" encoding="utf-8"?>
<p:tagLst xmlns:p="http://schemas.openxmlformats.org/presentationml/2006/main">
  <p:tag name="MH" val="20160217203636"/>
  <p:tag name="MH_LIBRARY" val="GRAPHIC"/>
  <p:tag name="MH_ORDER" val="4"/>
  <p:tag name="MH_TYPE" val="Other"/>
</p:tagLst>
</file>

<file path=ppt/tags/tag94.xml><?xml version="1.0" encoding="utf-8"?>
<p:tagLst xmlns:p="http://schemas.openxmlformats.org/presentationml/2006/main">
  <p:tag name="MH" val="20160217203636"/>
  <p:tag name="MH_LIBRARY" val="GRAPHIC"/>
  <p:tag name="MH_ORDER" val="4"/>
  <p:tag name="MH_TYPE" val="Picture"/>
</p:tagLst>
</file>

<file path=ppt/tags/tag95.xml><?xml version="1.0" encoding="utf-8"?>
<p:tagLst xmlns:p="http://schemas.openxmlformats.org/presentationml/2006/main">
  <p:tag name="MH" val="20160202082519"/>
  <p:tag name="MH_LIBRARY" val="GRAPHIC"/>
  <p:tag name="MH_ORDER" val="1"/>
  <p:tag name="MH_TYPE" val="Text"/>
</p:tagLst>
</file>

<file path=ppt/tags/tag96.xml><?xml version="1.0" encoding="utf-8"?>
<p:tagLst xmlns:p="http://schemas.openxmlformats.org/presentationml/2006/main">
  <p:tag name="MH" val="20160202082519"/>
  <p:tag name="MH_LIBRARY" val="GRAPHIC"/>
  <p:tag name="MH_ORDER" val="1"/>
  <p:tag name="MH_TYPE" val="Text"/>
</p:tagLst>
</file>

<file path=ppt/tags/tag97.xml><?xml version="1.0" encoding="utf-8"?>
<p:tagLst xmlns:p="http://schemas.openxmlformats.org/presentationml/2006/main">
  <p:tag name="MH" val="20160202082519"/>
  <p:tag name="MH_LIBRARY" val="GRAPHIC"/>
  <p:tag name="MH_ORDER" val="1"/>
  <p:tag name="MH_TYPE" val="Text"/>
</p:tagLst>
</file>

<file path=ppt/tags/tag98.xml><?xml version="1.0" encoding="utf-8"?>
<p:tagLst xmlns:p="http://schemas.openxmlformats.org/presentationml/2006/main">
  <p:tag name="MH" val="20160202082519"/>
  <p:tag name="MH_LIBRARY" val="GRAPHIC"/>
  <p:tag name="MH_ORDER" val="1"/>
  <p:tag name="MH_TYPE" val="Text"/>
</p:tagLst>
</file>

<file path=ppt/tags/tag99.xml><?xml version="1.0" encoding="utf-8"?>
<p:tagLst xmlns:p="http://schemas.openxmlformats.org/presentationml/2006/main">
  <p:tag name="MH" val="20160217203636"/>
  <p:tag name="MH_LIBRARY" val="GRAPHIC"/>
  <p:tag name="MH_ORDER" val="1"/>
  <p:tag name="MH_TYPE" val="SubTitle"/>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462</Paragraphs>
  <Slides>45</Slides>
  <Notes>37</Notes>
  <TotalTime>0</TotalTime>
  <HiddenSlides>0</HiddenSlides>
  <MMClips>0</MMClips>
  <ScaleCrop>0</ScaleCrop>
  <HeadingPairs>
    <vt:vector baseType="variant" size="6">
      <vt:variant>
        <vt:lpstr>Fonts used</vt:lpstr>
      </vt:variant>
      <vt:variant>
        <vt:i4>32</vt:i4>
      </vt:variant>
      <vt:variant>
        <vt:lpstr>Theme</vt:lpstr>
      </vt:variant>
      <vt:variant>
        <vt:i4>1</vt:i4>
      </vt:variant>
      <vt:variant>
        <vt:lpstr>Slide Titles</vt:lpstr>
      </vt:variant>
      <vt:variant>
        <vt:i4>45</vt:i4>
      </vt:variant>
    </vt:vector>
  </HeadingPairs>
  <TitlesOfParts>
    <vt:vector baseType="lpstr" size="78">
      <vt:lpstr>Arial</vt:lpstr>
      <vt:lpstr>Calibri Light</vt:lpstr>
      <vt:lpstr>Calibri</vt:lpstr>
      <vt:lpstr>思源黑体</vt:lpstr>
      <vt:lpstr>Adobe 黑体 Std R</vt:lpstr>
      <vt:lpstr>Aparajita</vt:lpstr>
      <vt:lpstr>方正黑体简体</vt:lpstr>
      <vt:lpstr>Impact</vt:lpstr>
      <vt:lpstr>造字工房力黑（非商用）常规体</vt:lpstr>
      <vt:lpstr>微软雅黑 Light</vt:lpstr>
      <vt:lpstr>Lato</vt:lpstr>
      <vt:lpstr>思源宋体 CN Heavy</vt:lpstr>
      <vt:lpstr>Aa楷体</vt:lpstr>
      <vt:lpstr>Wingdings</vt:lpstr>
      <vt:lpstr>宋体</vt:lpstr>
      <vt:lpstr>华文黑体</vt:lpstr>
      <vt:lpstr>Arial Narrow</vt:lpstr>
      <vt:lpstr>微软雅黑</vt:lpstr>
      <vt:lpstr>方正大标宋简体</vt:lpstr>
      <vt:lpstr>Lato Heavy</vt:lpstr>
      <vt:lpstr>Montserrat</vt:lpstr>
      <vt:lpstr>Segoe UI Light</vt:lpstr>
      <vt:lpstr>Monotype Corsiva</vt:lpstr>
      <vt:lpstr>FontAwesome</vt:lpstr>
      <vt:lpstr>Gill Sans</vt:lpstr>
      <vt:lpstr>方正兰亭黑_GBK</vt:lpstr>
      <vt:lpstr>Lato Light</vt:lpstr>
      <vt:lpstr>Source Sans Pro Light</vt:lpstr>
      <vt:lpstr>Roboto condensed</vt:lpstr>
      <vt:lpstr>方正兰亭细黑_GBK</vt:lpstr>
      <vt:lpstr>造字工房朗倩（非商用）常规体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136</cp:revision>
  <dcterms:created xsi:type="dcterms:W3CDTF">2020-06-04T06:17:00Z</dcterms:created>
  <dcterms:modified xsi:type="dcterms:W3CDTF">2023-05-08T06:50:33Z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D8AB85B8566747FDB379BF8E0E33A35A</vt:lpwstr>
  </property>
  <property fmtid="{D5CDD505-2E9C-101B-9397-08002B2CF9AE}" pid="3" name="KSOProductBuildVer">
    <vt:lpwstr>2052-11.1.0.10495</vt:lpwstr>
  </property>
</Properties>
</file>