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70" r:id="rId7"/>
    <p:sldId id="281" r:id="rId8"/>
    <p:sldId id="282" r:id="rId9"/>
    <p:sldId id="283" r:id="rId10"/>
    <p:sldId id="28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50" d="100"/>
          <a:sy n="50" d="100"/>
        </p:scale>
        <p:origin x="105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70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7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34006-54F8-4AED-8803-9D945F7B569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8569-2935-4E63-AB89-F0A40E197F9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microsoft.com/office/2007/relationships/media" Target="../media/media1.mp3" /><Relationship Id="rId6" Type="http://schemas.microsoft.com/office/2007/relationships/media" Target="../media/media1.mp3" TargetMode="In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67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tags" Target="../tags/tag6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Relationship Id="rId4" Type="http://schemas.openxmlformats.org/officeDocument/2006/relationships/tags" Target="../tags/tag6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2798506" y="3861317"/>
            <a:ext cx="6594987" cy="480703"/>
          </a:xfrm>
          <a:prstGeom prst="roundRect">
            <a:avLst>
              <a:gd name="adj" fmla="val 50000"/>
            </a:avLst>
          </a:prstGeom>
          <a:solidFill>
            <a:srgbClr val="FF5178"/>
          </a:solidFill>
          <a:ln w="28575">
            <a:solidFill>
              <a:schemeClr val="bg1"/>
            </a:solidFill>
          </a:ln>
          <a:effectLst>
            <a:outerShdw blurRad="127000" dist="38100" dir="5400000" algn="t" rotWithShape="0">
              <a:schemeClr val="accent2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母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亲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/PPT/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背 景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模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板</a:t>
            </a:r>
            <a:endParaRPr lang="zh-CN" altLang="en-US" spc="6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0" b="28279"/>
          <a:stretch>
            <a:fillRect/>
          </a:stretch>
        </p:blipFill>
        <p:spPr>
          <a:xfrm>
            <a:off x="2798505" y="1387728"/>
            <a:ext cx="6594987" cy="2808188"/>
          </a:xfrm>
          <a:prstGeom prst="rect">
            <a:avLst/>
          </a:prstGeom>
          <a:effectLst>
            <a:outerShdw blurRad="76200" dist="38100" dir="5400000" algn="t" rotWithShape="0">
              <a:srgbClr val="C00000">
                <a:alpha val="4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216530" y="4509349"/>
            <a:ext cx="563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母亲节（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Mother‘s Day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），是一个感谢母亲的节日。母亲们在这一天通常会收到礼物，康乃馨被视为献给母亲的花。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7253" y="5129499"/>
            <a:ext cx="329749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汇报人：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PPT</a:t>
            </a:r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汇  日期：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202X</a:t>
            </a:r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年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xx</a:t>
            </a:r>
            <a:endParaRPr lang="zh-CN" altLang="en-US" sz="1400">
              <a:solidFill>
                <a:srgbClr val="FF517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字魂59号-创粗黑" panose="00000500000000000000" pitchFamily="2" charset="-122"/>
            </a:endParaRPr>
          </a:p>
        </p:txBody>
      </p:sp>
      <p:pic>
        <p:nvPicPr>
          <p:cNvPr id="2" name="安静舒缓怀念色彩的背景音乐">
            <a:hlinkClick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60323" y="-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0" y="0"/>
            <a:ext cx="12191999" cy="6858000"/>
            <a:chExt cx="12191999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0" b="90753"/>
            <a:stretch>
              <a:fillRect/>
            </a:stretch>
          </p:blipFill>
          <p:spPr>
            <a:xfrm flipH="1">
              <a:off x="5974186" y="0"/>
              <a:ext cx="6217813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000" b="90753"/>
            <a:stretch>
              <a:fillRect/>
            </a:stretch>
          </p:blipFill>
          <p:spPr>
            <a:xfrm>
              <a:off x="0" y="0"/>
              <a:ext cx="5974187" cy="685800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18652" y="770272"/>
            <a:ext cx="11154696" cy="5591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íşḻiḓê"/>
          <p:cNvGrpSpPr/>
          <p:nvPr/>
        </p:nvGrpSpPr>
        <p:grpSpPr>
          <a:xfrm>
            <a:off x="8732471" y="2917795"/>
            <a:ext cx="2340261" cy="2462837"/>
            <a:chOff x="4149325" y="3683963"/>
            <a:chExt cx="2340261" cy="2462837"/>
          </a:xfrm>
        </p:grpSpPr>
        <p:sp>
          <p:nvSpPr>
            <p:cNvPr id="28" name="îṣḷiḓè"/>
            <p:cNvSpPr/>
            <p:nvPr/>
          </p:nvSpPr>
          <p:spPr>
            <a:xfrm>
              <a:off x="4149325" y="3927213"/>
              <a:ext cx="2340261" cy="2219587"/>
            </a:xfrm>
            <a:prstGeom prst="rect">
              <a:avLst/>
            </a:prstGeom>
            <a:solidFill>
              <a:srgbClr val="FABD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9" name="ïṣļíḋè"/>
            <p:cNvGrpSpPr/>
            <p:nvPr/>
          </p:nvGrpSpPr>
          <p:grpSpPr>
            <a:xfrm>
              <a:off x="4155206" y="4528291"/>
              <a:ext cx="2328499" cy="1017430"/>
              <a:chOff x="673100" y="4893259"/>
              <a:chExt cx="1870076" cy="1017430"/>
            </a:xfrm>
          </p:grpSpPr>
          <p:sp>
            <p:nvSpPr>
              <p:cNvPr id="31" name="ïṧ1iḋe"/>
              <p:cNvSpPr txBox="1"/>
              <p:nvPr/>
            </p:nvSpPr>
            <p:spPr>
              <a:xfrm>
                <a:off x="673100" y="4893259"/>
                <a:ext cx="1870076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 defTabSz="913765">
                  <a:buSzPct val="25000"/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点击添加标题</a:t>
                </a:r>
                <a:endParaRPr lang="de-DE" altLang="zh-CN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2" name="íṡḷíḓé"/>
              <p:cNvSpPr txBox="1"/>
              <p:nvPr/>
            </p:nvSpPr>
            <p:spPr>
              <a:xfrm>
                <a:off x="673100" y="5285771"/>
                <a:ext cx="1870076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母亲节（</a:t>
                </a:r>
                <a:r>
                  <a:rPr lang="en-US" altLang="zh-CN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Mother‘s Day</a:t>
                </a: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），是一个感谢母亲的节日。</a:t>
                </a:r>
                <a:endParaRPr lang="zh-CN" altLang="en-US" sz="12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30" name="îS1îďê"/>
            <p:cNvSpPr/>
            <p:nvPr/>
          </p:nvSpPr>
          <p:spPr>
            <a:xfrm>
              <a:off x="4995419" y="3683963"/>
              <a:ext cx="648072" cy="648072"/>
            </a:xfrm>
            <a:prstGeom prst="ellipse">
              <a:avLst/>
            </a:prstGeom>
            <a:solidFill>
              <a:srgbClr val="8BD6F0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i="1"/>
                <a:t>4</a:t>
              </a:r>
              <a:endParaRPr lang="en-US" altLang="zh-CN" sz="2000" b="1" i="1"/>
            </a:p>
          </p:txBody>
        </p:sp>
      </p:grpSp>
      <p:grpSp>
        <p:nvGrpSpPr>
          <p:cNvPr id="10" name="ïś1îḍê"/>
          <p:cNvGrpSpPr/>
          <p:nvPr/>
        </p:nvGrpSpPr>
        <p:grpSpPr>
          <a:xfrm>
            <a:off x="1188499" y="2923216"/>
            <a:ext cx="2340261" cy="2462837"/>
            <a:chOff x="4149325" y="1130300"/>
            <a:chExt cx="2340261" cy="2462837"/>
          </a:xfrm>
        </p:grpSpPr>
        <p:sp>
          <p:nvSpPr>
            <p:cNvPr id="23" name="îśḻíḍè"/>
            <p:cNvSpPr/>
            <p:nvPr/>
          </p:nvSpPr>
          <p:spPr>
            <a:xfrm>
              <a:off x="4149325" y="1373550"/>
              <a:ext cx="2340261" cy="2219587"/>
            </a:xfrm>
            <a:prstGeom prst="rect">
              <a:avLst/>
            </a:prstGeom>
            <a:solidFill>
              <a:srgbClr val="FABD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24" name="îŝḷiḋé"/>
            <p:cNvGrpSpPr/>
            <p:nvPr/>
          </p:nvGrpSpPr>
          <p:grpSpPr>
            <a:xfrm>
              <a:off x="4155206" y="1974628"/>
              <a:ext cx="2328499" cy="1017430"/>
              <a:chOff x="673100" y="4893259"/>
              <a:chExt cx="1870076" cy="1017430"/>
            </a:xfrm>
          </p:grpSpPr>
          <p:sp>
            <p:nvSpPr>
              <p:cNvPr id="26" name="isľïḍé"/>
              <p:cNvSpPr txBox="1"/>
              <p:nvPr/>
            </p:nvSpPr>
            <p:spPr>
              <a:xfrm>
                <a:off x="673100" y="4893259"/>
                <a:ext cx="1870076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25000"/>
                  <a:buFontTx/>
                  <a:buNone/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点击添加标题</a:t>
                </a:r>
                <a:endParaRPr kumimoji="0" lang="de-DE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ïś1íḓé"/>
              <p:cNvSpPr txBox="1"/>
              <p:nvPr/>
            </p:nvSpPr>
            <p:spPr>
              <a:xfrm>
                <a:off x="673100" y="5285771"/>
                <a:ext cx="1870076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母亲节（</a:t>
                </a:r>
                <a:r>
                  <a:rPr lang="en-US" altLang="zh-CN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Mother‘s Day</a:t>
                </a: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），是一个感谢母亲的节日。</a:t>
                </a:r>
                <a:endParaRPr lang="zh-CN" altLang="en-US" sz="12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25" name="íśļíďe"/>
            <p:cNvSpPr/>
            <p:nvPr/>
          </p:nvSpPr>
          <p:spPr>
            <a:xfrm>
              <a:off x="4995419" y="1130300"/>
              <a:ext cx="648072" cy="648072"/>
            </a:xfrm>
            <a:prstGeom prst="ellipse">
              <a:avLst/>
            </a:prstGeom>
            <a:solidFill>
              <a:srgbClr val="8BD6F0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i="1"/>
                <a:t>1</a:t>
              </a:r>
              <a:endParaRPr lang="en-US" altLang="zh-CN" sz="2000" b="1" i="1"/>
            </a:p>
          </p:txBody>
        </p:sp>
      </p:grpSp>
      <p:grpSp>
        <p:nvGrpSpPr>
          <p:cNvPr id="11" name="işḷiḑè"/>
          <p:cNvGrpSpPr/>
          <p:nvPr/>
        </p:nvGrpSpPr>
        <p:grpSpPr>
          <a:xfrm>
            <a:off x="3703156" y="2923216"/>
            <a:ext cx="2340261" cy="2462837"/>
            <a:chOff x="6663982" y="1130300"/>
            <a:chExt cx="2340261" cy="2462837"/>
          </a:xfrm>
        </p:grpSpPr>
        <p:sp>
          <p:nvSpPr>
            <p:cNvPr id="18" name="îṩḻîďê"/>
            <p:cNvSpPr/>
            <p:nvPr/>
          </p:nvSpPr>
          <p:spPr>
            <a:xfrm>
              <a:off x="6663982" y="1373550"/>
              <a:ext cx="2340261" cy="2219587"/>
            </a:xfrm>
            <a:prstGeom prst="rect">
              <a:avLst/>
            </a:prstGeom>
            <a:solidFill>
              <a:srgbClr val="FABD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/>
              <a:endParaRPr lang="zh-CN" altLang="en-US"/>
            </a:p>
          </p:txBody>
        </p:sp>
        <p:grpSp>
          <p:nvGrpSpPr>
            <p:cNvPr id="19" name="islïdè"/>
            <p:cNvGrpSpPr/>
            <p:nvPr/>
          </p:nvGrpSpPr>
          <p:grpSpPr>
            <a:xfrm>
              <a:off x="6669863" y="1974628"/>
              <a:ext cx="2328499" cy="1017430"/>
              <a:chOff x="673100" y="4893259"/>
              <a:chExt cx="1870076" cy="1017430"/>
            </a:xfrm>
          </p:grpSpPr>
          <p:sp>
            <p:nvSpPr>
              <p:cNvPr id="21" name="íSḷiḍè"/>
              <p:cNvSpPr txBox="1"/>
              <p:nvPr/>
            </p:nvSpPr>
            <p:spPr>
              <a:xfrm>
                <a:off x="673100" y="4893259"/>
                <a:ext cx="1870076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 defTabSz="913765">
                  <a:buSzPct val="25000"/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点击添加标题</a:t>
                </a:r>
                <a:endParaRPr lang="de-DE" altLang="zh-CN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íṩlîḓe"/>
              <p:cNvSpPr txBox="1"/>
              <p:nvPr/>
            </p:nvSpPr>
            <p:spPr>
              <a:xfrm>
                <a:off x="673100" y="5285771"/>
                <a:ext cx="1870076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母亲节（</a:t>
                </a:r>
                <a:r>
                  <a:rPr lang="en-US" altLang="zh-CN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Mother‘s Day</a:t>
                </a: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），是一个感谢母亲的节日。</a:t>
                </a:r>
                <a:endParaRPr lang="zh-CN" altLang="en-US" sz="12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  <p:sp>
          <p:nvSpPr>
            <p:cNvPr id="20" name="ïṩ1iḑé"/>
            <p:cNvSpPr/>
            <p:nvPr/>
          </p:nvSpPr>
          <p:spPr>
            <a:xfrm>
              <a:off x="7510076" y="1130300"/>
              <a:ext cx="648072" cy="648072"/>
            </a:xfrm>
            <a:prstGeom prst="ellipse">
              <a:avLst/>
            </a:prstGeom>
            <a:solidFill>
              <a:srgbClr val="8BD6F0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i="1"/>
                <a:t>2</a:t>
              </a:r>
              <a:endParaRPr lang="en-US" altLang="zh-CN" sz="2000" b="1" i="1"/>
            </a:p>
          </p:txBody>
        </p:sp>
      </p:grpSp>
      <p:grpSp>
        <p:nvGrpSpPr>
          <p:cNvPr id="12" name="íṣ1ïḓe"/>
          <p:cNvGrpSpPr/>
          <p:nvPr/>
        </p:nvGrpSpPr>
        <p:grpSpPr>
          <a:xfrm>
            <a:off x="6217814" y="2917795"/>
            <a:ext cx="2340261" cy="2462837"/>
            <a:chOff x="9178639" y="1130300"/>
            <a:chExt cx="2340261" cy="2462837"/>
          </a:xfrm>
        </p:grpSpPr>
        <p:sp>
          <p:nvSpPr>
            <p:cNvPr id="13" name="íṩľídé"/>
            <p:cNvSpPr/>
            <p:nvPr/>
          </p:nvSpPr>
          <p:spPr>
            <a:xfrm>
              <a:off x="9178639" y="1373550"/>
              <a:ext cx="2340261" cy="2219587"/>
            </a:xfrm>
            <a:prstGeom prst="rect">
              <a:avLst/>
            </a:prstGeom>
            <a:solidFill>
              <a:srgbClr val="FABD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4" name="íṡľïďe"/>
            <p:cNvSpPr/>
            <p:nvPr/>
          </p:nvSpPr>
          <p:spPr>
            <a:xfrm>
              <a:off x="10024733" y="1130300"/>
              <a:ext cx="648072" cy="648072"/>
            </a:xfrm>
            <a:prstGeom prst="ellipse">
              <a:avLst/>
            </a:prstGeom>
            <a:solidFill>
              <a:srgbClr val="8BD6F0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sz="2000" b="1" i="1"/>
                <a:t>3</a:t>
              </a:r>
              <a:endParaRPr lang="en-US" altLang="zh-CN" sz="2000" b="1" i="1"/>
            </a:p>
          </p:txBody>
        </p:sp>
        <p:grpSp>
          <p:nvGrpSpPr>
            <p:cNvPr id="15" name="îşľiḍe"/>
            <p:cNvGrpSpPr/>
            <p:nvPr/>
          </p:nvGrpSpPr>
          <p:grpSpPr>
            <a:xfrm>
              <a:off x="9184520" y="1974628"/>
              <a:ext cx="2328499" cy="1017430"/>
              <a:chOff x="673100" y="4893259"/>
              <a:chExt cx="1870076" cy="1017430"/>
            </a:xfrm>
          </p:grpSpPr>
          <p:sp>
            <p:nvSpPr>
              <p:cNvPr id="16" name="íṥlîḍè"/>
              <p:cNvSpPr txBox="1"/>
              <p:nvPr/>
            </p:nvSpPr>
            <p:spPr>
              <a:xfrm>
                <a:off x="673100" y="4893259"/>
                <a:ext cx="1870076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 defTabSz="913765">
                  <a:buSzPct val="25000"/>
                  <a:defRPr/>
                </a:pPr>
                <a:r>
                  <a:rPr lang="zh-CN" altLang="en-US" sz="2000" b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点击添加标题</a:t>
                </a:r>
                <a:endParaRPr lang="de-DE" altLang="zh-CN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ïṧḻîḓè"/>
              <p:cNvSpPr txBox="1"/>
              <p:nvPr/>
            </p:nvSpPr>
            <p:spPr>
              <a:xfrm>
                <a:off x="673100" y="5285771"/>
                <a:ext cx="1870076" cy="624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buSzPct val="25000"/>
                </a:pP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母亲节（</a:t>
                </a:r>
                <a:r>
                  <a:rPr lang="en-US" altLang="zh-CN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Mother‘s Day</a:t>
                </a:r>
                <a:r>
                  <a:rPr lang="zh-CN" altLang="en-US" sz="120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），是一个感谢母亲的节日。</a:t>
                </a:r>
                <a:endParaRPr lang="zh-CN" altLang="en-US" sz="120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3848100" y="1208720"/>
            <a:ext cx="449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buSzPct val="25000"/>
            </a:pPr>
            <a:r>
              <a:rPr lang="zh-CN" altLang="en-US" sz="6600" b="1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  <a:r>
              <a:rPr lang="zh-CN" altLang="en-US" sz="5400" b="1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800" b="1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DIRECTORY</a:t>
            </a:r>
            <a:endParaRPr lang="en-US" altLang="zh-CN" sz="5400" b="1">
              <a:solidFill>
                <a:srgbClr val="FF517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90753"/>
            <a:stretch>
              <a:fillRect/>
            </a:stretch>
          </p:blipFill>
          <p:spPr>
            <a:xfrm flipH="1">
              <a:off x="0" y="0"/>
              <a:ext cx="6096000" cy="68580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90753"/>
            <a:stretch>
              <a:fillRect/>
            </a:stretch>
          </p:blipFill>
          <p:spPr>
            <a:xfrm>
              <a:off x="6096000" y="0"/>
              <a:ext cx="6096000" cy="6858000"/>
            </a:xfrm>
            <a:prstGeom prst="rect">
              <a:avLst/>
            </a:prstGeom>
          </p:spPr>
        </p:pic>
      </p:grpSp>
      <p:sp>
        <p:nvSpPr>
          <p:cNvPr id="33" name="矩形: 圆角 32"/>
          <p:cNvSpPr/>
          <p:nvPr/>
        </p:nvSpPr>
        <p:spPr>
          <a:xfrm>
            <a:off x="807720" y="1363980"/>
            <a:ext cx="10576560" cy="4130040"/>
          </a:xfrm>
          <a:prstGeom prst="roundRect">
            <a:avLst>
              <a:gd name="adj" fmla="val 24908"/>
            </a:avLst>
          </a:prstGeom>
          <a:solidFill>
            <a:schemeClr val="bg1"/>
          </a:solidFill>
          <a:ln>
            <a:noFill/>
          </a:ln>
          <a:effectLst>
            <a:outerShdw blurRad="292100" sx="101000" sy="101000" algn="ctr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157" y="2909953"/>
            <a:ext cx="2713534" cy="271353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3430571" y="917776"/>
            <a:ext cx="533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Happy Mother's Day</a:t>
            </a:r>
            <a:endParaRPr lang="zh-CN" altLang="en-US" sz="20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" name="PA-işlíďé"/>
          <p:cNvSpPr txBox="1"/>
          <p:nvPr>
            <p:custDataLst>
              <p:tags r:id="rId4"/>
            </p:custDataLst>
          </p:nvPr>
        </p:nvSpPr>
        <p:spPr>
          <a:xfrm>
            <a:off x="4535739" y="2782669"/>
            <a:ext cx="452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</a:t>
            </a:r>
            <a:r>
              <a:rPr lang="zh-CN" altLang="en-US" sz="3600" b="1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en-US" altLang="zh-CN" sz="3600" b="1">
              <a:solidFill>
                <a:srgbClr val="FF517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ïṧľíḍé"/>
          <p:cNvSpPr txBox="1"/>
          <p:nvPr/>
        </p:nvSpPr>
        <p:spPr>
          <a:xfrm>
            <a:off x="4535739" y="3521189"/>
            <a:ext cx="4928301" cy="59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母亲节（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Mother‘s Day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），是一个感谢母亲的节日。母亲们在这一天通常会收到礼物，康乃馨被视为献给母亲的花。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4" name="PA-íṥ1íḓè"/>
          <p:cNvSpPr/>
          <p:nvPr>
            <p:custDataLst>
              <p:tags r:id="rId5"/>
            </p:custDataLst>
          </p:nvPr>
        </p:nvSpPr>
        <p:spPr>
          <a:xfrm>
            <a:off x="1960959" y="2351957"/>
            <a:ext cx="1984918" cy="1984918"/>
          </a:xfrm>
          <a:prstGeom prst="ellipse">
            <a:avLst/>
          </a:prstGeom>
          <a:solidFill>
            <a:srgbClr val="8FDAF2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chemeClr val="bg1">
                <a:lumMod val="6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45" name="îŝlîde"/>
          <p:cNvSpPr txBox="1"/>
          <p:nvPr/>
        </p:nvSpPr>
        <p:spPr>
          <a:xfrm>
            <a:off x="2212742" y="3270167"/>
            <a:ext cx="148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PART</a:t>
            </a:r>
            <a:endParaRPr lang="en-US" altLang="zh-CN" sz="28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字魂59号-创粗黑" panose="00000500000000000000" pitchFamily="2" charset="-122"/>
            </a:endParaRPr>
          </a:p>
        </p:txBody>
      </p:sp>
      <p:grpSp>
        <p:nvGrpSpPr>
          <p:cNvPr id="46" name="PA-组合 32"/>
          <p:cNvGrpSpPr/>
          <p:nvPr>
            <p:custDataLst>
              <p:tags r:id="rId6"/>
            </p:custDataLst>
          </p:nvPr>
        </p:nvGrpSpPr>
        <p:grpSpPr>
          <a:xfrm>
            <a:off x="2545947" y="2755300"/>
            <a:ext cx="814937" cy="444220"/>
            <a:chOff x="2755943" y="2759702"/>
            <a:chExt cx="814937" cy="444220"/>
          </a:xfrm>
        </p:grpSpPr>
        <p:grpSp>
          <p:nvGrpSpPr>
            <p:cNvPr id="47" name="íṥḷíḍé"/>
            <p:cNvGrpSpPr/>
            <p:nvPr/>
          </p:nvGrpSpPr>
          <p:grpSpPr>
            <a:xfrm>
              <a:off x="2941302" y="2759702"/>
              <a:ext cx="444222" cy="444220"/>
              <a:chOff x="-962888" y="3808044"/>
              <a:chExt cx="444222" cy="444220"/>
            </a:xfrm>
          </p:grpSpPr>
          <p:sp>
            <p:nvSpPr>
              <p:cNvPr id="49" name="PA-íṧḷîḋê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-787351" y="3962697"/>
                <a:ext cx="168853" cy="205561"/>
              </a:xfrm>
              <a:custGeom>
                <a:gdLst>
                  <a:gd name="connsiteX0" fmla="*/ 283816 w 438150"/>
                  <a:gd name="connsiteY0" fmla="*/ 621 h 533400"/>
                  <a:gd name="connsiteX1" fmla="*/ 286102 w 438150"/>
                  <a:gd name="connsiteY1" fmla="*/ 716 h 533400"/>
                  <a:gd name="connsiteX2" fmla="*/ 286102 w 438150"/>
                  <a:gd name="connsiteY2" fmla="*/ 124446 h 533400"/>
                  <a:gd name="connsiteX3" fmla="*/ 286197 w 438150"/>
                  <a:gd name="connsiteY3" fmla="*/ 126160 h 533400"/>
                  <a:gd name="connsiteX4" fmla="*/ 314677 w 438150"/>
                  <a:gd name="connsiteY4" fmla="*/ 153021 h 533400"/>
                  <a:gd name="connsiteX5" fmla="*/ 314677 w 438150"/>
                  <a:gd name="connsiteY5" fmla="*/ 153021 h 533400"/>
                  <a:gd name="connsiteX6" fmla="*/ 438407 w 438150"/>
                  <a:gd name="connsiteY6" fmla="*/ 153021 h 533400"/>
                  <a:gd name="connsiteX7" fmla="*/ 438502 w 438150"/>
                  <a:gd name="connsiteY7" fmla="*/ 155307 h 533400"/>
                  <a:gd name="connsiteX8" fmla="*/ 438502 w 438150"/>
                  <a:gd name="connsiteY8" fmla="*/ 505446 h 533400"/>
                  <a:gd name="connsiteX9" fmla="*/ 409927 w 438150"/>
                  <a:gd name="connsiteY9" fmla="*/ 534021 h 533400"/>
                  <a:gd name="connsiteX10" fmla="*/ 28927 w 438150"/>
                  <a:gd name="connsiteY10" fmla="*/ 534021 h 533400"/>
                  <a:gd name="connsiteX11" fmla="*/ 352 w 438150"/>
                  <a:gd name="connsiteY11" fmla="*/ 505446 h 533400"/>
                  <a:gd name="connsiteX12" fmla="*/ 352 w 438150"/>
                  <a:gd name="connsiteY12" fmla="*/ 29196 h 533400"/>
                  <a:gd name="connsiteX13" fmla="*/ 28927 w 438150"/>
                  <a:gd name="connsiteY13" fmla="*/ 621 h 533400"/>
                  <a:gd name="connsiteX14" fmla="*/ 283816 w 438150"/>
                  <a:gd name="connsiteY14" fmla="*/ 621 h 533400"/>
                  <a:gd name="connsiteX15" fmla="*/ 248002 w 438150"/>
                  <a:gd name="connsiteY15" fmla="*/ 200646 h 533400"/>
                  <a:gd name="connsiteX16" fmla="*/ 152752 w 438150"/>
                  <a:gd name="connsiteY16" fmla="*/ 200646 h 533400"/>
                  <a:gd name="connsiteX17" fmla="*/ 152752 w 438150"/>
                  <a:gd name="connsiteY17" fmla="*/ 410196 h 533400"/>
                  <a:gd name="connsiteX18" fmla="*/ 171802 w 438150"/>
                  <a:gd name="connsiteY18" fmla="*/ 410196 h 533400"/>
                  <a:gd name="connsiteX19" fmla="*/ 171802 w 438150"/>
                  <a:gd name="connsiteY19" fmla="*/ 314946 h 533400"/>
                  <a:gd name="connsiteX20" fmla="*/ 248002 w 438150"/>
                  <a:gd name="connsiteY20" fmla="*/ 314946 h 533400"/>
                  <a:gd name="connsiteX21" fmla="*/ 250098 w 438150"/>
                  <a:gd name="connsiteY21" fmla="*/ 314946 h 533400"/>
                  <a:gd name="connsiteX22" fmla="*/ 305152 w 438150"/>
                  <a:gd name="connsiteY22" fmla="*/ 257796 h 533400"/>
                  <a:gd name="connsiteX23" fmla="*/ 248002 w 438150"/>
                  <a:gd name="connsiteY23" fmla="*/ 200646 h 533400"/>
                  <a:gd name="connsiteX24" fmla="*/ 248002 w 438150"/>
                  <a:gd name="connsiteY24" fmla="*/ 200646 h 533400"/>
                  <a:gd name="connsiteX25" fmla="*/ 248002 w 438150"/>
                  <a:gd name="connsiteY25" fmla="*/ 219696 h 533400"/>
                  <a:gd name="connsiteX26" fmla="*/ 286102 w 438150"/>
                  <a:gd name="connsiteY26" fmla="*/ 257796 h 533400"/>
                  <a:gd name="connsiteX27" fmla="*/ 248002 w 438150"/>
                  <a:gd name="connsiteY27" fmla="*/ 295896 h 533400"/>
                  <a:gd name="connsiteX28" fmla="*/ 248002 w 438150"/>
                  <a:gd name="connsiteY28" fmla="*/ 295896 h 533400"/>
                  <a:gd name="connsiteX29" fmla="*/ 171802 w 438150"/>
                  <a:gd name="connsiteY29" fmla="*/ 295896 h 533400"/>
                  <a:gd name="connsiteX30" fmla="*/ 171802 w 438150"/>
                  <a:gd name="connsiteY30" fmla="*/ 219696 h 533400"/>
                  <a:gd name="connsiteX31" fmla="*/ 248002 w 438150"/>
                  <a:gd name="connsiteY31" fmla="*/ 219696 h 533400"/>
                  <a:gd name="connsiteX32" fmla="*/ 428977 w 438150"/>
                  <a:gd name="connsiteY32" fmla="*/ 133971 h 533400"/>
                  <a:gd name="connsiteX33" fmla="*/ 314677 w 438150"/>
                  <a:gd name="connsiteY33" fmla="*/ 133971 h 533400"/>
                  <a:gd name="connsiteX34" fmla="*/ 313534 w 438150"/>
                  <a:gd name="connsiteY34" fmla="*/ 133876 h 533400"/>
                  <a:gd name="connsiteX35" fmla="*/ 305152 w 438150"/>
                  <a:gd name="connsiteY35" fmla="*/ 124446 h 533400"/>
                  <a:gd name="connsiteX36" fmla="*/ 305152 w 438150"/>
                  <a:gd name="connsiteY36" fmla="*/ 124446 h 533400"/>
                  <a:gd name="connsiteX37" fmla="*/ 305152 w 438150"/>
                  <a:gd name="connsiteY37" fmla="*/ 10146 h 533400"/>
                  <a:gd name="connsiteX38" fmla="*/ 428977 w 438150"/>
                  <a:gd name="connsiteY38" fmla="*/ 133971 h 5334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8150" h="533400">
                    <a:moveTo>
                      <a:pt x="283816" y="621"/>
                    </a:moveTo>
                    <a:cubicBezTo>
                      <a:pt x="284578" y="621"/>
                      <a:pt x="285340" y="621"/>
                      <a:pt x="286102" y="716"/>
                    </a:cubicBezTo>
                    <a:lnTo>
                      <a:pt x="286102" y="124446"/>
                    </a:lnTo>
                    <a:lnTo>
                      <a:pt x="286197" y="126160"/>
                    </a:lnTo>
                    <a:cubicBezTo>
                      <a:pt x="287055" y="141115"/>
                      <a:pt x="299532" y="153021"/>
                      <a:pt x="314677" y="153021"/>
                    </a:cubicBezTo>
                    <a:lnTo>
                      <a:pt x="314677" y="153021"/>
                    </a:lnTo>
                    <a:lnTo>
                      <a:pt x="438407" y="153021"/>
                    </a:lnTo>
                    <a:cubicBezTo>
                      <a:pt x="438502" y="153783"/>
                      <a:pt x="438502" y="154545"/>
                      <a:pt x="438502" y="155307"/>
                    </a:cubicBezTo>
                    <a:lnTo>
                      <a:pt x="438502" y="505446"/>
                    </a:lnTo>
                    <a:cubicBezTo>
                      <a:pt x="438502" y="521257"/>
                      <a:pt x="425739" y="534021"/>
                      <a:pt x="409927" y="534021"/>
                    </a:cubicBezTo>
                    <a:lnTo>
                      <a:pt x="28927" y="534021"/>
                    </a:lnTo>
                    <a:cubicBezTo>
                      <a:pt x="13115" y="534021"/>
                      <a:pt x="352" y="521257"/>
                      <a:pt x="352" y="505446"/>
                    </a:cubicBezTo>
                    <a:lnTo>
                      <a:pt x="352" y="29196"/>
                    </a:lnTo>
                    <a:cubicBezTo>
                      <a:pt x="352" y="13385"/>
                      <a:pt x="13115" y="621"/>
                      <a:pt x="28927" y="621"/>
                    </a:cubicBezTo>
                    <a:lnTo>
                      <a:pt x="283816" y="621"/>
                    </a:lnTo>
                    <a:close/>
                    <a:moveTo>
                      <a:pt x="248002" y="200646"/>
                    </a:moveTo>
                    <a:lnTo>
                      <a:pt x="152752" y="200646"/>
                    </a:lnTo>
                    <a:lnTo>
                      <a:pt x="152752" y="410196"/>
                    </a:lnTo>
                    <a:lnTo>
                      <a:pt x="171802" y="410196"/>
                    </a:lnTo>
                    <a:lnTo>
                      <a:pt x="171802" y="314946"/>
                    </a:lnTo>
                    <a:lnTo>
                      <a:pt x="248002" y="314946"/>
                    </a:lnTo>
                    <a:lnTo>
                      <a:pt x="250098" y="314946"/>
                    </a:lnTo>
                    <a:cubicBezTo>
                      <a:pt x="280673" y="313803"/>
                      <a:pt x="305152" y="288657"/>
                      <a:pt x="305152" y="257796"/>
                    </a:cubicBezTo>
                    <a:cubicBezTo>
                      <a:pt x="305152" y="226268"/>
                      <a:pt x="279530" y="200646"/>
                      <a:pt x="248002" y="200646"/>
                    </a:cubicBezTo>
                    <a:lnTo>
                      <a:pt x="248002" y="200646"/>
                    </a:lnTo>
                    <a:close/>
                    <a:moveTo>
                      <a:pt x="248002" y="219696"/>
                    </a:moveTo>
                    <a:cubicBezTo>
                      <a:pt x="269052" y="219696"/>
                      <a:pt x="286102" y="236746"/>
                      <a:pt x="286102" y="257796"/>
                    </a:cubicBezTo>
                    <a:cubicBezTo>
                      <a:pt x="286102" y="278846"/>
                      <a:pt x="269052" y="295896"/>
                      <a:pt x="248002" y="295896"/>
                    </a:cubicBezTo>
                    <a:lnTo>
                      <a:pt x="248002" y="295896"/>
                    </a:lnTo>
                    <a:lnTo>
                      <a:pt x="171802" y="295896"/>
                    </a:lnTo>
                    <a:lnTo>
                      <a:pt x="171802" y="219696"/>
                    </a:lnTo>
                    <a:lnTo>
                      <a:pt x="248002" y="219696"/>
                    </a:lnTo>
                    <a:close/>
                    <a:moveTo>
                      <a:pt x="428977" y="133971"/>
                    </a:moveTo>
                    <a:lnTo>
                      <a:pt x="314677" y="133971"/>
                    </a:lnTo>
                    <a:lnTo>
                      <a:pt x="313534" y="133876"/>
                    </a:lnTo>
                    <a:cubicBezTo>
                      <a:pt x="308772" y="133304"/>
                      <a:pt x="305152" y="129304"/>
                      <a:pt x="305152" y="124446"/>
                    </a:cubicBezTo>
                    <a:lnTo>
                      <a:pt x="305152" y="124446"/>
                    </a:lnTo>
                    <a:lnTo>
                      <a:pt x="305152" y="10146"/>
                    </a:lnTo>
                    <a:lnTo>
                      <a:pt x="428977" y="1339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PA-ï$ḷîḓê"/>
              <p:cNvSpPr/>
              <p:nvPr>
                <p:custDataLst>
                  <p:tags r:id="rId8"/>
                </p:custDataLst>
              </p:nvPr>
            </p:nvSpPr>
            <p:spPr>
              <a:xfrm>
                <a:off x="-962888" y="3808044"/>
                <a:ext cx="444222" cy="444220"/>
              </a:xfrm>
              <a:prstGeom prst="ellipse">
                <a:avLst/>
              </a:pr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3"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PA-îŝlîde"/>
            <p:cNvSpPr txBox="1"/>
            <p:nvPr>
              <p:custDataLst>
                <p:tags r:id="rId9"/>
              </p:custDataLst>
            </p:nvPr>
          </p:nvSpPr>
          <p:spPr>
            <a:xfrm>
              <a:off x="2755943" y="2790073"/>
              <a:ext cx="8149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字魂59号-创粗黑" panose="00000500000000000000" pitchFamily="2" charset="-122"/>
                </a:rPr>
                <a:t>01</a:t>
              </a:r>
              <a:endPara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0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1.2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h-#ppt_h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/2*($)^6">
                                          <p:val>
                                            <p:fltVal val="0"/>
                                          </p:val>
                                        </p:tav>
                                        <p:tav tm="50000" fmla="#ppt_w-#ppt_w/2*(2-$)^6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4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  <p:bldP spid="42" grpId="0"/>
      <p:bldP spid="43" grpId="0"/>
      <p:bldP spid="44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90753"/>
          <a:stretch>
            <a:fillRect/>
          </a:stretch>
        </p:blipFill>
        <p:spPr>
          <a:xfrm rot="5400000">
            <a:off x="2667002" y="-2667000"/>
            <a:ext cx="6857999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4746" y="222904"/>
            <a:ext cx="11722510" cy="641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1" t="5162" r="10932" b="70322"/>
          <a:stretch>
            <a:fillRect/>
          </a:stretch>
        </p:blipFill>
        <p:spPr>
          <a:xfrm>
            <a:off x="339213" y="368709"/>
            <a:ext cx="693174" cy="581043"/>
          </a:xfrm>
          <a:prstGeom prst="rect">
            <a:avLst/>
          </a:prstGeom>
        </p:spPr>
      </p:pic>
      <p:sp>
        <p:nvSpPr>
          <p:cNvPr id="7" name="PA-işlíďé"/>
          <p:cNvSpPr txBox="1"/>
          <p:nvPr>
            <p:custDataLst>
              <p:tags r:id="rId4"/>
            </p:custDataLst>
          </p:nvPr>
        </p:nvSpPr>
        <p:spPr>
          <a:xfrm>
            <a:off x="1032387" y="428397"/>
            <a:ext cx="226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en-US" altLang="zh-CN" sz="2400" b="1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37765" y="1980232"/>
            <a:ext cx="8439701" cy="3729215"/>
            <a:chOff x="2637765" y="1980232"/>
            <a:chExt cx="8439701" cy="3729215"/>
          </a:xfrm>
        </p:grpSpPr>
        <p:cxnSp>
          <p:nvCxnSpPr>
            <p:cNvPr id="9" name="Google Shape;1275;p38"/>
            <p:cNvCxnSpPr>
              <a:stCxn id="14" idx="6"/>
              <a:endCxn id="15" idx="2"/>
            </p:cNvCxnSpPr>
            <p:nvPr/>
          </p:nvCxnSpPr>
          <p:spPr>
            <a:xfrm rot="10800000" flipH="1">
              <a:off x="8463748" y="2265247"/>
              <a:ext cx="2384800" cy="3291600"/>
            </a:xfrm>
            <a:prstGeom prst="straightConnector1">
              <a:avLst/>
            </a:prstGeom>
            <a:noFill/>
            <a:ln w="28575" cap="flat" cmpd="sng">
              <a:solidFill>
                <a:srgbClr val="8BD6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278;p38"/>
            <p:cNvCxnSpPr>
              <a:stCxn id="13" idx="6"/>
              <a:endCxn id="14" idx="2"/>
            </p:cNvCxnSpPr>
            <p:nvPr/>
          </p:nvCxnSpPr>
          <p:spPr>
            <a:xfrm>
              <a:off x="5808832" y="2132864"/>
              <a:ext cx="2349600" cy="3424000"/>
            </a:xfrm>
            <a:prstGeom prst="straightConnector1">
              <a:avLst/>
            </a:prstGeom>
            <a:noFill/>
            <a:ln w="28575" cap="flat" cmpd="sng">
              <a:solidFill>
                <a:srgbClr val="8BD6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280;p38"/>
            <p:cNvCxnSpPr>
              <a:stCxn id="12" idx="7"/>
              <a:endCxn id="13" idx="2"/>
            </p:cNvCxnSpPr>
            <p:nvPr/>
          </p:nvCxnSpPr>
          <p:spPr>
            <a:xfrm rot="10800000" flipH="1">
              <a:off x="2898269" y="2132943"/>
              <a:ext cx="2605200" cy="3316000"/>
            </a:xfrm>
            <a:prstGeom prst="straightConnector1">
              <a:avLst/>
            </a:prstGeom>
            <a:noFill/>
            <a:ln w="28575" cap="flat" cmpd="sng">
              <a:solidFill>
                <a:srgbClr val="8BD6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1281;p38"/>
            <p:cNvSpPr/>
            <p:nvPr/>
          </p:nvSpPr>
          <p:spPr>
            <a:xfrm>
              <a:off x="2637765" y="5404247"/>
              <a:ext cx="305200" cy="305200"/>
            </a:xfrm>
            <a:prstGeom prst="ellipse">
              <a:avLst/>
            </a:prstGeom>
            <a:solidFill>
              <a:srgbClr val="8BD6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13" name="Google Shape;1279;p38"/>
            <p:cNvSpPr/>
            <p:nvPr/>
          </p:nvSpPr>
          <p:spPr>
            <a:xfrm>
              <a:off x="5503632" y="1980264"/>
              <a:ext cx="305200" cy="305200"/>
            </a:xfrm>
            <a:prstGeom prst="ellipse">
              <a:avLst/>
            </a:prstGeom>
            <a:solidFill>
              <a:srgbClr val="FABDD6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Google Shape;1276;p38"/>
            <p:cNvSpPr/>
            <p:nvPr/>
          </p:nvSpPr>
          <p:spPr>
            <a:xfrm>
              <a:off x="8158548" y="5404247"/>
              <a:ext cx="305200" cy="305200"/>
            </a:xfrm>
            <a:prstGeom prst="ellipse">
              <a:avLst/>
            </a:prstGeom>
            <a:solidFill>
              <a:srgbClr val="8BD6F0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15" name="Google Shape;1277;p38"/>
            <p:cNvSpPr/>
            <p:nvPr/>
          </p:nvSpPr>
          <p:spPr>
            <a:xfrm rot="-3598551">
              <a:off x="10772089" y="1980232"/>
              <a:ext cx="305377" cy="305377"/>
            </a:xfrm>
            <a:prstGeom prst="ellipse">
              <a:avLst/>
            </a:prstGeom>
            <a:solidFill>
              <a:srgbClr val="FABD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6" name="Google Shape;1282;p38"/>
          <p:cNvSpPr txBox="1"/>
          <p:nvPr/>
        </p:nvSpPr>
        <p:spPr>
          <a:xfrm>
            <a:off x="3545364" y="4850432"/>
            <a:ext cx="24068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点击在此输入说明文本点击在此输入说明文本</a:t>
            </a:r>
            <a:endParaRPr lang="en-US" altLang="zh-CN" sz="1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Google Shape;1294;p38"/>
          <p:cNvSpPr txBox="1"/>
          <p:nvPr/>
        </p:nvSpPr>
        <p:spPr>
          <a:xfrm>
            <a:off x="8925698" y="4850432"/>
            <a:ext cx="24068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点击在此输入说明文本点击在此输入说明文本</a:t>
            </a:r>
            <a:endParaRPr lang="en-US" altLang="zh-CN" sz="1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8" name="Google Shape;1295;p38"/>
          <p:cNvSpPr txBox="1"/>
          <p:nvPr/>
        </p:nvSpPr>
        <p:spPr>
          <a:xfrm>
            <a:off x="6235531" y="2132864"/>
            <a:ext cx="24068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点击在此输入说明文本点击在此输入说明文本</a:t>
            </a:r>
            <a:endParaRPr lang="en-US" altLang="zh-CN" sz="1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Google Shape;1296;p38"/>
          <p:cNvSpPr txBox="1"/>
          <p:nvPr/>
        </p:nvSpPr>
        <p:spPr>
          <a:xfrm>
            <a:off x="759767" y="2138667"/>
            <a:ext cx="24068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点击在此输入说明文本点击在此输入说明文本</a:t>
            </a:r>
            <a:endParaRPr lang="en-US" altLang="zh-CN" sz="140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9599" y="3233099"/>
            <a:ext cx="10972802" cy="1142400"/>
            <a:chOff x="609599" y="3233099"/>
            <a:chExt cx="10972802" cy="1142400"/>
          </a:xfrm>
        </p:grpSpPr>
        <p:sp>
          <p:nvSpPr>
            <p:cNvPr id="21" name="Google Shape;1273;p38"/>
            <p:cNvSpPr/>
            <p:nvPr/>
          </p:nvSpPr>
          <p:spPr>
            <a:xfrm>
              <a:off x="609599" y="3233099"/>
              <a:ext cx="2970400" cy="1142400"/>
            </a:xfrm>
            <a:prstGeom prst="chevron">
              <a:avLst>
                <a:gd name="adj" fmla="val 50000"/>
              </a:avLst>
            </a:prstGeom>
            <a:solidFill>
              <a:srgbClr val="FABD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Google Shape;1283;p38"/>
            <p:cNvSpPr/>
            <p:nvPr/>
          </p:nvSpPr>
          <p:spPr>
            <a:xfrm>
              <a:off x="3277067" y="3233099"/>
              <a:ext cx="2970400" cy="1142400"/>
            </a:xfrm>
            <a:prstGeom prst="chevron">
              <a:avLst>
                <a:gd name="adj" fmla="val 50000"/>
              </a:avLst>
            </a:prstGeom>
            <a:solidFill>
              <a:srgbClr val="8BD6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23" name="Google Shape;1284;p38"/>
            <p:cNvSpPr/>
            <p:nvPr/>
          </p:nvSpPr>
          <p:spPr>
            <a:xfrm>
              <a:off x="5944533" y="3233099"/>
              <a:ext cx="2970400" cy="1142400"/>
            </a:xfrm>
            <a:prstGeom prst="chevron">
              <a:avLst>
                <a:gd name="adj" fmla="val 50000"/>
              </a:avLst>
            </a:prstGeom>
            <a:solidFill>
              <a:srgbClr val="FABD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24" name="Google Shape;1285;p38"/>
            <p:cNvSpPr/>
            <p:nvPr/>
          </p:nvSpPr>
          <p:spPr>
            <a:xfrm>
              <a:off x="8612001" y="3233099"/>
              <a:ext cx="2970400" cy="1142400"/>
            </a:xfrm>
            <a:prstGeom prst="chevron">
              <a:avLst>
                <a:gd name="adj" fmla="val 50000"/>
              </a:avLst>
            </a:prstGeom>
            <a:solidFill>
              <a:srgbClr val="8BD6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25" name="Google Shape;1286;p38"/>
            <p:cNvSpPr txBox="1"/>
            <p:nvPr/>
          </p:nvSpPr>
          <p:spPr>
            <a:xfrm>
              <a:off x="1218465" y="3603100"/>
              <a:ext cx="1308800" cy="4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defTabSz="913765">
                <a:buSzPct val="25000"/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  <a:endParaRPr lang="en-US" altLang="zh-CN" sz="2000" b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Google Shape;1287;p38"/>
            <p:cNvSpPr txBox="1"/>
            <p:nvPr/>
          </p:nvSpPr>
          <p:spPr>
            <a:xfrm>
              <a:off x="3835565" y="3603100"/>
              <a:ext cx="1308800" cy="4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defTabSz="913765">
                <a:buSzPct val="25000"/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  <a:endParaRPr lang="en-US" altLang="zh-CN" sz="2000" b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Google Shape;1288;p38"/>
            <p:cNvSpPr txBox="1"/>
            <p:nvPr/>
          </p:nvSpPr>
          <p:spPr>
            <a:xfrm>
              <a:off x="6548365" y="3603100"/>
              <a:ext cx="1308800" cy="4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defTabSz="913765">
                <a:buSzPct val="25000"/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  <a:endParaRPr lang="en-US" altLang="zh-CN" sz="2000" b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Google Shape;1289;p38"/>
            <p:cNvSpPr txBox="1"/>
            <p:nvPr/>
          </p:nvSpPr>
          <p:spPr>
            <a:xfrm>
              <a:off x="9161665" y="3603100"/>
              <a:ext cx="1308800" cy="40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defTabSz="913765">
                <a:buSzPct val="25000"/>
                <a:defRPr/>
              </a:pPr>
              <a:r>
                <a:rPr lang="zh-CN" altLang="en-US" sz="2000" b="1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  <a:endParaRPr lang="en-US" altLang="zh-CN" sz="2000" b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Google Shape;1290;p38"/>
            <p:cNvSpPr/>
            <p:nvPr/>
          </p:nvSpPr>
          <p:spPr>
            <a:xfrm>
              <a:off x="2637765" y="3539892"/>
              <a:ext cx="528800" cy="528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30" name="Google Shape;1291;p38"/>
            <p:cNvSpPr/>
            <p:nvPr/>
          </p:nvSpPr>
          <p:spPr>
            <a:xfrm>
              <a:off x="5280048" y="3539892"/>
              <a:ext cx="528800" cy="528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Google Shape;1292;p38"/>
            <p:cNvSpPr/>
            <p:nvPr/>
          </p:nvSpPr>
          <p:spPr>
            <a:xfrm>
              <a:off x="7970199" y="3539892"/>
              <a:ext cx="528800" cy="528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sp>
          <p:nvSpPr>
            <p:cNvPr id="32" name="Google Shape;1293;p38"/>
            <p:cNvSpPr/>
            <p:nvPr/>
          </p:nvSpPr>
          <p:spPr>
            <a:xfrm>
              <a:off x="10660365" y="3539892"/>
              <a:ext cx="528800" cy="528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grpSp>
          <p:nvGrpSpPr>
            <p:cNvPr id="33" name="Google Shape;1297;p38"/>
            <p:cNvGrpSpPr/>
            <p:nvPr/>
          </p:nvGrpSpPr>
          <p:grpSpPr>
            <a:xfrm>
              <a:off x="2796974" y="3695285"/>
              <a:ext cx="210383" cy="218015"/>
              <a:chOff x="3357325" y="2093500"/>
              <a:chExt cx="311525" cy="322825"/>
            </a:xfrm>
            <a:solidFill>
              <a:srgbClr val="C7A952"/>
            </a:solidFill>
          </p:grpSpPr>
          <p:sp>
            <p:nvSpPr>
              <p:cNvPr id="45" name="Google Shape;1298;p38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rgbClr val="FABD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435D7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6" name="Google Shape;1299;p38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ABD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435D7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7" name="Google Shape;1300;p38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rect l="l" t="t" r="r" b="b"/>
                <a:pathLst>
                  <a:path w="3387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rgbClr val="FABD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435D7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4" name="Google Shape;1301;p38"/>
            <p:cNvGrpSpPr/>
            <p:nvPr/>
          </p:nvGrpSpPr>
          <p:grpSpPr>
            <a:xfrm>
              <a:off x="5381631" y="3641500"/>
              <a:ext cx="325636" cy="325585"/>
              <a:chOff x="2685825" y="840375"/>
              <a:chExt cx="481900" cy="481825"/>
            </a:xfrm>
            <a:solidFill>
              <a:srgbClr val="488257"/>
            </a:solidFill>
          </p:grpSpPr>
          <p:sp>
            <p:nvSpPr>
              <p:cNvPr id="43" name="Google Shape;1302;p38"/>
              <p:cNvSpPr/>
              <p:nvPr/>
            </p:nvSpPr>
            <p:spPr>
              <a:xfrm>
                <a:off x="2685825" y="840375"/>
                <a:ext cx="481900" cy="481825"/>
              </a:xfrm>
              <a:custGeom>
                <a:rect l="l" t="t" r="r" b="b"/>
                <a:pathLst>
                  <a:path w="19276" h="19273" extrusionOk="0">
                    <a:moveTo>
                      <a:pt x="9600" y="4592"/>
                    </a:moveTo>
                    <a:cubicBezTo>
                      <a:pt x="12403" y="4592"/>
                      <a:pt x="14683" y="6872"/>
                      <a:pt x="14683" y="9675"/>
                    </a:cubicBezTo>
                    <a:cubicBezTo>
                      <a:pt x="14683" y="12476"/>
                      <a:pt x="12403" y="14755"/>
                      <a:pt x="9600" y="14755"/>
                    </a:cubicBezTo>
                    <a:cubicBezTo>
                      <a:pt x="6799" y="14755"/>
                      <a:pt x="4520" y="12476"/>
                      <a:pt x="4520" y="9675"/>
                    </a:cubicBezTo>
                    <a:cubicBezTo>
                      <a:pt x="4520" y="6872"/>
                      <a:pt x="6799" y="4592"/>
                      <a:pt x="9600" y="4592"/>
                    </a:cubicBezTo>
                    <a:close/>
                    <a:moveTo>
                      <a:pt x="8471" y="0"/>
                    </a:moveTo>
                    <a:cubicBezTo>
                      <a:pt x="8212" y="0"/>
                      <a:pt x="7986" y="175"/>
                      <a:pt x="7923" y="428"/>
                    </a:cubicBezTo>
                    <a:lnTo>
                      <a:pt x="7691" y="1427"/>
                    </a:lnTo>
                    <a:cubicBezTo>
                      <a:pt x="6778" y="1635"/>
                      <a:pt x="5908" y="1993"/>
                      <a:pt x="5116" y="2490"/>
                    </a:cubicBezTo>
                    <a:lnTo>
                      <a:pt x="4300" y="2002"/>
                    </a:lnTo>
                    <a:cubicBezTo>
                      <a:pt x="4210" y="1949"/>
                      <a:pt x="4110" y="1922"/>
                      <a:pt x="4010" y="1922"/>
                    </a:cubicBezTo>
                    <a:cubicBezTo>
                      <a:pt x="3864" y="1922"/>
                      <a:pt x="3719" y="1978"/>
                      <a:pt x="3611" y="2087"/>
                    </a:cubicBezTo>
                    <a:lnTo>
                      <a:pt x="2015" y="3683"/>
                    </a:lnTo>
                    <a:cubicBezTo>
                      <a:pt x="1831" y="3866"/>
                      <a:pt x="1798" y="4153"/>
                      <a:pt x="1930" y="4372"/>
                    </a:cubicBezTo>
                    <a:lnTo>
                      <a:pt x="2418" y="5188"/>
                    </a:lnTo>
                    <a:cubicBezTo>
                      <a:pt x="1921" y="5980"/>
                      <a:pt x="1563" y="6851"/>
                      <a:pt x="1355" y="7766"/>
                    </a:cubicBezTo>
                    <a:lnTo>
                      <a:pt x="431" y="7995"/>
                    </a:lnTo>
                    <a:cubicBezTo>
                      <a:pt x="178" y="8058"/>
                      <a:pt x="0" y="8284"/>
                      <a:pt x="3" y="8546"/>
                    </a:cubicBezTo>
                    <a:lnTo>
                      <a:pt x="3" y="10804"/>
                    </a:lnTo>
                    <a:cubicBezTo>
                      <a:pt x="0" y="11060"/>
                      <a:pt x="178" y="11286"/>
                      <a:pt x="428" y="11349"/>
                    </a:cubicBezTo>
                    <a:lnTo>
                      <a:pt x="1352" y="11581"/>
                    </a:lnTo>
                    <a:cubicBezTo>
                      <a:pt x="1560" y="12494"/>
                      <a:pt x="1921" y="13364"/>
                      <a:pt x="2418" y="14159"/>
                    </a:cubicBezTo>
                    <a:lnTo>
                      <a:pt x="1927" y="14972"/>
                    </a:lnTo>
                    <a:cubicBezTo>
                      <a:pt x="1795" y="15195"/>
                      <a:pt x="1831" y="15478"/>
                      <a:pt x="2012" y="15662"/>
                    </a:cubicBezTo>
                    <a:lnTo>
                      <a:pt x="3611" y="17261"/>
                    </a:lnTo>
                    <a:cubicBezTo>
                      <a:pt x="3720" y="17368"/>
                      <a:pt x="3864" y="17424"/>
                      <a:pt x="4011" y="17424"/>
                    </a:cubicBezTo>
                    <a:cubicBezTo>
                      <a:pt x="4110" y="17424"/>
                      <a:pt x="4210" y="17398"/>
                      <a:pt x="4300" y="17345"/>
                    </a:cubicBezTo>
                    <a:lnTo>
                      <a:pt x="5113" y="16854"/>
                    </a:lnTo>
                    <a:cubicBezTo>
                      <a:pt x="5908" y="17351"/>
                      <a:pt x="6778" y="17712"/>
                      <a:pt x="7691" y="17920"/>
                    </a:cubicBezTo>
                    <a:lnTo>
                      <a:pt x="7923" y="18844"/>
                    </a:lnTo>
                    <a:cubicBezTo>
                      <a:pt x="7983" y="19094"/>
                      <a:pt x="8212" y="19272"/>
                      <a:pt x="8471" y="19272"/>
                    </a:cubicBezTo>
                    <a:lnTo>
                      <a:pt x="10729" y="19272"/>
                    </a:lnTo>
                    <a:cubicBezTo>
                      <a:pt x="10988" y="19272"/>
                      <a:pt x="11214" y="19097"/>
                      <a:pt x="11277" y="18844"/>
                    </a:cubicBezTo>
                    <a:lnTo>
                      <a:pt x="11509" y="17920"/>
                    </a:lnTo>
                    <a:cubicBezTo>
                      <a:pt x="12421" y="17712"/>
                      <a:pt x="13292" y="17354"/>
                      <a:pt x="14084" y="16857"/>
                    </a:cubicBezTo>
                    <a:lnTo>
                      <a:pt x="14900" y="17345"/>
                    </a:lnTo>
                    <a:cubicBezTo>
                      <a:pt x="14989" y="17399"/>
                      <a:pt x="15090" y="17425"/>
                      <a:pt x="15190" y="17425"/>
                    </a:cubicBezTo>
                    <a:cubicBezTo>
                      <a:pt x="15336" y="17425"/>
                      <a:pt x="15480" y="17369"/>
                      <a:pt x="15589" y="17261"/>
                    </a:cubicBezTo>
                    <a:lnTo>
                      <a:pt x="17185" y="15665"/>
                    </a:lnTo>
                    <a:cubicBezTo>
                      <a:pt x="17369" y="15481"/>
                      <a:pt x="17402" y="15195"/>
                      <a:pt x="17270" y="14975"/>
                    </a:cubicBezTo>
                    <a:lnTo>
                      <a:pt x="16782" y="14159"/>
                    </a:lnTo>
                    <a:cubicBezTo>
                      <a:pt x="17279" y="13367"/>
                      <a:pt x="17637" y="12497"/>
                      <a:pt x="17845" y="11584"/>
                    </a:cubicBezTo>
                    <a:lnTo>
                      <a:pt x="18844" y="11352"/>
                    </a:lnTo>
                    <a:cubicBezTo>
                      <a:pt x="19097" y="11289"/>
                      <a:pt x="19275" y="11063"/>
                      <a:pt x="19275" y="10804"/>
                    </a:cubicBezTo>
                    <a:lnTo>
                      <a:pt x="19275" y="8546"/>
                    </a:lnTo>
                    <a:cubicBezTo>
                      <a:pt x="19275" y="8287"/>
                      <a:pt x="19097" y="8061"/>
                      <a:pt x="18847" y="7998"/>
                    </a:cubicBezTo>
                    <a:lnTo>
                      <a:pt x="17848" y="7766"/>
                    </a:lnTo>
                    <a:cubicBezTo>
                      <a:pt x="17640" y="6854"/>
                      <a:pt x="17279" y="5983"/>
                      <a:pt x="16782" y="5188"/>
                    </a:cubicBezTo>
                    <a:lnTo>
                      <a:pt x="17273" y="4375"/>
                    </a:lnTo>
                    <a:cubicBezTo>
                      <a:pt x="17405" y="4153"/>
                      <a:pt x="17369" y="3869"/>
                      <a:pt x="17188" y="3686"/>
                    </a:cubicBezTo>
                    <a:lnTo>
                      <a:pt x="15589" y="2090"/>
                    </a:lnTo>
                    <a:cubicBezTo>
                      <a:pt x="15480" y="1980"/>
                      <a:pt x="15335" y="1923"/>
                      <a:pt x="15188" y="1923"/>
                    </a:cubicBezTo>
                    <a:cubicBezTo>
                      <a:pt x="15089" y="1923"/>
                      <a:pt x="14989" y="1949"/>
                      <a:pt x="14900" y="2002"/>
                    </a:cubicBezTo>
                    <a:lnTo>
                      <a:pt x="14087" y="2493"/>
                    </a:lnTo>
                    <a:cubicBezTo>
                      <a:pt x="13292" y="1996"/>
                      <a:pt x="12421" y="1635"/>
                      <a:pt x="11509" y="1427"/>
                    </a:cubicBezTo>
                    <a:lnTo>
                      <a:pt x="11277" y="428"/>
                    </a:lnTo>
                    <a:cubicBezTo>
                      <a:pt x="11217" y="178"/>
                      <a:pt x="10988" y="0"/>
                      <a:pt x="10729" y="0"/>
                    </a:cubicBez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435D7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4" name="Google Shape;1303;p38"/>
              <p:cNvSpPr/>
              <p:nvPr/>
            </p:nvSpPr>
            <p:spPr>
              <a:xfrm>
                <a:off x="2819200" y="983400"/>
                <a:ext cx="205475" cy="197625"/>
              </a:xfrm>
              <a:custGeom>
                <a:rect l="l" t="t" r="r" b="b"/>
                <a:pathLst>
                  <a:path w="8219" h="7904" extrusionOk="0">
                    <a:moveTo>
                      <a:pt x="4265" y="1129"/>
                    </a:moveTo>
                    <a:cubicBezTo>
                      <a:pt x="4629" y="1129"/>
                      <a:pt x="4996" y="1199"/>
                      <a:pt x="5346" y="1343"/>
                    </a:cubicBezTo>
                    <a:cubicBezTo>
                      <a:pt x="6400" y="1780"/>
                      <a:pt x="7089" y="2810"/>
                      <a:pt x="7089" y="3954"/>
                    </a:cubicBezTo>
                    <a:cubicBezTo>
                      <a:pt x="7086" y="5511"/>
                      <a:pt x="5825" y="6773"/>
                      <a:pt x="4265" y="6776"/>
                    </a:cubicBezTo>
                    <a:cubicBezTo>
                      <a:pt x="3124" y="6776"/>
                      <a:pt x="2094" y="6089"/>
                      <a:pt x="1657" y="5032"/>
                    </a:cubicBezTo>
                    <a:cubicBezTo>
                      <a:pt x="1221" y="3978"/>
                      <a:pt x="1461" y="2765"/>
                      <a:pt x="2268" y="1958"/>
                    </a:cubicBezTo>
                    <a:cubicBezTo>
                      <a:pt x="2808" y="1416"/>
                      <a:pt x="3530" y="1129"/>
                      <a:pt x="4265" y="1129"/>
                    </a:cubicBezTo>
                    <a:close/>
                    <a:moveTo>
                      <a:pt x="4265" y="0"/>
                    </a:moveTo>
                    <a:cubicBezTo>
                      <a:pt x="2666" y="0"/>
                      <a:pt x="1227" y="964"/>
                      <a:pt x="612" y="2440"/>
                    </a:cubicBezTo>
                    <a:cubicBezTo>
                      <a:pt x="1" y="3918"/>
                      <a:pt x="341" y="5616"/>
                      <a:pt x="1470" y="6749"/>
                    </a:cubicBezTo>
                    <a:cubicBezTo>
                      <a:pt x="2226" y="7504"/>
                      <a:pt x="3237" y="7905"/>
                      <a:pt x="4265" y="7905"/>
                    </a:cubicBezTo>
                    <a:cubicBezTo>
                      <a:pt x="4774" y="7905"/>
                      <a:pt x="5288" y="7806"/>
                      <a:pt x="5777" y="7604"/>
                    </a:cubicBezTo>
                    <a:cubicBezTo>
                      <a:pt x="7255" y="6993"/>
                      <a:pt x="8219" y="5550"/>
                      <a:pt x="8219" y="3954"/>
                    </a:cubicBezTo>
                    <a:cubicBezTo>
                      <a:pt x="8216" y="1771"/>
                      <a:pt x="6448" y="3"/>
                      <a:pt x="4265" y="0"/>
                    </a:cubicBezTo>
                    <a:close/>
                  </a:path>
                </a:pathLst>
              </a:custGeom>
              <a:grpFill/>
              <a:ln>
                <a:solidFill>
                  <a:srgbClr val="8BD6F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435D74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35" name="Google Shape;1304;p38"/>
            <p:cNvSpPr/>
            <p:nvPr/>
          </p:nvSpPr>
          <p:spPr>
            <a:xfrm>
              <a:off x="8071779" y="3653144"/>
              <a:ext cx="325637" cy="302296"/>
            </a:xfrm>
            <a:custGeom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rgbClr val="FABD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Arial"/>
                <a:sym typeface="字魂105号-简雅黑" panose="00000500000000000000" pitchFamily="2" charset="-122"/>
              </a:endParaRPr>
            </a:p>
          </p:txBody>
        </p:sp>
        <p:grpSp>
          <p:nvGrpSpPr>
            <p:cNvPr id="36" name="Google Shape;1305;p38"/>
            <p:cNvGrpSpPr/>
            <p:nvPr/>
          </p:nvGrpSpPr>
          <p:grpSpPr>
            <a:xfrm>
              <a:off x="10761944" y="3641471"/>
              <a:ext cx="325643" cy="325643"/>
              <a:chOff x="3273500" y="2205950"/>
              <a:chExt cx="793475" cy="793475"/>
            </a:xfrm>
            <a:solidFill>
              <a:srgbClr val="488257"/>
            </a:solidFill>
          </p:grpSpPr>
          <p:sp>
            <p:nvSpPr>
              <p:cNvPr id="37" name="Google Shape;1306;p38"/>
              <p:cNvSpPr/>
              <p:nvPr/>
            </p:nvSpPr>
            <p:spPr>
              <a:xfrm>
                <a:off x="3413000" y="2672400"/>
                <a:ext cx="185975" cy="93000"/>
              </a:xfrm>
              <a:custGeom>
                <a:rect l="l" t="t" r="r" b="b"/>
                <a:pathLst>
                  <a:path w="7439" h="3720" extrusionOk="0">
                    <a:moveTo>
                      <a:pt x="3719" y="1"/>
                    </a:moveTo>
                    <a:cubicBezTo>
                      <a:pt x="1668" y="1"/>
                      <a:pt x="0" y="1668"/>
                      <a:pt x="0" y="3720"/>
                    </a:cubicBezTo>
                    <a:lnTo>
                      <a:pt x="7438" y="3720"/>
                    </a:lnTo>
                    <a:cubicBezTo>
                      <a:pt x="7438" y="1668"/>
                      <a:pt x="5771" y="1"/>
                      <a:pt x="3719" y="1"/>
                    </a:cubicBez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8" name="Google Shape;1307;p38"/>
              <p:cNvSpPr/>
              <p:nvPr/>
            </p:nvSpPr>
            <p:spPr>
              <a:xfrm>
                <a:off x="3459475" y="2532950"/>
                <a:ext cx="93000" cy="93000"/>
              </a:xfrm>
              <a:custGeom>
                <a:rect l="l" t="t" r="r" b="b"/>
                <a:pathLst>
                  <a:path w="3720" h="3720" extrusionOk="0">
                    <a:moveTo>
                      <a:pt x="1860" y="0"/>
                    </a:moveTo>
                    <a:cubicBezTo>
                      <a:pt x="835" y="0"/>
                      <a:pt x="1" y="834"/>
                      <a:pt x="1" y="1860"/>
                    </a:cubicBezTo>
                    <a:cubicBezTo>
                      <a:pt x="1" y="2884"/>
                      <a:pt x="835" y="3719"/>
                      <a:pt x="1860" y="3719"/>
                    </a:cubicBezTo>
                    <a:cubicBezTo>
                      <a:pt x="2886" y="3719"/>
                      <a:pt x="3720" y="2884"/>
                      <a:pt x="3720" y="1860"/>
                    </a:cubicBezTo>
                    <a:cubicBezTo>
                      <a:pt x="3720" y="834"/>
                      <a:pt x="2886" y="0"/>
                      <a:pt x="186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9" name="Google Shape;1308;p38"/>
              <p:cNvSpPr/>
              <p:nvPr/>
            </p:nvSpPr>
            <p:spPr>
              <a:xfrm>
                <a:off x="3273500" y="2906425"/>
                <a:ext cx="464925" cy="93000"/>
              </a:xfrm>
              <a:custGeom>
                <a:rect l="l" t="t" r="r" b="b"/>
                <a:pathLst>
                  <a:path w="18597" h="3720" extrusionOk="0">
                    <a:moveTo>
                      <a:pt x="0" y="1"/>
                    </a:moveTo>
                    <a:lnTo>
                      <a:pt x="0" y="930"/>
                    </a:lnTo>
                    <a:cubicBezTo>
                      <a:pt x="0" y="2467"/>
                      <a:pt x="1253" y="3720"/>
                      <a:pt x="2790" y="3720"/>
                    </a:cubicBezTo>
                    <a:lnTo>
                      <a:pt x="15808" y="3720"/>
                    </a:lnTo>
                    <a:cubicBezTo>
                      <a:pt x="17346" y="3720"/>
                      <a:pt x="18597" y="2467"/>
                      <a:pt x="18597" y="930"/>
                    </a:cubicBezTo>
                    <a:lnTo>
                      <a:pt x="18597" y="1"/>
                    </a:ln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0" name="Google Shape;1309;p38"/>
              <p:cNvSpPr/>
              <p:nvPr/>
            </p:nvSpPr>
            <p:spPr>
              <a:xfrm>
                <a:off x="3273500" y="2345400"/>
                <a:ext cx="464925" cy="514525"/>
              </a:xfrm>
              <a:custGeom>
                <a:rect l="l" t="t" r="r" b="b"/>
                <a:pathLst>
                  <a:path w="18597" h="20581" extrusionOk="0">
                    <a:moveTo>
                      <a:pt x="9299" y="5643"/>
                    </a:moveTo>
                    <a:cubicBezTo>
                      <a:pt x="11351" y="5643"/>
                      <a:pt x="13018" y="7310"/>
                      <a:pt x="13018" y="9362"/>
                    </a:cubicBezTo>
                    <a:cubicBezTo>
                      <a:pt x="13018" y="10362"/>
                      <a:pt x="12618" y="11265"/>
                      <a:pt x="11974" y="11934"/>
                    </a:cubicBezTo>
                    <a:cubicBezTo>
                      <a:pt x="13697" y="12886"/>
                      <a:pt x="14878" y="14697"/>
                      <a:pt x="14878" y="16800"/>
                    </a:cubicBezTo>
                    <a:lnTo>
                      <a:pt x="14878" y="17730"/>
                    </a:lnTo>
                    <a:cubicBezTo>
                      <a:pt x="14878" y="18244"/>
                      <a:pt x="14462" y="18659"/>
                      <a:pt x="13949" y="18659"/>
                    </a:cubicBezTo>
                    <a:lnTo>
                      <a:pt x="4650" y="18659"/>
                    </a:lnTo>
                    <a:cubicBezTo>
                      <a:pt x="4136" y="18659"/>
                      <a:pt x="3721" y="18244"/>
                      <a:pt x="3721" y="17730"/>
                    </a:cubicBezTo>
                    <a:lnTo>
                      <a:pt x="3721" y="16800"/>
                    </a:lnTo>
                    <a:cubicBezTo>
                      <a:pt x="3721" y="14697"/>
                      <a:pt x="4902" y="12886"/>
                      <a:pt x="6624" y="11934"/>
                    </a:cubicBezTo>
                    <a:cubicBezTo>
                      <a:pt x="5981" y="11265"/>
                      <a:pt x="5580" y="10362"/>
                      <a:pt x="5580" y="9362"/>
                    </a:cubicBezTo>
                    <a:cubicBezTo>
                      <a:pt x="5580" y="7310"/>
                      <a:pt x="7248" y="5643"/>
                      <a:pt x="9299" y="5643"/>
                    </a:cubicBezTo>
                    <a:close/>
                    <a:moveTo>
                      <a:pt x="0" y="1"/>
                    </a:moveTo>
                    <a:lnTo>
                      <a:pt x="0" y="20581"/>
                    </a:lnTo>
                    <a:lnTo>
                      <a:pt x="18597" y="20581"/>
                    </a:lnTo>
                    <a:lnTo>
                      <a:pt x="18597" y="10875"/>
                    </a:lnTo>
                    <a:cubicBezTo>
                      <a:pt x="18331" y="10975"/>
                      <a:pt x="18024" y="11036"/>
                      <a:pt x="17668" y="11036"/>
                    </a:cubicBezTo>
                    <a:cubicBezTo>
                      <a:pt x="16130" y="11036"/>
                      <a:pt x="14878" y="9783"/>
                      <a:pt x="14878" y="8246"/>
                    </a:cubicBezTo>
                    <a:lnTo>
                      <a:pt x="14878" y="6999"/>
                    </a:lnTo>
                    <a:cubicBezTo>
                      <a:pt x="13749" y="6350"/>
                      <a:pt x="13018" y="5126"/>
                      <a:pt x="13018" y="3782"/>
                    </a:cubicBezTo>
                    <a:lnTo>
                      <a:pt x="13018" y="1"/>
                    </a:ln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1" name="Google Shape;1310;p38"/>
              <p:cNvSpPr/>
              <p:nvPr/>
            </p:nvSpPr>
            <p:spPr>
              <a:xfrm>
                <a:off x="3273500" y="2205950"/>
                <a:ext cx="338425" cy="93000"/>
              </a:xfrm>
              <a:custGeom>
                <a:rect l="l" t="t" r="r" b="b"/>
                <a:pathLst>
                  <a:path w="13537" h="3720" extrusionOk="0">
                    <a:moveTo>
                      <a:pt x="2790" y="0"/>
                    </a:moveTo>
                    <a:cubicBezTo>
                      <a:pt x="1253" y="0"/>
                      <a:pt x="0" y="1251"/>
                      <a:pt x="0" y="2790"/>
                    </a:cubicBezTo>
                    <a:lnTo>
                      <a:pt x="0" y="3719"/>
                    </a:lnTo>
                    <a:lnTo>
                      <a:pt x="13018" y="3719"/>
                    </a:lnTo>
                    <a:lnTo>
                      <a:pt x="13018" y="1860"/>
                    </a:lnTo>
                    <a:cubicBezTo>
                      <a:pt x="13018" y="1180"/>
                      <a:pt x="13216" y="550"/>
                      <a:pt x="13536" y="0"/>
                    </a:cubicBez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42" name="Google Shape;1311;p38"/>
              <p:cNvSpPr/>
              <p:nvPr/>
            </p:nvSpPr>
            <p:spPr>
              <a:xfrm>
                <a:off x="3645425" y="2205950"/>
                <a:ext cx="421550" cy="368875"/>
              </a:xfrm>
              <a:custGeom>
                <a:rect l="l" t="t" r="r" b="b"/>
                <a:pathLst>
                  <a:path w="16862" h="14754" extrusionOk="0">
                    <a:moveTo>
                      <a:pt x="13143" y="2790"/>
                    </a:moveTo>
                    <a:cubicBezTo>
                      <a:pt x="13656" y="2790"/>
                      <a:pt x="14073" y="3206"/>
                      <a:pt x="14073" y="3719"/>
                    </a:cubicBezTo>
                    <a:cubicBezTo>
                      <a:pt x="14073" y="4233"/>
                      <a:pt x="13656" y="4650"/>
                      <a:pt x="13143" y="4650"/>
                    </a:cubicBezTo>
                    <a:lnTo>
                      <a:pt x="3720" y="4650"/>
                    </a:lnTo>
                    <a:cubicBezTo>
                      <a:pt x="3206" y="4650"/>
                      <a:pt x="2791" y="4233"/>
                      <a:pt x="2791" y="3719"/>
                    </a:cubicBezTo>
                    <a:cubicBezTo>
                      <a:pt x="2791" y="3206"/>
                      <a:pt x="3206" y="2790"/>
                      <a:pt x="3720" y="2790"/>
                    </a:cubicBezTo>
                    <a:close/>
                    <a:moveTo>
                      <a:pt x="13143" y="6509"/>
                    </a:moveTo>
                    <a:cubicBezTo>
                      <a:pt x="13656" y="6509"/>
                      <a:pt x="14073" y="6925"/>
                      <a:pt x="14073" y="7438"/>
                    </a:cubicBezTo>
                    <a:cubicBezTo>
                      <a:pt x="14073" y="7954"/>
                      <a:pt x="13656" y="8369"/>
                      <a:pt x="13143" y="8369"/>
                    </a:cubicBezTo>
                    <a:lnTo>
                      <a:pt x="3720" y="8369"/>
                    </a:lnTo>
                    <a:cubicBezTo>
                      <a:pt x="3206" y="8369"/>
                      <a:pt x="2791" y="7954"/>
                      <a:pt x="2791" y="7438"/>
                    </a:cubicBezTo>
                    <a:cubicBezTo>
                      <a:pt x="2791" y="6925"/>
                      <a:pt x="3206" y="6509"/>
                      <a:pt x="3720" y="6509"/>
                    </a:cubicBezTo>
                    <a:close/>
                    <a:moveTo>
                      <a:pt x="1860" y="0"/>
                    </a:moveTo>
                    <a:cubicBezTo>
                      <a:pt x="838" y="0"/>
                      <a:pt x="1" y="837"/>
                      <a:pt x="1" y="1860"/>
                    </a:cubicBezTo>
                    <a:lnTo>
                      <a:pt x="1" y="9360"/>
                    </a:lnTo>
                    <a:cubicBezTo>
                      <a:pt x="1" y="10142"/>
                      <a:pt x="504" y="10848"/>
                      <a:pt x="1247" y="11109"/>
                    </a:cubicBezTo>
                    <a:lnTo>
                      <a:pt x="1860" y="11331"/>
                    </a:lnTo>
                    <a:lnTo>
                      <a:pt x="1860" y="13824"/>
                    </a:lnTo>
                    <a:cubicBezTo>
                      <a:pt x="1860" y="14345"/>
                      <a:pt x="2270" y="14754"/>
                      <a:pt x="2791" y="14754"/>
                    </a:cubicBezTo>
                    <a:cubicBezTo>
                      <a:pt x="3255" y="14754"/>
                      <a:pt x="3412" y="14467"/>
                      <a:pt x="3683" y="14065"/>
                    </a:cubicBezTo>
                    <a:lnTo>
                      <a:pt x="5581" y="11221"/>
                    </a:lnTo>
                    <a:lnTo>
                      <a:pt x="15002" y="11221"/>
                    </a:lnTo>
                    <a:cubicBezTo>
                      <a:pt x="16025" y="11221"/>
                      <a:pt x="16862" y="10384"/>
                      <a:pt x="16862" y="9360"/>
                    </a:cubicBezTo>
                    <a:lnTo>
                      <a:pt x="16862" y="1860"/>
                    </a:lnTo>
                    <a:cubicBezTo>
                      <a:pt x="16862" y="837"/>
                      <a:pt x="16025" y="0"/>
                      <a:pt x="15002" y="0"/>
                    </a:cubicBezTo>
                    <a:close/>
                  </a:path>
                </a:pathLst>
              </a:custGeom>
              <a:solidFill>
                <a:srgbClr val="8BD6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Arial"/>
                  <a:sym typeface="字魂105号-简雅黑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90753"/>
          <a:stretch>
            <a:fillRect/>
          </a:stretch>
        </p:blipFill>
        <p:spPr>
          <a:xfrm rot="5400000">
            <a:off x="2667002" y="-2667000"/>
            <a:ext cx="6857999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4746" y="222904"/>
            <a:ext cx="11722510" cy="641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1" t="5162" r="10932" b="70322"/>
          <a:stretch>
            <a:fillRect/>
          </a:stretch>
        </p:blipFill>
        <p:spPr>
          <a:xfrm>
            <a:off x="339213" y="368709"/>
            <a:ext cx="693174" cy="581043"/>
          </a:xfrm>
          <a:prstGeom prst="rect">
            <a:avLst/>
          </a:prstGeom>
        </p:spPr>
      </p:pic>
      <p:sp>
        <p:nvSpPr>
          <p:cNvPr id="7" name="PA-işlíďé"/>
          <p:cNvSpPr txBox="1"/>
          <p:nvPr>
            <p:custDataLst>
              <p:tags r:id="rId4"/>
            </p:custDataLst>
          </p:nvPr>
        </p:nvSpPr>
        <p:spPr>
          <a:xfrm>
            <a:off x="1032387" y="428397"/>
            <a:ext cx="226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点击添加标题</a:t>
            </a:r>
            <a:endParaRPr lang="en-US" altLang="zh-CN" sz="2400" b="1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2798506" y="3861317"/>
            <a:ext cx="6594987" cy="480703"/>
          </a:xfrm>
          <a:prstGeom prst="roundRect">
            <a:avLst>
              <a:gd name="adj" fmla="val 50000"/>
            </a:avLst>
          </a:prstGeom>
          <a:solidFill>
            <a:srgbClr val="FF5178"/>
          </a:solidFill>
          <a:ln w="28575">
            <a:solidFill>
              <a:schemeClr val="bg1"/>
            </a:solidFill>
          </a:ln>
          <a:effectLst>
            <a:outerShdw blurRad="127000" dist="38100" dir="5400000" algn="t" rotWithShape="0">
              <a:schemeClr val="accent2">
                <a:lumMod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母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亲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/PPT/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背 景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模</a:t>
            </a:r>
            <a:r>
              <a:rPr lang="en-US" altLang="zh-CN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pc="60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板</a:t>
            </a:r>
            <a:endParaRPr lang="zh-CN" altLang="en-US" spc="60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0" b="28279"/>
          <a:stretch>
            <a:fillRect/>
          </a:stretch>
        </p:blipFill>
        <p:spPr>
          <a:xfrm>
            <a:off x="2798505" y="1387728"/>
            <a:ext cx="6594987" cy="2808188"/>
          </a:xfrm>
          <a:prstGeom prst="rect">
            <a:avLst/>
          </a:prstGeom>
          <a:effectLst>
            <a:outerShdw blurRad="76200" dist="38100" dir="5400000" algn="t" rotWithShape="0">
              <a:srgbClr val="C00000">
                <a:alpha val="40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216530" y="4509349"/>
            <a:ext cx="563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母亲节（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Mother‘s Day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），是一个感谢母亲的节日。母亲们在这一天通常会收到礼物，康乃馨被视为献给母亲的花。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字魂59号-创粗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47253" y="5129499"/>
            <a:ext cx="329749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汇报人：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PPT</a:t>
            </a:r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汇  日期：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202X</a:t>
            </a:r>
            <a:r>
              <a:rPr lang="zh-CN" altLang="en-US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年</a:t>
            </a:r>
            <a:r>
              <a:rPr lang="en-US" altLang="zh-CN" sz="1400">
                <a:solidFill>
                  <a:srgbClr val="FF517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59号-创粗黑" panose="00000500000000000000" pitchFamily="2" charset="-122"/>
              </a:rPr>
              <a:t>xx</a:t>
            </a:r>
            <a:endParaRPr lang="zh-CN" altLang="en-US" sz="1400">
              <a:solidFill>
                <a:srgbClr val="FF5178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60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4" tIns="45712" rIns="91424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:   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743" y="4788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5.2.11"/>
  <p:tag name="RESOURCELIBID_ANIM" val="431"/>
</p:tagLst>
</file>

<file path=ppt/tags/tag62.xml><?xml version="1.0" encoding="utf-8"?>
<p:tagLst xmlns:p="http://schemas.openxmlformats.org/presentationml/2006/main">
  <p:tag name="PA" val="v5.2.11"/>
  <p:tag name="RESOURCELIBID_ANIM" val="430"/>
</p:tagLst>
</file>

<file path=ppt/tags/tag63.xml><?xml version="1.0" encoding="utf-8"?>
<p:tagLst xmlns:p="http://schemas.openxmlformats.org/presentationml/2006/main">
  <p:tag name="PA" val="v5.2.11"/>
  <p:tag name="RESOURCELIBID_ANIM" val="447"/>
</p:tagLst>
</file>

<file path=ppt/tags/tag64.xml><?xml version="1.0" encoding="utf-8"?>
<p:tagLst xmlns:p="http://schemas.openxmlformats.org/presentationml/2006/main">
  <p:tag name="PA" val="v5.2.11"/>
</p:tagLst>
</file>

<file path=ppt/tags/tag65.xml><?xml version="1.0" encoding="utf-8"?>
<p:tagLst xmlns:p="http://schemas.openxmlformats.org/presentationml/2006/main">
  <p:tag name="PA" val="v5.2.11"/>
</p:tagLst>
</file>

<file path=ppt/tags/tag66.xml><?xml version="1.0" encoding="utf-8"?>
<p:tagLst xmlns:p="http://schemas.openxmlformats.org/presentationml/2006/main">
  <p:tag name="PA" val="v5.2.11"/>
</p:tagLst>
</file>

<file path=ppt/tags/tag67.xml><?xml version="1.0" encoding="utf-8"?>
<p:tagLst xmlns:p="http://schemas.openxmlformats.org/presentationml/2006/main">
  <p:tag name="ISLIDE.DIAGRAM" val="#4396;"/>
</p:tagLst>
</file>

<file path=ppt/tags/tag68.xml><?xml version="1.0" encoding="utf-8"?>
<p:tagLst xmlns:p="http://schemas.openxmlformats.org/presentationml/2006/main">
  <p:tag name="PA" val="v5.2.11"/>
  <p:tag name="RESOURCELIBID_ANIM" val="431"/>
</p:tagLst>
</file>

<file path=ppt/tags/tag69.xml><?xml version="1.0" encoding="utf-8"?>
<p:tagLst xmlns:p="http://schemas.openxmlformats.org/presentationml/2006/main">
  <p:tag name="PA" val="v5.2.11"/>
  <p:tag name="RESOURCELIBID_ANIM" val="43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49</Paragraphs>
  <Slides>8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22">
      <vt:lpstr>Arial</vt:lpstr>
      <vt:lpstr>等线 Light</vt:lpstr>
      <vt:lpstr>等线</vt:lpstr>
      <vt:lpstr>Calibri Light</vt:lpstr>
      <vt:lpstr>Calibri</vt:lpstr>
      <vt:lpstr>思源黑体 CN Bold</vt:lpstr>
      <vt:lpstr>思源黑体 CN Normal</vt:lpstr>
      <vt:lpstr>字魂59号-创粗黑</vt:lpstr>
      <vt:lpstr>字魂105号-简雅黑</vt:lpstr>
      <vt:lpstr>微软雅黑</vt:lpstr>
      <vt:lpstr>Meiryo</vt:lpstr>
      <vt:lpstr>宋体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PPT汇_www.ppthui.com; Administrator</dc:creator>
  <cp:lastModifiedBy>Years later</cp:lastModifiedBy>
  <cp:revision>20</cp:revision>
  <dcterms:created xsi:type="dcterms:W3CDTF">2021-04-16T08:06:00Z</dcterms:created>
  <dcterms:modified xsi:type="dcterms:W3CDTF">2023-05-08T06:19:12Z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49B11AE2BD8A4139ACAC9D80DD401F7D</vt:lpwstr>
  </property>
  <property fmtid="{D5CDD505-2E9C-101B-9397-08002B2CF9AE}" pid="3" name="KSOProductBuildVer">
    <vt:lpwstr>2052-11.1.0.10723</vt:lpwstr>
  </property>
</Properties>
</file>