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256" r:id="rId4"/>
    <p:sldId id="257" r:id="rId5"/>
    <p:sldId id="258" r:id="rId6"/>
    <p:sldId id="262" r:id="rId7"/>
    <p:sldId id="266" r:id="rId8"/>
    <p:sldId id="297" r:id="rId9"/>
    <p:sldId id="273" r:id="rId10"/>
    <p:sldId id="292" r:id="rId11"/>
    <p:sldId id="296" r:id="rId12"/>
    <p:sldId id="274" r:id="rId13"/>
    <p:sldId id="278" r:id="rId14"/>
    <p:sldId id="275" r:id="rId15"/>
    <p:sldId id="293" r:id="rId16"/>
    <p:sldId id="287" r:id="rId17"/>
    <p:sldId id="276" r:id="rId18"/>
    <p:sldId id="282" r:id="rId19"/>
    <p:sldId id="281" r:id="rId20"/>
    <p:sldId id="279" r:id="rId21"/>
    <p:sldId id="294" r:id="rId22"/>
    <p:sldId id="288" r:id="rId23"/>
    <p:sldId id="289" r:id="rId24"/>
    <p:sldId id="290" r:id="rId25"/>
    <p:sldId id="291" r:id="rId26"/>
    <p:sldId id="295" r:id="rId27"/>
    <p:sldId id="317" r:id="rId28"/>
    <p:sldId id="338"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8" y="-63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5.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B6DBA-AA20-4F87-956B-ED4E4252253B}"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94F4F-6A57-45D8-9BE5-30EA339B5FDF}"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a:ea typeface="宋体" panose="02010600030101010101" pitchFamily="2" charset="-122"/>
              </a:rPr>
              <a:t>26</a:t>
            </a:fld>
            <a:endParaRPr lang="zh-CN" altLang="en-US" sz="1200">
              <a:solidFill>
                <a:srgbClr val="000000"/>
              </a:solidFill>
              <a:latin typeface="Calibri" panose="020f0502020204030204"/>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310EE97-1609-4824-AAB1-06C3AD44438B}"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EB8AD75-4C32-4978-8406-B1F836A38D17}"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0EE97-1609-4824-AAB1-06C3AD44438B}"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B8AD75-4C32-4978-8406-B1F836A38D17}"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microsoft.com/office/2007/relationships/media" Target="../media/media1.mp3" /><Relationship Id="rId7" Type="http://schemas.microsoft.com/office/2007/relationships/media" Target="../media/media1.mp3" TargetMode="Internal" /><Relationship Id="rId8"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10.jpeg" /><Relationship Id="rId7" Type="http://schemas.openxmlformats.org/officeDocument/2006/relationships/image" Target="../media/image6.jpeg" /><Relationship Id="rId8" Type="http://schemas.openxmlformats.org/officeDocument/2006/relationships/image" Target="../media/image11.jpeg" /><Relationship Id="rId9" Type="http://schemas.openxmlformats.org/officeDocument/2006/relationships/image" Target="../media/image9.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5.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6.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tags" Target="../tags/tag64.xml" /><Relationship Id="rId11" Type="http://schemas.openxmlformats.org/officeDocument/2006/relationships/image" Target="../media/image12.jpeg" /><Relationship Id="rId12" Type="http://schemas.openxmlformats.org/officeDocument/2006/relationships/tags" Target="../tags/tag65.xml" /><Relationship Id="rId13" Type="http://schemas.openxmlformats.org/officeDocument/2006/relationships/tags" Target="../tags/tag66.xml" /><Relationship Id="rId14" Type="http://schemas.openxmlformats.org/officeDocument/2006/relationships/tags" Target="../tags/tag67.xml" /><Relationship Id="rId15" Type="http://schemas.openxmlformats.org/officeDocument/2006/relationships/tags" Target="../tags/tag68.xml" /><Relationship Id="rId16" Type="http://schemas.openxmlformats.org/officeDocument/2006/relationships/tags" Target="../tags/tag69.xml" /><Relationship Id="rId17" Type="http://schemas.openxmlformats.org/officeDocument/2006/relationships/tags" Target="../tags/tag70.xml" /><Relationship Id="rId18" Type="http://schemas.openxmlformats.org/officeDocument/2006/relationships/tags" Target="../tags/tag71.xml" /><Relationship Id="rId19" Type="http://schemas.openxmlformats.org/officeDocument/2006/relationships/tags" Target="../tags/tag72.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tags" Target="../tags/tag61.xml" /><Relationship Id="rId7" Type="http://schemas.openxmlformats.org/officeDocument/2006/relationships/image" Target="../media/image11.jpeg" /><Relationship Id="rId8" Type="http://schemas.openxmlformats.org/officeDocument/2006/relationships/tags" Target="../tags/tag62.xml" /><Relationship Id="rId9" Type="http://schemas.openxmlformats.org/officeDocument/2006/relationships/tags" Target="../tags/tag6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6.jpeg" /><Relationship Id="rId6" Type="http://schemas.openxmlformats.org/officeDocument/2006/relationships/image" Target="../media/image13.jpeg" /><Relationship Id="rId7" Type="http://schemas.openxmlformats.org/officeDocument/2006/relationships/image" Target="../media/image1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10.jpeg" /><Relationship Id="rId6" Type="http://schemas.openxmlformats.org/officeDocument/2006/relationships/image" Target="../media/image9.jpeg" /><Relationship Id="rId7" Type="http://schemas.openxmlformats.org/officeDocument/2006/relationships/image" Target="../media/image11.jpeg" /><Relationship Id="rId8" Type="http://schemas.openxmlformats.org/officeDocument/2006/relationships/image" Target="../media/image6.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tags" Target="../tags/tag74.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5.png" /><Relationship Id="rId8" Type="http://schemas.openxmlformats.org/officeDocument/2006/relationships/tags" Target="../tags/tag73.xml" /><Relationship Id="rId9" Type="http://schemas.openxmlformats.org/officeDocument/2006/relationships/image" Target="../media/image1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5.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6.jpeg" /><Relationship Id="rId6"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8.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 Id="rId6" Type="http://schemas.openxmlformats.org/officeDocument/2006/relationships/image" Target="../media/image9.jpeg" /><Relationship Id="rId7" Type="http://schemas.openxmlformats.org/officeDocument/2006/relationships/image" Target="../media/image10.jpeg" /><Relationship Id="rId8" Type="http://schemas.openxmlformats.org/officeDocument/2006/relationships/image" Target="../media/image6.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image" Target="../media/image2.png" /><Relationship Id="rId5"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a:off x="8920267" y="-622039"/>
            <a:ext cx="3268798" cy="3541198"/>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l="19792" t="28886" r="19792" b="27775"/>
          <a:stretch>
            <a:fillRect/>
          </a:stretch>
        </p:blipFill>
        <p:spPr>
          <a:xfrm rot="16200000">
            <a:off x="-1350946" y="3821041"/>
            <a:ext cx="4472257" cy="1804325"/>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l="44911" t="28886" r="19792" b="27775"/>
          <a:stretch>
            <a:fillRect/>
          </a:stretch>
        </p:blipFill>
        <p:spPr>
          <a:xfrm rot="1800000" flipH="1">
            <a:off x="9204792" y="4796880"/>
            <a:ext cx="3592937" cy="2481122"/>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flipH="1">
            <a:off x="0" y="-99228"/>
            <a:ext cx="1920394" cy="2080427"/>
          </a:xfrm>
          <a:prstGeom prst="rect">
            <a:avLst/>
          </a:prstGeom>
        </p:spPr>
      </p:pic>
      <p:sp>
        <p:nvSpPr>
          <p:cNvPr id="13" name="文本框 12"/>
          <p:cNvSpPr txBox="1"/>
          <p:nvPr/>
        </p:nvSpPr>
        <p:spPr>
          <a:xfrm>
            <a:off x="2347353" y="1804621"/>
            <a:ext cx="7494359" cy="2215991"/>
          </a:xfrm>
          <a:prstGeom prst="rect">
            <a:avLst/>
          </a:prstGeom>
          <a:noFill/>
        </p:spPr>
        <p:txBody>
          <a:bodyPr wrap="none" rtlCol="0">
            <a:spAutoFit/>
          </a:bodyPr>
          <a:lstStyle/>
          <a:p>
            <a:r>
              <a:rPr lang="zh-CN" altLang="en-US" sz="138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你好三月</a:t>
            </a:r>
            <a:endParaRPr lang="en-US" altLang="zh-CN" sz="138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17" name="矩形 16"/>
          <p:cNvSpPr/>
          <p:nvPr/>
        </p:nvSpPr>
        <p:spPr>
          <a:xfrm>
            <a:off x="2789654" y="3884906"/>
            <a:ext cx="6343453" cy="449611"/>
          </a:xfrm>
          <a:prstGeom prst="rect">
            <a:avLst/>
          </a:prstGeom>
          <a:solidFill>
            <a:srgbClr val="FF6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924341" y="3848101"/>
            <a:ext cx="6075702" cy="523220"/>
          </a:xfrm>
          <a:prstGeom prst="rect">
            <a:avLst/>
          </a:prstGeom>
          <a:noFill/>
        </p:spPr>
        <p:txBody>
          <a:bodyPr wrap="none" rtlCol="0">
            <a:spAutoFit/>
          </a:bodyPr>
          <a:lstStyle/>
          <a:p>
            <a:r>
              <a:rPr lang="en-US" altLang="zh-CN" sz="2800">
                <a:solidFill>
                  <a:schemeClr val="bg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MARCH HELLO SPRING SEASON</a:t>
            </a:r>
            <a:endParaRPr lang="en-US" altLang="zh-CN" sz="2800">
              <a:solidFill>
                <a:schemeClr val="bg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18" name="文本框 17"/>
          <p:cNvSpPr txBox="1"/>
          <p:nvPr/>
        </p:nvSpPr>
        <p:spPr>
          <a:xfrm>
            <a:off x="3216151" y="4662661"/>
            <a:ext cx="2164080" cy="460375"/>
          </a:xfrm>
          <a:prstGeom prst="rect">
            <a:avLst/>
          </a:prstGeom>
          <a:noFill/>
        </p:spPr>
        <p:txBody>
          <a:bodyPr wrap="none" rtlCol="0">
            <a:spAutoFit/>
          </a:bodyPr>
          <a:lstStyle/>
          <a:p>
            <a:r>
              <a:rPr lang="zh-CN" altLang="en-US"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演讲人：</a:t>
            </a:r>
            <a:r>
              <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PPT</a:t>
            </a:r>
            <a:r>
              <a:rPr lang="zh-CN" altLang="en-US"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汇</a:t>
            </a:r>
            <a:endParaRPr lang="zh-CN" altLang="en-US"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19" name="文本框 18"/>
          <p:cNvSpPr txBox="1"/>
          <p:nvPr/>
        </p:nvSpPr>
        <p:spPr>
          <a:xfrm>
            <a:off x="6121662" y="4662661"/>
            <a:ext cx="2468880" cy="460375"/>
          </a:xfrm>
          <a:prstGeom prst="rect">
            <a:avLst/>
          </a:prstGeom>
          <a:noFill/>
        </p:spPr>
        <p:txBody>
          <a:bodyPr wrap="none" rtlCol="0">
            <a:spAutoFit/>
          </a:bodyPr>
          <a:lstStyle/>
          <a:p>
            <a:r>
              <a:rPr lang="zh-CN" altLang="en-US"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时间：</a:t>
            </a:r>
            <a:r>
              <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2021.3.10</a:t>
            </a:r>
            <a:endPar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rot="2718781">
            <a:off x="3754551" y="4838258"/>
            <a:ext cx="3741305" cy="4053081"/>
          </a:xfrm>
          <a:prstGeom prst="rect">
            <a:avLst/>
          </a:prstGeom>
        </p:spPr>
      </p:pic>
      <p:pic>
        <p:nvPicPr>
          <p:cNvPr id="2" name="欢快">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7077784" y="-785394"/>
            <a:ext cx="609600" cy="609600"/>
          </a:xfrm>
          <a:prstGeom prst="rect">
            <a:avLst/>
          </a:prstGeom>
        </p:spPr>
      </p:pic>
      <p:pic>
        <p:nvPicPr>
          <p:cNvPr id="21" name="图片 20"/>
          <p:cNvPicPr>
            <a:picLocks noChangeAspect="1"/>
          </p:cNvPicPr>
          <p:nvPr/>
        </p:nvPicPr>
        <p:blipFill>
          <a:blip r:embed="rId8">
            <a:extLst>
              <a:ext uri="{28A0092B-C50C-407E-A947-70E740481C1C}">
                <a14:useLocalDpi xmlns:a14="http://schemas.microsoft.com/office/drawing/2010/main" val="0"/>
              </a:ext>
            </a:extLst>
          </a:blip>
          <a:srcRect l="39167" t="34813" r="40521" b="37777"/>
          <a:stretch>
            <a:fillRect/>
          </a:stretch>
        </p:blipFill>
        <p:spPr>
          <a:xfrm>
            <a:off x="7874695" y="274128"/>
            <a:ext cx="1155700" cy="877147"/>
          </a:xfrm>
          <a:prstGeom prst="rect">
            <a:avLst/>
          </a:prstGeom>
        </p:spPr>
      </p:pic>
    </p:spTree>
  </p:cSld>
  <p:clrMapOvr>
    <a:masterClrMapping/>
  </p:clrMapOvr>
  <mc:AlternateContent>
    <mc:Choice xmlns:p14="http://schemas.microsoft.com/office/powerpoint/2010/main" Requires="p14">
      <p:transition spd="slow" advTm="0" p14:dur="2000"/>
    </mc:Choice>
    <mc:Fallback>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8" presetID="47"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0"/>
                                        <p:tgtEl>
                                          <p:spTgt spid="12"/>
                                        </p:tgtEl>
                                      </p:cBhvr>
                                    </p:animEffect>
                                    <p:anim calcmode="lin" valueType="num">
                                      <p:cBhvr>
                                        <p:cTn id="11" dur="3000" fill="hold"/>
                                        <p:tgtEl>
                                          <p:spTgt spid="12"/>
                                        </p:tgtEl>
                                        <p:attrNameLst>
                                          <p:attrName>ppt_x</p:attrName>
                                        </p:attrNameLst>
                                      </p:cBhvr>
                                      <p:tavLst>
                                        <p:tav tm="0">
                                          <p:val>
                                            <p:strVal val="#ppt_x"/>
                                          </p:val>
                                        </p:tav>
                                        <p:tav tm="100000">
                                          <p:val>
                                            <p:strVal val="#ppt_x"/>
                                          </p:val>
                                        </p:tav>
                                      </p:tavLst>
                                    </p:anim>
                                    <p:anim calcmode="lin" valueType="num">
                                      <p:cBhvr>
                                        <p:cTn id="12" dur="3000" fill="hold"/>
                                        <p:tgtEl>
                                          <p:spTgt spid="12"/>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3000"/>
                                        <p:tgtEl>
                                          <p:spTgt spid="6"/>
                                        </p:tgtEl>
                                      </p:cBhvr>
                                    </p:animEffect>
                                    <p:anim calcmode="lin" valueType="num">
                                      <p:cBhvr>
                                        <p:cTn id="16" dur="3000" fill="hold"/>
                                        <p:tgtEl>
                                          <p:spTgt spid="6"/>
                                        </p:tgtEl>
                                        <p:attrNameLst>
                                          <p:attrName>ppt_x</p:attrName>
                                        </p:attrNameLst>
                                      </p:cBhvr>
                                      <p:tavLst>
                                        <p:tav tm="0">
                                          <p:val>
                                            <p:strVal val="#ppt_x"/>
                                          </p:val>
                                        </p:tav>
                                        <p:tav tm="100000">
                                          <p:val>
                                            <p:strVal val="#ppt_x"/>
                                          </p:val>
                                        </p:tav>
                                      </p:tavLst>
                                    </p:anim>
                                    <p:anim calcmode="lin" valueType="num">
                                      <p:cBhvr>
                                        <p:cTn id="17" dur="3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000"/>
                                        <p:tgtEl>
                                          <p:spTgt spid="8"/>
                                        </p:tgtEl>
                                      </p:cBhvr>
                                    </p:animEffect>
                                    <p:anim calcmode="lin" valueType="num">
                                      <p:cBhvr>
                                        <p:cTn id="21" dur="3000" fill="hold"/>
                                        <p:tgtEl>
                                          <p:spTgt spid="8"/>
                                        </p:tgtEl>
                                        <p:attrNameLst>
                                          <p:attrName>ppt_x</p:attrName>
                                        </p:attrNameLst>
                                      </p:cBhvr>
                                      <p:tavLst>
                                        <p:tav tm="0">
                                          <p:val>
                                            <p:strVal val="#ppt_x"/>
                                          </p:val>
                                        </p:tav>
                                        <p:tav tm="100000">
                                          <p:val>
                                            <p:strVal val="#ppt_x"/>
                                          </p:val>
                                        </p:tav>
                                      </p:tavLst>
                                    </p:anim>
                                    <p:anim calcmode="lin" valueType="num">
                                      <p:cBhvr>
                                        <p:cTn id="22" dur="3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3000"/>
                                        <p:tgtEl>
                                          <p:spTgt spid="11"/>
                                        </p:tgtEl>
                                      </p:cBhvr>
                                    </p:animEffect>
                                    <p:anim calcmode="lin" valueType="num">
                                      <p:cBhvr>
                                        <p:cTn id="26" dur="3000" fill="hold"/>
                                        <p:tgtEl>
                                          <p:spTgt spid="11"/>
                                        </p:tgtEl>
                                        <p:attrNameLst>
                                          <p:attrName>ppt_x</p:attrName>
                                        </p:attrNameLst>
                                      </p:cBhvr>
                                      <p:tavLst>
                                        <p:tav tm="0">
                                          <p:val>
                                            <p:strVal val="#ppt_x"/>
                                          </p:val>
                                        </p:tav>
                                        <p:tav tm="100000">
                                          <p:val>
                                            <p:strVal val="#ppt_x"/>
                                          </p:val>
                                        </p:tav>
                                      </p:tavLst>
                                    </p:anim>
                                    <p:anim calcmode="lin" valueType="num">
                                      <p:cBhvr>
                                        <p:cTn id="27" dur="3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3000"/>
                                        <p:tgtEl>
                                          <p:spTgt spid="20"/>
                                        </p:tgtEl>
                                      </p:cBhvr>
                                    </p:animEffect>
                                    <p:anim calcmode="lin" valueType="num">
                                      <p:cBhvr>
                                        <p:cTn id="31" dur="3000" fill="hold"/>
                                        <p:tgtEl>
                                          <p:spTgt spid="20"/>
                                        </p:tgtEl>
                                        <p:attrNameLst>
                                          <p:attrName>ppt_x</p:attrName>
                                        </p:attrNameLst>
                                      </p:cBhvr>
                                      <p:tavLst>
                                        <p:tav tm="0">
                                          <p:val>
                                            <p:strVal val="#ppt_x"/>
                                          </p:val>
                                        </p:tav>
                                        <p:tav tm="100000">
                                          <p:val>
                                            <p:strVal val="#ppt_x"/>
                                          </p:val>
                                        </p:tav>
                                      </p:tavLst>
                                    </p:anim>
                                    <p:anim calcmode="lin" valueType="num">
                                      <p:cBhvr>
                                        <p:cTn id="32" dur="3000" fill="hold"/>
                                        <p:tgtEl>
                                          <p:spTgt spid="20"/>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0" presetClass="path" presetSubtype="0" accel="50000" decel="50000" fill="hold" nodeType="withEffect">
                                  <p:stCondLst>
                                    <p:cond delay="0"/>
                                  </p:stCondLst>
                                  <p:childTnLst>
                                    <p:animMotion origin="layout" path="M -0.65742 0.41157 C -0.64128 0.34537 -0.65742 0.40625 -0.64297 0.3618 C -0.64089 0.35532 -0.63945 0.34814 -0.63737 0.34189 C -0.63607 0.33819 -0.63425 0.33518 -0.63281 0.33194 C -0.63021 0.32523 -0.628 0.31805 -0.625 0.31203 C -0.61901 0.29953 -0.61276 0.28726 -0.60599 0.27615 C -0.60039 0.26689 -0.57656 0.23148 -0.56576 0.21643 C -0.5444 0.18703 -0.56016 0.20856 -0.54336 0.18865 C -0.54063 0.18541 -0.53828 0.18148 -0.53542 0.1787 C -0.53372 0.17685 -0.53164 0.17615 -0.52982 0.17453 C -0.52201 0.16828 -0.51419 0.16134 -0.50638 0.15462 C -0.50365 0.15254 -0.4888 0.14143 -0.48737 0.14074 C -0.4806 0.13773 -0.48438 0.13935 -0.47617 0.1368 C -0.47018 0.13819 -0.46419 0.13912 -0.4582 0.14074 C -0.45547 0.14166 -0.44935 0.14444 -0.44596 0.14675 C -0.44401 0.14814 -0.44219 0.14976 -0.44037 0.15069 C -0.43737 0.15231 -0.43138 0.15462 -0.43138 0.15462 C -0.43099 0.15671 -0.4306 0.15856 -0.43021 0.16064 C -0.42591 0.19166 -0.43659 0.1699 -0.39336 0.17453 L -0.34297 0.16875 C -0.33841 0.16805 -0.33203 0.16365 -0.32839 0.16064 C -0.32643 0.15902 -0.32487 0.15601 -0.32279 0.15462 C -0.3207 0.15347 -0.31836 0.15347 -0.31602 0.15277 C -0.31159 0.14884 -0.30729 0.14398 -0.3026 0.14074 C -0.29935 0.13865 -0.28919 0.13217 -0.28581 0.12893 C -0.28425 0.12731 -0.28294 0.12453 -0.28138 0.12291 C -0.27956 0.12106 -0.2776 0.12037 -0.27578 0.11898 C -0.2724 0.11643 -0.26901 0.11365 -0.26576 0.11087 C -0.25547 0.10254 -0.26393 0.10648 -0.2444 0.09513 C -0.24102 0.09305 -0.23763 0.09166 -0.23438 0.08912 C -0.2168 0.07546 -0.23828 0.08449 -0.21315 0.07708 L -0.16276 0.07916 C -0.16042 0.07916 -0.15833 0.08101 -0.15599 0.08101 C -0.13659 0.08101 -0.11719 0.07986 -0.09779 0.07916 C -0.0944 0.07708 -0.09102 0.07569 -0.08776 0.07314 C -0.08568 0.07152 -0.08412 0.06898 -0.08216 0.06712 C -0.07956 0.06481 -0.07682 0.06342 -0.07422 0.06111 C -0.06979 0.0574 -0.06484 0.05462 -0.06081 0.0493 C -0.05625 0.04305 -0.05599 0.04236 -0.05078 0.03726 C -0.04857 0.03518 -0.04635 0.03287 -0.04401 0.03125 C -0.04232 0.03009 -0.04037 0.03009 -0.03841 0.02939 C -0.03659 0.02662 -0.03503 0.02337 -0.03281 0.02129 C -0.02682 0.01597 -0.02318 0.01574 -0.01719 0.01342 C -0.01576 0.01296 -0.01419 0.01203 -0.01276 0.01134 C -0.00859 0.00648 -0.00925 0.00671 -0.00378 0.00347 C -0.00234 0.00254 0.00078 0.00162 0.00078 0.00162" pathEditMode="relative" ptsTypes="AAAAAAAAAAAAAAAAAAAAAAAAAAAAAAAAAAAAAAAAAAAAAA">
                                      <p:cBhvr>
                                        <p:cTn id="38" dur="2000" fill="hold"/>
                                        <p:tgtEl>
                                          <p:spTgt spid="21"/>
                                        </p:tgtEl>
                                        <p:attrNameLst>
                                          <p:attrName>ppt_x</p:attrName>
                                          <p:attrName>ppt_y</p:attrName>
                                        </p:attrNameLst>
                                      </p:cBhvr>
                                    </p:animMotion>
                                  </p:childTnLst>
                                </p:cTn>
                              </p:par>
                            </p:childTnLst>
                          </p:cTn>
                        </p:par>
                        <p:par>
                          <p:cTn id="39" fill="hold" nodeType="afterGroup">
                            <p:stCondLst>
                              <p:cond delay="5000"/>
                            </p:stCondLst>
                            <p:childTnLst>
                              <p:par>
                                <p:cTn id="40" presetID="38" presetClass="entr" presetSubtype="0" accel="50000" fill="hold" grpId="0" nodeType="after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set>
                                      <p:cBhvr>
                                        <p:cTn id="42" dur="455" fill="hold">
                                          <p:stCondLst>
                                            <p:cond delay="0"/>
                                          </p:stCondLst>
                                        </p:cTn>
                                        <p:tgtEl>
                                          <p:spTgt spid="13"/>
                                        </p:tgtEl>
                                        <p:attrNameLst>
                                          <p:attrName>style.rotation</p:attrName>
                                        </p:attrNameLst>
                                      </p:cBhvr>
                                      <p:to>
                                        <p:strVal val="-45.0"/>
                                      </p:to>
                                    </p:set>
                                    <p:anim calcmode="lin" valueType="num">
                                      <p:cBhvr>
                                        <p:cTn id="43"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47" fill="hold" nodeType="afterGroup">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nodeType="afterGroup">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
                                        <p:tgtEl>
                                          <p:spTgt spid="18"/>
                                        </p:tgtEl>
                                      </p:cBhvr>
                                    </p:animEffect>
                                  </p:childTnLst>
                                </p:cTn>
                              </p:par>
                            </p:childTnLst>
                          </p:cTn>
                        </p:par>
                        <p:par>
                          <p:cTn id="58" fill="hold" nodeType="afterGroup">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bldLst>
      <p:bldP spid="13" grpId="0"/>
      <p:bldP spid="17" grpId="0" animBg="1"/>
      <p:bldP spid="16" grpId="0"/>
      <p:bldP spid="18" grpId="0"/>
      <p:bldP spid="19"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阳春三月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grpSp>
        <p:nvGrpSpPr>
          <p:cNvPr id="81" name="Group 73"/>
          <p:cNvGrpSpPr/>
          <p:nvPr/>
        </p:nvGrpSpPr>
        <p:grpSpPr>
          <a:xfrm>
            <a:off x="4186393" y="1763096"/>
            <a:ext cx="3819214" cy="3707016"/>
            <a:chOff x="4125516" y="790575"/>
            <a:chExt cx="3839766" cy="3848100"/>
          </a:xfrm>
        </p:grpSpPr>
        <p:sp>
          <p:nvSpPr>
            <p:cNvPr id="82" name="Freeform 5"/>
            <p:cNvSpPr>
              <a:spLocks noEditPoints="1"/>
            </p:cNvSpPr>
            <p:nvPr/>
          </p:nvSpPr>
          <p:spPr bwMode="auto">
            <a:xfrm>
              <a:off x="5092304" y="1765697"/>
              <a:ext cx="1906190" cy="1906191"/>
            </a:xfrm>
            <a:custGeom>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rgbClr val="FF6C61"/>
                </a:solidFill>
              </a:endParaRPr>
            </a:p>
          </p:txBody>
        </p:sp>
        <p:sp>
          <p:nvSpPr>
            <p:cNvPr id="83" name="Freeform 6"/>
            <p:cNvSpPr/>
            <p:nvPr/>
          </p:nvSpPr>
          <p:spPr bwMode="auto">
            <a:xfrm>
              <a:off x="4125516" y="790575"/>
              <a:ext cx="1833563" cy="1833563"/>
            </a:xfrm>
            <a:custGeom>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FF6C6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rgbClr val="FF6C61"/>
                </a:solidFill>
              </a:endParaRPr>
            </a:p>
          </p:txBody>
        </p:sp>
        <p:sp>
          <p:nvSpPr>
            <p:cNvPr id="84" name="Freeform 7"/>
            <p:cNvSpPr/>
            <p:nvPr/>
          </p:nvSpPr>
          <p:spPr bwMode="auto">
            <a:xfrm>
              <a:off x="4125516" y="2805112"/>
              <a:ext cx="1833563" cy="1833563"/>
            </a:xfrm>
            <a:custGeom>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99CC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rgbClr val="FF6C61"/>
                </a:solidFill>
              </a:endParaRPr>
            </a:p>
          </p:txBody>
        </p:sp>
        <p:sp>
          <p:nvSpPr>
            <p:cNvPr id="85" name="Freeform 8"/>
            <p:cNvSpPr/>
            <p:nvPr/>
          </p:nvSpPr>
          <p:spPr bwMode="auto">
            <a:xfrm>
              <a:off x="6140054" y="790575"/>
              <a:ext cx="1825228" cy="1833563"/>
            </a:xfrm>
            <a:custGeom>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99CC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rgbClr val="FF6C61"/>
                </a:solidFill>
              </a:endParaRPr>
            </a:p>
          </p:txBody>
        </p:sp>
        <p:sp>
          <p:nvSpPr>
            <p:cNvPr id="86" name="Freeform 9"/>
            <p:cNvSpPr/>
            <p:nvPr/>
          </p:nvSpPr>
          <p:spPr bwMode="auto">
            <a:xfrm>
              <a:off x="6140054" y="2805112"/>
              <a:ext cx="1825228" cy="1833563"/>
            </a:xfrm>
            <a:custGeom>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FF6C6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rgbClr val="FF6C61"/>
                </a:solidFill>
              </a:endParaRPr>
            </a:p>
          </p:txBody>
        </p:sp>
        <p:grpSp>
          <p:nvGrpSpPr>
            <p:cNvPr id="87" name="组合 48"/>
            <p:cNvGrpSpPr/>
            <p:nvPr/>
          </p:nvGrpSpPr>
          <p:grpSpPr>
            <a:xfrm>
              <a:off x="4611947" y="1399612"/>
              <a:ext cx="842963" cy="383381"/>
              <a:chOff x="8478838" y="1247776"/>
              <a:chExt cx="1123950" cy="511175"/>
            </a:xfrm>
            <a:solidFill>
              <a:schemeClr val="bg1"/>
            </a:solidFill>
          </p:grpSpPr>
          <p:sp>
            <p:nvSpPr>
              <p:cNvPr id="110" name="Freeform 24"/>
              <p:cNvSpPr/>
              <p:nvPr/>
            </p:nvSpPr>
            <p:spPr bwMode="auto">
              <a:xfrm>
                <a:off x="8478838" y="1408113"/>
                <a:ext cx="1123950" cy="269875"/>
              </a:xfrm>
              <a:custGeom>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11" name="Freeform 26"/>
              <p:cNvSpPr>
                <a:spLocks noEditPoints="1"/>
              </p:cNvSpPr>
              <p:nvPr/>
            </p:nvSpPr>
            <p:spPr bwMode="auto">
              <a:xfrm>
                <a:off x="8553450" y="1247776"/>
                <a:ext cx="833437" cy="227013"/>
              </a:xfrm>
              <a:custGeom>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12"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13" name="Freeform 28"/>
              <p:cNvSpPr/>
              <p:nvPr/>
            </p:nvSpPr>
            <p:spPr bwMode="auto">
              <a:xfrm>
                <a:off x="9521825" y="1536701"/>
                <a:ext cx="80962" cy="61913"/>
              </a:xfrm>
              <a:custGeom>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14"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15"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16" name="Freeform 31"/>
              <p:cNvSpPr/>
              <p:nvPr/>
            </p:nvSpPr>
            <p:spPr bwMode="auto">
              <a:xfrm>
                <a:off x="9361488" y="1616076"/>
                <a:ext cx="93662" cy="93663"/>
              </a:xfrm>
              <a:custGeom>
                <a:gdLst>
                  <a:gd name="T0" fmla="*/ 0 w 15"/>
                  <a:gd name="T1" fmla="*/ 8 h 15"/>
                  <a:gd name="T2" fmla="*/ 7 w 15"/>
                  <a:gd name="T3" fmla="*/ 15 h 15"/>
                  <a:gd name="T4" fmla="*/ 15 w 15"/>
                  <a:gd name="T5" fmla="*/ 7 h 15"/>
                  <a:gd name="T6" fmla="*/ 7 w 15"/>
                  <a:gd name="T7" fmla="*/ 0 h 15"/>
                  <a:gd name="T8" fmla="*/ 0 w 15"/>
                  <a:gd name="T9" fmla="*/ 8 h 15"/>
                </a:gd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17"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grpSp>
        <p:grpSp>
          <p:nvGrpSpPr>
            <p:cNvPr id="88" name="组合 59"/>
            <p:cNvGrpSpPr/>
            <p:nvPr/>
          </p:nvGrpSpPr>
          <p:grpSpPr>
            <a:xfrm>
              <a:off x="6796172" y="1361681"/>
              <a:ext cx="527447" cy="531019"/>
              <a:chOff x="10121900" y="1050926"/>
              <a:chExt cx="703262" cy="708025"/>
            </a:xfrm>
            <a:solidFill>
              <a:schemeClr val="bg1"/>
            </a:solidFill>
          </p:grpSpPr>
          <p:sp>
            <p:nvSpPr>
              <p:cNvPr id="108" name="Freeform 44"/>
              <p:cNvSpPr/>
              <p:nvPr/>
            </p:nvSpPr>
            <p:spPr bwMode="auto">
              <a:xfrm>
                <a:off x="10331450" y="1068388"/>
                <a:ext cx="493712" cy="690563"/>
              </a:xfrm>
              <a:custGeom>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09" name="Freeform 45"/>
              <p:cNvSpPr/>
              <p:nvPr/>
            </p:nvSpPr>
            <p:spPr bwMode="auto">
              <a:xfrm>
                <a:off x="10121900" y="1050926"/>
                <a:ext cx="677862" cy="547688"/>
              </a:xfrm>
              <a:custGeom>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grpSp>
        <p:grpSp>
          <p:nvGrpSpPr>
            <p:cNvPr id="89" name="组合 63"/>
            <p:cNvGrpSpPr/>
            <p:nvPr/>
          </p:nvGrpSpPr>
          <p:grpSpPr>
            <a:xfrm>
              <a:off x="4605398" y="3489574"/>
              <a:ext cx="750093" cy="471488"/>
              <a:chOff x="8491538" y="3690938"/>
              <a:chExt cx="1000124" cy="628650"/>
            </a:xfrm>
            <a:solidFill>
              <a:schemeClr val="bg1"/>
            </a:solidFill>
          </p:grpSpPr>
          <p:sp>
            <p:nvSpPr>
              <p:cNvPr id="99" name="Freeform 57"/>
              <p:cNvSpPr>
                <a:spLocks noEditPoints="1"/>
              </p:cNvSpPr>
              <p:nvPr/>
            </p:nvSpPr>
            <p:spPr bwMode="auto">
              <a:xfrm>
                <a:off x="8491538" y="3925888"/>
                <a:ext cx="395287" cy="393700"/>
              </a:xfrm>
              <a:custGeom>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00" name="Freeform 58"/>
              <p:cNvSpPr>
                <a:spLocks noEditPoints="1"/>
              </p:cNvSpPr>
              <p:nvPr/>
            </p:nvSpPr>
            <p:spPr bwMode="auto">
              <a:xfrm>
                <a:off x="9096375" y="3919538"/>
                <a:ext cx="395287" cy="400050"/>
              </a:xfrm>
              <a:custGeom>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01" name="Freeform 59"/>
              <p:cNvSpPr/>
              <p:nvPr/>
            </p:nvSpPr>
            <p:spPr bwMode="auto">
              <a:xfrm>
                <a:off x="9059863" y="3716338"/>
                <a:ext cx="239712" cy="393700"/>
              </a:xfrm>
              <a:custGeom>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02" name="Freeform 60"/>
              <p:cNvSpPr>
                <a:spLocks noEditPoints="1"/>
              </p:cNvSpPr>
              <p:nvPr/>
            </p:nvSpPr>
            <p:spPr bwMode="auto">
              <a:xfrm>
                <a:off x="8682038" y="3740151"/>
                <a:ext cx="512762" cy="461963"/>
              </a:xfrm>
              <a:custGeom>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03" name="Freeform 61"/>
              <p:cNvSpPr/>
              <p:nvPr/>
            </p:nvSpPr>
            <p:spPr bwMode="auto">
              <a:xfrm>
                <a:off x="8726488" y="3690938"/>
                <a:ext cx="209550" cy="111125"/>
              </a:xfrm>
              <a:custGeom>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04" name="Freeform 62"/>
              <p:cNvSpPr/>
              <p:nvPr/>
            </p:nvSpPr>
            <p:spPr bwMode="auto">
              <a:xfrm>
                <a:off x="8645525" y="4079876"/>
                <a:ext cx="85725" cy="85725"/>
              </a:xfrm>
              <a:custGeom>
                <a:gdLst>
                  <a:gd name="T0" fmla="*/ 14 w 14"/>
                  <a:gd name="T1" fmla="*/ 7 h 14"/>
                  <a:gd name="T2" fmla="*/ 7 w 14"/>
                  <a:gd name="T3" fmla="*/ 14 h 14"/>
                  <a:gd name="T4" fmla="*/ 0 w 14"/>
                  <a:gd name="T5" fmla="*/ 7 h 14"/>
                  <a:gd name="T6" fmla="*/ 7 w 14"/>
                  <a:gd name="T7" fmla="*/ 0 h 14"/>
                  <a:gd name="T8" fmla="*/ 14 w 14"/>
                  <a:gd name="T9" fmla="*/ 7 h 14"/>
                </a:gd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05" name="Freeform 63"/>
              <p:cNvSpPr/>
              <p:nvPr/>
            </p:nvSpPr>
            <p:spPr bwMode="auto">
              <a:xfrm>
                <a:off x="9250363" y="4079876"/>
                <a:ext cx="87312" cy="85725"/>
              </a:xfrm>
              <a:custGeom>
                <a:gdLst>
                  <a:gd name="T0" fmla="*/ 14 w 14"/>
                  <a:gd name="T1" fmla="*/ 7 h 14"/>
                  <a:gd name="T2" fmla="*/ 7 w 14"/>
                  <a:gd name="T3" fmla="*/ 14 h 14"/>
                  <a:gd name="T4" fmla="*/ 1 w 14"/>
                  <a:gd name="T5" fmla="*/ 7 h 14"/>
                  <a:gd name="T6" fmla="*/ 7 w 14"/>
                  <a:gd name="T7" fmla="*/ 1 h 14"/>
                  <a:gd name="T8" fmla="*/ 14 w 14"/>
                  <a:gd name="T9" fmla="*/ 7 h 14"/>
                </a:gd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06" name="Freeform 64"/>
              <p:cNvSpPr/>
              <p:nvPr/>
            </p:nvSpPr>
            <p:spPr bwMode="auto">
              <a:xfrm>
                <a:off x="8786813" y="3765551"/>
                <a:ext cx="44450" cy="30163"/>
              </a:xfrm>
              <a:custGeom>
                <a:gdLst>
                  <a:gd name="T0" fmla="*/ 6 w 7"/>
                  <a:gd name="T1" fmla="*/ 0 h 5"/>
                  <a:gd name="T2" fmla="*/ 1 w 7"/>
                  <a:gd name="T3" fmla="*/ 3 h 5"/>
                  <a:gd name="T4" fmla="*/ 1 w 7"/>
                  <a:gd name="T5" fmla="*/ 5 h 5"/>
                  <a:gd name="T6" fmla="*/ 7 w 7"/>
                  <a:gd name="T7" fmla="*/ 2 h 5"/>
                  <a:gd name="T8" fmla="*/ 6 w 7"/>
                  <a:gd name="T9" fmla="*/ 0 h 5"/>
                </a:gd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107" name="Freeform 65"/>
              <p:cNvSpPr/>
              <p:nvPr/>
            </p:nvSpPr>
            <p:spPr bwMode="auto">
              <a:xfrm>
                <a:off x="9053513" y="3697288"/>
                <a:ext cx="73025" cy="61913"/>
              </a:xfrm>
              <a:custGeom>
                <a:gdLst>
                  <a:gd name="T0" fmla="*/ 46 w 46"/>
                  <a:gd name="T1" fmla="*/ 39 h 39"/>
                  <a:gd name="T2" fmla="*/ 46 w 46"/>
                  <a:gd name="T3" fmla="*/ 0 h 39"/>
                  <a:gd name="T4" fmla="*/ 0 w 46"/>
                  <a:gd name="T5" fmla="*/ 8 h 39"/>
                  <a:gd name="T6" fmla="*/ 0 w 46"/>
                  <a:gd name="T7" fmla="*/ 35 h 39"/>
                  <a:gd name="T8" fmla="*/ 46 w 46"/>
                  <a:gd name="T9" fmla="*/ 39 h 39"/>
                </a:gd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grpSp>
        <p:grpSp>
          <p:nvGrpSpPr>
            <p:cNvPr id="90" name="组合 75"/>
            <p:cNvGrpSpPr/>
            <p:nvPr/>
          </p:nvGrpSpPr>
          <p:grpSpPr>
            <a:xfrm>
              <a:off x="6909793" y="3360455"/>
              <a:ext cx="453628" cy="678657"/>
              <a:chOff x="10158413" y="3421063"/>
              <a:chExt cx="604837" cy="904876"/>
            </a:xfrm>
            <a:solidFill>
              <a:schemeClr val="bg1"/>
            </a:solidFill>
          </p:grpSpPr>
          <p:sp>
            <p:nvSpPr>
              <p:cNvPr id="91" name="Freeform 5"/>
              <p:cNvSpPr>
                <a:spLocks noEditPoints="1"/>
              </p:cNvSpPr>
              <p:nvPr/>
            </p:nvSpPr>
            <p:spPr bwMode="auto">
              <a:xfrm>
                <a:off x="10158413" y="3981451"/>
                <a:ext cx="604837" cy="301625"/>
              </a:xfrm>
              <a:custGeom>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92" name="Freeform 6"/>
              <p:cNvSpPr/>
              <p:nvPr/>
            </p:nvSpPr>
            <p:spPr bwMode="auto">
              <a:xfrm>
                <a:off x="10171113" y="3532188"/>
                <a:ext cx="307975" cy="387350"/>
              </a:xfrm>
              <a:custGeom>
                <a:gdLst>
                  <a:gd name="T0" fmla="*/ 183 w 194"/>
                  <a:gd name="T1" fmla="*/ 0 h 244"/>
                  <a:gd name="T2" fmla="*/ 0 w 194"/>
                  <a:gd name="T3" fmla="*/ 244 h 244"/>
                  <a:gd name="T4" fmla="*/ 194 w 194"/>
                  <a:gd name="T5" fmla="*/ 244 h 244"/>
                  <a:gd name="T6" fmla="*/ 183 w 194"/>
                  <a:gd name="T7" fmla="*/ 0 h 244"/>
                </a:gd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93" name="Freeform 7"/>
              <p:cNvSpPr/>
              <p:nvPr/>
            </p:nvSpPr>
            <p:spPr bwMode="auto">
              <a:xfrm>
                <a:off x="10461625" y="3532188"/>
                <a:ext cx="301625" cy="387350"/>
              </a:xfrm>
              <a:custGeom>
                <a:gdLst>
                  <a:gd name="T0" fmla="*/ 11 w 190"/>
                  <a:gd name="T1" fmla="*/ 0 h 244"/>
                  <a:gd name="T2" fmla="*/ 190 w 190"/>
                  <a:gd name="T3" fmla="*/ 244 h 244"/>
                  <a:gd name="T4" fmla="*/ 0 w 190"/>
                  <a:gd name="T5" fmla="*/ 244 h 244"/>
                  <a:gd name="T6" fmla="*/ 11 w 190"/>
                  <a:gd name="T7" fmla="*/ 0 h 244"/>
                </a:gd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94"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95" name="Freeform 9"/>
              <p:cNvSpPr/>
              <p:nvPr/>
            </p:nvSpPr>
            <p:spPr bwMode="auto">
              <a:xfrm>
                <a:off x="10250488" y="4178301"/>
                <a:ext cx="149225" cy="141288"/>
              </a:xfrm>
              <a:custGeom>
                <a:gdLst>
                  <a:gd name="T0" fmla="*/ 15 w 24"/>
                  <a:gd name="T1" fmla="*/ 5 h 23"/>
                  <a:gd name="T2" fmla="*/ 6 w 24"/>
                  <a:gd name="T3" fmla="*/ 14 h 23"/>
                  <a:gd name="T4" fmla="*/ 6 w 24"/>
                  <a:gd name="T5" fmla="*/ 23 h 23"/>
                  <a:gd name="T6" fmla="*/ 24 w 24"/>
                  <a:gd name="T7" fmla="*/ 5 h 23"/>
                  <a:gd name="T8" fmla="*/ 15 w 24"/>
                  <a:gd name="T9" fmla="*/ 5 h 23"/>
                </a:gd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96" name="Freeform 10"/>
              <p:cNvSpPr/>
              <p:nvPr/>
            </p:nvSpPr>
            <p:spPr bwMode="auto">
              <a:xfrm>
                <a:off x="10344150" y="4178301"/>
                <a:ext cx="215900" cy="147638"/>
              </a:xfrm>
              <a:custGeom>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97" name="Freeform 11"/>
              <p:cNvSpPr/>
              <p:nvPr/>
            </p:nvSpPr>
            <p:spPr bwMode="auto">
              <a:xfrm>
                <a:off x="10504488" y="4178301"/>
                <a:ext cx="147637" cy="141288"/>
              </a:xfrm>
              <a:custGeom>
                <a:gdLst>
                  <a:gd name="T0" fmla="*/ 18 w 24"/>
                  <a:gd name="T1" fmla="*/ 14 h 23"/>
                  <a:gd name="T2" fmla="*/ 9 w 24"/>
                  <a:gd name="T3" fmla="*/ 5 h 23"/>
                  <a:gd name="T4" fmla="*/ 0 w 24"/>
                  <a:gd name="T5" fmla="*/ 5 h 23"/>
                  <a:gd name="T6" fmla="*/ 18 w 24"/>
                  <a:gd name="T7" fmla="*/ 23 h 23"/>
                  <a:gd name="T8" fmla="*/ 18 w 24"/>
                  <a:gd name="T9" fmla="*/ 14 h 23"/>
                </a:gd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sp>
            <p:nvSpPr>
              <p:cNvPr id="98" name="Freeform 12"/>
              <p:cNvSpPr/>
              <p:nvPr/>
            </p:nvSpPr>
            <p:spPr bwMode="auto">
              <a:xfrm>
                <a:off x="10479088" y="3427413"/>
                <a:ext cx="130175" cy="98425"/>
              </a:xfrm>
              <a:custGeom>
                <a:gdLst>
                  <a:gd name="T0" fmla="*/ 0 w 82"/>
                  <a:gd name="T1" fmla="*/ 0 h 62"/>
                  <a:gd name="T2" fmla="*/ 82 w 82"/>
                  <a:gd name="T3" fmla="*/ 31 h 62"/>
                  <a:gd name="T4" fmla="*/ 0 w 82"/>
                  <a:gd name="T5" fmla="*/ 62 h 62"/>
                  <a:gd name="T6" fmla="*/ 0 w 82"/>
                  <a:gd name="T7" fmla="*/ 0 h 62"/>
                </a:gd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rgbClr val="FF6C61"/>
                  </a:solidFill>
                </a:endParaRPr>
              </a:p>
            </p:txBody>
          </p:sp>
        </p:grpSp>
      </p:grpSp>
      <p:grpSp>
        <p:nvGrpSpPr>
          <p:cNvPr id="118" name="Group 74"/>
          <p:cNvGrpSpPr/>
          <p:nvPr/>
        </p:nvGrpSpPr>
        <p:grpSpPr>
          <a:xfrm>
            <a:off x="8005604" y="1695819"/>
            <a:ext cx="3441624" cy="923609"/>
            <a:chOff x="336640" y="2982432"/>
            <a:chExt cx="2581890" cy="692887"/>
          </a:xfrm>
        </p:grpSpPr>
        <p:sp>
          <p:nvSpPr>
            <p:cNvPr id="119" name="文本框 11"/>
            <p:cNvSpPr txBox="1"/>
            <p:nvPr/>
          </p:nvSpPr>
          <p:spPr>
            <a:xfrm>
              <a:off x="398742" y="2982432"/>
              <a:ext cx="1213629" cy="284671"/>
            </a:xfrm>
            <a:prstGeom prst="rect">
              <a:avLst/>
            </a:prstGeom>
            <a:noFill/>
          </p:spPr>
          <p:txBody>
            <a:bodyPr wrap="none" rtlCol="0">
              <a:spAutoFit/>
            </a:bodyPr>
            <a:lstStyle/>
            <a:p>
              <a:r>
                <a:rPr lang="zh-CN" altLang="en-US" b="1">
                  <a:solidFill>
                    <a:srgbClr val="FF6C61"/>
                  </a:solidFill>
                  <a:latin typeface="微软雅黑" panose="020b0503020204020204" pitchFamily="34" charset="-122"/>
                  <a:ea typeface="微软雅黑" panose="020b0503020204020204" pitchFamily="34" charset="-122"/>
                </a:rPr>
                <a:t>点击添加标题</a:t>
              </a:r>
              <a:endParaRPr lang="en-US" altLang="zh-CN" b="1">
                <a:solidFill>
                  <a:srgbClr val="FF6C61"/>
                </a:solidFill>
                <a:latin typeface="微软雅黑" panose="020b0503020204020204" pitchFamily="34" charset="-122"/>
                <a:ea typeface="微软雅黑" panose="020b0503020204020204" pitchFamily="34" charset="-122"/>
              </a:endParaRPr>
            </a:p>
          </p:txBody>
        </p:sp>
        <p:sp>
          <p:nvSpPr>
            <p:cNvPr id="120"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21" name="Group 77"/>
          <p:cNvGrpSpPr/>
          <p:nvPr/>
        </p:nvGrpSpPr>
        <p:grpSpPr>
          <a:xfrm>
            <a:off x="8005604" y="4758421"/>
            <a:ext cx="3441624" cy="923609"/>
            <a:chOff x="336640" y="2982432"/>
            <a:chExt cx="2581890" cy="692887"/>
          </a:xfrm>
        </p:grpSpPr>
        <p:sp>
          <p:nvSpPr>
            <p:cNvPr id="122" name="文本框 11"/>
            <p:cNvSpPr txBox="1"/>
            <p:nvPr/>
          </p:nvSpPr>
          <p:spPr>
            <a:xfrm>
              <a:off x="398742" y="2982432"/>
              <a:ext cx="1213629" cy="284671"/>
            </a:xfrm>
            <a:prstGeom prst="rect">
              <a:avLst/>
            </a:prstGeom>
            <a:noFill/>
          </p:spPr>
          <p:txBody>
            <a:bodyPr wrap="none" rtlCol="0">
              <a:spAutoFit/>
            </a:bodyPr>
            <a:lstStyle/>
            <a:p>
              <a:r>
                <a:rPr lang="zh-CN" altLang="en-US" b="1">
                  <a:solidFill>
                    <a:srgbClr val="FF6C61"/>
                  </a:solidFill>
                  <a:latin typeface="微软雅黑" panose="020b0503020204020204" pitchFamily="34" charset="-122"/>
                  <a:ea typeface="微软雅黑" panose="020b0503020204020204" pitchFamily="34" charset="-122"/>
                </a:rPr>
                <a:t>点击添加标题</a:t>
              </a:r>
              <a:endParaRPr lang="en-US" altLang="zh-CN" b="1">
                <a:solidFill>
                  <a:srgbClr val="FF6C61"/>
                </a:solidFill>
                <a:latin typeface="微软雅黑" panose="020b0503020204020204" pitchFamily="34" charset="-122"/>
                <a:ea typeface="微软雅黑" panose="020b0503020204020204" pitchFamily="34" charset="-122"/>
              </a:endParaRPr>
            </a:p>
          </p:txBody>
        </p:sp>
        <p:sp>
          <p:nvSpPr>
            <p:cNvPr id="123"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24" name="Group 80"/>
          <p:cNvGrpSpPr/>
          <p:nvPr/>
        </p:nvGrpSpPr>
        <p:grpSpPr>
          <a:xfrm>
            <a:off x="744766" y="1763090"/>
            <a:ext cx="3441624" cy="905487"/>
            <a:chOff x="336640" y="2996026"/>
            <a:chExt cx="2581890" cy="679293"/>
          </a:xfrm>
        </p:grpSpPr>
        <p:sp>
          <p:nvSpPr>
            <p:cNvPr id="125" name="文本框 11"/>
            <p:cNvSpPr txBox="1"/>
            <p:nvPr/>
          </p:nvSpPr>
          <p:spPr>
            <a:xfrm>
              <a:off x="1609021" y="2996026"/>
              <a:ext cx="1213629" cy="284671"/>
            </a:xfrm>
            <a:prstGeom prst="rect">
              <a:avLst/>
            </a:prstGeom>
            <a:noFill/>
          </p:spPr>
          <p:txBody>
            <a:bodyPr wrap="none" rtlCol="0">
              <a:spAutoFit/>
            </a:bodyPr>
            <a:lstStyle/>
            <a:p>
              <a:pPr algn="l"/>
              <a:r>
                <a:rPr lang="zh-CN" altLang="en-US" b="1">
                  <a:solidFill>
                    <a:srgbClr val="FF6C61"/>
                  </a:solidFill>
                  <a:latin typeface="微软雅黑" panose="020b0503020204020204" pitchFamily="34" charset="-122"/>
                  <a:ea typeface="微软雅黑" panose="020b0503020204020204" pitchFamily="34" charset="-122"/>
                </a:rPr>
                <a:t>点击添加标题</a:t>
              </a:r>
              <a:endParaRPr lang="en-US" altLang="zh-CN" b="1">
                <a:solidFill>
                  <a:srgbClr val="FF6C61"/>
                </a:solidFill>
                <a:latin typeface="微软雅黑" panose="020b0503020204020204" pitchFamily="34" charset="-122"/>
                <a:ea typeface="微软雅黑" panose="020b0503020204020204" pitchFamily="34" charset="-122"/>
              </a:endParaRPr>
            </a:p>
          </p:txBody>
        </p:sp>
        <p:sp>
          <p:nvSpPr>
            <p:cNvPr id="126"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27" name="Group 83"/>
          <p:cNvGrpSpPr/>
          <p:nvPr/>
        </p:nvGrpSpPr>
        <p:grpSpPr>
          <a:xfrm>
            <a:off x="744766" y="4716721"/>
            <a:ext cx="3441624" cy="905487"/>
            <a:chOff x="336640" y="2996026"/>
            <a:chExt cx="2581890" cy="679293"/>
          </a:xfrm>
        </p:grpSpPr>
        <p:sp>
          <p:nvSpPr>
            <p:cNvPr id="128" name="文本框 11"/>
            <p:cNvSpPr txBox="1"/>
            <p:nvPr/>
          </p:nvSpPr>
          <p:spPr>
            <a:xfrm>
              <a:off x="1609021" y="2996026"/>
              <a:ext cx="1213629" cy="284671"/>
            </a:xfrm>
            <a:prstGeom prst="rect">
              <a:avLst/>
            </a:prstGeom>
            <a:noFill/>
          </p:spPr>
          <p:txBody>
            <a:bodyPr wrap="none" rtlCol="0">
              <a:spAutoFit/>
            </a:bodyPr>
            <a:lstStyle/>
            <a:p>
              <a:pPr algn="l"/>
              <a:r>
                <a:rPr lang="zh-CN" altLang="en-US" b="1">
                  <a:solidFill>
                    <a:srgbClr val="FF6C61"/>
                  </a:solidFill>
                  <a:latin typeface="微软雅黑" panose="020b0503020204020204" pitchFamily="34" charset="-122"/>
                  <a:ea typeface="微软雅黑" panose="020b0503020204020204" pitchFamily="34" charset="-122"/>
                </a:rPr>
                <a:t>点击添加标题</a:t>
              </a:r>
              <a:endParaRPr lang="en-US" altLang="zh-CN" b="1">
                <a:solidFill>
                  <a:srgbClr val="FF6C61"/>
                </a:solidFill>
                <a:latin typeface="微软雅黑" panose="020b0503020204020204" pitchFamily="34" charset="-122"/>
                <a:ea typeface="微软雅黑" panose="020b0503020204020204" pitchFamily="34" charset="-122"/>
              </a:endParaRPr>
            </a:p>
          </p:txBody>
        </p:sp>
        <p:sp>
          <p:nvSpPr>
            <p:cNvPr id="129"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a:solidFill>
                  <a:schemeClr val="bg2">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Tm="0" p14:dur="600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 calcmode="lin" valueType="num">
                                      <p:cBhvr>
                                        <p:cTn id="9" dur="500" fill="hold"/>
                                        <p:tgtEl>
                                          <p:spTgt spid="81"/>
                                        </p:tgtEl>
                                        <p:attrNameLst>
                                          <p:attrName>style.rotation</p:attrName>
                                        </p:attrNameLst>
                                      </p:cBhvr>
                                      <p:tavLst>
                                        <p:tav tm="0">
                                          <p:val>
                                            <p:fltVal val="360"/>
                                          </p:val>
                                        </p:tav>
                                        <p:tav tm="100000">
                                          <p:val>
                                            <p:fltVal val="0"/>
                                          </p:val>
                                        </p:tav>
                                      </p:tavLst>
                                    </p:anim>
                                    <p:animEffect transition="in" filter="fade">
                                      <p:cBhvr>
                                        <p:cTn id="10" dur="500"/>
                                        <p:tgtEl>
                                          <p:spTgt spid="81"/>
                                        </p:tgtEl>
                                      </p:cBhvr>
                                    </p:animEffect>
                                  </p:childTnLst>
                                </p:cTn>
                              </p:par>
                            </p:childTnLst>
                          </p:cTn>
                        </p:par>
                        <p:par>
                          <p:cTn id="11" fill="hold" nodeType="afterGroup">
                            <p:stCondLst>
                              <p:cond delay="500"/>
                            </p:stCondLst>
                            <p:childTnLst>
                              <p:par>
                                <p:cTn id="12" presetID="12" presetClass="entr" presetSubtype="1" fill="hold" nodeType="afterEffect">
                                  <p:stCondLst>
                                    <p:cond delay="0"/>
                                  </p:stCondLst>
                                  <p:childTnLst>
                                    <p:set>
                                      <p:cBhvr>
                                        <p:cTn id="13" dur="1" fill="hold">
                                          <p:stCondLst>
                                            <p:cond delay="0"/>
                                          </p:stCondLst>
                                        </p:cTn>
                                        <p:tgtEl>
                                          <p:spTgt spid="124"/>
                                        </p:tgtEl>
                                        <p:attrNameLst>
                                          <p:attrName>style.visibility</p:attrName>
                                        </p:attrNameLst>
                                      </p:cBhvr>
                                      <p:to>
                                        <p:strVal val="visible"/>
                                      </p:to>
                                    </p:set>
                                    <p:animEffect transition="in" filter="slide(fromTop)">
                                      <p:cBhvr>
                                        <p:cTn id="14" dur="500"/>
                                        <p:tgtEl>
                                          <p:spTgt spid="124"/>
                                        </p:tgtEl>
                                      </p:cBhvr>
                                    </p:animEffect>
                                  </p:childTnLst>
                                </p:cTn>
                              </p:par>
                            </p:childTnLst>
                          </p:cTn>
                        </p:par>
                        <p:par>
                          <p:cTn id="15" fill="hold" nodeType="afterGroup">
                            <p:stCondLst>
                              <p:cond delay="1000"/>
                            </p:stCondLst>
                            <p:childTnLst>
                              <p:par>
                                <p:cTn id="16" presetID="12" presetClass="entr" presetSubtype="1" fill="hold" nodeType="after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slide(fromTop)">
                                      <p:cBhvr>
                                        <p:cTn id="18" dur="500"/>
                                        <p:tgtEl>
                                          <p:spTgt spid="127"/>
                                        </p:tgtEl>
                                      </p:cBhvr>
                                    </p:animEffect>
                                  </p:childTnLst>
                                </p:cTn>
                              </p:par>
                            </p:childTnLst>
                          </p:cTn>
                        </p:par>
                        <p:par>
                          <p:cTn id="19" fill="hold" nodeType="afterGroup">
                            <p:stCondLst>
                              <p:cond delay="1500"/>
                            </p:stCondLst>
                            <p:childTnLst>
                              <p:par>
                                <p:cTn id="20" presetID="12" presetClass="entr" presetSubtype="1" fill="hold" nodeType="after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slide(fromTop)">
                                      <p:cBhvr>
                                        <p:cTn id="22" dur="500"/>
                                        <p:tgtEl>
                                          <p:spTgt spid="118"/>
                                        </p:tgtEl>
                                      </p:cBhvr>
                                    </p:animEffect>
                                  </p:childTnLst>
                                </p:cTn>
                              </p:par>
                            </p:childTnLst>
                          </p:cTn>
                        </p:par>
                        <p:par>
                          <p:cTn id="23" fill="hold" nodeType="afterGroup">
                            <p:stCondLst>
                              <p:cond delay="2000"/>
                            </p:stCondLst>
                            <p:childTnLst>
                              <p:par>
                                <p:cTn id="24" presetID="12" presetClass="entr" presetSubtype="1" fill="hold" nodeType="after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slide(fromTop)">
                                      <p:cBhvr>
                                        <p:cTn id="26"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阳春三月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6362844" y="2183641"/>
            <a:ext cx="2433671" cy="1756667"/>
          </a:xfrm>
          <a:prstGeom prst="rect">
            <a:avLst/>
          </a:prstGeom>
          <a:solidFill>
            <a:srgbClr val="FF6C6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rgbClr val="FF6C61"/>
              </a:solidFill>
              <a:latin typeface="+mj-ea"/>
              <a:ea typeface="+mj-ea"/>
              <a:sym typeface="微软雅黑" panose="020b0503020204020204" pitchFamily="34" charset="-122"/>
            </a:endParaRPr>
          </a:p>
        </p:txBody>
      </p:sp>
      <p:sp>
        <p:nvSpPr>
          <p:cNvPr id="12" name="矩形 11"/>
          <p:cNvSpPr/>
          <p:nvPr/>
        </p:nvSpPr>
        <p:spPr>
          <a:xfrm>
            <a:off x="787100" y="2183641"/>
            <a:ext cx="2433671" cy="1756667"/>
          </a:xfrm>
          <a:prstGeom prst="rect">
            <a:avLst/>
          </a:prstGeom>
          <a:solidFill>
            <a:srgbClr val="FF6C6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rgbClr val="FF6C61"/>
              </a:solidFill>
              <a:latin typeface="+mj-ea"/>
              <a:ea typeface="+mj-ea"/>
              <a:sym typeface="微软雅黑" panose="020b0503020204020204" pitchFamily="34" charset="-122"/>
            </a:endParaRPr>
          </a:p>
        </p:txBody>
      </p:sp>
      <p:sp>
        <p:nvSpPr>
          <p:cNvPr id="15" name="矩形 14"/>
          <p:cNvSpPr/>
          <p:nvPr/>
        </p:nvSpPr>
        <p:spPr>
          <a:xfrm>
            <a:off x="9150717" y="2191493"/>
            <a:ext cx="2433671" cy="1756667"/>
          </a:xfrm>
          <a:prstGeom prst="rect">
            <a:avLst/>
          </a:prstGeom>
          <a:solidFill>
            <a:srgbClr val="99CCF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rgbClr val="FF6C61"/>
              </a:solidFill>
              <a:latin typeface="+mj-ea"/>
              <a:ea typeface="+mj-ea"/>
              <a:sym typeface="微软雅黑" panose="020b0503020204020204" pitchFamily="34" charset="-122"/>
            </a:endParaRPr>
          </a:p>
        </p:txBody>
      </p:sp>
      <p:sp>
        <p:nvSpPr>
          <p:cNvPr id="16" name="矩形 15"/>
          <p:cNvSpPr/>
          <p:nvPr/>
        </p:nvSpPr>
        <p:spPr>
          <a:xfrm>
            <a:off x="3574972" y="2183641"/>
            <a:ext cx="2433671" cy="1756667"/>
          </a:xfrm>
          <a:prstGeom prst="rect">
            <a:avLst/>
          </a:prstGeom>
          <a:solidFill>
            <a:srgbClr val="99CCF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rgbClr val="FF6C61"/>
              </a:solidFill>
              <a:latin typeface="+mj-ea"/>
              <a:ea typeface="+mj-ea"/>
              <a:sym typeface="微软雅黑" panose="020b0503020204020204" pitchFamily="34" charset="-122"/>
            </a:endParaRPr>
          </a:p>
        </p:txBody>
      </p:sp>
      <p:sp>
        <p:nvSpPr>
          <p:cNvPr id="17" name="矩形 16"/>
          <p:cNvSpPr/>
          <p:nvPr/>
        </p:nvSpPr>
        <p:spPr>
          <a:xfrm>
            <a:off x="6172644" y="2021041"/>
            <a:ext cx="2532887" cy="1828283"/>
          </a:xfrm>
          <a:prstGeom prst="rect">
            <a:avLst/>
          </a:prstGeom>
          <a:blipFill dpi="0" rotWithShape="1">
            <a:blip r:embed="rId6">
              <a:extLst>
                <a:ext uri="{28A0092B-C50C-407E-A947-70E740481C1C}">
                  <a14:useLocalDpi xmlns:a14="http://schemas.microsoft.com/office/drawing/2010/main" val="0"/>
                </a:ext>
              </a:extLst>
            </a:blip>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rgbClr val="FF6C61"/>
              </a:solidFill>
              <a:latin typeface="+mj-ea"/>
              <a:ea typeface="+mj-ea"/>
              <a:sym typeface="微软雅黑" panose="020b0503020204020204" pitchFamily="34" charset="-122"/>
            </a:endParaRPr>
          </a:p>
        </p:txBody>
      </p:sp>
      <p:sp>
        <p:nvSpPr>
          <p:cNvPr id="18" name="矩形 17"/>
          <p:cNvSpPr/>
          <p:nvPr/>
        </p:nvSpPr>
        <p:spPr>
          <a:xfrm>
            <a:off x="596900" y="2021041"/>
            <a:ext cx="2532887" cy="1828283"/>
          </a:xfrm>
          <a:prstGeom prst="rect">
            <a:avLst/>
          </a:prstGeom>
          <a:blipFill dpi="0" rotWithShape="1">
            <a:blip r:embed="rId7">
              <a:extLst>
                <a:ext uri="{28A0092B-C50C-407E-A947-70E740481C1C}">
                  <a14:useLocalDpi xmlns:a14="http://schemas.microsoft.com/office/drawing/2010/main" val="0"/>
                </a:ext>
              </a:extLst>
            </a:blip>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rgbClr val="FF6C61"/>
              </a:solidFill>
              <a:latin typeface="+mj-ea"/>
              <a:ea typeface="+mj-ea"/>
              <a:sym typeface="微软雅黑" panose="020b0503020204020204" pitchFamily="34" charset="-122"/>
            </a:endParaRPr>
          </a:p>
        </p:txBody>
      </p:sp>
      <p:sp>
        <p:nvSpPr>
          <p:cNvPr id="19" name="矩形 18"/>
          <p:cNvSpPr/>
          <p:nvPr/>
        </p:nvSpPr>
        <p:spPr>
          <a:xfrm>
            <a:off x="8960517" y="2028893"/>
            <a:ext cx="2532887" cy="1828283"/>
          </a:xfrm>
          <a:prstGeom prst="rect">
            <a:avLst/>
          </a:prstGeom>
          <a:blipFill dpi="0" rotWithShape="1">
            <a:blip r:embed="rId8">
              <a:extLst>
                <a:ext uri="{28A0092B-C50C-407E-A947-70E740481C1C}">
                  <a14:useLocalDpi xmlns:a14="http://schemas.microsoft.com/office/drawing/2010/main" val="0"/>
                </a:ext>
              </a:extLst>
            </a:blip>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rgbClr val="FF6C61"/>
              </a:solidFill>
              <a:latin typeface="+mj-ea"/>
              <a:ea typeface="+mj-ea"/>
              <a:sym typeface="微软雅黑" panose="020b0503020204020204" pitchFamily="34" charset="-122"/>
            </a:endParaRPr>
          </a:p>
        </p:txBody>
      </p:sp>
      <p:sp>
        <p:nvSpPr>
          <p:cNvPr id="20" name="矩形 19"/>
          <p:cNvSpPr/>
          <p:nvPr/>
        </p:nvSpPr>
        <p:spPr>
          <a:xfrm>
            <a:off x="3384772" y="2021041"/>
            <a:ext cx="2532887" cy="1828283"/>
          </a:xfrm>
          <a:prstGeom prst="rect">
            <a:avLst/>
          </a:prstGeom>
          <a:blipFill dpi="0" rotWithShape="1">
            <a:blip r:embed="rId9">
              <a:extLst>
                <a:ext uri="{28A0092B-C50C-407E-A947-70E740481C1C}">
                  <a14:useLocalDpi xmlns:a14="http://schemas.microsoft.com/office/drawing/2010/main" val="0"/>
                </a:ext>
              </a:extLst>
            </a:blip>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rgbClr val="FF6C61"/>
              </a:solidFill>
              <a:latin typeface="+mj-ea"/>
              <a:ea typeface="+mj-ea"/>
              <a:sym typeface="微软雅黑" panose="020b0503020204020204" pitchFamily="34" charset="-122"/>
            </a:endParaRPr>
          </a:p>
        </p:txBody>
      </p:sp>
      <p:sp>
        <p:nvSpPr>
          <p:cNvPr id="21" name="TextBox 5"/>
          <p:cNvSpPr txBox="1"/>
          <p:nvPr/>
        </p:nvSpPr>
        <p:spPr>
          <a:xfrm>
            <a:off x="2099991" y="1332705"/>
            <a:ext cx="7992019" cy="191770"/>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ts val="1500"/>
              </a:lnSpc>
            </a:pPr>
            <a:r>
              <a:rPr lang="zh-CN" altLang="en-US" sz="1335">
                <a:solidFill>
                  <a:schemeClr val="bg2">
                    <a:lumMod val="50000"/>
                  </a:schemeClr>
                </a:solidFill>
                <a:sym typeface="微软雅黑" panose="020b0503020204020204" pitchFamily="34" charset="-122"/>
              </a:rPr>
              <a:t>点击输入简要文字内容，文字内容需概括精炼，言简意赅的说明分项内容</a:t>
            </a:r>
            <a:r>
              <a:rPr lang="en-US" altLang="zh-CN" sz="1335">
                <a:solidFill>
                  <a:schemeClr val="bg2">
                    <a:lumMod val="50000"/>
                  </a:schemeClr>
                </a:solidFill>
                <a:sym typeface="微软雅黑" panose="020b0503020204020204" pitchFamily="34" charset="-122"/>
              </a:rPr>
              <a:t>……</a:t>
            </a:r>
            <a:endParaRPr lang="en-US" altLang="zh-CN" sz="1335">
              <a:solidFill>
                <a:schemeClr val="bg2">
                  <a:lumMod val="50000"/>
                </a:schemeClr>
              </a:solidFill>
              <a:sym typeface="微软雅黑" panose="020b0503020204020204" pitchFamily="34" charset="-122"/>
            </a:endParaRPr>
          </a:p>
        </p:txBody>
      </p:sp>
      <p:sp>
        <p:nvSpPr>
          <p:cNvPr id="22" name="TextBox 5"/>
          <p:cNvSpPr txBox="1"/>
          <p:nvPr/>
        </p:nvSpPr>
        <p:spPr>
          <a:xfrm>
            <a:off x="787101" y="5155836"/>
            <a:ext cx="2388888" cy="521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a:solidFill>
                  <a:schemeClr val="bg2">
                    <a:lumMod val="50000"/>
                  </a:schemeClr>
                </a:solidFill>
                <a:sym typeface="微软雅黑" panose="020b0503020204020204" pitchFamily="34" charset="-122"/>
              </a:rPr>
              <a:t>点击输入简要文字内容，言简意赅的说明该分项内容</a:t>
            </a:r>
            <a:r>
              <a:rPr lang="en-US" altLang="zh-CN" sz="1200">
                <a:solidFill>
                  <a:schemeClr val="bg2">
                    <a:lumMod val="50000"/>
                  </a:schemeClr>
                </a:solidFill>
                <a:sym typeface="微软雅黑" panose="020b0503020204020204" pitchFamily="34" charset="-122"/>
              </a:rPr>
              <a:t>……</a:t>
            </a:r>
            <a:endParaRPr lang="en-US" altLang="zh-CN" sz="1200">
              <a:solidFill>
                <a:schemeClr val="bg2">
                  <a:lumMod val="50000"/>
                </a:schemeClr>
              </a:solidFill>
              <a:sym typeface="微软雅黑" panose="020b0503020204020204" pitchFamily="34" charset="-122"/>
            </a:endParaRPr>
          </a:p>
        </p:txBody>
      </p:sp>
      <p:sp>
        <p:nvSpPr>
          <p:cNvPr id="23" name="TextBox 5"/>
          <p:cNvSpPr txBox="1"/>
          <p:nvPr/>
        </p:nvSpPr>
        <p:spPr>
          <a:xfrm>
            <a:off x="6383267" y="5155836"/>
            <a:ext cx="2388888" cy="521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a:solidFill>
                  <a:schemeClr val="bg2">
                    <a:lumMod val="50000"/>
                  </a:schemeClr>
                </a:solidFill>
                <a:sym typeface="微软雅黑" panose="020b0503020204020204" pitchFamily="34" charset="-122"/>
              </a:rPr>
              <a:t>点击输入简要文字内容，言简意赅的说明该分项内容</a:t>
            </a:r>
            <a:r>
              <a:rPr lang="en-US" altLang="zh-CN" sz="1200">
                <a:solidFill>
                  <a:schemeClr val="bg2">
                    <a:lumMod val="50000"/>
                  </a:schemeClr>
                </a:solidFill>
                <a:sym typeface="微软雅黑" panose="020b0503020204020204" pitchFamily="34" charset="-122"/>
              </a:rPr>
              <a:t>……</a:t>
            </a:r>
            <a:endParaRPr lang="en-US" altLang="zh-CN" sz="1200">
              <a:solidFill>
                <a:schemeClr val="bg2">
                  <a:lumMod val="50000"/>
                </a:schemeClr>
              </a:solidFill>
              <a:sym typeface="微软雅黑" panose="020b0503020204020204" pitchFamily="34" charset="-122"/>
            </a:endParaRPr>
          </a:p>
        </p:txBody>
      </p:sp>
      <p:sp>
        <p:nvSpPr>
          <p:cNvPr id="24" name="TextBox 5"/>
          <p:cNvSpPr txBox="1"/>
          <p:nvPr/>
        </p:nvSpPr>
        <p:spPr>
          <a:xfrm>
            <a:off x="9161608" y="5155836"/>
            <a:ext cx="2388888" cy="521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a:solidFill>
                  <a:schemeClr val="bg2">
                    <a:lumMod val="50000"/>
                  </a:schemeClr>
                </a:solidFill>
                <a:sym typeface="微软雅黑" panose="020b0503020204020204" pitchFamily="34" charset="-122"/>
              </a:rPr>
              <a:t>点击输入简要文字内容，言简意赅的说明该分项内容</a:t>
            </a:r>
            <a:r>
              <a:rPr lang="en-US" altLang="zh-CN" sz="1200">
                <a:solidFill>
                  <a:schemeClr val="bg2">
                    <a:lumMod val="50000"/>
                  </a:schemeClr>
                </a:solidFill>
                <a:sym typeface="微软雅黑" panose="020b0503020204020204" pitchFamily="34" charset="-122"/>
              </a:rPr>
              <a:t>……</a:t>
            </a:r>
            <a:endParaRPr lang="en-US" altLang="zh-CN" sz="1200">
              <a:solidFill>
                <a:schemeClr val="bg2">
                  <a:lumMod val="50000"/>
                </a:schemeClr>
              </a:solidFill>
              <a:sym typeface="微软雅黑" panose="020b0503020204020204" pitchFamily="34" charset="-122"/>
            </a:endParaRPr>
          </a:p>
        </p:txBody>
      </p:sp>
      <p:sp>
        <p:nvSpPr>
          <p:cNvPr id="25" name="TextBox 5"/>
          <p:cNvSpPr txBox="1"/>
          <p:nvPr/>
        </p:nvSpPr>
        <p:spPr>
          <a:xfrm>
            <a:off x="3585184" y="5155836"/>
            <a:ext cx="2388888" cy="521361"/>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a:solidFill>
                  <a:schemeClr val="bg2">
                    <a:lumMod val="50000"/>
                  </a:schemeClr>
                </a:solidFill>
                <a:sym typeface="微软雅黑" panose="020b0503020204020204" pitchFamily="34" charset="-122"/>
              </a:rPr>
              <a:t>点击输入简要文字内容，言简意赅的说明该分项内容</a:t>
            </a:r>
            <a:r>
              <a:rPr lang="en-US" altLang="zh-CN" sz="1200">
                <a:solidFill>
                  <a:schemeClr val="bg2">
                    <a:lumMod val="50000"/>
                  </a:schemeClr>
                </a:solidFill>
                <a:sym typeface="微软雅黑" panose="020b0503020204020204" pitchFamily="34" charset="-122"/>
              </a:rPr>
              <a:t>……</a:t>
            </a:r>
            <a:endParaRPr lang="en-US" altLang="zh-CN" sz="1200">
              <a:solidFill>
                <a:schemeClr val="bg2">
                  <a:lumMod val="50000"/>
                </a:schemeClr>
              </a:solidFill>
              <a:sym typeface="微软雅黑" panose="020b0503020204020204" pitchFamily="34" charset="-122"/>
            </a:endParaRPr>
          </a:p>
        </p:txBody>
      </p:sp>
      <p:grpSp>
        <p:nvGrpSpPr>
          <p:cNvPr id="26" name="组合 25"/>
          <p:cNvGrpSpPr/>
          <p:nvPr/>
        </p:nvGrpSpPr>
        <p:grpSpPr>
          <a:xfrm>
            <a:off x="787101" y="4299645"/>
            <a:ext cx="2415595" cy="416220"/>
            <a:chOff x="2785983" y="1494758"/>
            <a:chExt cx="1670727" cy="312165"/>
          </a:xfrm>
        </p:grpSpPr>
        <p:sp>
          <p:nvSpPr>
            <p:cNvPr id="27" name="圆角矩形 5"/>
            <p:cNvSpPr/>
            <p:nvPr/>
          </p:nvSpPr>
          <p:spPr>
            <a:xfrm>
              <a:off x="2785983" y="1494758"/>
              <a:ext cx="1670727" cy="312165"/>
            </a:xfrm>
            <a:prstGeom prst="roundRect">
              <a:avLst>
                <a:gd name="adj" fmla="val 0"/>
              </a:avLst>
            </a:prstGeom>
            <a:solidFill>
              <a:srgbClr val="FF6C6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a:spLocks noChangeArrowheads="1"/>
            </p:cNvSpPr>
            <p:nvPr/>
          </p:nvSpPr>
          <p:spPr bwMode="auto">
            <a:xfrm>
              <a:off x="3063464" y="1538377"/>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865" b="1" cap="all">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标题文字</a:t>
              </a:r>
              <a:endParaRPr lang="en-US" altLang="zh-CN" sz="1865" b="1" cap="all">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29" name="组合 28"/>
          <p:cNvGrpSpPr/>
          <p:nvPr/>
        </p:nvGrpSpPr>
        <p:grpSpPr>
          <a:xfrm>
            <a:off x="6383267" y="4299645"/>
            <a:ext cx="2415595" cy="416220"/>
            <a:chOff x="4752672" y="1494758"/>
            <a:chExt cx="1670727" cy="312165"/>
          </a:xfrm>
        </p:grpSpPr>
        <p:sp>
          <p:nvSpPr>
            <p:cNvPr id="30" name="圆角矩形 7"/>
            <p:cNvSpPr/>
            <p:nvPr/>
          </p:nvSpPr>
          <p:spPr>
            <a:xfrm>
              <a:off x="4752672" y="1494758"/>
              <a:ext cx="1670727" cy="312165"/>
            </a:xfrm>
            <a:prstGeom prst="roundRect">
              <a:avLst>
                <a:gd name="adj" fmla="val 0"/>
              </a:avLst>
            </a:prstGeom>
            <a:solidFill>
              <a:srgbClr val="FF6C6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30"/>
            <p:cNvSpPr>
              <a:spLocks noChangeArrowheads="1"/>
            </p:cNvSpPr>
            <p:nvPr/>
          </p:nvSpPr>
          <p:spPr bwMode="auto">
            <a:xfrm>
              <a:off x="5030153" y="1538377"/>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865" b="1" cap="all">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标题文字</a:t>
              </a:r>
              <a:endParaRPr lang="en-US" altLang="zh-CN" sz="1865" b="1" cap="all">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32" name="组合 31"/>
          <p:cNvGrpSpPr/>
          <p:nvPr/>
        </p:nvGrpSpPr>
        <p:grpSpPr>
          <a:xfrm>
            <a:off x="3585184" y="4299645"/>
            <a:ext cx="2415595" cy="416220"/>
            <a:chOff x="603196" y="3180076"/>
            <a:chExt cx="1670727" cy="312165"/>
          </a:xfrm>
        </p:grpSpPr>
        <p:sp>
          <p:nvSpPr>
            <p:cNvPr id="33" name="圆角矩形 76"/>
            <p:cNvSpPr/>
            <p:nvPr/>
          </p:nvSpPr>
          <p:spPr>
            <a:xfrm>
              <a:off x="603196" y="3180076"/>
              <a:ext cx="1670727" cy="312165"/>
            </a:xfrm>
            <a:prstGeom prst="roundRect">
              <a:avLst>
                <a:gd name="adj" fmla="val 0"/>
              </a:avLst>
            </a:prstGeom>
            <a:solidFill>
              <a:srgbClr val="99CC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a:spLocks noChangeArrowheads="1"/>
            </p:cNvSpPr>
            <p:nvPr/>
          </p:nvSpPr>
          <p:spPr bwMode="auto">
            <a:xfrm>
              <a:off x="880677" y="3223695"/>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865" b="1" cap="all">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标题文字</a:t>
              </a:r>
              <a:endParaRPr lang="en-US" altLang="zh-CN" sz="1865" b="1" cap="all">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grpSp>
        <p:nvGrpSpPr>
          <p:cNvPr id="35" name="组合 34"/>
          <p:cNvGrpSpPr/>
          <p:nvPr/>
        </p:nvGrpSpPr>
        <p:grpSpPr>
          <a:xfrm>
            <a:off x="9161608" y="4299645"/>
            <a:ext cx="2415595" cy="416220"/>
            <a:chOff x="6814322" y="3180076"/>
            <a:chExt cx="1670727" cy="312165"/>
          </a:xfrm>
        </p:grpSpPr>
        <p:sp>
          <p:nvSpPr>
            <p:cNvPr id="36" name="圆角矩形 73"/>
            <p:cNvSpPr/>
            <p:nvPr/>
          </p:nvSpPr>
          <p:spPr>
            <a:xfrm>
              <a:off x="6814322" y="3180076"/>
              <a:ext cx="1670727" cy="312165"/>
            </a:xfrm>
            <a:prstGeom prst="roundRect">
              <a:avLst>
                <a:gd name="adj" fmla="val 0"/>
              </a:avLst>
            </a:prstGeom>
            <a:solidFill>
              <a:srgbClr val="99CC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36"/>
            <p:cNvSpPr>
              <a:spLocks noChangeArrowheads="1"/>
            </p:cNvSpPr>
            <p:nvPr/>
          </p:nvSpPr>
          <p:spPr bwMode="auto">
            <a:xfrm>
              <a:off x="7091803" y="3223695"/>
              <a:ext cx="1115764" cy="2249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r>
                <a:rPr lang="zh-CN" altLang="en-US" sz="1865" b="1" cap="all">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rPr>
                <a:t>标题文字</a:t>
              </a:r>
              <a:endParaRPr lang="en-US" altLang="zh-CN" sz="1865" b="1" cap="all">
                <a:solidFill>
                  <a:schemeClr val="bg1"/>
                </a:solidFill>
                <a:latin typeface="微软雅黑" panose="020b0503020204020204" pitchFamily="34" charset="-122"/>
                <a:ea typeface="微软雅黑" panose="020b0503020204020204" pitchFamily="34" charset="-122"/>
                <a:cs typeface="+mj-cs"/>
                <a:sym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Tm="0" p14:dur="600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par>
                                <p:cTn id="12" presetID="2" presetClass="entr" presetSubtype="1" fill="hold" grpId="1"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ppt_x"/>
                                          </p:val>
                                        </p:tav>
                                        <p:tav tm="100000">
                                          <p:val>
                                            <p:strVal val="#ppt_x"/>
                                          </p:val>
                                        </p:tav>
                                      </p:tavLst>
                                    </p:anim>
                                    <p:anim calcmode="lin" valueType="num">
                                      <p:cBhvr additive="base">
                                        <p:cTn id="15" dur="1000" fill="hold"/>
                                        <p:tgtEl>
                                          <p:spTgt spid="18"/>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nodeType="afterGroup">
                            <p:stCondLst>
                              <p:cond delay="2500"/>
                            </p:stCondLst>
                            <p:childTnLst>
                              <p:par>
                                <p:cTn id="21" presetID="53" presetClass="entr" presetSubtype="16"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nodeType="afterGroup">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10" presetClass="entr" presetSubtype="0" fill="hold" grpId="0" nodeType="withEffect">
                                  <p:stCondLst>
                                    <p:cond delay="3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childTnLst>
                                </p:cTn>
                              </p:par>
                              <p:par>
                                <p:cTn id="35" presetID="2" presetClass="entr" presetSubtype="4" fill="hold" grpId="1" nodeType="withEffect">
                                  <p:stCondLst>
                                    <p:cond delay="35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1000" fill="hold"/>
                                        <p:tgtEl>
                                          <p:spTgt spid="20"/>
                                        </p:tgtEl>
                                        <p:attrNameLst>
                                          <p:attrName>ppt_x</p:attrName>
                                        </p:attrNameLst>
                                      </p:cBhvr>
                                      <p:tavLst>
                                        <p:tav tm="0">
                                          <p:val>
                                            <p:strVal val="#ppt_x"/>
                                          </p:val>
                                        </p:tav>
                                        <p:tav tm="100000">
                                          <p:val>
                                            <p:strVal val="#ppt_x"/>
                                          </p:val>
                                        </p:tav>
                                      </p:tavLst>
                                    </p:anim>
                                    <p:anim calcmode="lin" valueType="num">
                                      <p:cBhvr additive="base">
                                        <p:cTn id="38" dur="1000" fill="hold"/>
                                        <p:tgtEl>
                                          <p:spTgt spid="20"/>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4350"/>
                            </p:stCondLst>
                            <p:childTnLst>
                              <p:par>
                                <p:cTn id="40" presetID="10" presetClass="entr" presetSubtype="0" fill="hold" grpId="0" nodeType="afterEffect">
                                  <p:stCondLst>
                                    <p:cond delay="35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childTnLst>
                                </p:cTn>
                              </p:par>
                            </p:childTnLst>
                          </p:cTn>
                        </p:par>
                        <p:par>
                          <p:cTn id="43" fill="hold" nodeType="afterGroup">
                            <p:stCondLst>
                              <p:cond delay="5700"/>
                            </p:stCondLst>
                            <p:childTnLst>
                              <p:par>
                                <p:cTn id="44" presetID="53" presetClass="entr" presetSubtype="16"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childTnLst>
                          </p:cTn>
                        </p:par>
                        <p:par>
                          <p:cTn id="49" fill="hold" nodeType="afterGroup">
                            <p:stCondLst>
                              <p:cond delay="6200"/>
                            </p:stCondLst>
                            <p:childTnLst>
                              <p:par>
                                <p:cTn id="50" presetID="42"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70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childTnLst>
                                </p:cTn>
                              </p:par>
                              <p:par>
                                <p:cTn id="58" presetID="2" presetClass="entr" presetSubtype="1" fill="hold" grpId="1" nodeType="withEffect">
                                  <p:stCondLst>
                                    <p:cond delay="70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1000" fill="hold"/>
                                        <p:tgtEl>
                                          <p:spTgt spid="17"/>
                                        </p:tgtEl>
                                        <p:attrNameLst>
                                          <p:attrName>ppt_x</p:attrName>
                                        </p:attrNameLst>
                                      </p:cBhvr>
                                      <p:tavLst>
                                        <p:tav tm="0">
                                          <p:val>
                                            <p:strVal val="#ppt_x"/>
                                          </p:val>
                                        </p:tav>
                                        <p:tav tm="100000">
                                          <p:val>
                                            <p:strVal val="#ppt_x"/>
                                          </p:val>
                                        </p:tav>
                                      </p:tavLst>
                                    </p:anim>
                                    <p:anim calcmode="lin" valueType="num">
                                      <p:cBhvr additive="base">
                                        <p:cTn id="61" dur="1000" fill="hold"/>
                                        <p:tgtEl>
                                          <p:spTgt spid="17"/>
                                        </p:tgtEl>
                                        <p:attrNameLst>
                                          <p:attrName>ppt_y</p:attrName>
                                        </p:attrNameLst>
                                      </p:cBhvr>
                                      <p:tavLst>
                                        <p:tav tm="0">
                                          <p:val>
                                            <p:strVal val="0-#ppt_h/2"/>
                                          </p:val>
                                        </p:tav>
                                        <p:tav tm="100000">
                                          <p:val>
                                            <p:strVal val="#ppt_y"/>
                                          </p:val>
                                        </p:tav>
                                      </p:tavLst>
                                    </p:anim>
                                  </p:childTnLst>
                                </p:cTn>
                              </p:par>
                            </p:childTnLst>
                          </p:cTn>
                        </p:par>
                        <p:par>
                          <p:cTn id="62" fill="hold" nodeType="afterGroup">
                            <p:stCondLst>
                              <p:cond delay="7900"/>
                            </p:stCondLst>
                            <p:childTnLst>
                              <p:par>
                                <p:cTn id="63" presetID="10" presetClass="entr" presetSubtype="0" fill="hold" grpId="0" nodeType="afterEffect">
                                  <p:stCondLst>
                                    <p:cond delay="70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childTnLst>
                                </p:cTn>
                              </p:par>
                            </p:childTnLst>
                          </p:cTn>
                        </p:par>
                        <p:par>
                          <p:cTn id="66" fill="hold" nodeType="afterGroup">
                            <p:stCondLst>
                              <p:cond delay="9600"/>
                            </p:stCondLst>
                            <p:childTnLst>
                              <p:par>
                                <p:cTn id="67" presetID="53" presetClass="entr" presetSubtype="16"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fltVal val="0"/>
                                          </p:val>
                                        </p:tav>
                                        <p:tav tm="100000">
                                          <p:val>
                                            <p:strVal val="#ppt_w"/>
                                          </p:val>
                                        </p:tav>
                                      </p:tavLst>
                                    </p:anim>
                                    <p:anim calcmode="lin" valueType="num">
                                      <p:cBhvr>
                                        <p:cTn id="70" dur="500" fill="hold"/>
                                        <p:tgtEl>
                                          <p:spTgt spid="29"/>
                                        </p:tgtEl>
                                        <p:attrNameLst>
                                          <p:attrName>ppt_h</p:attrName>
                                        </p:attrNameLst>
                                      </p:cBhvr>
                                      <p:tavLst>
                                        <p:tav tm="0">
                                          <p:val>
                                            <p:fltVal val="0"/>
                                          </p:val>
                                        </p:tav>
                                        <p:tav tm="100000">
                                          <p:val>
                                            <p:strVal val="#ppt_h"/>
                                          </p:val>
                                        </p:tav>
                                      </p:tavLst>
                                    </p:anim>
                                    <p:animEffect transition="in" filter="fade">
                                      <p:cBhvr>
                                        <p:cTn id="71" dur="500"/>
                                        <p:tgtEl>
                                          <p:spTgt spid="29"/>
                                        </p:tgtEl>
                                      </p:cBhvr>
                                    </p:animEffect>
                                  </p:childTnLst>
                                </p:cTn>
                              </p:par>
                            </p:childTnLst>
                          </p:cTn>
                        </p:par>
                        <p:par>
                          <p:cTn id="72" fill="hold" nodeType="afterGroup">
                            <p:stCondLst>
                              <p:cond delay="10100"/>
                            </p:stCondLst>
                            <p:childTnLst>
                              <p:par>
                                <p:cTn id="73" presetID="42"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10" presetClass="entr" presetSubtype="0" fill="hold" grpId="0" nodeType="withEffect">
                                  <p:stCondLst>
                                    <p:cond delay="105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childTnLst>
                                </p:cTn>
                              </p:par>
                              <p:par>
                                <p:cTn id="81" presetID="2" presetClass="entr" presetSubtype="4" fill="hold" grpId="1" nodeType="withEffect">
                                  <p:stCondLst>
                                    <p:cond delay="105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ppt_x"/>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childTnLst>
                          </p:cTn>
                        </p:par>
                        <p:par>
                          <p:cTn id="85" fill="hold" nodeType="afterGroup">
                            <p:stCondLst>
                              <p:cond delay="12150"/>
                            </p:stCondLst>
                            <p:childTnLst>
                              <p:par>
                                <p:cTn id="86" presetID="10" presetClass="entr" presetSubtype="0" fill="hold" grpId="0" nodeType="afterEffect">
                                  <p:stCondLst>
                                    <p:cond delay="105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1000"/>
                                        <p:tgtEl>
                                          <p:spTgt spid="15"/>
                                        </p:tgtEl>
                                      </p:cBhvr>
                                    </p:animEffect>
                                  </p:childTnLst>
                                </p:cTn>
                              </p:par>
                            </p:childTnLst>
                          </p:cTn>
                        </p:par>
                        <p:par>
                          <p:cTn id="89" fill="hold" nodeType="afterGroup">
                            <p:stCondLst>
                              <p:cond delay="14200"/>
                            </p:stCondLst>
                            <p:childTnLst>
                              <p:par>
                                <p:cTn id="90" presetID="53" presetClass="entr" presetSubtype="16"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 calcmode="lin" valueType="num">
                                      <p:cBhvr>
                                        <p:cTn id="92" dur="500" fill="hold"/>
                                        <p:tgtEl>
                                          <p:spTgt spid="35"/>
                                        </p:tgtEl>
                                        <p:attrNameLst>
                                          <p:attrName>ppt_w</p:attrName>
                                        </p:attrNameLst>
                                      </p:cBhvr>
                                      <p:tavLst>
                                        <p:tav tm="0">
                                          <p:val>
                                            <p:fltVal val="0"/>
                                          </p:val>
                                        </p:tav>
                                        <p:tav tm="100000">
                                          <p:val>
                                            <p:strVal val="#ppt_w"/>
                                          </p:val>
                                        </p:tav>
                                      </p:tavLst>
                                    </p:anim>
                                    <p:anim calcmode="lin" valueType="num">
                                      <p:cBhvr>
                                        <p:cTn id="93" dur="500" fill="hold"/>
                                        <p:tgtEl>
                                          <p:spTgt spid="35"/>
                                        </p:tgtEl>
                                        <p:attrNameLst>
                                          <p:attrName>ppt_h</p:attrName>
                                        </p:attrNameLst>
                                      </p:cBhvr>
                                      <p:tavLst>
                                        <p:tav tm="0">
                                          <p:val>
                                            <p:fltVal val="0"/>
                                          </p:val>
                                        </p:tav>
                                        <p:tav tm="100000">
                                          <p:val>
                                            <p:strVal val="#ppt_h"/>
                                          </p:val>
                                        </p:tav>
                                      </p:tavLst>
                                    </p:anim>
                                    <p:animEffect transition="in" filter="fade">
                                      <p:cBhvr>
                                        <p:cTn id="94" dur="500"/>
                                        <p:tgtEl>
                                          <p:spTgt spid="35"/>
                                        </p:tgtEl>
                                      </p:cBhvr>
                                    </p:animEffect>
                                  </p:childTnLst>
                                </p:cTn>
                              </p:par>
                            </p:childTnLst>
                          </p:cTn>
                        </p:par>
                        <p:par>
                          <p:cTn id="95" fill="hold" nodeType="afterGroup">
                            <p:stCondLst>
                              <p:cond delay="147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7" grpId="1" animBg="1"/>
      <p:bldP spid="18" grpId="0" animBg="1"/>
      <p:bldP spid="18" grpId="1" animBg="1"/>
      <p:bldP spid="19" grpId="0" animBg="1"/>
      <p:bldP spid="19" grpId="1" animBg="1"/>
      <p:bldP spid="20" grpId="0" animBg="1"/>
      <p:bldP spid="20" grpId="1" animBg="1"/>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阳春三月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grpSp>
        <p:nvGrpSpPr>
          <p:cNvPr id="22" name="Group 64"/>
          <p:cNvGrpSpPr/>
          <p:nvPr/>
        </p:nvGrpSpPr>
        <p:grpSpPr>
          <a:xfrm>
            <a:off x="941063" y="1979382"/>
            <a:ext cx="2139224" cy="1496154"/>
            <a:chOff x="481903" y="1497356"/>
            <a:chExt cx="1964531" cy="1373798"/>
          </a:xfrm>
        </p:grpSpPr>
        <p:sp>
          <p:nvSpPr>
            <p:cNvPr id="23" name="Freeform 50"/>
            <p:cNvSpPr/>
            <p:nvPr/>
          </p:nvSpPr>
          <p:spPr>
            <a:xfrm>
              <a:off x="874809" y="1497356"/>
              <a:ext cx="1571625" cy="1373798"/>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FF6C61">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7" tIns="217500" rIns="435411" bIns="217500" numCol="1" spcCol="1270" anchor="ctr" anchorCtr="0">
              <a:noAutofit/>
            </a:bodyPr>
            <a:lstStyle/>
            <a:p>
              <a:pPr marL="228600" lvl="1" indent="-228600" defTabSz="1066800">
                <a:lnSpc>
                  <a:spcPct val="90000"/>
                </a:lnSpc>
                <a:spcBef>
                  <a:spcPct val="0"/>
                </a:spcBef>
                <a:spcAft>
                  <a:spcPct val="15000"/>
                </a:spcAft>
              </a:pPr>
              <a:endParaRPr lang="en-US" sz="6400">
                <a:solidFill>
                  <a:srgbClr val="FF6C61"/>
                </a:solidFill>
                <a:latin typeface="微软雅黑" panose="020b0503020204020204" pitchFamily="34" charset="-122"/>
                <a:ea typeface="微软雅黑" panose="020b0503020204020204" pitchFamily="34" charset="-122"/>
              </a:endParaRPr>
            </a:p>
          </p:txBody>
        </p:sp>
        <p:sp>
          <p:nvSpPr>
            <p:cNvPr id="24" name="Freeform 51"/>
            <p:cNvSpPr/>
            <p:nvPr/>
          </p:nvSpPr>
          <p:spPr>
            <a:xfrm>
              <a:off x="481903" y="1791349"/>
              <a:ext cx="785812" cy="785812"/>
            </a:xfrm>
            <a:custGeom>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rgbClr val="FF6C6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800">
                <a:lnSpc>
                  <a:spcPct val="90000"/>
                </a:lnSpc>
                <a:spcBef>
                  <a:spcPct val="0"/>
                </a:spcBef>
                <a:spcAft>
                  <a:spcPct val="35000"/>
                </a:spcAft>
              </a:pPr>
              <a:r>
                <a:rPr lang="en-US" sz="3700" b="1">
                  <a:solidFill>
                    <a:srgbClr val="FF6C61"/>
                  </a:solidFill>
                  <a:latin typeface="微软雅黑" panose="020b0503020204020204" pitchFamily="34" charset="-122"/>
                  <a:ea typeface="微软雅黑" panose="020b0503020204020204" pitchFamily="34" charset="-122"/>
                </a:rPr>
                <a:t>01</a:t>
              </a:r>
              <a:endParaRPr lang="en-US" sz="3700">
                <a:solidFill>
                  <a:srgbClr val="FF6C61"/>
                </a:solidFill>
                <a:latin typeface="微软雅黑" panose="020b0503020204020204" pitchFamily="34" charset="-122"/>
                <a:ea typeface="微软雅黑" panose="020b0503020204020204" pitchFamily="34" charset="-122"/>
              </a:endParaRPr>
            </a:p>
          </p:txBody>
        </p:sp>
      </p:grpSp>
      <p:grpSp>
        <p:nvGrpSpPr>
          <p:cNvPr id="25" name="Group 68"/>
          <p:cNvGrpSpPr/>
          <p:nvPr/>
        </p:nvGrpSpPr>
        <p:grpSpPr>
          <a:xfrm>
            <a:off x="3691049" y="1979382"/>
            <a:ext cx="2139224" cy="1496154"/>
            <a:chOff x="2544661" y="1497356"/>
            <a:chExt cx="1964531" cy="1373798"/>
          </a:xfrm>
        </p:grpSpPr>
        <p:sp>
          <p:nvSpPr>
            <p:cNvPr id="26" name="Freeform 52"/>
            <p:cNvSpPr/>
            <p:nvPr/>
          </p:nvSpPr>
          <p:spPr>
            <a:xfrm>
              <a:off x="2937567" y="1497356"/>
              <a:ext cx="1571625" cy="1373798"/>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99CCFF">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800">
                <a:lnSpc>
                  <a:spcPct val="90000"/>
                </a:lnSpc>
                <a:spcBef>
                  <a:spcPct val="0"/>
                </a:spcBef>
                <a:spcAft>
                  <a:spcPct val="15000"/>
                </a:spcAft>
              </a:pPr>
              <a:endParaRPr lang="en-US" sz="4800">
                <a:solidFill>
                  <a:srgbClr val="FF6C61"/>
                </a:solidFill>
                <a:latin typeface="微软雅黑" panose="020b0503020204020204" pitchFamily="34" charset="-122"/>
                <a:ea typeface="微软雅黑" panose="020b0503020204020204" pitchFamily="34" charset="-122"/>
              </a:endParaRPr>
            </a:p>
          </p:txBody>
        </p:sp>
        <p:sp>
          <p:nvSpPr>
            <p:cNvPr id="27" name="Freeform 53"/>
            <p:cNvSpPr/>
            <p:nvPr/>
          </p:nvSpPr>
          <p:spPr>
            <a:xfrm>
              <a:off x="2544661" y="1791349"/>
              <a:ext cx="785812" cy="785812"/>
            </a:xfrm>
            <a:custGeom>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rgbClr val="509D8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800">
                <a:lnSpc>
                  <a:spcPct val="90000"/>
                </a:lnSpc>
                <a:spcBef>
                  <a:spcPct val="0"/>
                </a:spcBef>
                <a:spcAft>
                  <a:spcPct val="35000"/>
                </a:spcAft>
              </a:pPr>
              <a:r>
                <a:rPr lang="en-US" sz="3700" b="1">
                  <a:solidFill>
                    <a:srgbClr val="FF6C61"/>
                  </a:solidFill>
                  <a:latin typeface="微软雅黑" panose="020b0503020204020204" pitchFamily="34" charset="-122"/>
                  <a:ea typeface="微软雅黑" panose="020b0503020204020204" pitchFamily="34" charset="-122"/>
                </a:rPr>
                <a:t>02</a:t>
              </a:r>
              <a:endParaRPr lang="en-US" sz="3700">
                <a:solidFill>
                  <a:srgbClr val="FF6C61"/>
                </a:solidFill>
                <a:latin typeface="微软雅黑" panose="020b0503020204020204" pitchFamily="34" charset="-122"/>
                <a:ea typeface="微软雅黑" panose="020b0503020204020204" pitchFamily="34" charset="-122"/>
              </a:endParaRPr>
            </a:p>
          </p:txBody>
        </p:sp>
      </p:grpSp>
      <p:grpSp>
        <p:nvGrpSpPr>
          <p:cNvPr id="28" name="Group 69"/>
          <p:cNvGrpSpPr/>
          <p:nvPr/>
        </p:nvGrpSpPr>
        <p:grpSpPr>
          <a:xfrm>
            <a:off x="6441035" y="1979382"/>
            <a:ext cx="2139224" cy="1496154"/>
            <a:chOff x="4607419" y="1497356"/>
            <a:chExt cx="1964531" cy="1373798"/>
          </a:xfrm>
        </p:grpSpPr>
        <p:sp>
          <p:nvSpPr>
            <p:cNvPr id="29" name="Freeform 54"/>
            <p:cNvSpPr/>
            <p:nvPr/>
          </p:nvSpPr>
          <p:spPr>
            <a:xfrm>
              <a:off x="5000325" y="1497356"/>
              <a:ext cx="1571625" cy="1373798"/>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FF6C61">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800">
                <a:lnSpc>
                  <a:spcPct val="90000"/>
                </a:lnSpc>
                <a:spcBef>
                  <a:spcPct val="0"/>
                </a:spcBef>
                <a:spcAft>
                  <a:spcPct val="15000"/>
                </a:spcAft>
              </a:pPr>
              <a:endParaRPr lang="en-US" sz="4800">
                <a:solidFill>
                  <a:srgbClr val="FF6C61"/>
                </a:solidFill>
                <a:latin typeface="微软雅黑" panose="020b0503020204020204" pitchFamily="34" charset="-122"/>
                <a:ea typeface="微软雅黑" panose="020b0503020204020204" pitchFamily="34" charset="-122"/>
              </a:endParaRPr>
            </a:p>
          </p:txBody>
        </p:sp>
        <p:sp>
          <p:nvSpPr>
            <p:cNvPr id="30" name="Freeform 56"/>
            <p:cNvSpPr/>
            <p:nvPr/>
          </p:nvSpPr>
          <p:spPr>
            <a:xfrm>
              <a:off x="4607419" y="1791349"/>
              <a:ext cx="785812" cy="785812"/>
            </a:xfrm>
            <a:custGeom>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rgbClr val="FF6C6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800">
                <a:lnSpc>
                  <a:spcPct val="90000"/>
                </a:lnSpc>
                <a:spcBef>
                  <a:spcPct val="0"/>
                </a:spcBef>
                <a:spcAft>
                  <a:spcPct val="35000"/>
                </a:spcAft>
              </a:pPr>
              <a:r>
                <a:rPr lang="en-US" sz="3700" b="1">
                  <a:solidFill>
                    <a:srgbClr val="FF6C61"/>
                  </a:solidFill>
                  <a:latin typeface="微软雅黑" panose="020b0503020204020204" pitchFamily="34" charset="-122"/>
                  <a:ea typeface="微软雅黑" panose="020b0503020204020204" pitchFamily="34" charset="-122"/>
                </a:rPr>
                <a:t>03</a:t>
              </a:r>
              <a:endParaRPr lang="en-US" sz="3700">
                <a:solidFill>
                  <a:srgbClr val="FF6C61"/>
                </a:solidFill>
                <a:latin typeface="微软雅黑" panose="020b0503020204020204" pitchFamily="34" charset="-122"/>
                <a:ea typeface="微软雅黑" panose="020b0503020204020204" pitchFamily="34" charset="-122"/>
              </a:endParaRPr>
            </a:p>
          </p:txBody>
        </p:sp>
      </p:grpSp>
      <p:grpSp>
        <p:nvGrpSpPr>
          <p:cNvPr id="31" name="Group 70"/>
          <p:cNvGrpSpPr/>
          <p:nvPr/>
        </p:nvGrpSpPr>
        <p:grpSpPr>
          <a:xfrm>
            <a:off x="9209780" y="1979382"/>
            <a:ext cx="2139224" cy="1496154"/>
            <a:chOff x="6684248" y="1497356"/>
            <a:chExt cx="1964531" cy="1373798"/>
          </a:xfrm>
        </p:grpSpPr>
        <p:sp>
          <p:nvSpPr>
            <p:cNvPr id="32" name="Freeform 59"/>
            <p:cNvSpPr/>
            <p:nvPr/>
          </p:nvSpPr>
          <p:spPr>
            <a:xfrm>
              <a:off x="7077154" y="1497356"/>
              <a:ext cx="1571625" cy="1373798"/>
            </a:xfrm>
            <a:custGeom>
              <a:gdLst>
                <a:gd name="connsiteX0" fmla="*/ 0 w 1571625"/>
                <a:gd name="connsiteY0" fmla="*/ 206070 h 1373798"/>
                <a:gd name="connsiteX1" fmla="*/ 884726 w 1571625"/>
                <a:gd name="connsiteY1" fmla="*/ 206070 h 1373798"/>
                <a:gd name="connsiteX2" fmla="*/ 884726 w 1571625"/>
                <a:gd name="connsiteY2" fmla="*/ 0 h 1373798"/>
                <a:gd name="connsiteX3" fmla="*/ 1571625 w 1571625"/>
                <a:gd name="connsiteY3" fmla="*/ 686899 h 1373798"/>
                <a:gd name="connsiteX4" fmla="*/ 884726 w 1571625"/>
                <a:gd name="connsiteY4" fmla="*/ 1373798 h 1373798"/>
                <a:gd name="connsiteX5" fmla="*/ 884726 w 1571625"/>
                <a:gd name="connsiteY5" fmla="*/ 1167728 h 1373798"/>
                <a:gd name="connsiteX6" fmla="*/ 0 w 1571625"/>
                <a:gd name="connsiteY6" fmla="*/ 1167728 h 1373798"/>
                <a:gd name="connsiteX7" fmla="*/ 0 w 1571625"/>
                <a:gd name="connsiteY7" fmla="*/ 206070 h 13737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1625" h="1373798">
                  <a:moveTo>
                    <a:pt x="0" y="206070"/>
                  </a:moveTo>
                  <a:lnTo>
                    <a:pt x="884726" y="206070"/>
                  </a:lnTo>
                  <a:lnTo>
                    <a:pt x="884726" y="0"/>
                  </a:lnTo>
                  <a:lnTo>
                    <a:pt x="1571625" y="686899"/>
                  </a:lnTo>
                  <a:lnTo>
                    <a:pt x="884726" y="1373798"/>
                  </a:lnTo>
                  <a:lnTo>
                    <a:pt x="884726" y="1167728"/>
                  </a:lnTo>
                  <a:lnTo>
                    <a:pt x="0" y="1167728"/>
                  </a:lnTo>
                  <a:lnTo>
                    <a:pt x="0" y="206070"/>
                  </a:lnTo>
                  <a:close/>
                </a:path>
              </a:pathLst>
            </a:custGeom>
            <a:solidFill>
              <a:srgbClr val="99CCFF">
                <a:alpha val="90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8626" tIns="217500" rIns="435412" bIns="217500" numCol="1" spcCol="1270" anchor="ctr" anchorCtr="0">
              <a:noAutofit/>
            </a:bodyPr>
            <a:lstStyle/>
            <a:p>
              <a:pPr marL="228600" lvl="1" indent="-228600" defTabSz="1066800">
                <a:lnSpc>
                  <a:spcPct val="90000"/>
                </a:lnSpc>
                <a:spcBef>
                  <a:spcPct val="0"/>
                </a:spcBef>
                <a:spcAft>
                  <a:spcPct val="15000"/>
                </a:spcAft>
              </a:pPr>
              <a:endParaRPr lang="en-US" sz="4300">
                <a:solidFill>
                  <a:srgbClr val="FF6C61"/>
                </a:solidFill>
                <a:latin typeface="微软雅黑" panose="020b0503020204020204" pitchFamily="34" charset="-122"/>
                <a:ea typeface="微软雅黑" panose="020b0503020204020204" pitchFamily="34" charset="-122"/>
              </a:endParaRPr>
            </a:p>
          </p:txBody>
        </p:sp>
        <p:sp>
          <p:nvSpPr>
            <p:cNvPr id="33" name="Freeform 61"/>
            <p:cNvSpPr/>
            <p:nvPr/>
          </p:nvSpPr>
          <p:spPr>
            <a:xfrm>
              <a:off x="6684248" y="1791349"/>
              <a:ext cx="785812" cy="785812"/>
            </a:xfrm>
            <a:custGeom>
              <a:gdLst>
                <a:gd name="connsiteX0" fmla="*/ 0 w 785812"/>
                <a:gd name="connsiteY0" fmla="*/ 392906 h 785812"/>
                <a:gd name="connsiteX1" fmla="*/ 115080 w 785812"/>
                <a:gd name="connsiteY1" fmla="*/ 115080 h 785812"/>
                <a:gd name="connsiteX2" fmla="*/ 392907 w 785812"/>
                <a:gd name="connsiteY2" fmla="*/ 1 h 785812"/>
                <a:gd name="connsiteX3" fmla="*/ 670733 w 785812"/>
                <a:gd name="connsiteY3" fmla="*/ 115081 h 785812"/>
                <a:gd name="connsiteX4" fmla="*/ 785812 w 785812"/>
                <a:gd name="connsiteY4" fmla="*/ 392908 h 785812"/>
                <a:gd name="connsiteX5" fmla="*/ 670732 w 785812"/>
                <a:gd name="connsiteY5" fmla="*/ 670735 h 785812"/>
                <a:gd name="connsiteX6" fmla="*/ 392905 w 785812"/>
                <a:gd name="connsiteY6" fmla="*/ 785814 h 785812"/>
                <a:gd name="connsiteX7" fmla="*/ 115078 w 785812"/>
                <a:gd name="connsiteY7" fmla="*/ 670734 h 785812"/>
                <a:gd name="connsiteX8" fmla="*/ -1 w 785812"/>
                <a:gd name="connsiteY8" fmla="*/ 392907 h 785812"/>
                <a:gd name="connsiteX9" fmla="*/ 0 w 785812"/>
                <a:gd name="connsiteY9" fmla="*/ 392906 h 7858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5812" h="785812">
                  <a:moveTo>
                    <a:pt x="0" y="392906"/>
                  </a:moveTo>
                  <a:cubicBezTo>
                    <a:pt x="0" y="288701"/>
                    <a:pt x="41396" y="188764"/>
                    <a:pt x="115080" y="115080"/>
                  </a:cubicBezTo>
                  <a:cubicBezTo>
                    <a:pt x="188764" y="41396"/>
                    <a:pt x="288702" y="1"/>
                    <a:pt x="392907" y="1"/>
                  </a:cubicBezTo>
                  <a:cubicBezTo>
                    <a:pt x="497112" y="1"/>
                    <a:pt x="597049" y="41397"/>
                    <a:pt x="670733" y="115081"/>
                  </a:cubicBezTo>
                  <a:cubicBezTo>
                    <a:pt x="744417" y="188765"/>
                    <a:pt x="785812" y="288703"/>
                    <a:pt x="785812" y="392908"/>
                  </a:cubicBezTo>
                  <a:cubicBezTo>
                    <a:pt x="785812" y="497113"/>
                    <a:pt x="744417" y="597050"/>
                    <a:pt x="670732" y="670735"/>
                  </a:cubicBezTo>
                  <a:cubicBezTo>
                    <a:pt x="597048" y="744419"/>
                    <a:pt x="497111" y="785814"/>
                    <a:pt x="392905" y="785814"/>
                  </a:cubicBezTo>
                  <a:cubicBezTo>
                    <a:pt x="288700" y="785814"/>
                    <a:pt x="188763" y="744419"/>
                    <a:pt x="115078" y="670734"/>
                  </a:cubicBezTo>
                  <a:cubicBezTo>
                    <a:pt x="41394" y="597050"/>
                    <a:pt x="-1" y="497112"/>
                    <a:pt x="-1" y="392907"/>
                  </a:cubicBezTo>
                  <a:lnTo>
                    <a:pt x="0" y="392906"/>
                  </a:lnTo>
                  <a:close/>
                </a:path>
              </a:pathLst>
            </a:custGeom>
            <a:solidFill>
              <a:schemeClr val="bg1"/>
            </a:solidFill>
            <a:ln>
              <a:solidFill>
                <a:srgbClr val="509D8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6510" tIns="126509" rIns="126510" bIns="126509" numCol="1" spcCol="1270" anchor="ctr" anchorCtr="0">
              <a:noAutofit/>
            </a:bodyPr>
            <a:lstStyle/>
            <a:p>
              <a:pPr algn="ctr" defTabSz="1066800">
                <a:lnSpc>
                  <a:spcPct val="90000"/>
                </a:lnSpc>
                <a:spcBef>
                  <a:spcPct val="0"/>
                </a:spcBef>
                <a:spcAft>
                  <a:spcPct val="35000"/>
                </a:spcAft>
              </a:pPr>
              <a:r>
                <a:rPr lang="en-US" sz="3700" b="1">
                  <a:solidFill>
                    <a:srgbClr val="FF6C61"/>
                  </a:solidFill>
                  <a:latin typeface="微软雅黑" panose="020b0503020204020204" pitchFamily="34" charset="-122"/>
                  <a:ea typeface="微软雅黑" panose="020b0503020204020204" pitchFamily="34" charset="-122"/>
                </a:rPr>
                <a:t>04</a:t>
              </a:r>
              <a:endParaRPr lang="en-US" sz="3700">
                <a:solidFill>
                  <a:srgbClr val="FF6C61"/>
                </a:solidFill>
                <a:latin typeface="微软雅黑" panose="020b0503020204020204" pitchFamily="34" charset="-122"/>
                <a:ea typeface="微软雅黑" panose="020b0503020204020204" pitchFamily="34" charset="-122"/>
              </a:endParaRPr>
            </a:p>
          </p:txBody>
        </p:sp>
      </p:grpSp>
      <p:sp>
        <p:nvSpPr>
          <p:cNvPr id="34" name="文本框 33"/>
          <p:cNvSpPr txBox="1"/>
          <p:nvPr/>
        </p:nvSpPr>
        <p:spPr>
          <a:xfrm>
            <a:off x="1328810" y="3647487"/>
            <a:ext cx="1269641" cy="400110"/>
          </a:xfrm>
          <a:prstGeom prst="rect">
            <a:avLst/>
          </a:prstGeom>
          <a:noFill/>
        </p:spPr>
        <p:txBody>
          <a:bodyPr wrap="square" rtlCol="0">
            <a:spAutoFit/>
          </a:bodyPr>
          <a:lstStyle/>
          <a:p>
            <a:r>
              <a:rPr lang="zh-CN" altLang="en-US" sz="2000" b="1">
                <a:solidFill>
                  <a:schemeClr val="bg2">
                    <a:lumMod val="50000"/>
                  </a:schemeClr>
                </a:solidFill>
                <a:latin typeface="微软雅黑" panose="020b0503020204020204" pitchFamily="34" charset="-122"/>
                <a:ea typeface="微软雅黑" panose="020b0503020204020204" pitchFamily="34" charset="-122"/>
              </a:rPr>
              <a:t>您的标题</a:t>
            </a:r>
            <a:endParaRPr lang="zh-CN" altLang="en-US" sz="2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068245" y="3647487"/>
            <a:ext cx="1269641" cy="400110"/>
          </a:xfrm>
          <a:prstGeom prst="rect">
            <a:avLst/>
          </a:prstGeom>
          <a:noFill/>
        </p:spPr>
        <p:txBody>
          <a:bodyPr wrap="square" rtlCol="0">
            <a:spAutoFit/>
          </a:bodyPr>
          <a:lstStyle/>
          <a:p>
            <a:r>
              <a:rPr lang="zh-CN" altLang="en-US" sz="2000" b="1">
                <a:solidFill>
                  <a:schemeClr val="bg2">
                    <a:lumMod val="50000"/>
                  </a:schemeClr>
                </a:solidFill>
                <a:latin typeface="微软雅黑" panose="020b0503020204020204" pitchFamily="34" charset="-122"/>
                <a:ea typeface="微软雅黑" panose="020b0503020204020204" pitchFamily="34" charset="-122"/>
              </a:rPr>
              <a:t>您的标题</a:t>
            </a:r>
            <a:endParaRPr lang="zh-CN" altLang="en-US" sz="2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769580" y="3647487"/>
            <a:ext cx="1269641" cy="400110"/>
          </a:xfrm>
          <a:prstGeom prst="rect">
            <a:avLst/>
          </a:prstGeom>
          <a:noFill/>
        </p:spPr>
        <p:txBody>
          <a:bodyPr wrap="square" rtlCol="0">
            <a:spAutoFit/>
          </a:bodyPr>
          <a:lstStyle/>
          <a:p>
            <a:r>
              <a:rPr lang="zh-CN" altLang="en-US" sz="2000" b="1">
                <a:solidFill>
                  <a:schemeClr val="bg2">
                    <a:lumMod val="50000"/>
                  </a:schemeClr>
                </a:solidFill>
                <a:latin typeface="微软雅黑" panose="020b0503020204020204" pitchFamily="34" charset="-122"/>
                <a:ea typeface="微软雅黑" panose="020b0503020204020204" pitchFamily="34" charset="-122"/>
              </a:rPr>
              <a:t>您的标题</a:t>
            </a:r>
            <a:endParaRPr lang="zh-CN" altLang="en-US" sz="2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547116" y="3647487"/>
            <a:ext cx="1269641" cy="400110"/>
          </a:xfrm>
          <a:prstGeom prst="rect">
            <a:avLst/>
          </a:prstGeom>
          <a:noFill/>
        </p:spPr>
        <p:txBody>
          <a:bodyPr wrap="square" rtlCol="0">
            <a:spAutoFit/>
          </a:bodyPr>
          <a:lstStyle/>
          <a:p>
            <a:r>
              <a:rPr lang="zh-CN" altLang="en-US" sz="2000" b="1">
                <a:solidFill>
                  <a:schemeClr val="bg2">
                    <a:lumMod val="50000"/>
                  </a:schemeClr>
                </a:solidFill>
                <a:latin typeface="微软雅黑" panose="020b0503020204020204" pitchFamily="34" charset="-122"/>
                <a:ea typeface="微软雅黑" panose="020b0503020204020204" pitchFamily="34" charset="-122"/>
              </a:rPr>
              <a:t>您的标题</a:t>
            </a:r>
            <a:endParaRPr lang="zh-CN" altLang="en-US" sz="2000" b="1">
              <a:solidFill>
                <a:schemeClr val="bg2">
                  <a:lumMod val="50000"/>
                </a:schemeClr>
              </a:solidFill>
              <a:latin typeface="微软雅黑" panose="020b0503020204020204" pitchFamily="34" charset="-122"/>
              <a:ea typeface="微软雅黑" panose="020b0503020204020204" pitchFamily="34" charset="-122"/>
            </a:endParaRPr>
          </a:p>
        </p:txBody>
      </p:sp>
      <p:sp>
        <p:nvSpPr>
          <p:cNvPr id="38" name="텍스트 개체 틀 2"/>
          <p:cNvSpPr txBox="1"/>
          <p:nvPr/>
        </p:nvSpPr>
        <p:spPr>
          <a:xfrm>
            <a:off x="1328810" y="4165313"/>
            <a:ext cx="1720536" cy="125855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텍스트 개체 틀 2"/>
          <p:cNvSpPr txBox="1"/>
          <p:nvPr/>
        </p:nvSpPr>
        <p:spPr>
          <a:xfrm>
            <a:off x="4081429" y="4149642"/>
            <a:ext cx="1720536" cy="125855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텍스트 개체 틀 2"/>
          <p:cNvSpPr txBox="1"/>
          <p:nvPr/>
        </p:nvSpPr>
        <p:spPr>
          <a:xfrm>
            <a:off x="6767800" y="4149642"/>
            <a:ext cx="1720536" cy="125855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텍스트 개체 틀 2"/>
          <p:cNvSpPr txBox="1"/>
          <p:nvPr/>
        </p:nvSpPr>
        <p:spPr>
          <a:xfrm>
            <a:off x="9545336" y="4131093"/>
            <a:ext cx="1720536" cy="125855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600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0-#ppt_w/2"/>
                                          </p:val>
                                        </p:tav>
                                        <p:tav tm="100000">
                                          <p:val>
                                            <p:strVal val="#ppt_x"/>
                                          </p:val>
                                        </p:tav>
                                      </p:tavLst>
                                    </p:anim>
                                    <p:anim calcmode="lin" valueType="num">
                                      <p:cBhvr additive="base">
                                        <p:cTn id="13" dur="500" fill="hold"/>
                                        <p:tgtEl>
                                          <p:spTgt spid="2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accel="50000" decel="5000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250" fill="hold"/>
                                        <p:tgtEl>
                                          <p:spTgt spid="34"/>
                                        </p:tgtEl>
                                        <p:attrNameLst>
                                          <p:attrName>ppt_x</p:attrName>
                                        </p:attrNameLst>
                                      </p:cBhvr>
                                      <p:tavLst>
                                        <p:tav tm="0">
                                          <p:val>
                                            <p:strVal val="#ppt_x"/>
                                          </p:val>
                                        </p:tav>
                                        <p:tav tm="100000">
                                          <p:val>
                                            <p:strVal val="#ppt_x"/>
                                          </p:val>
                                        </p:tav>
                                      </p:tavLst>
                                    </p:anim>
                                    <p:anim calcmode="lin" valueType="num">
                                      <p:cBhvr additive="base">
                                        <p:cTn id="28" dur="250" fill="hold"/>
                                        <p:tgtEl>
                                          <p:spTgt spid="34"/>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250"/>
                            </p:stCondLst>
                            <p:childTnLst>
                              <p:par>
                                <p:cTn id="30" presetID="2" presetClass="entr" presetSubtype="4"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250" fill="hold"/>
                                        <p:tgtEl>
                                          <p:spTgt spid="35"/>
                                        </p:tgtEl>
                                        <p:attrNameLst>
                                          <p:attrName>ppt_x</p:attrName>
                                        </p:attrNameLst>
                                      </p:cBhvr>
                                      <p:tavLst>
                                        <p:tav tm="0">
                                          <p:val>
                                            <p:strVal val="#ppt_x"/>
                                          </p:val>
                                        </p:tav>
                                        <p:tav tm="100000">
                                          <p:val>
                                            <p:strVal val="#ppt_x"/>
                                          </p:val>
                                        </p:tav>
                                      </p:tavLst>
                                    </p:anim>
                                    <p:anim calcmode="lin" valueType="num">
                                      <p:cBhvr additive="base">
                                        <p:cTn id="33" dur="250" fill="hold"/>
                                        <p:tgtEl>
                                          <p:spTgt spid="35"/>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250" fill="hold"/>
                                        <p:tgtEl>
                                          <p:spTgt spid="36"/>
                                        </p:tgtEl>
                                        <p:attrNameLst>
                                          <p:attrName>ppt_x</p:attrName>
                                        </p:attrNameLst>
                                      </p:cBhvr>
                                      <p:tavLst>
                                        <p:tav tm="0">
                                          <p:val>
                                            <p:strVal val="#ppt_x"/>
                                          </p:val>
                                        </p:tav>
                                        <p:tav tm="100000">
                                          <p:val>
                                            <p:strVal val="#ppt_x"/>
                                          </p:val>
                                        </p:tav>
                                      </p:tavLst>
                                    </p:anim>
                                    <p:anim calcmode="lin" valueType="num">
                                      <p:cBhvr additive="base">
                                        <p:cTn id="38" dur="250" fill="hold"/>
                                        <p:tgtEl>
                                          <p:spTgt spid="36"/>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2750"/>
                            </p:stCondLst>
                            <p:childTnLst>
                              <p:par>
                                <p:cTn id="40" presetID="2" presetClass="entr" presetSubtype="4"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250" fill="hold"/>
                                        <p:tgtEl>
                                          <p:spTgt spid="37"/>
                                        </p:tgtEl>
                                        <p:attrNameLst>
                                          <p:attrName>ppt_x</p:attrName>
                                        </p:attrNameLst>
                                      </p:cBhvr>
                                      <p:tavLst>
                                        <p:tav tm="0">
                                          <p:val>
                                            <p:strVal val="#ppt_x"/>
                                          </p:val>
                                        </p:tav>
                                        <p:tav tm="100000">
                                          <p:val>
                                            <p:strVal val="#ppt_x"/>
                                          </p:val>
                                        </p:tav>
                                      </p:tavLst>
                                    </p:anim>
                                    <p:anim calcmode="lin" valueType="num">
                                      <p:cBhvr additive="base">
                                        <p:cTn id="43" dur="250" fill="hold"/>
                                        <p:tgtEl>
                                          <p:spTgt spid="37"/>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3000"/>
                            </p:stCondLst>
                            <p:childTnLst>
                              <p:par>
                                <p:cTn id="45" presetID="2" presetClass="entr" presetSubtype="4"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250" fill="hold"/>
                                        <p:tgtEl>
                                          <p:spTgt spid="38"/>
                                        </p:tgtEl>
                                        <p:attrNameLst>
                                          <p:attrName>ppt_x</p:attrName>
                                        </p:attrNameLst>
                                      </p:cBhvr>
                                      <p:tavLst>
                                        <p:tav tm="0">
                                          <p:val>
                                            <p:strVal val="#ppt_x"/>
                                          </p:val>
                                        </p:tav>
                                        <p:tav tm="100000">
                                          <p:val>
                                            <p:strVal val="#ppt_x"/>
                                          </p:val>
                                        </p:tav>
                                      </p:tavLst>
                                    </p:anim>
                                    <p:anim calcmode="lin" valueType="num">
                                      <p:cBhvr additive="base">
                                        <p:cTn id="48" dur="250" fill="hold"/>
                                        <p:tgtEl>
                                          <p:spTgt spid="38"/>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3250"/>
                            </p:stCondLst>
                            <p:childTnLst>
                              <p:par>
                                <p:cTn id="50" presetID="2" presetClass="entr" presetSubtype="4"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250" fill="hold"/>
                                        <p:tgtEl>
                                          <p:spTgt spid="39"/>
                                        </p:tgtEl>
                                        <p:attrNameLst>
                                          <p:attrName>ppt_x</p:attrName>
                                        </p:attrNameLst>
                                      </p:cBhvr>
                                      <p:tavLst>
                                        <p:tav tm="0">
                                          <p:val>
                                            <p:strVal val="#ppt_x"/>
                                          </p:val>
                                        </p:tav>
                                        <p:tav tm="100000">
                                          <p:val>
                                            <p:strVal val="#ppt_x"/>
                                          </p:val>
                                        </p:tav>
                                      </p:tavLst>
                                    </p:anim>
                                    <p:anim calcmode="lin" valueType="num">
                                      <p:cBhvr additive="base">
                                        <p:cTn id="53" dur="250" fill="hold"/>
                                        <p:tgtEl>
                                          <p:spTgt spid="39"/>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3500"/>
                            </p:stCondLst>
                            <p:childTnLst>
                              <p:par>
                                <p:cTn id="55" presetID="2" presetClass="entr" presetSubtype="4"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250" fill="hold"/>
                                        <p:tgtEl>
                                          <p:spTgt spid="40"/>
                                        </p:tgtEl>
                                        <p:attrNameLst>
                                          <p:attrName>ppt_x</p:attrName>
                                        </p:attrNameLst>
                                      </p:cBhvr>
                                      <p:tavLst>
                                        <p:tav tm="0">
                                          <p:val>
                                            <p:strVal val="#ppt_x"/>
                                          </p:val>
                                        </p:tav>
                                        <p:tav tm="100000">
                                          <p:val>
                                            <p:strVal val="#ppt_x"/>
                                          </p:val>
                                        </p:tav>
                                      </p:tavLst>
                                    </p:anim>
                                    <p:anim calcmode="lin" valueType="num">
                                      <p:cBhvr additive="base">
                                        <p:cTn id="58" dur="250" fill="hold"/>
                                        <p:tgtEl>
                                          <p:spTgt spid="40"/>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3750"/>
                            </p:stCondLst>
                            <p:childTnLst>
                              <p:par>
                                <p:cTn id="60" presetID="2" presetClass="entr" presetSubtype="4"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250" fill="hold"/>
                                        <p:tgtEl>
                                          <p:spTgt spid="41"/>
                                        </p:tgtEl>
                                        <p:attrNameLst>
                                          <p:attrName>ppt_x</p:attrName>
                                        </p:attrNameLst>
                                      </p:cBhvr>
                                      <p:tavLst>
                                        <p:tav tm="0">
                                          <p:val>
                                            <p:strVal val="#ppt_x"/>
                                          </p:val>
                                        </p:tav>
                                        <p:tav tm="100000">
                                          <p:val>
                                            <p:strVal val="#ppt_x"/>
                                          </p:val>
                                        </p:tav>
                                      </p:tavLst>
                                    </p:anim>
                                    <p:anim calcmode="lin" valueType="num">
                                      <p:cBhvr additive="base">
                                        <p:cTn id="63" dur="2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sp>
        <p:nvSpPr>
          <p:cNvPr id="38" name="文本框 37"/>
          <p:cNvSpPr txBox="1"/>
          <p:nvPr/>
        </p:nvSpPr>
        <p:spPr>
          <a:xfrm>
            <a:off x="3883030" y="1812393"/>
            <a:ext cx="4423006" cy="1323439"/>
          </a:xfrm>
          <a:prstGeom prst="rect">
            <a:avLst/>
          </a:prstGeom>
          <a:noFill/>
        </p:spPr>
        <p:txBody>
          <a:bodyPr wrap="none" rtlCol="0">
            <a:spAutoFit/>
          </a:bodyPr>
          <a:lstStyle/>
          <a:p>
            <a:r>
              <a:rPr lang="zh-CN" altLang="en-US"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第三部分</a:t>
            </a:r>
            <a:endParaRPr lang="en-US" altLang="zh-CN"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39" name="文本框 38"/>
          <p:cNvSpPr txBox="1"/>
          <p:nvPr/>
        </p:nvSpPr>
        <p:spPr>
          <a:xfrm>
            <a:off x="3958491" y="2990417"/>
            <a:ext cx="4423006" cy="1323439"/>
          </a:xfrm>
          <a:prstGeom prst="rect">
            <a:avLst/>
          </a:prstGeom>
          <a:noFill/>
        </p:spPr>
        <p:txBody>
          <a:bodyPr wrap="none" rtlCol="0">
            <a:spAutoFit/>
          </a:bodyPr>
          <a:lstStyle/>
          <a:p>
            <a:r>
              <a:rPr lang="zh-CN" altLang="en-US"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三月春风</a:t>
            </a:r>
            <a:endParaRPr lang="en-US" altLang="zh-CN"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40" name="文本框 39"/>
          <p:cNvSpPr txBox="1"/>
          <p:nvPr/>
        </p:nvSpPr>
        <p:spPr>
          <a:xfrm>
            <a:off x="3761202" y="4286030"/>
            <a:ext cx="4666662" cy="461665"/>
          </a:xfrm>
          <a:prstGeom prst="rect">
            <a:avLst/>
          </a:prstGeom>
          <a:noFill/>
        </p:spPr>
        <p:txBody>
          <a:bodyPr wrap="none" rtlCol="0">
            <a:spAutoFit/>
          </a:bodyPr>
          <a:lstStyle/>
          <a:p>
            <a:r>
              <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PLEASE ENTER THE TITLE</a:t>
            </a:r>
            <a:endPar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a:off x="8920267" y="-622039"/>
            <a:ext cx="3268798" cy="3541198"/>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flipH="1">
            <a:off x="0" y="-99228"/>
            <a:ext cx="1920394" cy="2080427"/>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l="19792" t="28886" r="19792" b="27775"/>
          <a:stretch>
            <a:fillRect/>
          </a:stretch>
        </p:blipFill>
        <p:spPr>
          <a:xfrm rot="16200000">
            <a:off x="-1350946" y="3821041"/>
            <a:ext cx="4472257" cy="180432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44911" t="28886" r="19792" b="27775"/>
          <a:stretch>
            <a:fillRect/>
          </a:stretch>
        </p:blipFill>
        <p:spPr>
          <a:xfrm rot="1800000" flipH="1">
            <a:off x="9204792" y="4796880"/>
            <a:ext cx="3592937" cy="2481122"/>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rot="2718781">
            <a:off x="3754551" y="4838258"/>
            <a:ext cx="3741305" cy="405308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l="39167" t="34813" r="40521" b="37777"/>
          <a:stretch>
            <a:fillRect/>
          </a:stretch>
        </p:blipFill>
        <p:spPr>
          <a:xfrm>
            <a:off x="7874695" y="274128"/>
            <a:ext cx="1155700" cy="877147"/>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anim calcmode="lin" valueType="num">
                                      <p:cBhvr>
                                        <p:cTn id="8" dur="3000" fill="hold"/>
                                        <p:tgtEl>
                                          <p:spTgt spid="14"/>
                                        </p:tgtEl>
                                        <p:attrNameLst>
                                          <p:attrName>ppt_x</p:attrName>
                                        </p:attrNameLst>
                                      </p:cBhvr>
                                      <p:tavLst>
                                        <p:tav tm="0">
                                          <p:val>
                                            <p:strVal val="#ppt_x"/>
                                          </p:val>
                                        </p:tav>
                                        <p:tav tm="100000">
                                          <p:val>
                                            <p:strVal val="#ppt_x"/>
                                          </p:val>
                                        </p:tav>
                                      </p:tavLst>
                                    </p:anim>
                                    <p:anim calcmode="lin" valueType="num">
                                      <p:cBhvr>
                                        <p:cTn id="9" dur="3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0"/>
                                        <p:tgtEl>
                                          <p:spTgt spid="13"/>
                                        </p:tgtEl>
                                      </p:cBhvr>
                                    </p:animEffect>
                                    <p:anim calcmode="lin" valueType="num">
                                      <p:cBhvr>
                                        <p:cTn id="13" dur="3000" fill="hold"/>
                                        <p:tgtEl>
                                          <p:spTgt spid="13"/>
                                        </p:tgtEl>
                                        <p:attrNameLst>
                                          <p:attrName>ppt_x</p:attrName>
                                        </p:attrNameLst>
                                      </p:cBhvr>
                                      <p:tavLst>
                                        <p:tav tm="0">
                                          <p:val>
                                            <p:strVal val="#ppt_x"/>
                                          </p:val>
                                        </p:tav>
                                        <p:tav tm="100000">
                                          <p:val>
                                            <p:strVal val="#ppt_x"/>
                                          </p:val>
                                        </p:tav>
                                      </p:tavLst>
                                    </p:anim>
                                    <p:anim calcmode="lin" valueType="num">
                                      <p:cBhvr>
                                        <p:cTn id="14" dur="3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0"/>
                                        <p:tgtEl>
                                          <p:spTgt spid="15"/>
                                        </p:tgtEl>
                                      </p:cBhvr>
                                    </p:animEffect>
                                    <p:anim calcmode="lin" valueType="num">
                                      <p:cBhvr>
                                        <p:cTn id="18" dur="3000" fill="hold"/>
                                        <p:tgtEl>
                                          <p:spTgt spid="15"/>
                                        </p:tgtEl>
                                        <p:attrNameLst>
                                          <p:attrName>ppt_x</p:attrName>
                                        </p:attrNameLst>
                                      </p:cBhvr>
                                      <p:tavLst>
                                        <p:tav tm="0">
                                          <p:val>
                                            <p:strVal val="#ppt_x"/>
                                          </p:val>
                                        </p:tav>
                                        <p:tav tm="100000">
                                          <p:val>
                                            <p:strVal val="#ppt_x"/>
                                          </p:val>
                                        </p:tav>
                                      </p:tavLst>
                                    </p:anim>
                                    <p:anim calcmode="lin" valueType="num">
                                      <p:cBhvr>
                                        <p:cTn id="19" dur="3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anim calcmode="lin" valueType="num">
                                      <p:cBhvr>
                                        <p:cTn id="23" dur="3000" fill="hold"/>
                                        <p:tgtEl>
                                          <p:spTgt spid="16"/>
                                        </p:tgtEl>
                                        <p:attrNameLst>
                                          <p:attrName>ppt_x</p:attrName>
                                        </p:attrNameLst>
                                      </p:cBhvr>
                                      <p:tavLst>
                                        <p:tav tm="0">
                                          <p:val>
                                            <p:strVal val="#ppt_x"/>
                                          </p:val>
                                        </p:tav>
                                        <p:tav tm="100000">
                                          <p:val>
                                            <p:strVal val="#ppt_x"/>
                                          </p:val>
                                        </p:tav>
                                      </p:tavLst>
                                    </p:anim>
                                    <p:anim calcmode="lin" valueType="num">
                                      <p:cBhvr>
                                        <p:cTn id="24" dur="3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0"/>
                                        <p:tgtEl>
                                          <p:spTgt spid="17"/>
                                        </p:tgtEl>
                                      </p:cBhvr>
                                    </p:animEffect>
                                    <p:anim calcmode="lin" valueType="num">
                                      <p:cBhvr>
                                        <p:cTn id="28" dur="3000" fill="hold"/>
                                        <p:tgtEl>
                                          <p:spTgt spid="17"/>
                                        </p:tgtEl>
                                        <p:attrNameLst>
                                          <p:attrName>ppt_x</p:attrName>
                                        </p:attrNameLst>
                                      </p:cBhvr>
                                      <p:tavLst>
                                        <p:tav tm="0">
                                          <p:val>
                                            <p:strVal val="#ppt_x"/>
                                          </p:val>
                                        </p:tav>
                                        <p:tav tm="100000">
                                          <p:val>
                                            <p:strVal val="#ppt_x"/>
                                          </p:val>
                                        </p:tav>
                                      </p:tavLst>
                                    </p:anim>
                                    <p:anim calcmode="lin" valueType="num">
                                      <p:cBhvr>
                                        <p:cTn id="29" dur="3000" fill="hold"/>
                                        <p:tgtEl>
                                          <p:spTgt spid="1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0" presetClass="path" presetSubtype="0" accel="50000" decel="50000" fill="hold" nodeType="withEffect">
                                  <p:stCondLst>
                                    <p:cond delay="0"/>
                                  </p:stCondLst>
                                  <p:childTnLst>
                                    <p:animMotion origin="layout" path="M -0.65742 0.41157 C -0.64128 0.34537 -0.65742 0.40625 -0.64297 0.3618 C -0.64089 0.35532 -0.63945 0.34814 -0.63737 0.34189 C -0.63607 0.33819 -0.63425 0.33518 -0.63281 0.33194 C -0.63021 0.32523 -0.628 0.31805 -0.625 0.31203 C -0.61901 0.29953 -0.61276 0.28726 -0.60599 0.27615 C -0.60039 0.26689 -0.57656 0.23148 -0.56576 0.21643 C -0.5444 0.18703 -0.56016 0.20856 -0.54336 0.18865 C -0.54063 0.18541 -0.53828 0.18148 -0.53542 0.1787 C -0.53372 0.17685 -0.53164 0.17615 -0.52982 0.17453 C -0.52201 0.16828 -0.51419 0.16134 -0.50638 0.15462 C -0.50365 0.15254 -0.4888 0.14143 -0.48737 0.14074 C -0.4806 0.13773 -0.48438 0.13935 -0.47617 0.1368 C -0.47018 0.13819 -0.46419 0.13912 -0.4582 0.14074 C -0.45547 0.14166 -0.44935 0.14444 -0.44596 0.14675 C -0.44401 0.14814 -0.44219 0.14976 -0.44037 0.15069 C -0.43737 0.15231 -0.43138 0.15462 -0.43138 0.15462 C -0.43099 0.15671 -0.4306 0.15856 -0.43021 0.16064 C -0.42591 0.19166 -0.43659 0.1699 -0.39336 0.17453 L -0.34297 0.16875 C -0.33841 0.16805 -0.33203 0.16365 -0.32839 0.16064 C -0.32643 0.15902 -0.32487 0.15601 -0.32279 0.15462 C -0.3207 0.15347 -0.31836 0.15347 -0.31602 0.15277 C -0.31159 0.14884 -0.30729 0.14398 -0.3026 0.14074 C -0.29935 0.13865 -0.28919 0.13217 -0.28581 0.12893 C -0.28425 0.12731 -0.28294 0.12453 -0.28138 0.12291 C -0.27956 0.12106 -0.2776 0.12037 -0.27578 0.11898 C -0.2724 0.11643 -0.26901 0.11365 -0.26576 0.11087 C -0.25547 0.10254 -0.26393 0.10648 -0.2444 0.09513 C -0.24102 0.09305 -0.23763 0.09166 -0.23438 0.08912 C -0.2168 0.07546 -0.23828 0.08449 -0.21315 0.07708 L -0.16276 0.07916 C -0.16042 0.07916 -0.15833 0.08101 -0.15599 0.08101 C -0.13659 0.08101 -0.11719 0.07986 -0.09779 0.07916 C -0.0944 0.07708 -0.09102 0.07569 -0.08776 0.07314 C -0.08568 0.07152 -0.08412 0.06898 -0.08216 0.06712 C -0.07956 0.06481 -0.07682 0.06342 -0.07422 0.06111 C -0.06979 0.0574 -0.06484 0.05462 -0.06081 0.0493 C -0.05625 0.04305 -0.05599 0.04236 -0.05078 0.03726 C -0.04857 0.03518 -0.04635 0.03287 -0.04401 0.03125 C -0.04232 0.03009 -0.04037 0.03009 -0.03841 0.02939 C -0.03659 0.02662 -0.03503 0.02337 -0.03281 0.02129 C -0.02682 0.01597 -0.02318 0.01574 -0.01719 0.01342 C -0.01576 0.01296 -0.01419 0.01203 -0.01276 0.01134 C -0.00859 0.00648 -0.00925 0.00671 -0.00378 0.00347 C -0.00234 0.00254 0.00078 0.00162 0.00078 0.00162" pathEditMode="relative" ptsTypes="AAAAAAAAAAAAAAAAAAAAAAAAAAAAAAAAAAAAAAAAAAAAAA">
                                      <p:cBhvr>
                                        <p:cTn id="35" dur="2000" fill="hold"/>
                                        <p:tgtEl>
                                          <p:spTgt spid="12"/>
                                        </p:tgtEl>
                                        <p:attrNameLst>
                                          <p:attrName>ppt_x</p:attrName>
                                          <p:attrName>ppt_y</p:attrName>
                                        </p:attrNameLst>
                                      </p:cBhvr>
                                    </p:animMotion>
                                  </p:childTnLst>
                                </p:cTn>
                              </p:par>
                            </p:childTnLst>
                          </p:cTn>
                        </p:par>
                        <p:par>
                          <p:cTn id="36" fill="hold" nodeType="afterGroup">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6000"/>
                            </p:stCondLst>
                            <p:childTnLst>
                              <p:par>
                                <p:cTn id="43" presetID="38" presetClass="entr" presetSubtype="0" accel="50000" fill="hold" grpId="0" nodeType="afterEffect">
                                  <p:stCondLst>
                                    <p:cond delay="0"/>
                                  </p:stCondLst>
                                  <p:iterate type="lt">
                                    <p:tmPct val="50000"/>
                                  </p:iterate>
                                  <p:childTnLst>
                                    <p:set>
                                      <p:cBhvr>
                                        <p:cTn id="44" dur="1" fill="hold">
                                          <p:stCondLst>
                                            <p:cond delay="0"/>
                                          </p:stCondLst>
                                        </p:cTn>
                                        <p:tgtEl>
                                          <p:spTgt spid="39"/>
                                        </p:tgtEl>
                                        <p:attrNameLst>
                                          <p:attrName>style.visibility</p:attrName>
                                        </p:attrNameLst>
                                      </p:cBhvr>
                                      <p:to>
                                        <p:strVal val="visible"/>
                                      </p:to>
                                    </p:set>
                                    <p:set>
                                      <p:cBhvr>
                                        <p:cTn id="45" dur="455" fill="hold">
                                          <p:stCondLst>
                                            <p:cond delay="0"/>
                                          </p:stCondLst>
                                        </p:cTn>
                                        <p:tgtEl>
                                          <p:spTgt spid="39"/>
                                        </p:tgtEl>
                                        <p:attrNameLst>
                                          <p:attrName>style.rotation</p:attrName>
                                        </p:attrNameLst>
                                      </p:cBhvr>
                                      <p:to>
                                        <p:strVal val="-45.0"/>
                                      </p:to>
                                    </p:set>
                                    <p:anim calcmode="lin" valueType="num">
                                      <p:cBhvr>
                                        <p:cTn id="46" dur="455" fill="hold">
                                          <p:stCondLst>
                                            <p:cond delay="455"/>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39"/>
                                        </p:tgtEl>
                                        <p:attrNameLst>
                                          <p:attrName>ppt_y</p:attrName>
                                        </p:attrNameLst>
                                      </p:cBhvr>
                                      <p:tavLst>
                                        <p:tav tm="0">
                                          <p:val>
                                            <p:strVal val="#ppt_y-(0.354*#ppt_w-0.172*#ppt_h)"/>
                                          </p:val>
                                        </p:tav>
                                        <p:tav tm="100000">
                                          <p:val>
                                            <p:strVal val="#ppt_y"/>
                                          </p:val>
                                        </p:tav>
                                      </p:tavLst>
                                    </p:anim>
                                  </p:childTnLst>
                                </p:cTn>
                              </p:par>
                            </p:childTnLst>
                          </p:cTn>
                        </p:par>
                        <p:par>
                          <p:cTn id="50" fill="hold" nodeType="afterGroup">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三月春风</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32000" y="719666"/>
            <a:ext cx="8128000" cy="5418667"/>
          </a:xfrm>
          <a:prstGeom prst="rect">
            <a:avLst/>
          </a:prstGeom>
          <a:noFill/>
          <a:ln>
            <a:noFill/>
          </a:ln>
        </p:spPr>
        <p:txBody>
          <a:bodyPr/>
          <a:lstStyle/>
          <a:p/>
        </p:txBody>
      </p:sp>
      <p:sp>
        <p:nvSpPr>
          <p:cNvPr id="11" name="矩形: 圆角 10"/>
          <p:cNvSpPr/>
          <p:nvPr/>
        </p:nvSpPr>
        <p:spPr>
          <a:xfrm>
            <a:off x="2032000" y="910842"/>
            <a:ext cx="8128000" cy="2438400"/>
          </a:xfrm>
          <a:prstGeom prst="roundRect">
            <a:avLst>
              <a:gd name="adj" fmla="val 1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grpSp>
        <p:nvGrpSpPr>
          <p:cNvPr id="12" name="组合 11"/>
          <p:cNvGrpSpPr/>
          <p:nvPr/>
        </p:nvGrpSpPr>
        <p:grpSpPr>
          <a:xfrm>
            <a:off x="2080196" y="1644582"/>
            <a:ext cx="5000156" cy="737406"/>
            <a:chOff x="6723970" y="2930779"/>
            <a:chExt cx="5000156" cy="737406"/>
          </a:xfrm>
        </p:grpSpPr>
        <p:sp>
          <p:nvSpPr>
            <p:cNvPr id="15" name="矩形 14"/>
            <p:cNvSpPr/>
            <p:nvPr/>
          </p:nvSpPr>
          <p:spPr>
            <a:xfrm>
              <a:off x="6723970" y="3285516"/>
              <a:ext cx="5000156" cy="382669"/>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6723970" y="293077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bg2">
                      <a:lumMod val="50000"/>
                    </a:schemeClr>
                  </a:solidFill>
                  <a:latin typeface="微软雅黑" panose="020b0503020204020204" pitchFamily="34" charset="-122"/>
                  <a:ea typeface="微软雅黑" panose="020b0503020204020204" pitchFamily="34" charset="-122"/>
                </a:rPr>
                <a:t>标题文字添加</a:t>
              </a:r>
              <a:endParaRPr lang="zh-CN" altLang="en-US" b="1">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2080196" y="3096011"/>
            <a:ext cx="5000156" cy="737406"/>
            <a:chOff x="6723970" y="2930779"/>
            <a:chExt cx="5000156" cy="737406"/>
          </a:xfrm>
        </p:grpSpPr>
        <p:sp>
          <p:nvSpPr>
            <p:cNvPr id="18" name="矩形 17"/>
            <p:cNvSpPr/>
            <p:nvPr/>
          </p:nvSpPr>
          <p:spPr>
            <a:xfrm>
              <a:off x="6723970" y="3285516"/>
              <a:ext cx="5000156" cy="382669"/>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18"/>
            <p:cNvSpPr/>
            <p:nvPr/>
          </p:nvSpPr>
          <p:spPr>
            <a:xfrm>
              <a:off x="6723970" y="293077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bg2">
                      <a:lumMod val="50000"/>
                    </a:schemeClr>
                  </a:solidFill>
                  <a:latin typeface="微软雅黑" panose="020b0503020204020204" pitchFamily="34" charset="-122"/>
                  <a:ea typeface="微软雅黑" panose="020b0503020204020204" pitchFamily="34" charset="-122"/>
                </a:rPr>
                <a:t>标题文字添加</a:t>
              </a:r>
              <a:endParaRPr lang="zh-CN" altLang="en-US" b="1">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080196" y="4547440"/>
            <a:ext cx="5000156" cy="737406"/>
            <a:chOff x="6723970" y="2930779"/>
            <a:chExt cx="5000156" cy="737406"/>
          </a:xfrm>
        </p:grpSpPr>
        <p:sp>
          <p:nvSpPr>
            <p:cNvPr id="21" name="矩形 20"/>
            <p:cNvSpPr/>
            <p:nvPr/>
          </p:nvSpPr>
          <p:spPr>
            <a:xfrm>
              <a:off x="6723970" y="3285516"/>
              <a:ext cx="5000156" cy="382669"/>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矩形 21"/>
            <p:cNvSpPr/>
            <p:nvPr/>
          </p:nvSpPr>
          <p:spPr>
            <a:xfrm>
              <a:off x="6723970" y="2930779"/>
              <a:ext cx="2241974"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a:solidFill>
                    <a:schemeClr val="bg2">
                      <a:lumMod val="50000"/>
                    </a:schemeClr>
                  </a:solidFill>
                  <a:latin typeface="微软雅黑" panose="020b0503020204020204" pitchFamily="34" charset="-122"/>
                  <a:ea typeface="微软雅黑" panose="020b0503020204020204" pitchFamily="34" charset="-122"/>
                </a:rPr>
                <a:t>标题文字添加</a:t>
              </a:r>
              <a:endParaRPr lang="zh-CN" altLang="en-US" b="1">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058133" y="1807844"/>
            <a:ext cx="770775" cy="770775"/>
            <a:chOff x="1058133" y="1807844"/>
            <a:chExt cx="770775" cy="770775"/>
          </a:xfrm>
        </p:grpSpPr>
        <p:sp>
          <p:nvSpPr>
            <p:cNvPr id="23" name="椭圆 22"/>
            <p:cNvSpPr/>
            <p:nvPr/>
          </p:nvSpPr>
          <p:spPr>
            <a:xfrm>
              <a:off x="1058133" y="1807844"/>
              <a:ext cx="770775" cy="770775"/>
            </a:xfrm>
            <a:prstGeom prst="ellipse">
              <a:avLst/>
            </a:prstGeom>
            <a:solidFill>
              <a:srgbClr val="FF6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sp>
          <p:nvSpPr>
            <p:cNvPr id="26" name="椭圆 18"/>
            <p:cNvSpPr/>
            <p:nvPr/>
          </p:nvSpPr>
          <p:spPr>
            <a:xfrm>
              <a:off x="1213362" y="2005904"/>
              <a:ext cx="460318" cy="374656"/>
            </a:xfrm>
            <a:custGeom>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8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6C61"/>
                </a:solidFill>
              </a:endParaRPr>
            </a:p>
          </p:txBody>
        </p:sp>
      </p:grpSp>
      <p:grpSp>
        <p:nvGrpSpPr>
          <p:cNvPr id="7" name="组合 6"/>
          <p:cNvGrpSpPr/>
          <p:nvPr/>
        </p:nvGrpSpPr>
        <p:grpSpPr>
          <a:xfrm>
            <a:off x="1058133" y="3207237"/>
            <a:ext cx="770775" cy="770775"/>
            <a:chOff x="1058133" y="3207237"/>
            <a:chExt cx="770775" cy="770775"/>
          </a:xfrm>
        </p:grpSpPr>
        <p:sp>
          <p:nvSpPr>
            <p:cNvPr id="24" name="椭圆 23"/>
            <p:cNvSpPr/>
            <p:nvPr/>
          </p:nvSpPr>
          <p:spPr>
            <a:xfrm>
              <a:off x="1058133" y="3207237"/>
              <a:ext cx="770775" cy="770775"/>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sp>
          <p:nvSpPr>
            <p:cNvPr id="27" name="椭圆 19"/>
            <p:cNvSpPr/>
            <p:nvPr/>
          </p:nvSpPr>
          <p:spPr>
            <a:xfrm>
              <a:off x="1213362" y="3364668"/>
              <a:ext cx="460318" cy="455913"/>
            </a:xfrm>
            <a:custGeom>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8"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6C61"/>
                </a:solidFill>
              </a:endParaRPr>
            </a:p>
          </p:txBody>
        </p:sp>
      </p:grpSp>
      <p:grpSp>
        <p:nvGrpSpPr>
          <p:cNvPr id="8" name="组合 7"/>
          <p:cNvGrpSpPr/>
          <p:nvPr/>
        </p:nvGrpSpPr>
        <p:grpSpPr>
          <a:xfrm>
            <a:off x="1058133" y="4606631"/>
            <a:ext cx="770775" cy="770775"/>
            <a:chOff x="1058133" y="4606631"/>
            <a:chExt cx="770775" cy="770775"/>
          </a:xfrm>
        </p:grpSpPr>
        <p:sp>
          <p:nvSpPr>
            <p:cNvPr id="25" name="椭圆 24"/>
            <p:cNvSpPr/>
            <p:nvPr/>
          </p:nvSpPr>
          <p:spPr>
            <a:xfrm>
              <a:off x="1058133" y="4606631"/>
              <a:ext cx="770775" cy="770775"/>
            </a:xfrm>
            <a:prstGeom prst="ellipse">
              <a:avLst/>
            </a:prstGeom>
            <a:solidFill>
              <a:srgbClr val="FF6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sp>
          <p:nvSpPr>
            <p:cNvPr id="28" name="椭圆 20"/>
            <p:cNvSpPr/>
            <p:nvPr/>
          </p:nvSpPr>
          <p:spPr>
            <a:xfrm>
              <a:off x="1214447" y="4761860"/>
              <a:ext cx="458147" cy="460318"/>
            </a:xfrm>
            <a:custGeom>
              <a:gdLst>
                <a:gd name="connsiteX0" fmla="*/ 167481 w 334963"/>
                <a:gd name="connsiteY0" fmla="*/ 265113 h 336550"/>
                <a:gd name="connsiteX1" fmla="*/ 128587 w 334963"/>
                <a:gd name="connsiteY1" fmla="*/ 285895 h 336550"/>
                <a:gd name="connsiteX2" fmla="*/ 167481 w 334963"/>
                <a:gd name="connsiteY2" fmla="*/ 322263 h 336550"/>
                <a:gd name="connsiteX3" fmla="*/ 206375 w 334963"/>
                <a:gd name="connsiteY3" fmla="*/ 285895 h 336550"/>
                <a:gd name="connsiteX4" fmla="*/ 167481 w 334963"/>
                <a:gd name="connsiteY4" fmla="*/ 265113 h 336550"/>
                <a:gd name="connsiteX5" fmla="*/ 158750 w 334963"/>
                <a:gd name="connsiteY5" fmla="*/ 242888 h 336550"/>
                <a:gd name="connsiteX6" fmla="*/ 167482 w 334963"/>
                <a:gd name="connsiteY6" fmla="*/ 249238 h 336550"/>
                <a:gd name="connsiteX7" fmla="*/ 176213 w 334963"/>
                <a:gd name="connsiteY7" fmla="*/ 242888 h 336550"/>
                <a:gd name="connsiteX8" fmla="*/ 167482 w 334963"/>
                <a:gd name="connsiteY8" fmla="*/ 242888 h 336550"/>
                <a:gd name="connsiteX9" fmla="*/ 158750 w 334963"/>
                <a:gd name="connsiteY9" fmla="*/ 242888 h 336550"/>
                <a:gd name="connsiteX10" fmla="*/ 222250 w 334963"/>
                <a:gd name="connsiteY10" fmla="*/ 238125 h 336550"/>
                <a:gd name="connsiteX11" fmla="*/ 197410 w 334963"/>
                <a:gd name="connsiteY11" fmla="*/ 240846 h 336550"/>
                <a:gd name="connsiteX12" fmla="*/ 177800 w 334963"/>
                <a:gd name="connsiteY12" fmla="*/ 257175 h 336550"/>
                <a:gd name="connsiteX13" fmla="*/ 211791 w 334963"/>
                <a:gd name="connsiteY13" fmla="*/ 276225 h 336550"/>
                <a:gd name="connsiteX14" fmla="*/ 222250 w 334963"/>
                <a:gd name="connsiteY14" fmla="*/ 238125 h 336550"/>
                <a:gd name="connsiteX15" fmla="*/ 112712 w 334963"/>
                <a:gd name="connsiteY15" fmla="*/ 238125 h 336550"/>
                <a:gd name="connsiteX16" fmla="*/ 123171 w 334963"/>
                <a:gd name="connsiteY16" fmla="*/ 276225 h 336550"/>
                <a:gd name="connsiteX17" fmla="*/ 157162 w 334963"/>
                <a:gd name="connsiteY17" fmla="*/ 257175 h 336550"/>
                <a:gd name="connsiteX18" fmla="*/ 137552 w 334963"/>
                <a:gd name="connsiteY18" fmla="*/ 240846 h 336550"/>
                <a:gd name="connsiteX19" fmla="*/ 112712 w 334963"/>
                <a:gd name="connsiteY19" fmla="*/ 238125 h 336550"/>
                <a:gd name="connsiteX20" fmla="*/ 279400 w 334963"/>
                <a:gd name="connsiteY20" fmla="*/ 223838 h 336550"/>
                <a:gd name="connsiteX21" fmla="*/ 235743 w 334963"/>
                <a:gd name="connsiteY21" fmla="*/ 235793 h 336550"/>
                <a:gd name="connsiteX22" fmla="*/ 223837 w 334963"/>
                <a:gd name="connsiteY22" fmla="*/ 279628 h 336550"/>
                <a:gd name="connsiteX23" fmla="*/ 276754 w 334963"/>
                <a:gd name="connsiteY23" fmla="*/ 278299 h 336550"/>
                <a:gd name="connsiteX24" fmla="*/ 279400 w 334963"/>
                <a:gd name="connsiteY24" fmla="*/ 223838 h 336550"/>
                <a:gd name="connsiteX25" fmla="*/ 55563 w 334963"/>
                <a:gd name="connsiteY25" fmla="*/ 223838 h 336550"/>
                <a:gd name="connsiteX26" fmla="*/ 58208 w 334963"/>
                <a:gd name="connsiteY26" fmla="*/ 278299 h 336550"/>
                <a:gd name="connsiteX27" fmla="*/ 111125 w 334963"/>
                <a:gd name="connsiteY27" fmla="*/ 279628 h 336550"/>
                <a:gd name="connsiteX28" fmla="*/ 99219 w 334963"/>
                <a:gd name="connsiteY28" fmla="*/ 235793 h 336550"/>
                <a:gd name="connsiteX29" fmla="*/ 55563 w 334963"/>
                <a:gd name="connsiteY29" fmla="*/ 223838 h 336550"/>
                <a:gd name="connsiteX30" fmla="*/ 227013 w 334963"/>
                <a:gd name="connsiteY30" fmla="*/ 214313 h 336550"/>
                <a:gd name="connsiteX31" fmla="*/ 220663 w 334963"/>
                <a:gd name="connsiteY31" fmla="*/ 220663 h 336550"/>
                <a:gd name="connsiteX32" fmla="*/ 214313 w 334963"/>
                <a:gd name="connsiteY32" fmla="*/ 227013 h 336550"/>
                <a:gd name="connsiteX33" fmla="*/ 225743 w 334963"/>
                <a:gd name="connsiteY33" fmla="*/ 225743 h 336550"/>
                <a:gd name="connsiteX34" fmla="*/ 227013 w 334963"/>
                <a:gd name="connsiteY34" fmla="*/ 214313 h 336550"/>
                <a:gd name="connsiteX35" fmla="*/ 107950 w 334963"/>
                <a:gd name="connsiteY35" fmla="*/ 214313 h 336550"/>
                <a:gd name="connsiteX36" fmla="*/ 109220 w 334963"/>
                <a:gd name="connsiteY36" fmla="*/ 225743 h 336550"/>
                <a:gd name="connsiteX37" fmla="*/ 120650 w 334963"/>
                <a:gd name="connsiteY37" fmla="*/ 227013 h 336550"/>
                <a:gd name="connsiteX38" fmla="*/ 114300 w 334963"/>
                <a:gd name="connsiteY38" fmla="*/ 220663 h 336550"/>
                <a:gd name="connsiteX39" fmla="*/ 107950 w 334963"/>
                <a:gd name="connsiteY39" fmla="*/ 214313 h 336550"/>
                <a:gd name="connsiteX40" fmla="*/ 255705 w 334963"/>
                <a:gd name="connsiteY40" fmla="*/ 179388 h 336550"/>
                <a:gd name="connsiteX41" fmla="*/ 240830 w 334963"/>
                <a:gd name="connsiteY41" fmla="*/ 197572 h 336550"/>
                <a:gd name="connsiteX42" fmla="*/ 238125 w 334963"/>
                <a:gd name="connsiteY42" fmla="*/ 222251 h 336550"/>
                <a:gd name="connsiteX43" fmla="*/ 274638 w 334963"/>
                <a:gd name="connsiteY43" fmla="*/ 211860 h 336550"/>
                <a:gd name="connsiteX44" fmla="*/ 255705 w 334963"/>
                <a:gd name="connsiteY44" fmla="*/ 179388 h 336550"/>
                <a:gd name="connsiteX45" fmla="*/ 79258 w 334963"/>
                <a:gd name="connsiteY45" fmla="*/ 179388 h 336550"/>
                <a:gd name="connsiteX46" fmla="*/ 60325 w 334963"/>
                <a:gd name="connsiteY46" fmla="*/ 211860 h 336550"/>
                <a:gd name="connsiteX47" fmla="*/ 96838 w 334963"/>
                <a:gd name="connsiteY47" fmla="*/ 222251 h 336550"/>
                <a:gd name="connsiteX48" fmla="*/ 94133 w 334963"/>
                <a:gd name="connsiteY48" fmla="*/ 197572 h 336550"/>
                <a:gd name="connsiteX49" fmla="*/ 79258 w 334963"/>
                <a:gd name="connsiteY49" fmla="*/ 179388 h 336550"/>
                <a:gd name="connsiteX50" fmla="*/ 241300 w 334963"/>
                <a:gd name="connsiteY50" fmla="*/ 158750 h 336550"/>
                <a:gd name="connsiteX51" fmla="*/ 242623 w 334963"/>
                <a:gd name="connsiteY51" fmla="*/ 167482 h 336550"/>
                <a:gd name="connsiteX52" fmla="*/ 241300 w 334963"/>
                <a:gd name="connsiteY52" fmla="*/ 176213 h 336550"/>
                <a:gd name="connsiteX53" fmla="*/ 249238 w 334963"/>
                <a:gd name="connsiteY53" fmla="*/ 167482 h 336550"/>
                <a:gd name="connsiteX54" fmla="*/ 241300 w 334963"/>
                <a:gd name="connsiteY54" fmla="*/ 158750 h 336550"/>
                <a:gd name="connsiteX55" fmla="*/ 93663 w 334963"/>
                <a:gd name="connsiteY55" fmla="*/ 158750 h 336550"/>
                <a:gd name="connsiteX56" fmla="*/ 85725 w 334963"/>
                <a:gd name="connsiteY56" fmla="*/ 167482 h 336550"/>
                <a:gd name="connsiteX57" fmla="*/ 93663 w 334963"/>
                <a:gd name="connsiteY57" fmla="*/ 176213 h 336550"/>
                <a:gd name="connsiteX58" fmla="*/ 92340 w 334963"/>
                <a:gd name="connsiteY58" fmla="*/ 167482 h 336550"/>
                <a:gd name="connsiteX59" fmla="*/ 93663 w 334963"/>
                <a:gd name="connsiteY59" fmla="*/ 158750 h 336550"/>
                <a:gd name="connsiteX60" fmla="*/ 167482 w 334963"/>
                <a:gd name="connsiteY60" fmla="*/ 155575 h 336550"/>
                <a:gd name="connsiteX61" fmla="*/ 155575 w 334963"/>
                <a:gd name="connsiteY61" fmla="*/ 168275 h 336550"/>
                <a:gd name="connsiteX62" fmla="*/ 167482 w 334963"/>
                <a:gd name="connsiteY62" fmla="*/ 180975 h 336550"/>
                <a:gd name="connsiteX63" fmla="*/ 179389 w 334963"/>
                <a:gd name="connsiteY63" fmla="*/ 168275 h 336550"/>
                <a:gd name="connsiteX64" fmla="*/ 167482 w 334963"/>
                <a:gd name="connsiteY64" fmla="*/ 155575 h 336550"/>
                <a:gd name="connsiteX65" fmla="*/ 167482 w 334963"/>
                <a:gd name="connsiteY65" fmla="*/ 142875 h 336550"/>
                <a:gd name="connsiteX66" fmla="*/ 192089 w 334963"/>
                <a:gd name="connsiteY66" fmla="*/ 167482 h 336550"/>
                <a:gd name="connsiteX67" fmla="*/ 167482 w 334963"/>
                <a:gd name="connsiteY67" fmla="*/ 192089 h 336550"/>
                <a:gd name="connsiteX68" fmla="*/ 142875 w 334963"/>
                <a:gd name="connsiteY68" fmla="*/ 167482 h 336550"/>
                <a:gd name="connsiteX69" fmla="*/ 167482 w 334963"/>
                <a:gd name="connsiteY69" fmla="*/ 142875 h 336550"/>
                <a:gd name="connsiteX70" fmla="*/ 285715 w 334963"/>
                <a:gd name="connsiteY70" fmla="*/ 128588 h 336550"/>
                <a:gd name="connsiteX71" fmla="*/ 263525 w 334963"/>
                <a:gd name="connsiteY71" fmla="*/ 167482 h 336550"/>
                <a:gd name="connsiteX72" fmla="*/ 285715 w 334963"/>
                <a:gd name="connsiteY72" fmla="*/ 206376 h 336550"/>
                <a:gd name="connsiteX73" fmla="*/ 322263 w 334963"/>
                <a:gd name="connsiteY73" fmla="*/ 167482 h 336550"/>
                <a:gd name="connsiteX74" fmla="*/ 285715 w 334963"/>
                <a:gd name="connsiteY74" fmla="*/ 128588 h 336550"/>
                <a:gd name="connsiteX75" fmla="*/ 48648 w 334963"/>
                <a:gd name="connsiteY75" fmla="*/ 128588 h 336550"/>
                <a:gd name="connsiteX76" fmla="*/ 11112 w 334963"/>
                <a:gd name="connsiteY76" fmla="*/ 167482 h 336550"/>
                <a:gd name="connsiteX77" fmla="*/ 48648 w 334963"/>
                <a:gd name="connsiteY77" fmla="*/ 206376 h 336550"/>
                <a:gd name="connsiteX78" fmla="*/ 71437 w 334963"/>
                <a:gd name="connsiteY78" fmla="*/ 167482 h 336550"/>
                <a:gd name="connsiteX79" fmla="*/ 48648 w 334963"/>
                <a:gd name="connsiteY79" fmla="*/ 128588 h 336550"/>
                <a:gd name="connsiteX80" fmla="*/ 238125 w 334963"/>
                <a:gd name="connsiteY80" fmla="*/ 114300 h 336550"/>
                <a:gd name="connsiteX81" fmla="*/ 240830 w 334963"/>
                <a:gd name="connsiteY81" fmla="*/ 137680 h 336550"/>
                <a:gd name="connsiteX82" fmla="*/ 255705 w 334963"/>
                <a:gd name="connsiteY82" fmla="*/ 157163 h 336550"/>
                <a:gd name="connsiteX83" fmla="*/ 274638 w 334963"/>
                <a:gd name="connsiteY83" fmla="*/ 124691 h 336550"/>
                <a:gd name="connsiteX84" fmla="*/ 238125 w 334963"/>
                <a:gd name="connsiteY84" fmla="*/ 114300 h 336550"/>
                <a:gd name="connsiteX85" fmla="*/ 96838 w 334963"/>
                <a:gd name="connsiteY85" fmla="*/ 114300 h 336550"/>
                <a:gd name="connsiteX86" fmla="*/ 60325 w 334963"/>
                <a:gd name="connsiteY86" fmla="*/ 124691 h 336550"/>
                <a:gd name="connsiteX87" fmla="*/ 79258 w 334963"/>
                <a:gd name="connsiteY87" fmla="*/ 157163 h 336550"/>
                <a:gd name="connsiteX88" fmla="*/ 94133 w 334963"/>
                <a:gd name="connsiteY88" fmla="*/ 137680 h 336550"/>
                <a:gd name="connsiteX89" fmla="*/ 96838 w 334963"/>
                <a:gd name="connsiteY89" fmla="*/ 114300 h 336550"/>
                <a:gd name="connsiteX90" fmla="*/ 214313 w 334963"/>
                <a:gd name="connsiteY90" fmla="*/ 107950 h 336550"/>
                <a:gd name="connsiteX91" fmla="*/ 220663 w 334963"/>
                <a:gd name="connsiteY91" fmla="*/ 115094 h 336550"/>
                <a:gd name="connsiteX92" fmla="*/ 227013 w 334963"/>
                <a:gd name="connsiteY92" fmla="*/ 122238 h 336550"/>
                <a:gd name="connsiteX93" fmla="*/ 225743 w 334963"/>
                <a:gd name="connsiteY93" fmla="*/ 110808 h 336550"/>
                <a:gd name="connsiteX94" fmla="*/ 214313 w 334963"/>
                <a:gd name="connsiteY94" fmla="*/ 107950 h 336550"/>
                <a:gd name="connsiteX95" fmla="*/ 120650 w 334963"/>
                <a:gd name="connsiteY95" fmla="*/ 107950 h 336550"/>
                <a:gd name="connsiteX96" fmla="*/ 109220 w 334963"/>
                <a:gd name="connsiteY96" fmla="*/ 110808 h 336550"/>
                <a:gd name="connsiteX97" fmla="*/ 107950 w 334963"/>
                <a:gd name="connsiteY97" fmla="*/ 122238 h 336550"/>
                <a:gd name="connsiteX98" fmla="*/ 114300 w 334963"/>
                <a:gd name="connsiteY98" fmla="*/ 115094 h 336550"/>
                <a:gd name="connsiteX99" fmla="*/ 120650 w 334963"/>
                <a:gd name="connsiteY99" fmla="*/ 107950 h 336550"/>
                <a:gd name="connsiteX100" fmla="*/ 166688 w 334963"/>
                <a:gd name="connsiteY100" fmla="*/ 106363 h 336550"/>
                <a:gd name="connsiteX101" fmla="*/ 141659 w 334963"/>
                <a:gd name="connsiteY101" fmla="*/ 107680 h 336550"/>
                <a:gd name="connsiteX102" fmla="*/ 123217 w 334963"/>
                <a:gd name="connsiteY102" fmla="*/ 124805 h 336550"/>
                <a:gd name="connsiteX103" fmla="*/ 106092 w 334963"/>
                <a:gd name="connsiteY103" fmla="*/ 143247 h 336550"/>
                <a:gd name="connsiteX104" fmla="*/ 104775 w 334963"/>
                <a:gd name="connsiteY104" fmla="*/ 168276 h 336550"/>
                <a:gd name="connsiteX105" fmla="*/ 106092 w 334963"/>
                <a:gd name="connsiteY105" fmla="*/ 193304 h 336550"/>
                <a:gd name="connsiteX106" fmla="*/ 123217 w 334963"/>
                <a:gd name="connsiteY106" fmla="*/ 213063 h 336550"/>
                <a:gd name="connsiteX107" fmla="*/ 141659 w 334963"/>
                <a:gd name="connsiteY107" fmla="*/ 230188 h 336550"/>
                <a:gd name="connsiteX108" fmla="*/ 166688 w 334963"/>
                <a:gd name="connsiteY108" fmla="*/ 230188 h 336550"/>
                <a:gd name="connsiteX109" fmla="*/ 191716 w 334963"/>
                <a:gd name="connsiteY109" fmla="*/ 230188 h 336550"/>
                <a:gd name="connsiteX110" fmla="*/ 210158 w 334963"/>
                <a:gd name="connsiteY110" fmla="*/ 213063 h 336550"/>
                <a:gd name="connsiteX111" fmla="*/ 227283 w 334963"/>
                <a:gd name="connsiteY111" fmla="*/ 193304 h 336550"/>
                <a:gd name="connsiteX112" fmla="*/ 228600 w 334963"/>
                <a:gd name="connsiteY112" fmla="*/ 168276 h 336550"/>
                <a:gd name="connsiteX113" fmla="*/ 227283 w 334963"/>
                <a:gd name="connsiteY113" fmla="*/ 143247 h 336550"/>
                <a:gd name="connsiteX114" fmla="*/ 210158 w 334963"/>
                <a:gd name="connsiteY114" fmla="*/ 124805 h 336550"/>
                <a:gd name="connsiteX115" fmla="*/ 191716 w 334963"/>
                <a:gd name="connsiteY115" fmla="*/ 107680 h 336550"/>
                <a:gd name="connsiteX116" fmla="*/ 166688 w 334963"/>
                <a:gd name="connsiteY116" fmla="*/ 106363 h 336550"/>
                <a:gd name="connsiteX117" fmla="*/ 167482 w 334963"/>
                <a:gd name="connsiteY117" fmla="*/ 87313 h 336550"/>
                <a:gd name="connsiteX118" fmla="*/ 158750 w 334963"/>
                <a:gd name="connsiteY118" fmla="*/ 93663 h 336550"/>
                <a:gd name="connsiteX119" fmla="*/ 167482 w 334963"/>
                <a:gd name="connsiteY119" fmla="*/ 93663 h 336550"/>
                <a:gd name="connsiteX120" fmla="*/ 176213 w 334963"/>
                <a:gd name="connsiteY120" fmla="*/ 93663 h 336550"/>
                <a:gd name="connsiteX121" fmla="*/ 167482 w 334963"/>
                <a:gd name="connsiteY121" fmla="*/ 87313 h 336550"/>
                <a:gd name="connsiteX122" fmla="*/ 211791 w 334963"/>
                <a:gd name="connsiteY122" fmla="*/ 60325 h 336550"/>
                <a:gd name="connsiteX123" fmla="*/ 177800 w 334963"/>
                <a:gd name="connsiteY123" fmla="*/ 79375 h 336550"/>
                <a:gd name="connsiteX124" fmla="*/ 197410 w 334963"/>
                <a:gd name="connsiteY124" fmla="*/ 95704 h 336550"/>
                <a:gd name="connsiteX125" fmla="*/ 222250 w 334963"/>
                <a:gd name="connsiteY125" fmla="*/ 98425 h 336550"/>
                <a:gd name="connsiteX126" fmla="*/ 211791 w 334963"/>
                <a:gd name="connsiteY126" fmla="*/ 60325 h 336550"/>
                <a:gd name="connsiteX127" fmla="*/ 123172 w 334963"/>
                <a:gd name="connsiteY127" fmla="*/ 60325 h 336550"/>
                <a:gd name="connsiteX128" fmla="*/ 112713 w 334963"/>
                <a:gd name="connsiteY128" fmla="*/ 98425 h 336550"/>
                <a:gd name="connsiteX129" fmla="*/ 137553 w 334963"/>
                <a:gd name="connsiteY129" fmla="*/ 95704 h 336550"/>
                <a:gd name="connsiteX130" fmla="*/ 157163 w 334963"/>
                <a:gd name="connsiteY130" fmla="*/ 79375 h 336550"/>
                <a:gd name="connsiteX131" fmla="*/ 123172 w 334963"/>
                <a:gd name="connsiteY131" fmla="*/ 60325 h 336550"/>
                <a:gd name="connsiteX132" fmla="*/ 254265 w 334963"/>
                <a:gd name="connsiteY132" fmla="*/ 50800 h 336550"/>
                <a:gd name="connsiteX133" fmla="*/ 223838 w 334963"/>
                <a:gd name="connsiteY133" fmla="*/ 56069 h 336550"/>
                <a:gd name="connsiteX134" fmla="*/ 235744 w 334963"/>
                <a:gd name="connsiteY134" fmla="*/ 99540 h 336550"/>
                <a:gd name="connsiteX135" fmla="*/ 279401 w 334963"/>
                <a:gd name="connsiteY135" fmla="*/ 112713 h 336550"/>
                <a:gd name="connsiteX136" fmla="*/ 276755 w 334963"/>
                <a:gd name="connsiteY136" fmla="*/ 58704 h 336550"/>
                <a:gd name="connsiteX137" fmla="*/ 254265 w 334963"/>
                <a:gd name="connsiteY137" fmla="*/ 50800 h 336550"/>
                <a:gd name="connsiteX138" fmla="*/ 80833 w 334963"/>
                <a:gd name="connsiteY138" fmla="*/ 50800 h 336550"/>
                <a:gd name="connsiteX139" fmla="*/ 58252 w 334963"/>
                <a:gd name="connsiteY139" fmla="*/ 58704 h 336550"/>
                <a:gd name="connsiteX140" fmla="*/ 55595 w 334963"/>
                <a:gd name="connsiteY140" fmla="*/ 112713 h 336550"/>
                <a:gd name="connsiteX141" fmla="*/ 99430 w 334963"/>
                <a:gd name="connsiteY141" fmla="*/ 99540 h 336550"/>
                <a:gd name="connsiteX142" fmla="*/ 112713 w 334963"/>
                <a:gd name="connsiteY142" fmla="*/ 56069 h 336550"/>
                <a:gd name="connsiteX143" fmla="*/ 80833 w 334963"/>
                <a:gd name="connsiteY143" fmla="*/ 50800 h 336550"/>
                <a:gd name="connsiteX144" fmla="*/ 167482 w 334963"/>
                <a:gd name="connsiteY144" fmla="*/ 12700 h 336550"/>
                <a:gd name="connsiteX145" fmla="*/ 128588 w 334963"/>
                <a:gd name="connsiteY145" fmla="*/ 49248 h 336550"/>
                <a:gd name="connsiteX146" fmla="*/ 167482 w 334963"/>
                <a:gd name="connsiteY146" fmla="*/ 71438 h 336550"/>
                <a:gd name="connsiteX147" fmla="*/ 206376 w 334963"/>
                <a:gd name="connsiteY147" fmla="*/ 49248 h 336550"/>
                <a:gd name="connsiteX148" fmla="*/ 167482 w 334963"/>
                <a:gd name="connsiteY148" fmla="*/ 12700 h 336550"/>
                <a:gd name="connsiteX149" fmla="*/ 167482 w 334963"/>
                <a:gd name="connsiteY149" fmla="*/ 0 h 336550"/>
                <a:gd name="connsiteX150" fmla="*/ 218913 w 334963"/>
                <a:gd name="connsiteY150" fmla="*/ 44873 h 336550"/>
                <a:gd name="connsiteX151" fmla="*/ 286169 w 334963"/>
                <a:gd name="connsiteY151" fmla="*/ 48833 h 336550"/>
                <a:gd name="connsiteX152" fmla="*/ 290125 w 334963"/>
                <a:gd name="connsiteY152" fmla="*/ 117463 h 336550"/>
                <a:gd name="connsiteX153" fmla="*/ 334963 w 334963"/>
                <a:gd name="connsiteY153" fmla="*/ 167615 h 336550"/>
                <a:gd name="connsiteX154" fmla="*/ 290125 w 334963"/>
                <a:gd name="connsiteY154" fmla="*/ 219087 h 336550"/>
                <a:gd name="connsiteX155" fmla="*/ 286169 w 334963"/>
                <a:gd name="connsiteY155" fmla="*/ 286397 h 336550"/>
                <a:gd name="connsiteX156" fmla="*/ 254519 w 334963"/>
                <a:gd name="connsiteY156" fmla="*/ 298276 h 336550"/>
                <a:gd name="connsiteX157" fmla="*/ 218913 w 334963"/>
                <a:gd name="connsiteY157" fmla="*/ 291677 h 336550"/>
                <a:gd name="connsiteX158" fmla="*/ 167482 w 334963"/>
                <a:gd name="connsiteY158" fmla="*/ 336550 h 336550"/>
                <a:gd name="connsiteX159" fmla="*/ 116050 w 334963"/>
                <a:gd name="connsiteY159" fmla="*/ 291677 h 336550"/>
                <a:gd name="connsiteX160" fmla="*/ 80444 w 334963"/>
                <a:gd name="connsiteY160" fmla="*/ 298276 h 336550"/>
                <a:gd name="connsiteX161" fmla="*/ 48794 w 334963"/>
                <a:gd name="connsiteY161" fmla="*/ 286397 h 336550"/>
                <a:gd name="connsiteX162" fmla="*/ 44838 w 334963"/>
                <a:gd name="connsiteY162" fmla="*/ 219087 h 336550"/>
                <a:gd name="connsiteX163" fmla="*/ 0 w 334963"/>
                <a:gd name="connsiteY163" fmla="*/ 167615 h 336550"/>
                <a:gd name="connsiteX164" fmla="*/ 44838 w 334963"/>
                <a:gd name="connsiteY164" fmla="*/ 117463 h 336550"/>
                <a:gd name="connsiteX165" fmla="*/ 48794 w 334963"/>
                <a:gd name="connsiteY165" fmla="*/ 48833 h 336550"/>
                <a:gd name="connsiteX166" fmla="*/ 116050 w 334963"/>
                <a:gd name="connsiteY166" fmla="*/ 44873 h 336550"/>
                <a:gd name="connsiteX167" fmla="*/ 167482 w 334963"/>
                <a:gd name="connsiteY167"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34963" h="336550">
                  <a:moveTo>
                    <a:pt x="167481" y="265113"/>
                  </a:moveTo>
                  <a:cubicBezTo>
                    <a:pt x="154516" y="272906"/>
                    <a:pt x="141552" y="280699"/>
                    <a:pt x="128587" y="285895"/>
                  </a:cubicBezTo>
                  <a:cubicBezTo>
                    <a:pt x="138959" y="309274"/>
                    <a:pt x="153220" y="322263"/>
                    <a:pt x="167481" y="322263"/>
                  </a:cubicBezTo>
                  <a:cubicBezTo>
                    <a:pt x="181742" y="322263"/>
                    <a:pt x="196003" y="309274"/>
                    <a:pt x="206375" y="285895"/>
                  </a:cubicBezTo>
                  <a:cubicBezTo>
                    <a:pt x="193410" y="280699"/>
                    <a:pt x="180446" y="272906"/>
                    <a:pt x="167481" y="265113"/>
                  </a:cubicBezTo>
                  <a:close/>
                  <a:moveTo>
                    <a:pt x="158750" y="242888"/>
                  </a:moveTo>
                  <a:cubicBezTo>
                    <a:pt x="161245" y="245428"/>
                    <a:pt x="164987" y="246698"/>
                    <a:pt x="167482" y="249238"/>
                  </a:cubicBezTo>
                  <a:cubicBezTo>
                    <a:pt x="169976" y="246698"/>
                    <a:pt x="173718" y="245428"/>
                    <a:pt x="176213" y="242888"/>
                  </a:cubicBezTo>
                  <a:cubicBezTo>
                    <a:pt x="173718" y="242888"/>
                    <a:pt x="169976" y="242888"/>
                    <a:pt x="167482" y="242888"/>
                  </a:cubicBezTo>
                  <a:cubicBezTo>
                    <a:pt x="164987" y="242888"/>
                    <a:pt x="161245" y="242888"/>
                    <a:pt x="158750" y="242888"/>
                  </a:cubicBezTo>
                  <a:close/>
                  <a:moveTo>
                    <a:pt x="222250" y="238125"/>
                  </a:moveTo>
                  <a:cubicBezTo>
                    <a:pt x="214406" y="239486"/>
                    <a:pt x="205254" y="239486"/>
                    <a:pt x="197410" y="240846"/>
                  </a:cubicBezTo>
                  <a:cubicBezTo>
                    <a:pt x="190874" y="246289"/>
                    <a:pt x="184337" y="251732"/>
                    <a:pt x="177800" y="257175"/>
                  </a:cubicBezTo>
                  <a:cubicBezTo>
                    <a:pt x="189566" y="263979"/>
                    <a:pt x="200025" y="270782"/>
                    <a:pt x="211791" y="276225"/>
                  </a:cubicBezTo>
                  <a:cubicBezTo>
                    <a:pt x="215713" y="263979"/>
                    <a:pt x="219635" y="251732"/>
                    <a:pt x="222250" y="238125"/>
                  </a:cubicBezTo>
                  <a:close/>
                  <a:moveTo>
                    <a:pt x="112712" y="238125"/>
                  </a:moveTo>
                  <a:cubicBezTo>
                    <a:pt x="115327" y="251732"/>
                    <a:pt x="119249" y="263979"/>
                    <a:pt x="123171" y="276225"/>
                  </a:cubicBezTo>
                  <a:cubicBezTo>
                    <a:pt x="134937" y="270782"/>
                    <a:pt x="145396" y="263979"/>
                    <a:pt x="157162" y="257175"/>
                  </a:cubicBezTo>
                  <a:cubicBezTo>
                    <a:pt x="150625" y="251732"/>
                    <a:pt x="144088" y="246289"/>
                    <a:pt x="137552" y="240846"/>
                  </a:cubicBezTo>
                  <a:cubicBezTo>
                    <a:pt x="129708" y="239486"/>
                    <a:pt x="120556" y="239486"/>
                    <a:pt x="112712" y="238125"/>
                  </a:cubicBezTo>
                  <a:close/>
                  <a:moveTo>
                    <a:pt x="279400" y="223838"/>
                  </a:moveTo>
                  <a:cubicBezTo>
                    <a:pt x="266170" y="229151"/>
                    <a:pt x="251618" y="233136"/>
                    <a:pt x="235743" y="235793"/>
                  </a:cubicBezTo>
                  <a:cubicBezTo>
                    <a:pt x="231775" y="251733"/>
                    <a:pt x="227806" y="266344"/>
                    <a:pt x="223837" y="279628"/>
                  </a:cubicBezTo>
                  <a:cubicBezTo>
                    <a:pt x="247650" y="288926"/>
                    <a:pt x="267493" y="287598"/>
                    <a:pt x="276754" y="278299"/>
                  </a:cubicBezTo>
                  <a:cubicBezTo>
                    <a:pt x="287337" y="267673"/>
                    <a:pt x="287337" y="247748"/>
                    <a:pt x="279400" y="223838"/>
                  </a:cubicBezTo>
                  <a:close/>
                  <a:moveTo>
                    <a:pt x="55563" y="223838"/>
                  </a:moveTo>
                  <a:cubicBezTo>
                    <a:pt x="47625" y="247748"/>
                    <a:pt x="47625" y="267673"/>
                    <a:pt x="58208" y="278299"/>
                  </a:cubicBezTo>
                  <a:cubicBezTo>
                    <a:pt x="67469" y="287598"/>
                    <a:pt x="87313" y="288926"/>
                    <a:pt x="111125" y="279628"/>
                  </a:cubicBezTo>
                  <a:cubicBezTo>
                    <a:pt x="107156" y="266344"/>
                    <a:pt x="103188" y="251733"/>
                    <a:pt x="99219" y="235793"/>
                  </a:cubicBezTo>
                  <a:cubicBezTo>
                    <a:pt x="83344" y="233136"/>
                    <a:pt x="68792" y="229151"/>
                    <a:pt x="55563" y="223838"/>
                  </a:cubicBezTo>
                  <a:close/>
                  <a:moveTo>
                    <a:pt x="227013" y="214313"/>
                  </a:moveTo>
                  <a:cubicBezTo>
                    <a:pt x="224473" y="216853"/>
                    <a:pt x="223203" y="219393"/>
                    <a:pt x="220663" y="220663"/>
                  </a:cubicBezTo>
                  <a:cubicBezTo>
                    <a:pt x="218123" y="223203"/>
                    <a:pt x="216853" y="225743"/>
                    <a:pt x="214313" y="227013"/>
                  </a:cubicBezTo>
                  <a:cubicBezTo>
                    <a:pt x="218123" y="227013"/>
                    <a:pt x="221933" y="225743"/>
                    <a:pt x="225743" y="225743"/>
                  </a:cubicBezTo>
                  <a:cubicBezTo>
                    <a:pt x="225743" y="221933"/>
                    <a:pt x="227013" y="218123"/>
                    <a:pt x="227013" y="214313"/>
                  </a:cubicBezTo>
                  <a:close/>
                  <a:moveTo>
                    <a:pt x="107950" y="214313"/>
                  </a:moveTo>
                  <a:cubicBezTo>
                    <a:pt x="107950" y="218123"/>
                    <a:pt x="109220" y="221933"/>
                    <a:pt x="109220" y="225743"/>
                  </a:cubicBezTo>
                  <a:cubicBezTo>
                    <a:pt x="113030" y="225743"/>
                    <a:pt x="116840" y="227013"/>
                    <a:pt x="120650" y="227013"/>
                  </a:cubicBezTo>
                  <a:cubicBezTo>
                    <a:pt x="118110" y="225743"/>
                    <a:pt x="116840" y="223203"/>
                    <a:pt x="114300" y="220663"/>
                  </a:cubicBezTo>
                  <a:cubicBezTo>
                    <a:pt x="111760" y="219393"/>
                    <a:pt x="110490" y="216853"/>
                    <a:pt x="107950" y="214313"/>
                  </a:cubicBezTo>
                  <a:close/>
                  <a:moveTo>
                    <a:pt x="255705" y="179388"/>
                  </a:moveTo>
                  <a:cubicBezTo>
                    <a:pt x="251648" y="185882"/>
                    <a:pt x="246239" y="191078"/>
                    <a:pt x="240830" y="197572"/>
                  </a:cubicBezTo>
                  <a:cubicBezTo>
                    <a:pt x="239477" y="206664"/>
                    <a:pt x="238125" y="214458"/>
                    <a:pt x="238125" y="222251"/>
                  </a:cubicBezTo>
                  <a:cubicBezTo>
                    <a:pt x="251648" y="219653"/>
                    <a:pt x="263819" y="215757"/>
                    <a:pt x="274638" y="211860"/>
                  </a:cubicBezTo>
                  <a:cubicBezTo>
                    <a:pt x="270581" y="201469"/>
                    <a:pt x="263819" y="189779"/>
                    <a:pt x="255705" y="179388"/>
                  </a:cubicBezTo>
                  <a:close/>
                  <a:moveTo>
                    <a:pt x="79258" y="179388"/>
                  </a:moveTo>
                  <a:cubicBezTo>
                    <a:pt x="71144" y="189779"/>
                    <a:pt x="64382" y="201469"/>
                    <a:pt x="60325" y="211860"/>
                  </a:cubicBezTo>
                  <a:cubicBezTo>
                    <a:pt x="71144" y="215757"/>
                    <a:pt x="83315" y="219653"/>
                    <a:pt x="96838" y="222251"/>
                  </a:cubicBezTo>
                  <a:cubicBezTo>
                    <a:pt x="96838" y="214458"/>
                    <a:pt x="95486" y="206664"/>
                    <a:pt x="94133" y="197572"/>
                  </a:cubicBezTo>
                  <a:cubicBezTo>
                    <a:pt x="88724" y="191078"/>
                    <a:pt x="83315" y="185882"/>
                    <a:pt x="79258" y="179388"/>
                  </a:cubicBezTo>
                  <a:close/>
                  <a:moveTo>
                    <a:pt x="241300" y="158750"/>
                  </a:moveTo>
                  <a:cubicBezTo>
                    <a:pt x="242623" y="162492"/>
                    <a:pt x="242623" y="164987"/>
                    <a:pt x="242623" y="167482"/>
                  </a:cubicBezTo>
                  <a:cubicBezTo>
                    <a:pt x="242623" y="171224"/>
                    <a:pt x="242623" y="173718"/>
                    <a:pt x="241300" y="176213"/>
                  </a:cubicBezTo>
                  <a:cubicBezTo>
                    <a:pt x="243946" y="173718"/>
                    <a:pt x="246592" y="171224"/>
                    <a:pt x="249238" y="167482"/>
                  </a:cubicBezTo>
                  <a:cubicBezTo>
                    <a:pt x="246592" y="164987"/>
                    <a:pt x="243946" y="162492"/>
                    <a:pt x="241300" y="158750"/>
                  </a:cubicBezTo>
                  <a:close/>
                  <a:moveTo>
                    <a:pt x="93663" y="158750"/>
                  </a:moveTo>
                  <a:cubicBezTo>
                    <a:pt x="91017" y="162492"/>
                    <a:pt x="88371" y="164987"/>
                    <a:pt x="85725" y="167482"/>
                  </a:cubicBezTo>
                  <a:cubicBezTo>
                    <a:pt x="88371" y="171224"/>
                    <a:pt x="91017" y="173718"/>
                    <a:pt x="93663" y="176213"/>
                  </a:cubicBezTo>
                  <a:cubicBezTo>
                    <a:pt x="92340" y="173718"/>
                    <a:pt x="92340" y="171224"/>
                    <a:pt x="92340" y="167482"/>
                  </a:cubicBezTo>
                  <a:cubicBezTo>
                    <a:pt x="92340" y="164987"/>
                    <a:pt x="92340" y="162492"/>
                    <a:pt x="93663" y="158750"/>
                  </a:cubicBezTo>
                  <a:close/>
                  <a:moveTo>
                    <a:pt x="167482" y="155575"/>
                  </a:moveTo>
                  <a:cubicBezTo>
                    <a:pt x="160906" y="155575"/>
                    <a:pt x="155575" y="161261"/>
                    <a:pt x="155575" y="168275"/>
                  </a:cubicBezTo>
                  <a:cubicBezTo>
                    <a:pt x="155575" y="175289"/>
                    <a:pt x="160906" y="180975"/>
                    <a:pt x="167482" y="180975"/>
                  </a:cubicBezTo>
                  <a:cubicBezTo>
                    <a:pt x="174058" y="180975"/>
                    <a:pt x="179389" y="175289"/>
                    <a:pt x="179389" y="168275"/>
                  </a:cubicBezTo>
                  <a:cubicBezTo>
                    <a:pt x="179389" y="161261"/>
                    <a:pt x="174058" y="155575"/>
                    <a:pt x="167482" y="155575"/>
                  </a:cubicBezTo>
                  <a:close/>
                  <a:moveTo>
                    <a:pt x="167482" y="142875"/>
                  </a:moveTo>
                  <a:cubicBezTo>
                    <a:pt x="181072" y="142875"/>
                    <a:pt x="192089" y="153892"/>
                    <a:pt x="192089" y="167482"/>
                  </a:cubicBezTo>
                  <a:cubicBezTo>
                    <a:pt x="192089" y="181072"/>
                    <a:pt x="181072" y="192089"/>
                    <a:pt x="167482" y="192089"/>
                  </a:cubicBezTo>
                  <a:cubicBezTo>
                    <a:pt x="153892" y="192089"/>
                    <a:pt x="142875" y="181072"/>
                    <a:pt x="142875" y="167482"/>
                  </a:cubicBezTo>
                  <a:cubicBezTo>
                    <a:pt x="142875" y="153892"/>
                    <a:pt x="153892" y="142875"/>
                    <a:pt x="167482" y="142875"/>
                  </a:cubicBezTo>
                  <a:close/>
                  <a:moveTo>
                    <a:pt x="285715" y="128588"/>
                  </a:moveTo>
                  <a:cubicBezTo>
                    <a:pt x="280494" y="141553"/>
                    <a:pt x="272662" y="154517"/>
                    <a:pt x="263525" y="167482"/>
                  </a:cubicBezTo>
                  <a:cubicBezTo>
                    <a:pt x="272662" y="181743"/>
                    <a:pt x="280494" y="194708"/>
                    <a:pt x="285715" y="206376"/>
                  </a:cubicBezTo>
                  <a:cubicBezTo>
                    <a:pt x="307905" y="196004"/>
                    <a:pt x="322263" y="183040"/>
                    <a:pt x="322263" y="167482"/>
                  </a:cubicBezTo>
                  <a:cubicBezTo>
                    <a:pt x="322263" y="153221"/>
                    <a:pt x="307905" y="138960"/>
                    <a:pt x="285715" y="128588"/>
                  </a:cubicBezTo>
                  <a:close/>
                  <a:moveTo>
                    <a:pt x="48648" y="128588"/>
                  </a:moveTo>
                  <a:cubicBezTo>
                    <a:pt x="25858" y="138960"/>
                    <a:pt x="11112" y="153221"/>
                    <a:pt x="11112" y="167482"/>
                  </a:cubicBezTo>
                  <a:cubicBezTo>
                    <a:pt x="11112" y="183040"/>
                    <a:pt x="25858" y="196004"/>
                    <a:pt x="48648" y="206376"/>
                  </a:cubicBezTo>
                  <a:cubicBezTo>
                    <a:pt x="54010" y="194708"/>
                    <a:pt x="62053" y="181743"/>
                    <a:pt x="71437" y="167482"/>
                  </a:cubicBezTo>
                  <a:cubicBezTo>
                    <a:pt x="62053" y="154517"/>
                    <a:pt x="54010" y="141553"/>
                    <a:pt x="48648" y="128588"/>
                  </a:cubicBezTo>
                  <a:close/>
                  <a:moveTo>
                    <a:pt x="238125" y="114300"/>
                  </a:moveTo>
                  <a:cubicBezTo>
                    <a:pt x="238125" y="122093"/>
                    <a:pt x="239477" y="129887"/>
                    <a:pt x="240830" y="137680"/>
                  </a:cubicBezTo>
                  <a:cubicBezTo>
                    <a:pt x="246239" y="144174"/>
                    <a:pt x="251648" y="150669"/>
                    <a:pt x="255705" y="157163"/>
                  </a:cubicBezTo>
                  <a:cubicBezTo>
                    <a:pt x="263819" y="145473"/>
                    <a:pt x="270581" y="135082"/>
                    <a:pt x="274638" y="124691"/>
                  </a:cubicBezTo>
                  <a:cubicBezTo>
                    <a:pt x="263819" y="119495"/>
                    <a:pt x="251648" y="116898"/>
                    <a:pt x="238125" y="114300"/>
                  </a:cubicBezTo>
                  <a:close/>
                  <a:moveTo>
                    <a:pt x="96838" y="114300"/>
                  </a:moveTo>
                  <a:cubicBezTo>
                    <a:pt x="83315" y="116898"/>
                    <a:pt x="71144" y="119495"/>
                    <a:pt x="60325" y="124691"/>
                  </a:cubicBezTo>
                  <a:cubicBezTo>
                    <a:pt x="64382" y="135082"/>
                    <a:pt x="71144" y="145473"/>
                    <a:pt x="79258" y="157163"/>
                  </a:cubicBezTo>
                  <a:cubicBezTo>
                    <a:pt x="83315" y="150669"/>
                    <a:pt x="88724" y="144174"/>
                    <a:pt x="94133" y="137680"/>
                  </a:cubicBezTo>
                  <a:cubicBezTo>
                    <a:pt x="95486" y="129887"/>
                    <a:pt x="96838" y="122093"/>
                    <a:pt x="96838" y="114300"/>
                  </a:cubicBezTo>
                  <a:close/>
                  <a:moveTo>
                    <a:pt x="214313" y="107950"/>
                  </a:moveTo>
                  <a:cubicBezTo>
                    <a:pt x="216853" y="110808"/>
                    <a:pt x="218123" y="113665"/>
                    <a:pt x="220663" y="115094"/>
                  </a:cubicBezTo>
                  <a:cubicBezTo>
                    <a:pt x="223203" y="117952"/>
                    <a:pt x="224473" y="120809"/>
                    <a:pt x="227013" y="122238"/>
                  </a:cubicBezTo>
                  <a:cubicBezTo>
                    <a:pt x="227013" y="117952"/>
                    <a:pt x="225743" y="115094"/>
                    <a:pt x="225743" y="110808"/>
                  </a:cubicBezTo>
                  <a:cubicBezTo>
                    <a:pt x="221933" y="109379"/>
                    <a:pt x="218123" y="109379"/>
                    <a:pt x="214313" y="107950"/>
                  </a:cubicBezTo>
                  <a:close/>
                  <a:moveTo>
                    <a:pt x="120650" y="107950"/>
                  </a:moveTo>
                  <a:cubicBezTo>
                    <a:pt x="116840" y="109379"/>
                    <a:pt x="113030" y="109379"/>
                    <a:pt x="109220" y="110808"/>
                  </a:cubicBezTo>
                  <a:cubicBezTo>
                    <a:pt x="109220" y="115094"/>
                    <a:pt x="107950" y="117952"/>
                    <a:pt x="107950" y="122238"/>
                  </a:cubicBezTo>
                  <a:cubicBezTo>
                    <a:pt x="110490" y="120809"/>
                    <a:pt x="111760" y="117952"/>
                    <a:pt x="114300" y="115094"/>
                  </a:cubicBezTo>
                  <a:cubicBezTo>
                    <a:pt x="116840" y="113665"/>
                    <a:pt x="118110" y="110808"/>
                    <a:pt x="120650" y="107950"/>
                  </a:cubicBezTo>
                  <a:close/>
                  <a:moveTo>
                    <a:pt x="166688" y="106363"/>
                  </a:moveTo>
                  <a:cubicBezTo>
                    <a:pt x="157466" y="106363"/>
                    <a:pt x="149563" y="106363"/>
                    <a:pt x="141659" y="107680"/>
                  </a:cubicBezTo>
                  <a:cubicBezTo>
                    <a:pt x="135073" y="112949"/>
                    <a:pt x="128486" y="118219"/>
                    <a:pt x="123217" y="124805"/>
                  </a:cubicBezTo>
                  <a:cubicBezTo>
                    <a:pt x="116631" y="131391"/>
                    <a:pt x="111361" y="136661"/>
                    <a:pt x="106092" y="143247"/>
                  </a:cubicBezTo>
                  <a:cubicBezTo>
                    <a:pt x="104775" y="151151"/>
                    <a:pt x="104775" y="160372"/>
                    <a:pt x="104775" y="168276"/>
                  </a:cubicBezTo>
                  <a:cubicBezTo>
                    <a:pt x="104775" y="177497"/>
                    <a:pt x="104775" y="185400"/>
                    <a:pt x="106092" y="193304"/>
                  </a:cubicBezTo>
                  <a:cubicBezTo>
                    <a:pt x="111361" y="199890"/>
                    <a:pt x="116631" y="206477"/>
                    <a:pt x="123217" y="213063"/>
                  </a:cubicBezTo>
                  <a:cubicBezTo>
                    <a:pt x="128486" y="218332"/>
                    <a:pt x="135073" y="224919"/>
                    <a:pt x="141659" y="230188"/>
                  </a:cubicBezTo>
                  <a:cubicBezTo>
                    <a:pt x="149563" y="230188"/>
                    <a:pt x="157466" y="230188"/>
                    <a:pt x="166688" y="230188"/>
                  </a:cubicBezTo>
                  <a:cubicBezTo>
                    <a:pt x="175909" y="230188"/>
                    <a:pt x="183812" y="230188"/>
                    <a:pt x="191716" y="230188"/>
                  </a:cubicBezTo>
                  <a:cubicBezTo>
                    <a:pt x="198302" y="224919"/>
                    <a:pt x="204889" y="218332"/>
                    <a:pt x="210158" y="213063"/>
                  </a:cubicBezTo>
                  <a:cubicBezTo>
                    <a:pt x="216744" y="206477"/>
                    <a:pt x="222014" y="199890"/>
                    <a:pt x="227283" y="193304"/>
                  </a:cubicBezTo>
                  <a:cubicBezTo>
                    <a:pt x="228600" y="185400"/>
                    <a:pt x="228600" y="177497"/>
                    <a:pt x="228600" y="168276"/>
                  </a:cubicBezTo>
                  <a:cubicBezTo>
                    <a:pt x="228600" y="160372"/>
                    <a:pt x="228600" y="151151"/>
                    <a:pt x="227283" y="143247"/>
                  </a:cubicBezTo>
                  <a:cubicBezTo>
                    <a:pt x="222014" y="136661"/>
                    <a:pt x="216744" y="131391"/>
                    <a:pt x="210158" y="124805"/>
                  </a:cubicBezTo>
                  <a:cubicBezTo>
                    <a:pt x="204889" y="118219"/>
                    <a:pt x="198302" y="112949"/>
                    <a:pt x="191716" y="107680"/>
                  </a:cubicBezTo>
                  <a:cubicBezTo>
                    <a:pt x="183812" y="106363"/>
                    <a:pt x="175909" y="106363"/>
                    <a:pt x="166688" y="106363"/>
                  </a:cubicBezTo>
                  <a:close/>
                  <a:moveTo>
                    <a:pt x="167482" y="87313"/>
                  </a:moveTo>
                  <a:cubicBezTo>
                    <a:pt x="164987" y="88583"/>
                    <a:pt x="161245" y="91123"/>
                    <a:pt x="158750" y="93663"/>
                  </a:cubicBezTo>
                  <a:cubicBezTo>
                    <a:pt x="161245" y="93663"/>
                    <a:pt x="164987" y="93663"/>
                    <a:pt x="167482" y="93663"/>
                  </a:cubicBezTo>
                  <a:cubicBezTo>
                    <a:pt x="169976" y="93663"/>
                    <a:pt x="173718" y="93663"/>
                    <a:pt x="176213" y="93663"/>
                  </a:cubicBezTo>
                  <a:cubicBezTo>
                    <a:pt x="173718" y="91123"/>
                    <a:pt x="169976" y="88583"/>
                    <a:pt x="167482" y="87313"/>
                  </a:cubicBezTo>
                  <a:close/>
                  <a:moveTo>
                    <a:pt x="211791" y="60325"/>
                  </a:moveTo>
                  <a:cubicBezTo>
                    <a:pt x="200025" y="65768"/>
                    <a:pt x="189566" y="71211"/>
                    <a:pt x="177800" y="79375"/>
                  </a:cubicBezTo>
                  <a:cubicBezTo>
                    <a:pt x="184337" y="84818"/>
                    <a:pt x="190874" y="88900"/>
                    <a:pt x="197410" y="95704"/>
                  </a:cubicBezTo>
                  <a:cubicBezTo>
                    <a:pt x="205254" y="95704"/>
                    <a:pt x="214406" y="97064"/>
                    <a:pt x="222250" y="98425"/>
                  </a:cubicBezTo>
                  <a:cubicBezTo>
                    <a:pt x="219635" y="84818"/>
                    <a:pt x="215713" y="71211"/>
                    <a:pt x="211791" y="60325"/>
                  </a:cubicBezTo>
                  <a:close/>
                  <a:moveTo>
                    <a:pt x="123172" y="60325"/>
                  </a:moveTo>
                  <a:cubicBezTo>
                    <a:pt x="119250" y="71211"/>
                    <a:pt x="115328" y="84818"/>
                    <a:pt x="112713" y="98425"/>
                  </a:cubicBezTo>
                  <a:cubicBezTo>
                    <a:pt x="120557" y="97064"/>
                    <a:pt x="129709" y="95704"/>
                    <a:pt x="137553" y="95704"/>
                  </a:cubicBezTo>
                  <a:cubicBezTo>
                    <a:pt x="144089" y="88900"/>
                    <a:pt x="150626" y="84818"/>
                    <a:pt x="157163" y="79375"/>
                  </a:cubicBezTo>
                  <a:cubicBezTo>
                    <a:pt x="145397" y="71211"/>
                    <a:pt x="133631" y="64407"/>
                    <a:pt x="123172" y="60325"/>
                  </a:cubicBezTo>
                  <a:close/>
                  <a:moveTo>
                    <a:pt x="254265" y="50800"/>
                  </a:moveTo>
                  <a:cubicBezTo>
                    <a:pt x="245005" y="50800"/>
                    <a:pt x="234421" y="52117"/>
                    <a:pt x="223838" y="56069"/>
                  </a:cubicBezTo>
                  <a:cubicBezTo>
                    <a:pt x="227807" y="69242"/>
                    <a:pt x="231776" y="83732"/>
                    <a:pt x="235744" y="99540"/>
                  </a:cubicBezTo>
                  <a:cubicBezTo>
                    <a:pt x="251619" y="103492"/>
                    <a:pt x="266171" y="107444"/>
                    <a:pt x="279401" y="112713"/>
                  </a:cubicBezTo>
                  <a:cubicBezTo>
                    <a:pt x="287338" y="89002"/>
                    <a:pt x="287338" y="69242"/>
                    <a:pt x="276755" y="58704"/>
                  </a:cubicBezTo>
                  <a:cubicBezTo>
                    <a:pt x="271463" y="53435"/>
                    <a:pt x="263526" y="50800"/>
                    <a:pt x="254265" y="50800"/>
                  </a:cubicBezTo>
                  <a:close/>
                  <a:moveTo>
                    <a:pt x="80833" y="50800"/>
                  </a:moveTo>
                  <a:cubicBezTo>
                    <a:pt x="71535" y="50800"/>
                    <a:pt x="63565" y="53435"/>
                    <a:pt x="58252" y="58704"/>
                  </a:cubicBezTo>
                  <a:cubicBezTo>
                    <a:pt x="47625" y="69242"/>
                    <a:pt x="47625" y="89002"/>
                    <a:pt x="55595" y="112713"/>
                  </a:cubicBezTo>
                  <a:cubicBezTo>
                    <a:pt x="68878" y="107444"/>
                    <a:pt x="83490" y="103492"/>
                    <a:pt x="99430" y="99540"/>
                  </a:cubicBezTo>
                  <a:cubicBezTo>
                    <a:pt x="103415" y="83732"/>
                    <a:pt x="107400" y="69242"/>
                    <a:pt x="112713" y="56069"/>
                  </a:cubicBezTo>
                  <a:cubicBezTo>
                    <a:pt x="100758" y="52117"/>
                    <a:pt x="90132" y="50800"/>
                    <a:pt x="80833" y="50800"/>
                  </a:cubicBezTo>
                  <a:close/>
                  <a:moveTo>
                    <a:pt x="167482" y="12700"/>
                  </a:moveTo>
                  <a:cubicBezTo>
                    <a:pt x="153221" y="12700"/>
                    <a:pt x="138960" y="27058"/>
                    <a:pt x="128588" y="49248"/>
                  </a:cubicBezTo>
                  <a:cubicBezTo>
                    <a:pt x="141553" y="54469"/>
                    <a:pt x="154517" y="62301"/>
                    <a:pt x="167482" y="71438"/>
                  </a:cubicBezTo>
                  <a:cubicBezTo>
                    <a:pt x="180447" y="62301"/>
                    <a:pt x="193411" y="55775"/>
                    <a:pt x="206376" y="49248"/>
                  </a:cubicBezTo>
                  <a:cubicBezTo>
                    <a:pt x="196004" y="27058"/>
                    <a:pt x="181743" y="12700"/>
                    <a:pt x="167482" y="12700"/>
                  </a:cubicBezTo>
                  <a:close/>
                  <a:moveTo>
                    <a:pt x="167482" y="0"/>
                  </a:moveTo>
                  <a:cubicBezTo>
                    <a:pt x="187263" y="0"/>
                    <a:pt x="205725" y="17157"/>
                    <a:pt x="218913" y="44873"/>
                  </a:cubicBezTo>
                  <a:cubicBezTo>
                    <a:pt x="247925" y="34315"/>
                    <a:pt x="272982" y="35635"/>
                    <a:pt x="286169" y="48833"/>
                  </a:cubicBezTo>
                  <a:cubicBezTo>
                    <a:pt x="300675" y="63351"/>
                    <a:pt x="300675" y="88427"/>
                    <a:pt x="290125" y="117463"/>
                  </a:cubicBezTo>
                  <a:cubicBezTo>
                    <a:pt x="319138" y="130661"/>
                    <a:pt x="334963" y="147818"/>
                    <a:pt x="334963" y="167615"/>
                  </a:cubicBezTo>
                  <a:cubicBezTo>
                    <a:pt x="334963" y="187412"/>
                    <a:pt x="319138" y="205889"/>
                    <a:pt x="290125" y="219087"/>
                  </a:cubicBezTo>
                  <a:cubicBezTo>
                    <a:pt x="300675" y="248123"/>
                    <a:pt x="300675" y="273199"/>
                    <a:pt x="286169" y="286397"/>
                  </a:cubicBezTo>
                  <a:cubicBezTo>
                    <a:pt x="278257" y="294316"/>
                    <a:pt x="267707" y="298276"/>
                    <a:pt x="254519" y="298276"/>
                  </a:cubicBezTo>
                  <a:cubicBezTo>
                    <a:pt x="243969" y="298276"/>
                    <a:pt x="232100" y="295636"/>
                    <a:pt x="218913" y="291677"/>
                  </a:cubicBezTo>
                  <a:cubicBezTo>
                    <a:pt x="205725" y="319393"/>
                    <a:pt x="187263" y="336550"/>
                    <a:pt x="167482" y="336550"/>
                  </a:cubicBezTo>
                  <a:cubicBezTo>
                    <a:pt x="147700" y="336550"/>
                    <a:pt x="129238" y="319393"/>
                    <a:pt x="116050" y="291677"/>
                  </a:cubicBezTo>
                  <a:cubicBezTo>
                    <a:pt x="102863" y="295636"/>
                    <a:pt x="90994" y="298276"/>
                    <a:pt x="80444" y="298276"/>
                  </a:cubicBezTo>
                  <a:cubicBezTo>
                    <a:pt x="67256" y="298276"/>
                    <a:pt x="56706" y="294316"/>
                    <a:pt x="48794" y="286397"/>
                  </a:cubicBezTo>
                  <a:cubicBezTo>
                    <a:pt x="34288" y="273199"/>
                    <a:pt x="34288" y="248123"/>
                    <a:pt x="44838" y="219087"/>
                  </a:cubicBezTo>
                  <a:cubicBezTo>
                    <a:pt x="15825" y="205889"/>
                    <a:pt x="0" y="187412"/>
                    <a:pt x="0" y="167615"/>
                  </a:cubicBezTo>
                  <a:cubicBezTo>
                    <a:pt x="0" y="147818"/>
                    <a:pt x="15825" y="130661"/>
                    <a:pt x="44838" y="117463"/>
                  </a:cubicBezTo>
                  <a:cubicBezTo>
                    <a:pt x="34288" y="88427"/>
                    <a:pt x="34288" y="63351"/>
                    <a:pt x="48794" y="48833"/>
                  </a:cubicBezTo>
                  <a:cubicBezTo>
                    <a:pt x="63300" y="35635"/>
                    <a:pt x="87038" y="34315"/>
                    <a:pt x="116050" y="44873"/>
                  </a:cubicBezTo>
                  <a:cubicBezTo>
                    <a:pt x="129238" y="17157"/>
                    <a:pt x="147700" y="0"/>
                    <a:pt x="16748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6C61"/>
                </a:solidFill>
              </a:endParaRPr>
            </a:p>
          </p:txBody>
        </p:sp>
      </p:grpSp>
      <p:pic>
        <p:nvPicPr>
          <p:cNvPr id="29" name="图片占位符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5942" y="1583539"/>
            <a:ext cx="3581690" cy="3734417"/>
          </a:xfrm>
          <a:prstGeom prst="rect">
            <a:avLst/>
          </a:prstGeom>
        </p:spPr>
      </p:pic>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nodeType="afterGroup">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nodeType="afterGroup">
                            <p:stCondLst>
                              <p:cond delay="2000"/>
                            </p:stCondLst>
                            <p:childTnLst>
                              <p:par>
                                <p:cTn id="25" presetID="22"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nodeType="afterGroup">
                            <p:stCondLst>
                              <p:cond delay="25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三月春风</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63" name="右箭头 7"/>
          <p:cNvSpPr/>
          <p:nvPr/>
        </p:nvSpPr>
        <p:spPr bwMode="auto">
          <a:xfrm>
            <a:off x="8021789" y="3265811"/>
            <a:ext cx="3161455" cy="1481654"/>
          </a:xfrm>
          <a:prstGeom prst="rightArrow">
            <a:avLst>
              <a:gd name="adj1" fmla="val 67746"/>
              <a:gd name="adj2" fmla="val 40105"/>
            </a:avLst>
          </a:prstGeom>
          <a:solidFill>
            <a:srgbClr val="99CCF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a:solidFill>
                <a:srgbClr val="FF6C6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64" name="矩形 4"/>
          <p:cNvSpPr/>
          <p:nvPr/>
        </p:nvSpPr>
        <p:spPr bwMode="auto">
          <a:xfrm>
            <a:off x="8001792" y="3499757"/>
            <a:ext cx="1233787" cy="1479655"/>
          </a:xfrm>
          <a:custGeom>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1"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5">
              <a:solidFill>
                <a:srgbClr val="FF6C6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65" name="矩形 64"/>
          <p:cNvSpPr/>
          <p:nvPr/>
        </p:nvSpPr>
        <p:spPr bwMode="auto">
          <a:xfrm>
            <a:off x="6638022" y="4059630"/>
            <a:ext cx="2597553" cy="933782"/>
          </a:xfrm>
          <a:prstGeom prst="rect">
            <a:avLst/>
          </a:prstGeom>
          <a:solidFill>
            <a:srgbClr val="FF7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a:solidFill>
                <a:srgbClr val="FF6C6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66" name="矩形 4"/>
          <p:cNvSpPr/>
          <p:nvPr/>
        </p:nvSpPr>
        <p:spPr bwMode="auto">
          <a:xfrm>
            <a:off x="6624025" y="4065626"/>
            <a:ext cx="1233788" cy="1479655"/>
          </a:xfrm>
          <a:custGeom>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1"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5">
              <a:solidFill>
                <a:srgbClr val="FF6C6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67" name="矩形 66"/>
          <p:cNvSpPr/>
          <p:nvPr/>
        </p:nvSpPr>
        <p:spPr bwMode="auto">
          <a:xfrm>
            <a:off x="5262261" y="4633496"/>
            <a:ext cx="2595553" cy="933782"/>
          </a:xfrm>
          <a:prstGeom prst="rect">
            <a:avLst/>
          </a:prstGeom>
          <a:solidFill>
            <a:srgbClr val="99CCFF">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a:solidFill>
                <a:srgbClr val="FF6C6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68" name="矩形 4"/>
          <p:cNvSpPr/>
          <p:nvPr/>
        </p:nvSpPr>
        <p:spPr bwMode="auto">
          <a:xfrm>
            <a:off x="5234269" y="4647491"/>
            <a:ext cx="1233787" cy="1479655"/>
          </a:xfrm>
          <a:custGeom>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1"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5">
              <a:solidFill>
                <a:srgbClr val="FF6C6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69" name="矩形 68"/>
          <p:cNvSpPr/>
          <p:nvPr/>
        </p:nvSpPr>
        <p:spPr bwMode="auto">
          <a:xfrm>
            <a:off x="1136969" y="5193366"/>
            <a:ext cx="5331083" cy="933782"/>
          </a:xfrm>
          <a:prstGeom prst="rect">
            <a:avLst/>
          </a:prstGeom>
          <a:solidFill>
            <a:srgbClr val="FF7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a:solidFill>
                <a:srgbClr val="FF6C6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70" name="KSO_GT5"/>
          <p:cNvSpPr txBox="1">
            <a:spLocks noChangeArrowheads="1"/>
          </p:cNvSpPr>
          <p:nvPr/>
        </p:nvSpPr>
        <p:spPr bwMode="auto">
          <a:xfrm>
            <a:off x="8028942" y="3041193"/>
            <a:ext cx="1313774" cy="360868"/>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a:solidFill>
                  <a:schemeClr val="bg2">
                    <a:lumMod val="50000"/>
                  </a:schemeClr>
                </a:solidFill>
                <a:latin typeface="微软雅黑" panose="020b0503020204020204" pitchFamily="34" charset="-122"/>
                <a:ea typeface="微软雅黑" panose="020b0503020204020204" pitchFamily="34" charset="-122"/>
              </a:rPr>
              <a:t>标题文字</a:t>
            </a:r>
            <a:endParaRPr lang="zh-CN" altLang="en-US" sz="2135">
              <a:solidFill>
                <a:schemeClr val="bg2">
                  <a:lumMod val="50000"/>
                </a:schemeClr>
              </a:solidFill>
              <a:latin typeface="微软雅黑" panose="020b0503020204020204" pitchFamily="34" charset="-122"/>
              <a:ea typeface="微软雅黑" panose="020b0503020204020204" pitchFamily="34" charset="-122"/>
            </a:endParaRPr>
          </a:p>
        </p:txBody>
      </p:sp>
      <p:sp>
        <p:nvSpPr>
          <p:cNvPr id="71" name="KSO_GT4"/>
          <p:cNvSpPr txBox="1">
            <a:spLocks noChangeArrowheads="1"/>
          </p:cNvSpPr>
          <p:nvPr/>
        </p:nvSpPr>
        <p:spPr bwMode="auto">
          <a:xfrm>
            <a:off x="6638029" y="3659243"/>
            <a:ext cx="1315773" cy="360868"/>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a:solidFill>
                  <a:schemeClr val="bg2">
                    <a:lumMod val="50000"/>
                  </a:schemeClr>
                </a:solidFill>
                <a:latin typeface="微软雅黑" panose="020b0503020204020204" pitchFamily="34" charset="-122"/>
                <a:ea typeface="微软雅黑" panose="020b0503020204020204" pitchFamily="34" charset="-122"/>
              </a:rPr>
              <a:t>标题文字</a:t>
            </a:r>
            <a:endParaRPr lang="zh-CN" altLang="en-US" sz="2135">
              <a:solidFill>
                <a:schemeClr val="bg2">
                  <a:lumMod val="50000"/>
                </a:schemeClr>
              </a:solidFill>
              <a:latin typeface="微软雅黑" panose="020b0503020204020204" pitchFamily="34" charset="-122"/>
              <a:ea typeface="微软雅黑" panose="020b0503020204020204" pitchFamily="34" charset="-122"/>
            </a:endParaRPr>
          </a:p>
        </p:txBody>
      </p:sp>
      <p:sp>
        <p:nvSpPr>
          <p:cNvPr id="72" name="KSO_GT3"/>
          <p:cNvSpPr txBox="1">
            <a:spLocks noChangeArrowheads="1"/>
          </p:cNvSpPr>
          <p:nvPr/>
        </p:nvSpPr>
        <p:spPr bwMode="auto">
          <a:xfrm>
            <a:off x="5262259" y="4231110"/>
            <a:ext cx="1313772" cy="360868"/>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a:solidFill>
                  <a:schemeClr val="bg2">
                    <a:lumMod val="50000"/>
                  </a:schemeClr>
                </a:solidFill>
                <a:latin typeface="微软雅黑" panose="020b0503020204020204" pitchFamily="34" charset="-122"/>
                <a:ea typeface="微软雅黑" panose="020b0503020204020204" pitchFamily="34" charset="-122"/>
              </a:rPr>
              <a:t>标题文字</a:t>
            </a:r>
            <a:endParaRPr lang="zh-CN" altLang="en-US" sz="2135">
              <a:solidFill>
                <a:schemeClr val="bg2">
                  <a:lumMod val="50000"/>
                </a:schemeClr>
              </a:solidFill>
              <a:latin typeface="微软雅黑" panose="020b0503020204020204" pitchFamily="34" charset="-122"/>
              <a:ea typeface="微软雅黑" panose="020b0503020204020204" pitchFamily="34" charset="-122"/>
            </a:endParaRPr>
          </a:p>
        </p:txBody>
      </p:sp>
      <p:sp>
        <p:nvSpPr>
          <p:cNvPr id="73" name="KSO_GT2"/>
          <p:cNvSpPr txBox="1">
            <a:spLocks noChangeArrowheads="1"/>
          </p:cNvSpPr>
          <p:nvPr/>
        </p:nvSpPr>
        <p:spPr bwMode="auto">
          <a:xfrm>
            <a:off x="3872501" y="4805975"/>
            <a:ext cx="1313774" cy="360868"/>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a:solidFill>
                  <a:schemeClr val="bg2">
                    <a:lumMod val="50000"/>
                  </a:schemeClr>
                </a:solidFill>
                <a:latin typeface="微软雅黑" panose="020b0503020204020204" pitchFamily="34" charset="-122"/>
                <a:ea typeface="微软雅黑" panose="020b0503020204020204" pitchFamily="34" charset="-122"/>
              </a:rPr>
              <a:t>标题文字</a:t>
            </a:r>
            <a:endParaRPr lang="zh-CN" altLang="en-US" sz="2135">
              <a:solidFill>
                <a:schemeClr val="bg2">
                  <a:lumMod val="50000"/>
                </a:schemeClr>
              </a:solidFill>
              <a:latin typeface="微软雅黑" panose="020b0503020204020204" pitchFamily="34" charset="-122"/>
              <a:ea typeface="微软雅黑" panose="020b0503020204020204" pitchFamily="34" charset="-122"/>
            </a:endParaRPr>
          </a:p>
        </p:txBody>
      </p:sp>
      <p:sp>
        <p:nvSpPr>
          <p:cNvPr id="74" name="矩形 1"/>
          <p:cNvSpPr>
            <a:spLocks noChangeArrowheads="1"/>
          </p:cNvSpPr>
          <p:nvPr/>
        </p:nvSpPr>
        <p:spPr bwMode="auto">
          <a:xfrm>
            <a:off x="1104745" y="1640203"/>
            <a:ext cx="8638710" cy="1384418"/>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zh-CN" altLang="en-US" sz="1865">
                <a:solidFill>
                  <a:schemeClr val="bg2">
                    <a:lumMod val="50000"/>
                  </a:schemeClr>
                </a:solidFill>
                <a:latin typeface="微软雅黑" panose="020b0503020204020204" pitchFamily="34" charset="-122"/>
                <a:ea typeface="微软雅黑" panose="020b0503020204020204" pitchFamily="34" charset="-122"/>
              </a:rPr>
              <a:t>单击添加文字单击添加文字单击添加文字单击添加文字单击添加文字单击添加文字单击添加文字单击添加文字单击添加文字单击添加文字单击添加文字单击添加文字单击添加文字单击添加文本</a:t>
            </a:r>
            <a:endParaRPr lang="zh-CN" altLang="en-US" sz="1865">
              <a:solidFill>
                <a:schemeClr val="bg2">
                  <a:lumMod val="50000"/>
                </a:schemeClr>
              </a:solidFill>
              <a:latin typeface="微软雅黑" panose="020b0503020204020204" pitchFamily="34" charset="-122"/>
              <a:ea typeface="微软雅黑" panose="020b0503020204020204" pitchFamily="34" charset="-122"/>
            </a:endParaRPr>
          </a:p>
        </p:txBody>
      </p:sp>
      <p:sp>
        <p:nvSpPr>
          <p:cNvPr id="75" name="L 形 74"/>
          <p:cNvSpPr/>
          <p:nvPr/>
        </p:nvSpPr>
        <p:spPr>
          <a:xfrm rot="5400000">
            <a:off x="976450" y="1580291"/>
            <a:ext cx="458433" cy="393812"/>
          </a:xfrm>
          <a:prstGeom prst="corner">
            <a:avLst>
              <a:gd name="adj1" fmla="val 25014"/>
              <a:gd name="adj2" fmla="val 23544"/>
            </a:avLst>
          </a:prstGeom>
          <a:solidFill>
            <a:srgbClr val="FF7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FF6C6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nodeType="afterGroup">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left)">
                                      <p:cBhvr>
                                        <p:cTn id="14" dur="500"/>
                                        <p:tgtEl>
                                          <p:spTgt spid="67"/>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66"/>
                                        </p:tgtEl>
                                        <p:attrNameLst>
                                          <p:attrName>style.visibility</p:attrName>
                                        </p:attrNameLst>
                                      </p:cBhvr>
                                      <p:to>
                                        <p:strVal val="visible"/>
                                      </p:to>
                                    </p:set>
                                    <p:animEffect transition="in" filter="wipe(right)">
                                      <p:cBhvr>
                                        <p:cTn id="17" dur="500"/>
                                        <p:tgtEl>
                                          <p:spTgt spid="66"/>
                                        </p:tgtEl>
                                      </p:cBhvr>
                                    </p:animEffect>
                                  </p:childTnLst>
                                </p:cTn>
                              </p:par>
                            </p:childTnLst>
                          </p:cTn>
                        </p:par>
                        <p:par>
                          <p:cTn id="18" fill="hold" nodeType="afterGroup">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left)">
                                      <p:cBhvr>
                                        <p:cTn id="21" dur="500"/>
                                        <p:tgtEl>
                                          <p:spTgt spid="65"/>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64"/>
                                        </p:tgtEl>
                                        <p:attrNameLst>
                                          <p:attrName>style.visibility</p:attrName>
                                        </p:attrNameLst>
                                      </p:cBhvr>
                                      <p:to>
                                        <p:strVal val="visible"/>
                                      </p:to>
                                    </p:set>
                                    <p:animEffect transition="in" filter="wipe(right)">
                                      <p:cBhvr>
                                        <p:cTn id="24" dur="500"/>
                                        <p:tgtEl>
                                          <p:spTgt spid="64"/>
                                        </p:tgtEl>
                                      </p:cBhvr>
                                    </p:animEffect>
                                  </p:childTnLst>
                                </p:cTn>
                              </p:par>
                            </p:childTnLst>
                          </p:cTn>
                        </p:par>
                        <p:par>
                          <p:cTn id="25" fill="hold" nodeType="afterGroup">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childTnLst>
                          </p:cTn>
                        </p:par>
                        <p:par>
                          <p:cTn id="29" fill="hold" nodeType="afterGroup">
                            <p:stCondLst>
                              <p:cond delay="2750"/>
                            </p:stCondLst>
                            <p:childTnLst>
                              <p:par>
                                <p:cTn id="30" presetID="2" presetClass="entr" presetSubtype="9"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500" fill="hold"/>
                                        <p:tgtEl>
                                          <p:spTgt spid="73"/>
                                        </p:tgtEl>
                                        <p:attrNameLst>
                                          <p:attrName>ppt_x</p:attrName>
                                        </p:attrNameLst>
                                      </p:cBhvr>
                                      <p:tavLst>
                                        <p:tav tm="0">
                                          <p:val>
                                            <p:strVal val="0-#ppt_w/2"/>
                                          </p:val>
                                        </p:tav>
                                        <p:tav tm="100000">
                                          <p:val>
                                            <p:strVal val="#ppt_x"/>
                                          </p:val>
                                        </p:tav>
                                      </p:tavLst>
                                    </p:anim>
                                    <p:anim calcmode="lin" valueType="num">
                                      <p:cBhvr additive="base">
                                        <p:cTn id="33" dur="500" fill="hold"/>
                                        <p:tgtEl>
                                          <p:spTgt spid="73"/>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500" fill="hold"/>
                                        <p:tgtEl>
                                          <p:spTgt spid="72"/>
                                        </p:tgtEl>
                                        <p:attrNameLst>
                                          <p:attrName>ppt_x</p:attrName>
                                        </p:attrNameLst>
                                      </p:cBhvr>
                                      <p:tavLst>
                                        <p:tav tm="0">
                                          <p:val>
                                            <p:strVal val="0-#ppt_w/2"/>
                                          </p:val>
                                        </p:tav>
                                        <p:tav tm="100000">
                                          <p:val>
                                            <p:strVal val="#ppt_x"/>
                                          </p:val>
                                        </p:tav>
                                      </p:tavLst>
                                    </p:anim>
                                    <p:anim calcmode="lin" valueType="num">
                                      <p:cBhvr additive="base">
                                        <p:cTn id="37" dur="500" fill="hold"/>
                                        <p:tgtEl>
                                          <p:spTgt spid="72"/>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71"/>
                                        </p:tgtEl>
                                        <p:attrNameLst>
                                          <p:attrName>style.visibility</p:attrName>
                                        </p:attrNameLst>
                                      </p:cBhvr>
                                      <p:to>
                                        <p:strVal val="visible"/>
                                      </p:to>
                                    </p:set>
                                    <p:anim calcmode="lin" valueType="num">
                                      <p:cBhvr additive="base">
                                        <p:cTn id="40" dur="500" fill="hold"/>
                                        <p:tgtEl>
                                          <p:spTgt spid="71"/>
                                        </p:tgtEl>
                                        <p:attrNameLst>
                                          <p:attrName>ppt_x</p:attrName>
                                        </p:attrNameLst>
                                      </p:cBhvr>
                                      <p:tavLst>
                                        <p:tav tm="0">
                                          <p:val>
                                            <p:strVal val="0-#ppt_w/2"/>
                                          </p:val>
                                        </p:tav>
                                        <p:tav tm="100000">
                                          <p:val>
                                            <p:strVal val="#ppt_x"/>
                                          </p:val>
                                        </p:tav>
                                      </p:tavLst>
                                    </p:anim>
                                    <p:anim calcmode="lin" valueType="num">
                                      <p:cBhvr additive="base">
                                        <p:cTn id="41" dur="500" fill="hold"/>
                                        <p:tgtEl>
                                          <p:spTgt spid="71"/>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0-#ppt_w/2"/>
                                          </p:val>
                                        </p:tav>
                                        <p:tav tm="100000">
                                          <p:val>
                                            <p:strVal val="#ppt_x"/>
                                          </p:val>
                                        </p:tav>
                                      </p:tavLst>
                                    </p:anim>
                                    <p:anim calcmode="lin" valueType="num">
                                      <p:cBhvr additive="base">
                                        <p:cTn id="45" dur="500" fill="hold"/>
                                        <p:tgtEl>
                                          <p:spTgt spid="70"/>
                                        </p:tgtEl>
                                        <p:attrNameLst>
                                          <p:attrName>ppt_y</p:attrName>
                                        </p:attrNameLst>
                                      </p:cBhvr>
                                      <p:tavLst>
                                        <p:tav tm="0">
                                          <p:val>
                                            <p:strVal val="0-#ppt_h/2"/>
                                          </p:val>
                                        </p:tav>
                                        <p:tav tm="100000">
                                          <p:val>
                                            <p:strVal val="#ppt_y"/>
                                          </p:val>
                                        </p:tav>
                                      </p:tavLst>
                                    </p:anim>
                                  </p:childTnLst>
                                </p:cTn>
                              </p:par>
                            </p:childTnLst>
                          </p:cTn>
                        </p:par>
                        <p:par>
                          <p:cTn id="46" fill="hold" nodeType="afterGroup">
                            <p:stCondLst>
                              <p:cond delay="4000"/>
                            </p:stCondLst>
                            <p:childTnLst>
                              <p:par>
                                <p:cTn id="47" presetID="2" presetClass="entr" presetSubtype="6" fill="hold" grpId="0" nodeType="after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additive="base">
                                        <p:cTn id="49" dur="500" fill="hold"/>
                                        <p:tgtEl>
                                          <p:spTgt spid="75"/>
                                        </p:tgtEl>
                                        <p:attrNameLst>
                                          <p:attrName>ppt_x</p:attrName>
                                        </p:attrNameLst>
                                      </p:cBhvr>
                                      <p:tavLst>
                                        <p:tav tm="0">
                                          <p:val>
                                            <p:strVal val="1+#ppt_w/2"/>
                                          </p:val>
                                        </p:tav>
                                        <p:tav tm="100000">
                                          <p:val>
                                            <p:strVal val="#ppt_x"/>
                                          </p:val>
                                        </p:tav>
                                      </p:tavLst>
                                    </p:anim>
                                    <p:anim calcmode="lin" valueType="num">
                                      <p:cBhvr additive="base">
                                        <p:cTn id="50" dur="500" fill="hold"/>
                                        <p:tgtEl>
                                          <p:spTgt spid="75"/>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4500"/>
                            </p:stCondLst>
                            <p:childTnLst>
                              <p:par>
                                <p:cTn id="52" presetID="2" presetClass="entr" presetSubtype="2" fill="hold" grpId="0" nodeType="afterEffect">
                                  <p:stCondLst>
                                    <p:cond delay="0"/>
                                  </p:stCondLst>
                                  <p:iterate type="lt">
                                    <p:tmPct val="10000"/>
                                  </p:iterate>
                                  <p:childTnLst>
                                    <p:set>
                                      <p:cBhvr>
                                        <p:cTn id="53" dur="1" fill="hold">
                                          <p:stCondLst>
                                            <p:cond delay="0"/>
                                          </p:stCondLst>
                                        </p:cTn>
                                        <p:tgtEl>
                                          <p:spTgt spid="74"/>
                                        </p:tgtEl>
                                        <p:attrNameLst>
                                          <p:attrName>style.visibility</p:attrName>
                                        </p:attrNameLst>
                                      </p:cBhvr>
                                      <p:to>
                                        <p:strVal val="visible"/>
                                      </p:to>
                                    </p:set>
                                    <p:anim calcmode="lin" valueType="num">
                                      <p:cBhvr additive="base">
                                        <p:cTn id="54" dur="500" fill="hold"/>
                                        <p:tgtEl>
                                          <p:spTgt spid="74"/>
                                        </p:tgtEl>
                                        <p:attrNameLst>
                                          <p:attrName>ppt_x</p:attrName>
                                        </p:attrNameLst>
                                      </p:cBhvr>
                                      <p:tavLst>
                                        <p:tav tm="0">
                                          <p:val>
                                            <p:strVal val="1+#ppt_w/2"/>
                                          </p:val>
                                        </p:tav>
                                        <p:tav tm="100000">
                                          <p:val>
                                            <p:strVal val="#ppt_x"/>
                                          </p:val>
                                        </p:tav>
                                      </p:tavLst>
                                    </p:anim>
                                    <p:anim calcmode="lin" valueType="num">
                                      <p:cBhvr additive="base">
                                        <p:cTn id="55"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三月春风</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11" name="PA_素材熊猫 21" descr="library"/>
          <p:cNvSpPr>
            <a:spLocks noChangeArrowheads="1"/>
          </p:cNvSpPr>
          <p:nvPr>
            <p:custDataLst>
              <p:tags r:id="rId6"/>
            </p:custDataLst>
          </p:nvPr>
        </p:nvSpPr>
        <p:spPr bwMode="auto">
          <a:xfrm>
            <a:off x="6129700" y="1818212"/>
            <a:ext cx="2017712" cy="2170783"/>
          </a:xfrm>
          <a:prstGeom prst="rect">
            <a:avLst/>
          </a:prstGeom>
          <a:blipFill dpi="0" rotWithShape="1">
            <a:blip r:embed="rId7">
              <a:extLst>
                <a:ext uri="{28A0092B-C50C-407E-A947-70E740481C1C}">
                  <a14:useLocalDpi xmlns:a14="http://schemas.microsoft.com/office/drawing/2010/main" val="0"/>
                </a:ext>
              </a:extLst>
            </a:blip>
            <a:stretch>
              <a:fillRect/>
            </a:stretch>
          </a:blipFill>
          <a:ln>
            <a:noFill/>
          </a:ln>
        </p:spPr>
        <p:txBody>
          <a:bodyPr/>
          <a:lstStyle/>
          <a:p>
            <a:endParaRPr lang="zh-CN" altLang="en-US">
              <a:solidFill>
                <a:srgbClr val="FF6C61"/>
              </a:solidFill>
            </a:endParaRPr>
          </a:p>
        </p:txBody>
      </p:sp>
      <p:sp>
        <p:nvSpPr>
          <p:cNvPr id="12" name="PA_素材熊猫 22"/>
          <p:cNvSpPr>
            <a:spLocks noChangeArrowheads="1"/>
          </p:cNvSpPr>
          <p:nvPr>
            <p:custDataLst>
              <p:tags r:id="rId8"/>
            </p:custDataLst>
          </p:nvPr>
        </p:nvSpPr>
        <p:spPr bwMode="auto">
          <a:xfrm>
            <a:off x="6129700" y="4052515"/>
            <a:ext cx="2017712" cy="1248160"/>
          </a:xfrm>
          <a:prstGeom prst="rect">
            <a:avLst/>
          </a:prstGeom>
          <a:solidFill>
            <a:srgbClr val="99CCFF"/>
          </a:solidFill>
          <a:ln>
            <a:noFill/>
          </a:ln>
        </p:spPr>
        <p:txBody>
          <a:bodyPr/>
          <a:lstStyle/>
          <a:p>
            <a:endParaRPr lang="zh-CN" altLang="en-US">
              <a:solidFill>
                <a:srgbClr val="FF6C61"/>
              </a:solidFill>
            </a:endParaRPr>
          </a:p>
        </p:txBody>
      </p:sp>
      <p:sp>
        <p:nvSpPr>
          <p:cNvPr id="15" name="PA_素材熊猫 23"/>
          <p:cNvSpPr>
            <a:spLocks noChangeArrowheads="1"/>
          </p:cNvSpPr>
          <p:nvPr>
            <p:custDataLst>
              <p:tags r:id="rId9"/>
            </p:custDataLst>
          </p:nvPr>
        </p:nvSpPr>
        <p:spPr bwMode="auto">
          <a:xfrm>
            <a:off x="8209325" y="1818212"/>
            <a:ext cx="1987550" cy="1260864"/>
          </a:xfrm>
          <a:prstGeom prst="rect">
            <a:avLst/>
          </a:prstGeom>
          <a:solidFill>
            <a:srgbClr val="FF6C61"/>
          </a:solidFill>
          <a:ln>
            <a:noFill/>
          </a:ln>
        </p:spPr>
        <p:txBody>
          <a:bodyPr/>
          <a:lstStyle/>
          <a:p>
            <a:endParaRPr lang="zh-CN" altLang="en-US">
              <a:solidFill>
                <a:srgbClr val="FF6C61"/>
              </a:solidFill>
            </a:endParaRPr>
          </a:p>
        </p:txBody>
      </p:sp>
      <p:sp>
        <p:nvSpPr>
          <p:cNvPr id="16" name="PA_素材熊猫 24" descr="Dreamy_Images_21"/>
          <p:cNvSpPr>
            <a:spLocks noChangeArrowheads="1"/>
          </p:cNvSpPr>
          <p:nvPr>
            <p:custDataLst>
              <p:tags r:id="rId10"/>
            </p:custDataLst>
          </p:nvPr>
        </p:nvSpPr>
        <p:spPr bwMode="auto">
          <a:xfrm>
            <a:off x="8209325" y="3147360"/>
            <a:ext cx="1987550" cy="2153314"/>
          </a:xfrm>
          <a:prstGeom prst="rect">
            <a:avLst/>
          </a:prstGeom>
          <a:blipFill dpi="0" rotWithShape="1">
            <a:blip r:embed="rId11">
              <a:extLst>
                <a:ext uri="{28A0092B-C50C-407E-A947-70E740481C1C}">
                  <a14:useLocalDpi xmlns:a14="http://schemas.microsoft.com/office/drawing/2010/main" val="0"/>
                </a:ext>
              </a:extLst>
            </a:blip>
            <a:stretch>
              <a:fillRect/>
            </a:stretch>
          </a:blipFill>
          <a:ln>
            <a:noFill/>
          </a:ln>
        </p:spPr>
        <p:txBody>
          <a:bodyPr/>
          <a:lstStyle/>
          <a:p>
            <a:endParaRPr lang="zh-CN" altLang="en-US">
              <a:solidFill>
                <a:srgbClr val="FF6C61"/>
              </a:solidFill>
            </a:endParaRPr>
          </a:p>
        </p:txBody>
      </p:sp>
      <p:sp>
        <p:nvSpPr>
          <p:cNvPr id="17" name="PA_素材熊猫 25"/>
          <p:cNvSpPr>
            <a:spLocks noChangeArrowheads="1"/>
          </p:cNvSpPr>
          <p:nvPr>
            <p:custDataLst>
              <p:tags r:id="rId12"/>
            </p:custDataLst>
          </p:nvPr>
        </p:nvSpPr>
        <p:spPr bwMode="auto">
          <a:xfrm>
            <a:off x="8388713" y="1956367"/>
            <a:ext cx="1655763"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a:solidFill>
                  <a:schemeClr val="bg1"/>
                </a:solidFill>
                <a:latin typeface="微软雅黑" panose="020b0503020204020204" pitchFamily="34" charset="-122"/>
                <a:ea typeface="微软雅黑" panose="020b0503020204020204" pitchFamily="34" charset="-122"/>
              </a:rPr>
              <a:t>01</a:t>
            </a:r>
            <a:r>
              <a:rPr lang="zh-CN" altLang="en-US" sz="800">
                <a:solidFill>
                  <a:schemeClr val="bg1"/>
                </a:solidFill>
                <a:latin typeface="微软雅黑" panose="020b0503020204020204" pitchFamily="34" charset="-122"/>
                <a:ea typeface="微软雅黑" panose="020b0503020204020204" pitchFamily="34" charset="-122"/>
              </a:rPr>
              <a:t> </a:t>
            </a:r>
            <a:r>
              <a:rPr lang="zh-CN" altLang="en-US" b="1">
                <a:solidFill>
                  <a:schemeClr val="bg1"/>
                </a:solidFill>
                <a:latin typeface="微软雅黑" panose="020b0503020204020204" pitchFamily="34" charset="-122"/>
                <a:ea typeface="微软雅黑" panose="020b0503020204020204" pitchFamily="34" charset="-122"/>
              </a:rPr>
              <a:t>标题文字</a:t>
            </a:r>
            <a:endParaRPr lang="zh-CN" altLang="en-US" sz="6000" b="1">
              <a:solidFill>
                <a:schemeClr val="bg1"/>
              </a:solidFill>
              <a:latin typeface="微软雅黑" panose="020b0503020204020204" pitchFamily="34" charset="-122"/>
              <a:ea typeface="微软雅黑" panose="020b0503020204020204" pitchFamily="34" charset="-122"/>
            </a:endParaRPr>
          </a:p>
          <a:p>
            <a:pPr algn="just"/>
            <a:r>
              <a:rPr lang="zh-CN" alt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zh-CN" alt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r>
              <a:rPr lang="en-US" altLang="zh-CN" sz="800">
                <a:solidFill>
                  <a:schemeClr val="bg1"/>
                </a:solidFill>
                <a:latin typeface="微软雅黑" panose="020b0503020204020204" pitchFamily="34" charset="-122"/>
                <a:ea typeface="微软雅黑" panose="020b0503020204020204" pitchFamily="34" charset="-122"/>
              </a:rPr>
              <a:t>. </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18" name="PA_素材熊猫 26"/>
          <p:cNvSpPr>
            <a:spLocks noChangeArrowheads="1"/>
          </p:cNvSpPr>
          <p:nvPr>
            <p:custDataLst>
              <p:tags r:id="rId13"/>
            </p:custDataLst>
          </p:nvPr>
        </p:nvSpPr>
        <p:spPr bwMode="auto">
          <a:xfrm>
            <a:off x="6318613" y="4192257"/>
            <a:ext cx="1655763" cy="12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2400">
                <a:solidFill>
                  <a:schemeClr val="bg1"/>
                </a:solidFill>
                <a:latin typeface="微软雅黑" panose="020b0503020204020204" pitchFamily="34" charset="-122"/>
                <a:ea typeface="微软雅黑" panose="020b0503020204020204" pitchFamily="34" charset="-122"/>
              </a:rPr>
              <a:t>02</a:t>
            </a:r>
            <a:r>
              <a:rPr lang="zh-CN" altLang="en-US" sz="800">
                <a:solidFill>
                  <a:schemeClr val="bg1"/>
                </a:solidFill>
                <a:latin typeface="微软雅黑" panose="020b0503020204020204" pitchFamily="34" charset="-122"/>
                <a:ea typeface="微软雅黑" panose="020b0503020204020204" pitchFamily="34" charset="-122"/>
              </a:rPr>
              <a:t> </a:t>
            </a:r>
            <a:r>
              <a:rPr lang="zh-CN" altLang="en-US" b="1">
                <a:solidFill>
                  <a:schemeClr val="bg1"/>
                </a:solidFill>
                <a:latin typeface="微软雅黑" panose="020b0503020204020204" pitchFamily="34" charset="-122"/>
                <a:ea typeface="微软雅黑" panose="020b0503020204020204" pitchFamily="34" charset="-122"/>
              </a:rPr>
              <a:t>标题文字</a:t>
            </a:r>
            <a:endParaRPr lang="zh-CN" altLang="en-US" b="1">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8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PA_素材熊猫 27"/>
          <p:cNvSpPr>
            <a:spLocks noChangeArrowheads="1"/>
          </p:cNvSpPr>
          <p:nvPr>
            <p:custDataLst>
              <p:tags r:id="rId14"/>
            </p:custDataLst>
          </p:nvPr>
        </p:nvSpPr>
        <p:spPr bwMode="auto">
          <a:xfrm>
            <a:off x="1665650" y="2600428"/>
            <a:ext cx="4248150" cy="158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PA_素材熊猫 28"/>
          <p:cNvSpPr>
            <a:spLocks noChangeArrowheads="1"/>
          </p:cNvSpPr>
          <p:nvPr>
            <p:custDataLst>
              <p:tags r:id="rId15"/>
            </p:custDataLst>
          </p:nvPr>
        </p:nvSpPr>
        <p:spPr bwMode="auto">
          <a:xfrm>
            <a:off x="1764075" y="2292226"/>
            <a:ext cx="21129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b="1">
                <a:solidFill>
                  <a:schemeClr val="bg2">
                    <a:lumMod val="50000"/>
                  </a:schemeClr>
                </a:solidFill>
                <a:latin typeface="微软雅黑" panose="020b0503020204020204" pitchFamily="34" charset="-122"/>
                <a:ea typeface="微软雅黑" panose="020b0503020204020204" pitchFamily="34" charset="-122"/>
              </a:rPr>
              <a:t>请替换标题文字</a:t>
            </a:r>
            <a:endParaRPr lang="zh-CN" altLang="zh-CN" sz="1400" b="1">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21" name="PA_组合 29"/>
          <p:cNvGrpSpPr/>
          <p:nvPr>
            <p:custDataLst>
              <p:tags r:id="rId16"/>
            </p:custDataLst>
          </p:nvPr>
        </p:nvGrpSpPr>
        <p:grpSpPr>
          <a:xfrm>
            <a:off x="1764076" y="4503503"/>
            <a:ext cx="441325" cy="444637"/>
            <a:chExt cx="123" cy="124"/>
          </a:xfrm>
        </p:grpSpPr>
        <p:sp>
          <p:nvSpPr>
            <p:cNvPr id="22" name="Oval 30"/>
            <p:cNvSpPr>
              <a:spLocks noChangeArrowheads="1"/>
            </p:cNvSpPr>
            <p:nvPr/>
          </p:nvSpPr>
          <p:spPr bwMode="auto">
            <a:xfrm>
              <a:off x="0" y="0"/>
              <a:ext cx="123" cy="124"/>
            </a:xfrm>
            <a:prstGeom prst="ellipse">
              <a:avLst/>
            </a:prstGeom>
            <a:solidFill>
              <a:srgbClr val="99CC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6C61"/>
                </a:solidFill>
              </a:endParaRPr>
            </a:p>
          </p:txBody>
        </p:sp>
        <p:sp>
          <p:nvSpPr>
            <p:cNvPr id="23" name="Freeform 31"/>
            <p:cNvSpPr/>
            <p:nvPr/>
          </p:nvSpPr>
          <p:spPr bwMode="auto">
            <a:xfrm>
              <a:off x="34" y="40"/>
              <a:ext cx="55" cy="43"/>
            </a:xfrm>
            <a:custGeom>
              <a:gdLst>
                <a:gd name="T0" fmla="*/ 39 w 39"/>
                <a:gd name="T1" fmla="*/ 4 h 31"/>
                <a:gd name="T2" fmla="*/ 34 w 39"/>
                <a:gd name="T3" fmla="*/ 5 h 31"/>
                <a:gd name="T4" fmla="*/ 38 w 39"/>
                <a:gd name="T5" fmla="*/ 1 h 31"/>
                <a:gd name="T6" fmla="*/ 33 w 39"/>
                <a:gd name="T7" fmla="*/ 3 h 31"/>
                <a:gd name="T8" fmla="*/ 27 w 39"/>
                <a:gd name="T9" fmla="*/ 0 h 31"/>
                <a:gd name="T10" fmla="*/ 19 w 39"/>
                <a:gd name="T11" fmla="*/ 8 h 31"/>
                <a:gd name="T12" fmla="*/ 19 w 39"/>
                <a:gd name="T13" fmla="*/ 10 h 31"/>
                <a:gd name="T14" fmla="*/ 3 w 39"/>
                <a:gd name="T15" fmla="*/ 2 h 31"/>
                <a:gd name="T16" fmla="*/ 2 w 39"/>
                <a:gd name="T17" fmla="*/ 5 h 31"/>
                <a:gd name="T18" fmla="*/ 6 w 39"/>
                <a:gd name="T19" fmla="*/ 12 h 31"/>
                <a:gd name="T20" fmla="*/ 2 w 39"/>
                <a:gd name="T21" fmla="*/ 11 h 31"/>
                <a:gd name="T22" fmla="*/ 2 w 39"/>
                <a:gd name="T23" fmla="*/ 11 h 31"/>
                <a:gd name="T24" fmla="*/ 8 w 39"/>
                <a:gd name="T25" fmla="*/ 19 h 31"/>
                <a:gd name="T26" fmla="*/ 6 w 39"/>
                <a:gd name="T27" fmla="*/ 19 h 31"/>
                <a:gd name="T28" fmla="*/ 5 w 39"/>
                <a:gd name="T29" fmla="*/ 19 h 31"/>
                <a:gd name="T30" fmla="*/ 12 w 39"/>
                <a:gd name="T31" fmla="*/ 24 h 31"/>
                <a:gd name="T32" fmla="*/ 2 w 39"/>
                <a:gd name="T33" fmla="*/ 28 h 31"/>
                <a:gd name="T34" fmla="*/ 0 w 39"/>
                <a:gd name="T35" fmla="*/ 28 h 31"/>
                <a:gd name="T36" fmla="*/ 13 w 39"/>
                <a:gd name="T37" fmla="*/ 31 h 31"/>
                <a:gd name="T38" fmla="*/ 35 w 39"/>
                <a:gd name="T39" fmla="*/ 9 h 31"/>
                <a:gd name="T40" fmla="*/ 35 w 39"/>
                <a:gd name="T41" fmla="*/ 8 h 31"/>
                <a:gd name="T42" fmla="*/ 39 w 39"/>
                <a:gd name="T43" fmla="*/ 4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31">
                  <a:moveTo>
                    <a:pt x="39" y="4"/>
                  </a:moveTo>
                  <a:cubicBezTo>
                    <a:pt x="37" y="4"/>
                    <a:pt x="36" y="5"/>
                    <a:pt x="34" y="5"/>
                  </a:cubicBezTo>
                  <a:cubicBezTo>
                    <a:pt x="36" y="4"/>
                    <a:pt x="37" y="2"/>
                    <a:pt x="38" y="1"/>
                  </a:cubicBezTo>
                  <a:cubicBezTo>
                    <a:pt x="36" y="2"/>
                    <a:pt x="35" y="2"/>
                    <a:pt x="33" y="3"/>
                  </a:cubicBezTo>
                  <a:cubicBezTo>
                    <a:pt x="31" y="1"/>
                    <a:pt x="29" y="0"/>
                    <a:pt x="27" y="0"/>
                  </a:cubicBezTo>
                  <a:cubicBezTo>
                    <a:pt x="23" y="0"/>
                    <a:pt x="19" y="4"/>
                    <a:pt x="19" y="8"/>
                  </a:cubicBezTo>
                  <a:cubicBezTo>
                    <a:pt x="19" y="9"/>
                    <a:pt x="19" y="9"/>
                    <a:pt x="19" y="10"/>
                  </a:cubicBezTo>
                  <a:cubicBezTo>
                    <a:pt x="13" y="9"/>
                    <a:pt x="7" y="6"/>
                    <a:pt x="3" y="2"/>
                  </a:cubicBezTo>
                  <a:cubicBezTo>
                    <a:pt x="2" y="3"/>
                    <a:pt x="2" y="4"/>
                    <a:pt x="2" y="5"/>
                  </a:cubicBezTo>
                  <a:cubicBezTo>
                    <a:pt x="2" y="8"/>
                    <a:pt x="3" y="11"/>
                    <a:pt x="6" y="12"/>
                  </a:cubicBezTo>
                  <a:cubicBezTo>
                    <a:pt x="4" y="12"/>
                    <a:pt x="3" y="12"/>
                    <a:pt x="2" y="11"/>
                  </a:cubicBezTo>
                  <a:cubicBezTo>
                    <a:pt x="2" y="11"/>
                    <a:pt x="2" y="11"/>
                    <a:pt x="2" y="11"/>
                  </a:cubicBezTo>
                  <a:cubicBezTo>
                    <a:pt x="2" y="15"/>
                    <a:pt x="5" y="18"/>
                    <a:pt x="8" y="19"/>
                  </a:cubicBezTo>
                  <a:cubicBezTo>
                    <a:pt x="8" y="19"/>
                    <a:pt x="7" y="19"/>
                    <a:pt x="6" y="19"/>
                  </a:cubicBezTo>
                  <a:cubicBezTo>
                    <a:pt x="6" y="19"/>
                    <a:pt x="5" y="19"/>
                    <a:pt x="5" y="19"/>
                  </a:cubicBezTo>
                  <a:cubicBezTo>
                    <a:pt x="6" y="22"/>
                    <a:pt x="9" y="24"/>
                    <a:pt x="12" y="24"/>
                  </a:cubicBezTo>
                  <a:cubicBezTo>
                    <a:pt x="9" y="27"/>
                    <a:pt x="6" y="28"/>
                    <a:pt x="2" y="28"/>
                  </a:cubicBezTo>
                  <a:cubicBezTo>
                    <a:pt x="2" y="28"/>
                    <a:pt x="1" y="28"/>
                    <a:pt x="0" y="28"/>
                  </a:cubicBezTo>
                  <a:cubicBezTo>
                    <a:pt x="4" y="30"/>
                    <a:pt x="8" y="31"/>
                    <a:pt x="13" y="31"/>
                  </a:cubicBezTo>
                  <a:cubicBezTo>
                    <a:pt x="27" y="31"/>
                    <a:pt x="35" y="19"/>
                    <a:pt x="35" y="9"/>
                  </a:cubicBezTo>
                  <a:cubicBezTo>
                    <a:pt x="35" y="9"/>
                    <a:pt x="35" y="8"/>
                    <a:pt x="35" y="8"/>
                  </a:cubicBezTo>
                  <a:cubicBezTo>
                    <a:pt x="36" y="7"/>
                    <a:pt x="38" y="5"/>
                    <a:pt x="3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6C61"/>
                </a:solidFill>
              </a:endParaRPr>
            </a:p>
          </p:txBody>
        </p:sp>
      </p:grpSp>
      <p:grpSp>
        <p:nvGrpSpPr>
          <p:cNvPr id="24" name="PA_组合 32"/>
          <p:cNvGrpSpPr/>
          <p:nvPr>
            <p:custDataLst>
              <p:tags r:id="rId17"/>
            </p:custDataLst>
          </p:nvPr>
        </p:nvGrpSpPr>
        <p:grpSpPr>
          <a:xfrm>
            <a:off x="3923076" y="4503503"/>
            <a:ext cx="441325" cy="444637"/>
            <a:chExt cx="123" cy="124"/>
          </a:xfrm>
        </p:grpSpPr>
        <p:sp>
          <p:nvSpPr>
            <p:cNvPr id="25" name="Oval 33"/>
            <p:cNvSpPr>
              <a:spLocks noChangeArrowheads="1"/>
            </p:cNvSpPr>
            <p:nvPr/>
          </p:nvSpPr>
          <p:spPr bwMode="auto">
            <a:xfrm>
              <a:off x="0" y="0"/>
              <a:ext cx="123" cy="124"/>
            </a:xfrm>
            <a:prstGeom prst="ellipse">
              <a:avLst/>
            </a:prstGeom>
            <a:solidFill>
              <a:srgbClr val="FF6C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6C61"/>
                </a:solidFill>
              </a:endParaRPr>
            </a:p>
          </p:txBody>
        </p:sp>
        <p:sp>
          <p:nvSpPr>
            <p:cNvPr id="26" name="Freeform 34"/>
            <p:cNvSpPr/>
            <p:nvPr/>
          </p:nvSpPr>
          <p:spPr bwMode="auto">
            <a:xfrm>
              <a:off x="48" y="34"/>
              <a:ext cx="29" cy="56"/>
            </a:xfrm>
            <a:custGeom>
              <a:gdLst>
                <a:gd name="T0" fmla="*/ 4 w 20"/>
                <a:gd name="T1" fmla="*/ 22 h 39"/>
                <a:gd name="T2" fmla="*/ 4 w 20"/>
                <a:gd name="T3" fmla="*/ 39 h 39"/>
                <a:gd name="T4" fmla="*/ 13 w 20"/>
                <a:gd name="T5" fmla="*/ 39 h 39"/>
                <a:gd name="T6" fmla="*/ 13 w 20"/>
                <a:gd name="T7" fmla="*/ 22 h 39"/>
                <a:gd name="T8" fmla="*/ 18 w 20"/>
                <a:gd name="T9" fmla="*/ 22 h 39"/>
                <a:gd name="T10" fmla="*/ 20 w 20"/>
                <a:gd name="T11" fmla="*/ 15 h 39"/>
                <a:gd name="T12" fmla="*/ 13 w 20"/>
                <a:gd name="T13" fmla="*/ 15 h 39"/>
                <a:gd name="T14" fmla="*/ 13 w 20"/>
                <a:gd name="T15" fmla="*/ 9 h 39"/>
                <a:gd name="T16" fmla="*/ 14 w 20"/>
                <a:gd name="T17" fmla="*/ 8 h 39"/>
                <a:gd name="T18" fmla="*/ 18 w 20"/>
                <a:gd name="T19" fmla="*/ 8 h 39"/>
                <a:gd name="T20" fmla="*/ 18 w 20"/>
                <a:gd name="T21" fmla="*/ 0 h 39"/>
                <a:gd name="T22" fmla="*/ 11 w 20"/>
                <a:gd name="T23" fmla="*/ 0 h 39"/>
                <a:gd name="T24" fmla="*/ 4 w 20"/>
                <a:gd name="T25" fmla="*/ 7 h 39"/>
                <a:gd name="T26" fmla="*/ 4 w 20"/>
                <a:gd name="T27" fmla="*/ 14 h 39"/>
                <a:gd name="T28" fmla="*/ 0 w 20"/>
                <a:gd name="T29" fmla="*/ 14 h 39"/>
                <a:gd name="T30" fmla="*/ 0 w 20"/>
                <a:gd name="T31" fmla="*/ 22 h 39"/>
                <a:gd name="T32" fmla="*/ 4 w 20"/>
                <a:gd name="T33" fmla="*/ 22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9">
                  <a:moveTo>
                    <a:pt x="4" y="22"/>
                  </a:moveTo>
                  <a:cubicBezTo>
                    <a:pt x="4" y="39"/>
                    <a:pt x="4" y="39"/>
                    <a:pt x="4" y="39"/>
                  </a:cubicBezTo>
                  <a:cubicBezTo>
                    <a:pt x="13" y="39"/>
                    <a:pt x="13" y="39"/>
                    <a:pt x="13" y="39"/>
                  </a:cubicBezTo>
                  <a:cubicBezTo>
                    <a:pt x="13" y="22"/>
                    <a:pt x="13" y="22"/>
                    <a:pt x="13" y="22"/>
                  </a:cubicBezTo>
                  <a:cubicBezTo>
                    <a:pt x="18" y="22"/>
                    <a:pt x="18" y="22"/>
                    <a:pt x="18" y="22"/>
                  </a:cubicBezTo>
                  <a:cubicBezTo>
                    <a:pt x="20" y="15"/>
                    <a:pt x="20" y="15"/>
                    <a:pt x="20" y="15"/>
                  </a:cubicBezTo>
                  <a:cubicBezTo>
                    <a:pt x="13" y="15"/>
                    <a:pt x="13" y="15"/>
                    <a:pt x="13" y="15"/>
                  </a:cubicBezTo>
                  <a:cubicBezTo>
                    <a:pt x="13" y="15"/>
                    <a:pt x="13" y="11"/>
                    <a:pt x="13" y="9"/>
                  </a:cubicBezTo>
                  <a:cubicBezTo>
                    <a:pt x="13" y="9"/>
                    <a:pt x="13" y="8"/>
                    <a:pt x="14" y="8"/>
                  </a:cubicBezTo>
                  <a:cubicBezTo>
                    <a:pt x="16" y="8"/>
                    <a:pt x="18" y="8"/>
                    <a:pt x="18" y="8"/>
                  </a:cubicBezTo>
                  <a:cubicBezTo>
                    <a:pt x="18" y="0"/>
                    <a:pt x="18" y="0"/>
                    <a:pt x="18" y="0"/>
                  </a:cubicBezTo>
                  <a:cubicBezTo>
                    <a:pt x="18" y="0"/>
                    <a:pt x="15" y="0"/>
                    <a:pt x="11" y="0"/>
                  </a:cubicBezTo>
                  <a:cubicBezTo>
                    <a:pt x="8" y="0"/>
                    <a:pt x="4" y="4"/>
                    <a:pt x="4" y="7"/>
                  </a:cubicBezTo>
                  <a:cubicBezTo>
                    <a:pt x="4" y="11"/>
                    <a:pt x="4" y="14"/>
                    <a:pt x="4" y="14"/>
                  </a:cubicBezTo>
                  <a:cubicBezTo>
                    <a:pt x="0" y="14"/>
                    <a:pt x="0" y="14"/>
                    <a:pt x="0" y="14"/>
                  </a:cubicBezTo>
                  <a:cubicBezTo>
                    <a:pt x="0" y="22"/>
                    <a:pt x="0" y="22"/>
                    <a:pt x="0" y="22"/>
                  </a:cubicBezTo>
                  <a:lnTo>
                    <a:pt x="4" y="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F6C61"/>
                </a:solidFill>
              </a:endParaRPr>
            </a:p>
          </p:txBody>
        </p:sp>
      </p:grpSp>
      <p:sp>
        <p:nvSpPr>
          <p:cNvPr id="27" name="PA_素材熊猫 35"/>
          <p:cNvSpPr>
            <a:spLocks noChangeArrowheads="1"/>
          </p:cNvSpPr>
          <p:nvPr>
            <p:custDataLst>
              <p:tags r:id="rId18"/>
            </p:custDataLst>
          </p:nvPr>
        </p:nvSpPr>
        <p:spPr bwMode="auto">
          <a:xfrm>
            <a:off x="2354625" y="4536851"/>
            <a:ext cx="1327150" cy="35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PA_素材熊猫 36"/>
          <p:cNvSpPr>
            <a:spLocks noChangeArrowheads="1"/>
          </p:cNvSpPr>
          <p:nvPr>
            <p:custDataLst>
              <p:tags r:id="rId19"/>
            </p:custDataLst>
          </p:nvPr>
        </p:nvSpPr>
        <p:spPr bwMode="auto">
          <a:xfrm>
            <a:off x="4513625" y="4536851"/>
            <a:ext cx="1327150" cy="35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50000"/>
              </a:lnSpc>
            </a:pPr>
            <a:r>
              <a:rPr lang="zh-CN" altLang="en-US"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21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24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27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30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33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360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39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42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p:bldP spid="18" grpId="0"/>
      <p:bldP spid="19" grpId="0"/>
      <p:bldP spid="20" grpId="0"/>
      <p:bldP spid="27" grpId="0"/>
      <p:bldP spid="2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三月春风</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926001" y="1842282"/>
            <a:ext cx="4062184" cy="3329336"/>
            <a:chOff x="695625" y="2205038"/>
            <a:chExt cx="5373220" cy="4403853"/>
          </a:xfrm>
        </p:grpSpPr>
        <p:sp>
          <p:nvSpPr>
            <p:cNvPr id="12" name="Freeform 5"/>
            <p:cNvSpPr/>
            <p:nvPr/>
          </p:nvSpPr>
          <p:spPr bwMode="auto">
            <a:xfrm>
              <a:off x="695625" y="2205038"/>
              <a:ext cx="5373220" cy="2851155"/>
            </a:xfrm>
            <a:custGeom>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rgbClr val="FF7267"/>
            </a:solidFill>
            <a:ln>
              <a:noFill/>
            </a:ln>
          </p:spPr>
          <p:txBody>
            <a:bodyPr vert="horz" wrap="square" lIns="91440" tIns="45720" rIns="91440" bIns="45720" numCol="1" anchor="t" anchorCtr="0" compatLnSpc="1"/>
            <a:lstStyle/>
            <a:p>
              <a:endParaRPr lang="zh-CN" altLang="en-US" sz="4800">
                <a:solidFill>
                  <a:srgbClr val="FF6C61"/>
                </a:solidFill>
              </a:endParaRPr>
            </a:p>
          </p:txBody>
        </p:sp>
        <p:sp>
          <p:nvSpPr>
            <p:cNvPr id="15" name="Freeform 6"/>
            <p:cNvSpPr>
              <a:spLocks noEditPoints="1"/>
            </p:cNvSpPr>
            <p:nvPr/>
          </p:nvSpPr>
          <p:spPr bwMode="auto">
            <a:xfrm>
              <a:off x="4409218" y="3107194"/>
              <a:ext cx="431220" cy="1273800"/>
            </a:xfrm>
            <a:custGeom>
              <a:gdLst>
                <a:gd name="T0" fmla="*/ 21 w 21"/>
                <a:gd name="T1" fmla="*/ 40 h 62"/>
                <a:gd name="T2" fmla="*/ 17 w 21"/>
                <a:gd name="T3" fmla="*/ 40 h 62"/>
                <a:gd name="T4" fmla="*/ 17 w 21"/>
                <a:gd name="T5" fmla="*/ 62 h 62"/>
                <a:gd name="T6" fmla="*/ 12 w 21"/>
                <a:gd name="T7" fmla="*/ 62 h 62"/>
                <a:gd name="T8" fmla="*/ 12 w 21"/>
                <a:gd name="T9" fmla="*/ 40 h 62"/>
                <a:gd name="T10" fmla="*/ 9 w 21"/>
                <a:gd name="T11" fmla="*/ 40 h 62"/>
                <a:gd name="T12" fmla="*/ 9 w 21"/>
                <a:gd name="T13" fmla="*/ 62 h 62"/>
                <a:gd name="T14" fmla="*/ 4 w 21"/>
                <a:gd name="T15" fmla="*/ 62 h 62"/>
                <a:gd name="T16" fmla="*/ 4 w 21"/>
                <a:gd name="T17" fmla="*/ 40 h 62"/>
                <a:gd name="T18" fmla="*/ 0 w 21"/>
                <a:gd name="T19" fmla="*/ 40 h 62"/>
                <a:gd name="T20" fmla="*/ 0 w 21"/>
                <a:gd name="T21" fmla="*/ 19 h 62"/>
                <a:gd name="T22" fmla="*/ 2 w 21"/>
                <a:gd name="T23" fmla="*/ 15 h 62"/>
                <a:gd name="T24" fmla="*/ 6 w 21"/>
                <a:gd name="T25" fmla="*/ 12 h 62"/>
                <a:gd name="T26" fmla="*/ 11 w 21"/>
                <a:gd name="T27" fmla="*/ 11 h 62"/>
                <a:gd name="T28" fmla="*/ 16 w 21"/>
                <a:gd name="T29" fmla="*/ 12 h 62"/>
                <a:gd name="T30" fmla="*/ 21 w 21"/>
                <a:gd name="T31" fmla="*/ 17 h 62"/>
                <a:gd name="T32" fmla="*/ 21 w 21"/>
                <a:gd name="T33" fmla="*/ 19 h 62"/>
                <a:gd name="T34" fmla="*/ 21 w 21"/>
                <a:gd name="T35" fmla="*/ 40 h 62"/>
                <a:gd name="T36" fmla="*/ 15 w 21"/>
                <a:gd name="T37" fmla="*/ 5 h 62"/>
                <a:gd name="T38" fmla="*/ 14 w 21"/>
                <a:gd name="T39" fmla="*/ 8 h 62"/>
                <a:gd name="T40" fmla="*/ 11 w 21"/>
                <a:gd name="T41" fmla="*/ 9 h 62"/>
                <a:gd name="T42" fmla="*/ 7 w 21"/>
                <a:gd name="T43" fmla="*/ 8 h 62"/>
                <a:gd name="T44" fmla="*/ 6 w 21"/>
                <a:gd name="T45" fmla="*/ 5 h 62"/>
                <a:gd name="T46" fmla="*/ 7 w 21"/>
                <a:gd name="T47" fmla="*/ 1 h 62"/>
                <a:gd name="T48" fmla="*/ 11 w 21"/>
                <a:gd name="T49" fmla="*/ 0 h 62"/>
                <a:gd name="T50" fmla="*/ 14 w 21"/>
                <a:gd name="T51" fmla="*/ 1 h 62"/>
                <a:gd name="T52" fmla="*/ 15 w 21"/>
                <a:gd name="T53" fmla="*/ 5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rgbClr val="99CCFF"/>
            </a:solidFill>
            <a:ln>
              <a:noFill/>
            </a:ln>
          </p:spPr>
          <p:txBody>
            <a:bodyPr/>
            <a:lstStyle/>
            <a:p>
              <a:endParaRPr lang="zh-CN" altLang="en-US" sz="4400">
                <a:solidFill>
                  <a:srgbClr val="FF6C61"/>
                </a:solidFill>
              </a:endParaRPr>
            </a:p>
          </p:txBody>
        </p:sp>
        <p:sp>
          <p:nvSpPr>
            <p:cNvPr id="16" name="Freeform 7"/>
            <p:cNvSpPr>
              <a:spLocks noEditPoints="1"/>
            </p:cNvSpPr>
            <p:nvPr/>
          </p:nvSpPr>
          <p:spPr bwMode="auto">
            <a:xfrm>
              <a:off x="1804880" y="3067477"/>
              <a:ext cx="615624" cy="1333376"/>
            </a:xfrm>
            <a:custGeom>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rgbClr val="FF7267"/>
            </a:solidFill>
            <a:ln>
              <a:noFill/>
            </a:ln>
          </p:spPr>
          <p:txBody>
            <a:bodyPr/>
            <a:lstStyle/>
            <a:p>
              <a:endParaRPr lang="zh-CN" altLang="en-US" sz="4400">
                <a:solidFill>
                  <a:srgbClr val="FF6C61"/>
                </a:solidFill>
              </a:endParaRPr>
            </a:p>
          </p:txBody>
        </p:sp>
        <p:sp>
          <p:nvSpPr>
            <p:cNvPr id="17" name="TextBox 268"/>
            <p:cNvSpPr txBox="1"/>
            <p:nvPr/>
          </p:nvSpPr>
          <p:spPr bwMode="auto">
            <a:xfrm>
              <a:off x="3482808" y="5387563"/>
              <a:ext cx="2284051" cy="1221328"/>
            </a:xfrm>
            <a:prstGeom prst="rect">
              <a:avLst/>
            </a:prstGeom>
            <a:noFill/>
          </p:spPr>
          <p:txBody>
            <a:bodyPr wrap="none">
              <a:spAutoFit/>
            </a:bodyPr>
            <a:lstStyle>
              <a:defPPr>
                <a:defRPr lang="zh-CN"/>
              </a:defPPr>
              <a:lvl1pPr algn="ctr" fontAlgn="auto">
                <a:spcBef>
                  <a:spcPct val="0"/>
                </a:spcBef>
                <a:spcAft>
                  <a:spcPct val="0"/>
                </a:spcAft>
                <a:defRPr sz="14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5400" b="1">
                  <a:solidFill>
                    <a:schemeClr val="bg2">
                      <a:lumMod val="50000"/>
                    </a:schemeClr>
                  </a:solidFill>
                </a:rPr>
                <a:t>52</a:t>
              </a:r>
              <a:r>
                <a:rPr lang="en-US" altLang="zh-CN" sz="4400" b="1">
                  <a:solidFill>
                    <a:schemeClr val="bg2">
                      <a:lumMod val="50000"/>
                    </a:schemeClr>
                  </a:solidFill>
                </a:rPr>
                <a:t>%</a:t>
              </a:r>
              <a:endParaRPr lang="zh-CN" altLang="en-US" sz="4400" b="1">
                <a:solidFill>
                  <a:schemeClr val="bg2">
                    <a:lumMod val="50000"/>
                  </a:schemeClr>
                </a:solidFill>
              </a:endParaRPr>
            </a:p>
          </p:txBody>
        </p:sp>
        <p:sp>
          <p:nvSpPr>
            <p:cNvPr id="18" name="TextBox 269"/>
            <p:cNvSpPr txBox="1"/>
            <p:nvPr/>
          </p:nvSpPr>
          <p:spPr bwMode="auto">
            <a:xfrm>
              <a:off x="970672" y="5387563"/>
              <a:ext cx="2284051" cy="1221328"/>
            </a:xfrm>
            <a:prstGeom prst="rect">
              <a:avLst/>
            </a:prstGeom>
            <a:noFill/>
          </p:spPr>
          <p:txBody>
            <a:bodyPr wrap="none">
              <a:spAutoFit/>
            </a:bodyPr>
            <a:lstStyle>
              <a:defPPr>
                <a:defRPr lang="zh-CN"/>
              </a:defPPr>
              <a:lvl1pPr algn="ctr" fontAlgn="auto">
                <a:spcBef>
                  <a:spcPct val="0"/>
                </a:spcBef>
                <a:spcAft>
                  <a:spcPct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5400" b="1">
                  <a:solidFill>
                    <a:schemeClr val="bg2">
                      <a:lumMod val="50000"/>
                    </a:schemeClr>
                  </a:solidFill>
                </a:rPr>
                <a:t>48</a:t>
              </a:r>
              <a:r>
                <a:rPr lang="en-US" altLang="zh-CN" sz="4400" b="1">
                  <a:solidFill>
                    <a:schemeClr val="bg2">
                      <a:lumMod val="50000"/>
                    </a:schemeClr>
                  </a:solidFill>
                </a:rPr>
                <a:t>%</a:t>
              </a:r>
              <a:endParaRPr lang="zh-CN" altLang="en-US" sz="5400" b="1">
                <a:solidFill>
                  <a:schemeClr val="bg2">
                    <a:lumMod val="50000"/>
                  </a:schemeClr>
                </a:solidFill>
              </a:endParaRPr>
            </a:p>
          </p:txBody>
        </p:sp>
      </p:grpSp>
      <p:sp>
        <p:nvSpPr>
          <p:cNvPr id="19" name="Rectangle 22"/>
          <p:cNvSpPr/>
          <p:nvPr/>
        </p:nvSpPr>
        <p:spPr>
          <a:xfrm>
            <a:off x="1413902" y="2108839"/>
            <a:ext cx="2286000" cy="514350"/>
          </a:xfrm>
          <a:prstGeom prst="rect">
            <a:avLst/>
          </a:prstGeom>
          <a:solidFill>
            <a:srgbClr val="FF7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bg1"/>
                </a:solidFill>
                <a:latin typeface="微软雅黑" panose="020b0503020204020204" pitchFamily="34" charset="-122"/>
                <a:ea typeface="微软雅黑" panose="020b0503020204020204" pitchFamily="34" charset="-122"/>
                <a:cs typeface="Open Sans" panose="020b0606030504020204" pitchFamily="34" charset="0"/>
              </a:rPr>
              <a:t>标题文字</a:t>
            </a:r>
            <a:endParaRPr lang="en-US" sz="1600" b="1">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0" name="Rectangle 23"/>
          <p:cNvSpPr/>
          <p:nvPr/>
        </p:nvSpPr>
        <p:spPr>
          <a:xfrm>
            <a:off x="3699902" y="2108839"/>
            <a:ext cx="1435126" cy="51435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bg1"/>
                </a:solidFill>
                <a:latin typeface="微软雅黑" panose="020b0503020204020204" pitchFamily="34" charset="-122"/>
                <a:ea typeface="微软雅黑" panose="020b0503020204020204" pitchFamily="34" charset="-122"/>
                <a:cs typeface="Open Sans" panose="020b0606030504020204" pitchFamily="34" charset="0"/>
              </a:rPr>
              <a:t>标题文字</a:t>
            </a:r>
            <a:endParaRPr lang="en-US" sz="1600" b="1">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1" name="Rectangle 24"/>
          <p:cNvSpPr/>
          <p:nvPr/>
        </p:nvSpPr>
        <p:spPr>
          <a:xfrm>
            <a:off x="1423106" y="3026988"/>
            <a:ext cx="2276796" cy="2601610"/>
          </a:xfrm>
          <a:prstGeom prst="rect">
            <a:avLst/>
          </a:prstGeom>
        </p:spPr>
        <p:txBody>
          <a:bodyPr wrap="square">
            <a:spAutoFit/>
          </a:bodyPr>
          <a:lstStyle/>
          <a:p>
            <a:pPr>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Rectangle 25"/>
          <p:cNvSpPr/>
          <p:nvPr/>
        </p:nvSpPr>
        <p:spPr>
          <a:xfrm>
            <a:off x="3933104" y="3026988"/>
            <a:ext cx="1510268" cy="2093778"/>
          </a:xfrm>
          <a:prstGeom prst="rect">
            <a:avLst/>
          </a:prstGeom>
        </p:spPr>
        <p:txBody>
          <a:bodyPr wrap="square">
            <a:spAutoFit/>
          </a:bodyPr>
          <a:lstStyle/>
          <a:p>
            <a:pPr>
              <a:lnSpc>
                <a:spcPct val="150000"/>
              </a:lnSpc>
            </a:pP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11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5"/>
          <p:cNvSpPr txBox="1"/>
          <p:nvPr/>
        </p:nvSpPr>
        <p:spPr>
          <a:xfrm>
            <a:off x="1423106" y="1518129"/>
            <a:ext cx="1031051" cy="538609"/>
          </a:xfrm>
          <a:prstGeom prst="rect">
            <a:avLst/>
          </a:prstGeom>
          <a:noFill/>
        </p:spPr>
        <p:txBody>
          <a:bodyPr wrap="none" rtlCol="0">
            <a:spAutoFit/>
          </a:bodyPr>
          <a:lstStyle/>
          <a:p>
            <a:r>
              <a:rPr lang="en-US" b="1">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rPr>
              <a:t>64%</a:t>
            </a:r>
            <a:endParaRPr lang="en-US" sz="110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100" b="1">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rPr>
              <a:t>简单文字叙述</a:t>
            </a:r>
            <a:endParaRPr lang="en-US" b="1">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4" name="TextBox 26"/>
          <p:cNvSpPr txBox="1"/>
          <p:nvPr/>
        </p:nvSpPr>
        <p:spPr>
          <a:xfrm>
            <a:off x="3699902" y="1518129"/>
            <a:ext cx="1031051" cy="538609"/>
          </a:xfrm>
          <a:prstGeom prst="rect">
            <a:avLst/>
          </a:prstGeom>
          <a:noFill/>
        </p:spPr>
        <p:txBody>
          <a:bodyPr wrap="none" rtlCol="0">
            <a:spAutoFit/>
          </a:bodyPr>
          <a:lstStyle/>
          <a:p>
            <a:r>
              <a:rPr lang="en-US" b="1">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rPr>
              <a:t>30%</a:t>
            </a:r>
            <a:endParaRPr lang="en-US" b="1">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10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rPr>
              <a:t>简单文字叙述</a:t>
            </a:r>
            <a:endParaRPr lang="en-US" sz="110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anim calcmode="lin" valueType="num">
                                      <p:cBhvr>
                                        <p:cTn id="8" dur="250" fill="hold"/>
                                        <p:tgtEl>
                                          <p:spTgt spid="11"/>
                                        </p:tgtEl>
                                        <p:attrNameLst>
                                          <p:attrName>ppt_x</p:attrName>
                                        </p:attrNameLst>
                                      </p:cBhvr>
                                      <p:tavLst>
                                        <p:tav tm="0">
                                          <p:val>
                                            <p:strVal val="#ppt_x"/>
                                          </p:val>
                                        </p:tav>
                                        <p:tav tm="100000">
                                          <p:val>
                                            <p:strVal val="#ppt_x"/>
                                          </p:val>
                                        </p:tav>
                                      </p:tavLst>
                                    </p:anim>
                                    <p:anim calcmode="lin" valueType="num">
                                      <p:cBhvr>
                                        <p:cTn id="9" dur="25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50"/>
                                        <p:tgtEl>
                                          <p:spTgt spid="19"/>
                                        </p:tgtEl>
                                      </p:cBhvr>
                                    </p:animEffect>
                                    <p:anim calcmode="lin" valueType="num">
                                      <p:cBhvr>
                                        <p:cTn id="14" dur="250" fill="hold"/>
                                        <p:tgtEl>
                                          <p:spTgt spid="19"/>
                                        </p:tgtEl>
                                        <p:attrNameLst>
                                          <p:attrName>ppt_x</p:attrName>
                                        </p:attrNameLst>
                                      </p:cBhvr>
                                      <p:tavLst>
                                        <p:tav tm="0">
                                          <p:val>
                                            <p:strVal val="#ppt_x"/>
                                          </p:val>
                                        </p:tav>
                                        <p:tav tm="100000">
                                          <p:val>
                                            <p:strVal val="#ppt_x"/>
                                          </p:val>
                                        </p:tav>
                                      </p:tavLst>
                                    </p:anim>
                                    <p:anim calcmode="lin" valueType="num">
                                      <p:cBhvr>
                                        <p:cTn id="15" dur="250" fill="hold"/>
                                        <p:tgtEl>
                                          <p:spTgt spid="1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50"/>
                                        <p:tgtEl>
                                          <p:spTgt spid="20"/>
                                        </p:tgtEl>
                                      </p:cBhvr>
                                    </p:animEffect>
                                    <p:anim calcmode="lin" valueType="num">
                                      <p:cBhvr>
                                        <p:cTn id="20" dur="250" fill="hold"/>
                                        <p:tgtEl>
                                          <p:spTgt spid="20"/>
                                        </p:tgtEl>
                                        <p:attrNameLst>
                                          <p:attrName>ppt_x</p:attrName>
                                        </p:attrNameLst>
                                      </p:cBhvr>
                                      <p:tavLst>
                                        <p:tav tm="0">
                                          <p:val>
                                            <p:strVal val="#ppt_x"/>
                                          </p:val>
                                        </p:tav>
                                        <p:tav tm="100000">
                                          <p:val>
                                            <p:strVal val="#ppt_x"/>
                                          </p:val>
                                        </p:tav>
                                      </p:tavLst>
                                    </p:anim>
                                    <p:anim calcmode="lin" valueType="num">
                                      <p:cBhvr>
                                        <p:cTn id="21" dur="250" fill="hold"/>
                                        <p:tgtEl>
                                          <p:spTgt spid="20"/>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50"/>
                                        <p:tgtEl>
                                          <p:spTgt spid="21"/>
                                        </p:tgtEl>
                                      </p:cBhvr>
                                    </p:animEffect>
                                    <p:anim calcmode="lin" valueType="num">
                                      <p:cBhvr>
                                        <p:cTn id="26" dur="250" fill="hold"/>
                                        <p:tgtEl>
                                          <p:spTgt spid="21"/>
                                        </p:tgtEl>
                                        <p:attrNameLst>
                                          <p:attrName>ppt_x</p:attrName>
                                        </p:attrNameLst>
                                      </p:cBhvr>
                                      <p:tavLst>
                                        <p:tav tm="0">
                                          <p:val>
                                            <p:strVal val="#ppt_x"/>
                                          </p:val>
                                        </p:tav>
                                        <p:tav tm="100000">
                                          <p:val>
                                            <p:strVal val="#ppt_x"/>
                                          </p:val>
                                        </p:tav>
                                      </p:tavLst>
                                    </p:anim>
                                    <p:anim calcmode="lin" valueType="num">
                                      <p:cBhvr>
                                        <p:cTn id="27" dur="250" fill="hold"/>
                                        <p:tgtEl>
                                          <p:spTgt spid="2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50"/>
                                        <p:tgtEl>
                                          <p:spTgt spid="22"/>
                                        </p:tgtEl>
                                      </p:cBhvr>
                                    </p:animEffect>
                                    <p:anim calcmode="lin" valueType="num">
                                      <p:cBhvr>
                                        <p:cTn id="32" dur="250" fill="hold"/>
                                        <p:tgtEl>
                                          <p:spTgt spid="22"/>
                                        </p:tgtEl>
                                        <p:attrNameLst>
                                          <p:attrName>ppt_x</p:attrName>
                                        </p:attrNameLst>
                                      </p:cBhvr>
                                      <p:tavLst>
                                        <p:tav tm="0">
                                          <p:val>
                                            <p:strVal val="#ppt_x"/>
                                          </p:val>
                                        </p:tav>
                                        <p:tav tm="100000">
                                          <p:val>
                                            <p:strVal val="#ppt_x"/>
                                          </p:val>
                                        </p:tav>
                                      </p:tavLst>
                                    </p:anim>
                                    <p:anim calcmode="lin" valueType="num">
                                      <p:cBhvr>
                                        <p:cTn id="33" dur="250" fill="hold"/>
                                        <p:tgtEl>
                                          <p:spTgt spid="22"/>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50"/>
                                        <p:tgtEl>
                                          <p:spTgt spid="23"/>
                                        </p:tgtEl>
                                      </p:cBhvr>
                                    </p:animEffect>
                                    <p:anim calcmode="lin" valueType="num">
                                      <p:cBhvr>
                                        <p:cTn id="38" dur="250" fill="hold"/>
                                        <p:tgtEl>
                                          <p:spTgt spid="23"/>
                                        </p:tgtEl>
                                        <p:attrNameLst>
                                          <p:attrName>ppt_x</p:attrName>
                                        </p:attrNameLst>
                                      </p:cBhvr>
                                      <p:tavLst>
                                        <p:tav tm="0">
                                          <p:val>
                                            <p:strVal val="#ppt_x"/>
                                          </p:val>
                                        </p:tav>
                                        <p:tav tm="100000">
                                          <p:val>
                                            <p:strVal val="#ppt_x"/>
                                          </p:val>
                                        </p:tav>
                                      </p:tavLst>
                                    </p:anim>
                                    <p:anim calcmode="lin" valueType="num">
                                      <p:cBhvr>
                                        <p:cTn id="39" dur="250" fill="hold"/>
                                        <p:tgtEl>
                                          <p:spTgt spid="23"/>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250"/>
                                        <p:tgtEl>
                                          <p:spTgt spid="24"/>
                                        </p:tgtEl>
                                      </p:cBhvr>
                                    </p:animEffect>
                                    <p:anim calcmode="lin" valueType="num">
                                      <p:cBhvr>
                                        <p:cTn id="44" dur="250" fill="hold"/>
                                        <p:tgtEl>
                                          <p:spTgt spid="24"/>
                                        </p:tgtEl>
                                        <p:attrNameLst>
                                          <p:attrName>ppt_x</p:attrName>
                                        </p:attrNameLst>
                                      </p:cBhvr>
                                      <p:tavLst>
                                        <p:tav tm="0">
                                          <p:val>
                                            <p:strVal val="#ppt_x"/>
                                          </p:val>
                                        </p:tav>
                                        <p:tav tm="100000">
                                          <p:val>
                                            <p:strVal val="#ppt_x"/>
                                          </p:val>
                                        </p:tav>
                                      </p:tavLst>
                                    </p:anim>
                                    <p:anim calcmode="lin" valueType="num">
                                      <p:cBhvr>
                                        <p:cTn id="45" dur="2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三月春风</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11" name="Freeform 13"/>
          <p:cNvSpPr/>
          <p:nvPr/>
        </p:nvSpPr>
        <p:spPr bwMode="auto">
          <a:xfrm>
            <a:off x="10123488" y="2107203"/>
            <a:ext cx="919162" cy="2638425"/>
          </a:xfrm>
          <a:custGeom>
            <a:gdLst>
              <a:gd name="T0" fmla="*/ 740454673 w 1141"/>
              <a:gd name="T1" fmla="*/ 738544095 h 3278"/>
              <a:gd name="T2" fmla="*/ 740454673 w 1141"/>
              <a:gd name="T3" fmla="*/ 1385094246 h 3278"/>
              <a:gd name="T4" fmla="*/ 0 w 1141"/>
              <a:gd name="T5" fmla="*/ 2123638341 h 3278"/>
              <a:gd name="T6" fmla="*/ 0 w 1141"/>
              <a:gd name="T7" fmla="*/ 0 h 3278"/>
              <a:gd name="T8" fmla="*/ 740454673 w 1141"/>
              <a:gd name="T9" fmla="*/ 738544095 h 3278"/>
              <a:gd name="T10" fmla="*/ 0 60000 65536"/>
              <a:gd name="T11" fmla="*/ 0 60000 65536"/>
              <a:gd name="T12" fmla="*/ 0 60000 65536"/>
              <a:gd name="T13" fmla="*/ 0 60000 65536"/>
              <a:gd name="T14" fmla="*/ 0 60000 65536"/>
            </a:gdLst>
            <a:cxnLst>
              <a:cxn ang="T10">
                <a:pos x="T0" y="T1"/>
              </a:cxn>
              <a:cxn ang="T11">
                <a:pos x="T2" y="T3"/>
              </a:cxn>
              <a:cxn ang="T12">
                <a:pos x="T4" y="T5"/>
              </a:cxn>
              <a:cxn ang="T13">
                <a:pos x="T6" y="T7"/>
              </a:cxn>
              <a:cxn ang="T14">
                <a:pos x="T8" y="T9"/>
              </a:cxn>
            </a:cxnLst>
            <a:rect l="0" t="0" r="r" b="b"/>
            <a:pathLst>
              <a:path w="1141" h="3278">
                <a:moveTo>
                  <a:pt x="1141" y="1140"/>
                </a:moveTo>
                <a:lnTo>
                  <a:pt x="1141" y="2138"/>
                </a:lnTo>
                <a:lnTo>
                  <a:pt x="0" y="3278"/>
                </a:lnTo>
                <a:lnTo>
                  <a:pt x="0" y="0"/>
                </a:lnTo>
                <a:lnTo>
                  <a:pt x="1141" y="1140"/>
                </a:lnTo>
                <a:close/>
              </a:path>
            </a:pathLst>
          </a:custGeom>
          <a:solidFill>
            <a:srgbClr val="99CCFF">
              <a:alpha val="69804"/>
            </a:srgbClr>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endParaRPr>
          </a:p>
        </p:txBody>
      </p:sp>
      <p:sp>
        <p:nvSpPr>
          <p:cNvPr id="12" name="TextBox 8"/>
          <p:cNvSpPr txBox="1">
            <a:spLocks noChangeArrowheads="1"/>
          </p:cNvSpPr>
          <p:nvPr/>
        </p:nvSpPr>
        <p:spPr bwMode="auto">
          <a:xfrm>
            <a:off x="1819275" y="1083677"/>
            <a:ext cx="1920875"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1158875" y="2107203"/>
            <a:ext cx="9883775" cy="915988"/>
            <a:chOff x="1158875" y="2107203"/>
            <a:chExt cx="9883775" cy="915988"/>
          </a:xfrm>
        </p:grpSpPr>
        <p:sp>
          <p:nvSpPr>
            <p:cNvPr id="16" name="Freeform 15"/>
            <p:cNvSpPr/>
            <p:nvPr/>
          </p:nvSpPr>
          <p:spPr bwMode="auto">
            <a:xfrm>
              <a:off x="1158875" y="2107203"/>
              <a:ext cx="9883775" cy="915988"/>
            </a:xfrm>
            <a:custGeom>
              <a:gdLst>
                <a:gd name="T0" fmla="*/ 0 w 12281"/>
                <a:gd name="T1" fmla="*/ 0 h 1140"/>
                <a:gd name="T2" fmla="*/ 2147483647 w 12281"/>
                <a:gd name="T3" fmla="*/ 0 h 1140"/>
                <a:gd name="T4" fmla="*/ 2147483647 w 12281"/>
                <a:gd name="T5" fmla="*/ 735994751 h 1140"/>
                <a:gd name="T6" fmla="*/ 0 w 12281"/>
                <a:gd name="T7" fmla="*/ 735994751 h 1140"/>
                <a:gd name="T8" fmla="*/ 369192516 w 12281"/>
                <a:gd name="T9" fmla="*/ 367997376 h 1140"/>
                <a:gd name="T10" fmla="*/ 0 w 12281"/>
                <a:gd name="T11" fmla="*/ 0 h 114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12281" h="1140">
                  <a:moveTo>
                    <a:pt x="0" y="0"/>
                  </a:moveTo>
                  <a:lnTo>
                    <a:pt x="11140" y="0"/>
                  </a:lnTo>
                  <a:lnTo>
                    <a:pt x="12281" y="1140"/>
                  </a:lnTo>
                  <a:lnTo>
                    <a:pt x="0" y="1140"/>
                  </a:lnTo>
                  <a:lnTo>
                    <a:pt x="570" y="570"/>
                  </a:lnTo>
                  <a:lnTo>
                    <a:pt x="0" y="0"/>
                  </a:lnTo>
                  <a:close/>
                </a:path>
              </a:pathLst>
            </a:custGeom>
            <a:solidFill>
              <a:srgbClr val="FF6C6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endParaRPr>
            </a:p>
          </p:txBody>
        </p:sp>
        <p:sp>
          <p:nvSpPr>
            <p:cNvPr id="17" name="Oval 17"/>
            <p:cNvSpPr>
              <a:spLocks noChangeArrowheads="1"/>
            </p:cNvSpPr>
            <p:nvPr/>
          </p:nvSpPr>
          <p:spPr bwMode="auto">
            <a:xfrm>
              <a:off x="2471738" y="2310403"/>
              <a:ext cx="509587"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rPr>
                <a:t>1</a:t>
              </a:r>
              <a:endParaRPr kumimoji="0" lang="zh-CN" altLang="en-US"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endParaRPr>
            </a:p>
          </p:txBody>
        </p:sp>
        <p:sp>
          <p:nvSpPr>
            <p:cNvPr id="18" name="Oval 17"/>
            <p:cNvSpPr>
              <a:spLocks noChangeArrowheads="1"/>
            </p:cNvSpPr>
            <p:nvPr/>
          </p:nvSpPr>
          <p:spPr bwMode="auto">
            <a:xfrm>
              <a:off x="5372100" y="231040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rPr>
                <a:t>2</a:t>
              </a:r>
              <a:endParaRPr kumimoji="0" lang="zh-CN" altLang="en-US"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endParaRPr>
            </a:p>
          </p:txBody>
        </p:sp>
        <p:sp>
          <p:nvSpPr>
            <p:cNvPr id="19" name="Oval 17"/>
            <p:cNvSpPr>
              <a:spLocks noChangeArrowheads="1"/>
            </p:cNvSpPr>
            <p:nvPr/>
          </p:nvSpPr>
          <p:spPr bwMode="auto">
            <a:xfrm>
              <a:off x="8356600" y="231040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rPr>
                <a:t>3</a:t>
              </a:r>
              <a:endParaRPr kumimoji="0" lang="zh-CN" altLang="en-US"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endParaRPr>
            </a:p>
          </p:txBody>
        </p:sp>
      </p:grpSp>
      <p:grpSp>
        <p:nvGrpSpPr>
          <p:cNvPr id="20" name="组合 19"/>
          <p:cNvGrpSpPr/>
          <p:nvPr/>
        </p:nvGrpSpPr>
        <p:grpSpPr>
          <a:xfrm>
            <a:off x="1149350" y="3664541"/>
            <a:ext cx="9893300" cy="1244600"/>
            <a:chOff x="1149350" y="3664541"/>
            <a:chExt cx="9893300" cy="1244600"/>
          </a:xfrm>
        </p:grpSpPr>
        <p:sp>
          <p:nvSpPr>
            <p:cNvPr id="21" name="Freeform 14"/>
            <p:cNvSpPr/>
            <p:nvPr/>
          </p:nvSpPr>
          <p:spPr bwMode="auto">
            <a:xfrm>
              <a:off x="1149350" y="3664541"/>
              <a:ext cx="9893300" cy="1244600"/>
            </a:xfrm>
            <a:custGeom>
              <a:gdLst>
                <a:gd name="T0" fmla="*/ 338686592 w 12294"/>
                <a:gd name="T1" fmla="*/ 131563720 h 1546"/>
                <a:gd name="T2" fmla="*/ 2147483647 w 12294"/>
                <a:gd name="T3" fmla="*/ 131563720 h 1546"/>
                <a:gd name="T4" fmla="*/ 2147483647 w 12294"/>
                <a:gd name="T5" fmla="*/ 870395634 h 1546"/>
                <a:gd name="T6" fmla="*/ 338686592 w 12294"/>
                <a:gd name="T7" fmla="*/ 870395634 h 1546"/>
                <a:gd name="T8" fmla="*/ 338686592 w 12294"/>
                <a:gd name="T9" fmla="*/ 1001959353 h 1546"/>
                <a:gd name="T10" fmla="*/ 169018991 w 12294"/>
                <a:gd name="T11" fmla="*/ 751145082 h 1546"/>
                <a:gd name="T12" fmla="*/ 0 w 12294"/>
                <a:gd name="T13" fmla="*/ 500979677 h 1546"/>
                <a:gd name="T14" fmla="*/ 169018991 w 12294"/>
                <a:gd name="T15" fmla="*/ 250814272 h 1546"/>
                <a:gd name="T16" fmla="*/ 338686592 w 12294"/>
                <a:gd name="T17" fmla="*/ 0 h 1546"/>
                <a:gd name="T18" fmla="*/ 338686592 w 12294"/>
                <a:gd name="T19" fmla="*/ 131563720 h 15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94" h="1546">
                  <a:moveTo>
                    <a:pt x="523" y="203"/>
                  </a:moveTo>
                  <a:lnTo>
                    <a:pt x="12294" y="203"/>
                  </a:lnTo>
                  <a:lnTo>
                    <a:pt x="11153" y="1343"/>
                  </a:lnTo>
                  <a:lnTo>
                    <a:pt x="523" y="1343"/>
                  </a:lnTo>
                  <a:lnTo>
                    <a:pt x="523" y="1546"/>
                  </a:lnTo>
                  <a:lnTo>
                    <a:pt x="261" y="1159"/>
                  </a:lnTo>
                  <a:lnTo>
                    <a:pt x="0" y="773"/>
                  </a:lnTo>
                  <a:lnTo>
                    <a:pt x="261" y="387"/>
                  </a:lnTo>
                  <a:lnTo>
                    <a:pt x="523" y="0"/>
                  </a:lnTo>
                  <a:lnTo>
                    <a:pt x="523" y="203"/>
                  </a:lnTo>
                  <a:close/>
                </a:path>
              </a:pathLst>
            </a:custGeom>
            <a:solidFill>
              <a:srgbClr val="FF6C6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endParaRPr>
            </a:p>
          </p:txBody>
        </p:sp>
        <p:sp>
          <p:nvSpPr>
            <p:cNvPr id="22" name="Oval 17"/>
            <p:cNvSpPr>
              <a:spLocks noChangeArrowheads="1"/>
            </p:cNvSpPr>
            <p:nvPr/>
          </p:nvSpPr>
          <p:spPr bwMode="auto">
            <a:xfrm>
              <a:off x="2471738" y="4032841"/>
              <a:ext cx="509587"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rPr>
                <a:t>6</a:t>
              </a:r>
              <a:endParaRPr kumimoji="0" lang="zh-CN" altLang="en-US"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endParaRPr>
            </a:p>
          </p:txBody>
        </p:sp>
        <p:sp>
          <p:nvSpPr>
            <p:cNvPr id="23" name="Oval 17"/>
            <p:cNvSpPr>
              <a:spLocks noChangeArrowheads="1"/>
            </p:cNvSpPr>
            <p:nvPr/>
          </p:nvSpPr>
          <p:spPr bwMode="auto">
            <a:xfrm>
              <a:off x="5372100" y="4032841"/>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rPr>
                <a:t>5</a:t>
              </a:r>
              <a:endParaRPr kumimoji="0" lang="zh-CN" altLang="en-US"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endParaRPr>
            </a:p>
          </p:txBody>
        </p:sp>
        <p:sp>
          <p:nvSpPr>
            <p:cNvPr id="24" name="Oval 17"/>
            <p:cNvSpPr>
              <a:spLocks noChangeArrowheads="1"/>
            </p:cNvSpPr>
            <p:nvPr/>
          </p:nvSpPr>
          <p:spPr bwMode="auto">
            <a:xfrm>
              <a:off x="8356600" y="4032841"/>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rPr>
                <a:t>4</a:t>
              </a:r>
              <a:endParaRPr kumimoji="0" lang="zh-CN" altLang="en-US" sz="2000" b="1" i="0" u="none" strike="noStrike" kern="1200" cap="none" spc="0" normalizeH="0" baseline="0" noProof="0">
                <a:ln>
                  <a:noFill/>
                </a:ln>
                <a:solidFill>
                  <a:srgbClr val="FF6C61"/>
                </a:solidFill>
                <a:effectLst/>
                <a:uLnTx/>
                <a:uFillTx/>
                <a:latin typeface="Arial" panose="020b0604020202020204" pitchFamily="34" charset="0"/>
                <a:ea typeface="宋体" panose="02010600030101010101" pitchFamily="2" charset="-122"/>
                <a:cs typeface="+mn-cs"/>
              </a:endParaRPr>
            </a:p>
          </p:txBody>
        </p:sp>
      </p:grpSp>
      <p:sp>
        <p:nvSpPr>
          <p:cNvPr id="25" name="TextBox 14"/>
          <p:cNvSpPr txBox="1">
            <a:spLocks noChangeArrowheads="1"/>
          </p:cNvSpPr>
          <p:nvPr/>
        </p:nvSpPr>
        <p:spPr bwMode="auto">
          <a:xfrm>
            <a:off x="4667250" y="1083677"/>
            <a:ext cx="1919288"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15"/>
          <p:cNvSpPr txBox="1">
            <a:spLocks noChangeArrowheads="1"/>
          </p:cNvSpPr>
          <p:nvPr/>
        </p:nvSpPr>
        <p:spPr bwMode="auto">
          <a:xfrm>
            <a:off x="7650163" y="1083677"/>
            <a:ext cx="2107791" cy="61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16"/>
          <p:cNvSpPr txBox="1">
            <a:spLocks noChangeArrowheads="1"/>
          </p:cNvSpPr>
          <p:nvPr/>
        </p:nvSpPr>
        <p:spPr bwMode="auto">
          <a:xfrm>
            <a:off x="1819275" y="4909141"/>
            <a:ext cx="1920875"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17"/>
          <p:cNvSpPr txBox="1">
            <a:spLocks noChangeArrowheads="1"/>
          </p:cNvSpPr>
          <p:nvPr/>
        </p:nvSpPr>
        <p:spPr bwMode="auto">
          <a:xfrm>
            <a:off x="4667250" y="4909141"/>
            <a:ext cx="1919288"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18"/>
          <p:cNvSpPr txBox="1">
            <a:spLocks noChangeArrowheads="1"/>
          </p:cNvSpPr>
          <p:nvPr/>
        </p:nvSpPr>
        <p:spPr bwMode="auto">
          <a:xfrm>
            <a:off x="7650163" y="4909141"/>
            <a:ext cx="1919288" cy="892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pPr>
            <a:r>
              <a:rPr lang="zh-CN" altLang="en-US"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2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nodeType="afterGroup">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right)">
                                      <p:cBhvr>
                                        <p:cTn id="32" dur="500"/>
                                        <p:tgtEl>
                                          <p:spTgt spid="29"/>
                                        </p:tgtEl>
                                      </p:cBhvr>
                                    </p:animEffect>
                                  </p:childTnLst>
                                </p:cTn>
                              </p:par>
                            </p:childTnLst>
                          </p:cTn>
                        </p:par>
                        <p:par>
                          <p:cTn id="33" fill="hold" nodeType="afterGroup">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500"/>
                                        <p:tgtEl>
                                          <p:spTgt spid="28"/>
                                        </p:tgtEl>
                                      </p:cBhvr>
                                    </p:animEffect>
                                  </p:childTnLst>
                                </p:cTn>
                              </p:par>
                            </p:childTnLst>
                          </p:cTn>
                        </p:par>
                        <p:par>
                          <p:cTn id="37" fill="hold" nodeType="afterGroup">
                            <p:stCondLst>
                              <p:cond delay="3000"/>
                            </p:stCondLst>
                            <p:childTnLst>
                              <p:par>
                                <p:cTn id="38" presetID="22" presetClass="entr" presetSubtype="2"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right)">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sp>
        <p:nvSpPr>
          <p:cNvPr id="38" name="文本框 37"/>
          <p:cNvSpPr txBox="1"/>
          <p:nvPr/>
        </p:nvSpPr>
        <p:spPr>
          <a:xfrm>
            <a:off x="3883030" y="1812393"/>
            <a:ext cx="4423006" cy="1323439"/>
          </a:xfrm>
          <a:prstGeom prst="rect">
            <a:avLst/>
          </a:prstGeom>
          <a:noFill/>
        </p:spPr>
        <p:txBody>
          <a:bodyPr wrap="none" rtlCol="0">
            <a:spAutoFit/>
          </a:bodyPr>
          <a:lstStyle/>
          <a:p>
            <a:r>
              <a:rPr lang="zh-CN" altLang="en-US"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第四部分</a:t>
            </a:r>
            <a:endParaRPr lang="en-US" altLang="zh-CN"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39" name="文本框 38"/>
          <p:cNvSpPr txBox="1"/>
          <p:nvPr/>
        </p:nvSpPr>
        <p:spPr>
          <a:xfrm>
            <a:off x="3883030" y="2990417"/>
            <a:ext cx="4423006" cy="1323439"/>
          </a:xfrm>
          <a:prstGeom prst="rect">
            <a:avLst/>
          </a:prstGeom>
          <a:noFill/>
        </p:spPr>
        <p:txBody>
          <a:bodyPr wrap="none" rtlCol="0">
            <a:spAutoFit/>
          </a:bodyPr>
          <a:lstStyle/>
          <a:p>
            <a:r>
              <a:rPr lang="zh-CN" altLang="en-US"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三月如歌</a:t>
            </a:r>
            <a:endParaRPr lang="en-US" altLang="zh-CN"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40" name="文本框 39"/>
          <p:cNvSpPr txBox="1"/>
          <p:nvPr/>
        </p:nvSpPr>
        <p:spPr>
          <a:xfrm>
            <a:off x="3761202" y="4286030"/>
            <a:ext cx="4666662" cy="461665"/>
          </a:xfrm>
          <a:prstGeom prst="rect">
            <a:avLst/>
          </a:prstGeom>
          <a:noFill/>
        </p:spPr>
        <p:txBody>
          <a:bodyPr wrap="none" rtlCol="0">
            <a:spAutoFit/>
          </a:bodyPr>
          <a:lstStyle/>
          <a:p>
            <a:r>
              <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PLEASE ENTER THE TITLE</a:t>
            </a:r>
            <a:endPar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a:off x="8920267" y="-622039"/>
            <a:ext cx="3268798" cy="3541198"/>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flipH="1">
            <a:off x="0" y="-99228"/>
            <a:ext cx="1920394" cy="2080427"/>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l="19792" t="28886" r="19792" b="27775"/>
          <a:stretch>
            <a:fillRect/>
          </a:stretch>
        </p:blipFill>
        <p:spPr>
          <a:xfrm rot="16200000">
            <a:off x="-1350946" y="3821041"/>
            <a:ext cx="4472257" cy="180432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44911" t="28886" r="19792" b="27775"/>
          <a:stretch>
            <a:fillRect/>
          </a:stretch>
        </p:blipFill>
        <p:spPr>
          <a:xfrm rot="1800000" flipH="1">
            <a:off x="9204792" y="4796880"/>
            <a:ext cx="3592937" cy="2481122"/>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rot="2718781">
            <a:off x="3754551" y="4838258"/>
            <a:ext cx="3741305" cy="405308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l="39167" t="34813" r="40521" b="37777"/>
          <a:stretch>
            <a:fillRect/>
          </a:stretch>
        </p:blipFill>
        <p:spPr>
          <a:xfrm>
            <a:off x="7874695" y="274128"/>
            <a:ext cx="1155700" cy="877147"/>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anim calcmode="lin" valueType="num">
                                      <p:cBhvr>
                                        <p:cTn id="8" dur="3000" fill="hold"/>
                                        <p:tgtEl>
                                          <p:spTgt spid="14"/>
                                        </p:tgtEl>
                                        <p:attrNameLst>
                                          <p:attrName>ppt_x</p:attrName>
                                        </p:attrNameLst>
                                      </p:cBhvr>
                                      <p:tavLst>
                                        <p:tav tm="0">
                                          <p:val>
                                            <p:strVal val="#ppt_x"/>
                                          </p:val>
                                        </p:tav>
                                        <p:tav tm="100000">
                                          <p:val>
                                            <p:strVal val="#ppt_x"/>
                                          </p:val>
                                        </p:tav>
                                      </p:tavLst>
                                    </p:anim>
                                    <p:anim calcmode="lin" valueType="num">
                                      <p:cBhvr>
                                        <p:cTn id="9" dur="3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0"/>
                                        <p:tgtEl>
                                          <p:spTgt spid="13"/>
                                        </p:tgtEl>
                                      </p:cBhvr>
                                    </p:animEffect>
                                    <p:anim calcmode="lin" valueType="num">
                                      <p:cBhvr>
                                        <p:cTn id="13" dur="3000" fill="hold"/>
                                        <p:tgtEl>
                                          <p:spTgt spid="13"/>
                                        </p:tgtEl>
                                        <p:attrNameLst>
                                          <p:attrName>ppt_x</p:attrName>
                                        </p:attrNameLst>
                                      </p:cBhvr>
                                      <p:tavLst>
                                        <p:tav tm="0">
                                          <p:val>
                                            <p:strVal val="#ppt_x"/>
                                          </p:val>
                                        </p:tav>
                                        <p:tav tm="100000">
                                          <p:val>
                                            <p:strVal val="#ppt_x"/>
                                          </p:val>
                                        </p:tav>
                                      </p:tavLst>
                                    </p:anim>
                                    <p:anim calcmode="lin" valueType="num">
                                      <p:cBhvr>
                                        <p:cTn id="14" dur="3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0"/>
                                        <p:tgtEl>
                                          <p:spTgt spid="15"/>
                                        </p:tgtEl>
                                      </p:cBhvr>
                                    </p:animEffect>
                                    <p:anim calcmode="lin" valueType="num">
                                      <p:cBhvr>
                                        <p:cTn id="18" dur="3000" fill="hold"/>
                                        <p:tgtEl>
                                          <p:spTgt spid="15"/>
                                        </p:tgtEl>
                                        <p:attrNameLst>
                                          <p:attrName>ppt_x</p:attrName>
                                        </p:attrNameLst>
                                      </p:cBhvr>
                                      <p:tavLst>
                                        <p:tav tm="0">
                                          <p:val>
                                            <p:strVal val="#ppt_x"/>
                                          </p:val>
                                        </p:tav>
                                        <p:tav tm="100000">
                                          <p:val>
                                            <p:strVal val="#ppt_x"/>
                                          </p:val>
                                        </p:tav>
                                      </p:tavLst>
                                    </p:anim>
                                    <p:anim calcmode="lin" valueType="num">
                                      <p:cBhvr>
                                        <p:cTn id="19" dur="3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anim calcmode="lin" valueType="num">
                                      <p:cBhvr>
                                        <p:cTn id="23" dur="3000" fill="hold"/>
                                        <p:tgtEl>
                                          <p:spTgt spid="16"/>
                                        </p:tgtEl>
                                        <p:attrNameLst>
                                          <p:attrName>ppt_x</p:attrName>
                                        </p:attrNameLst>
                                      </p:cBhvr>
                                      <p:tavLst>
                                        <p:tav tm="0">
                                          <p:val>
                                            <p:strVal val="#ppt_x"/>
                                          </p:val>
                                        </p:tav>
                                        <p:tav tm="100000">
                                          <p:val>
                                            <p:strVal val="#ppt_x"/>
                                          </p:val>
                                        </p:tav>
                                      </p:tavLst>
                                    </p:anim>
                                    <p:anim calcmode="lin" valueType="num">
                                      <p:cBhvr>
                                        <p:cTn id="24" dur="3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0"/>
                                        <p:tgtEl>
                                          <p:spTgt spid="17"/>
                                        </p:tgtEl>
                                      </p:cBhvr>
                                    </p:animEffect>
                                    <p:anim calcmode="lin" valueType="num">
                                      <p:cBhvr>
                                        <p:cTn id="28" dur="3000" fill="hold"/>
                                        <p:tgtEl>
                                          <p:spTgt spid="17"/>
                                        </p:tgtEl>
                                        <p:attrNameLst>
                                          <p:attrName>ppt_x</p:attrName>
                                        </p:attrNameLst>
                                      </p:cBhvr>
                                      <p:tavLst>
                                        <p:tav tm="0">
                                          <p:val>
                                            <p:strVal val="#ppt_x"/>
                                          </p:val>
                                        </p:tav>
                                        <p:tav tm="100000">
                                          <p:val>
                                            <p:strVal val="#ppt_x"/>
                                          </p:val>
                                        </p:tav>
                                      </p:tavLst>
                                    </p:anim>
                                    <p:anim calcmode="lin" valueType="num">
                                      <p:cBhvr>
                                        <p:cTn id="29" dur="3000" fill="hold"/>
                                        <p:tgtEl>
                                          <p:spTgt spid="1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0" presetClass="path" presetSubtype="0" accel="50000" decel="50000" fill="hold" nodeType="withEffect">
                                  <p:stCondLst>
                                    <p:cond delay="0"/>
                                  </p:stCondLst>
                                  <p:childTnLst>
                                    <p:animMotion origin="layout" path="M -0.65742 0.41157 C -0.64128 0.34537 -0.65742 0.40625 -0.64297 0.3618 C -0.64089 0.35532 -0.63945 0.34814 -0.63737 0.34189 C -0.63607 0.33819 -0.63425 0.33518 -0.63281 0.33194 C -0.63021 0.32523 -0.628 0.31805 -0.625 0.31203 C -0.61901 0.29953 -0.61276 0.28726 -0.60599 0.27615 C -0.60039 0.26689 -0.57656 0.23148 -0.56576 0.21643 C -0.5444 0.18703 -0.56016 0.20856 -0.54336 0.18865 C -0.54063 0.18541 -0.53828 0.18148 -0.53542 0.1787 C -0.53372 0.17685 -0.53164 0.17615 -0.52982 0.17453 C -0.52201 0.16828 -0.51419 0.16134 -0.50638 0.15462 C -0.50365 0.15254 -0.4888 0.14143 -0.48737 0.14074 C -0.4806 0.13773 -0.48438 0.13935 -0.47617 0.1368 C -0.47018 0.13819 -0.46419 0.13912 -0.4582 0.14074 C -0.45547 0.14166 -0.44935 0.14444 -0.44596 0.14675 C -0.44401 0.14814 -0.44219 0.14976 -0.44037 0.15069 C -0.43737 0.15231 -0.43138 0.15462 -0.43138 0.15462 C -0.43099 0.15671 -0.4306 0.15856 -0.43021 0.16064 C -0.42591 0.19166 -0.43659 0.1699 -0.39336 0.17453 L -0.34297 0.16875 C -0.33841 0.16805 -0.33203 0.16365 -0.32839 0.16064 C -0.32643 0.15902 -0.32487 0.15601 -0.32279 0.15462 C -0.3207 0.15347 -0.31836 0.15347 -0.31602 0.15277 C -0.31159 0.14884 -0.30729 0.14398 -0.3026 0.14074 C -0.29935 0.13865 -0.28919 0.13217 -0.28581 0.12893 C -0.28425 0.12731 -0.28294 0.12453 -0.28138 0.12291 C -0.27956 0.12106 -0.2776 0.12037 -0.27578 0.11898 C -0.2724 0.11643 -0.26901 0.11365 -0.26576 0.11087 C -0.25547 0.10254 -0.26393 0.10648 -0.2444 0.09513 C -0.24102 0.09305 -0.23763 0.09166 -0.23438 0.08912 C -0.2168 0.07546 -0.23828 0.08449 -0.21315 0.07708 L -0.16276 0.07916 C -0.16042 0.07916 -0.15833 0.08101 -0.15599 0.08101 C -0.13659 0.08101 -0.11719 0.07986 -0.09779 0.07916 C -0.0944 0.07708 -0.09102 0.07569 -0.08776 0.07314 C -0.08568 0.07152 -0.08412 0.06898 -0.08216 0.06712 C -0.07956 0.06481 -0.07682 0.06342 -0.07422 0.06111 C -0.06979 0.0574 -0.06484 0.05462 -0.06081 0.0493 C -0.05625 0.04305 -0.05599 0.04236 -0.05078 0.03726 C -0.04857 0.03518 -0.04635 0.03287 -0.04401 0.03125 C -0.04232 0.03009 -0.04037 0.03009 -0.03841 0.02939 C -0.03659 0.02662 -0.03503 0.02337 -0.03281 0.02129 C -0.02682 0.01597 -0.02318 0.01574 -0.01719 0.01342 C -0.01576 0.01296 -0.01419 0.01203 -0.01276 0.01134 C -0.00859 0.00648 -0.00925 0.00671 -0.00378 0.00347 C -0.00234 0.00254 0.00078 0.00162 0.00078 0.00162" pathEditMode="relative" ptsTypes="AAAAAAAAAAAAAAAAAAAAAAAAAAAAAAAAAAAAAAAAAAAAAA">
                                      <p:cBhvr>
                                        <p:cTn id="35" dur="2000" fill="hold"/>
                                        <p:tgtEl>
                                          <p:spTgt spid="12"/>
                                        </p:tgtEl>
                                        <p:attrNameLst>
                                          <p:attrName>ppt_x</p:attrName>
                                          <p:attrName>ppt_y</p:attrName>
                                        </p:attrNameLst>
                                      </p:cBhvr>
                                    </p:animMotion>
                                  </p:childTnLst>
                                </p:cTn>
                              </p:par>
                            </p:childTnLst>
                          </p:cTn>
                        </p:par>
                        <p:par>
                          <p:cTn id="36" fill="hold" nodeType="afterGroup">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6000"/>
                            </p:stCondLst>
                            <p:childTnLst>
                              <p:par>
                                <p:cTn id="43" presetID="38" presetClass="entr" presetSubtype="0" accel="50000" fill="hold" grpId="0" nodeType="afterEffect">
                                  <p:stCondLst>
                                    <p:cond delay="0"/>
                                  </p:stCondLst>
                                  <p:iterate type="lt">
                                    <p:tmPct val="50000"/>
                                  </p:iterate>
                                  <p:childTnLst>
                                    <p:set>
                                      <p:cBhvr>
                                        <p:cTn id="44" dur="1" fill="hold">
                                          <p:stCondLst>
                                            <p:cond delay="0"/>
                                          </p:stCondLst>
                                        </p:cTn>
                                        <p:tgtEl>
                                          <p:spTgt spid="39"/>
                                        </p:tgtEl>
                                        <p:attrNameLst>
                                          <p:attrName>style.visibility</p:attrName>
                                        </p:attrNameLst>
                                      </p:cBhvr>
                                      <p:to>
                                        <p:strVal val="visible"/>
                                      </p:to>
                                    </p:set>
                                    <p:set>
                                      <p:cBhvr>
                                        <p:cTn id="45" dur="455" fill="hold">
                                          <p:stCondLst>
                                            <p:cond delay="0"/>
                                          </p:stCondLst>
                                        </p:cTn>
                                        <p:tgtEl>
                                          <p:spTgt spid="39"/>
                                        </p:tgtEl>
                                        <p:attrNameLst>
                                          <p:attrName>style.rotation</p:attrName>
                                        </p:attrNameLst>
                                      </p:cBhvr>
                                      <p:to>
                                        <p:strVal val="-45.0"/>
                                      </p:to>
                                    </p:set>
                                    <p:anim calcmode="lin" valueType="num">
                                      <p:cBhvr>
                                        <p:cTn id="46" dur="455" fill="hold">
                                          <p:stCondLst>
                                            <p:cond delay="455"/>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39"/>
                                        </p:tgtEl>
                                        <p:attrNameLst>
                                          <p:attrName>ppt_y</p:attrName>
                                        </p:attrNameLst>
                                      </p:cBhvr>
                                      <p:tavLst>
                                        <p:tav tm="0">
                                          <p:val>
                                            <p:strVal val="#ppt_y-(0.354*#ppt_w-0.172*#ppt_h)"/>
                                          </p:val>
                                        </p:tav>
                                        <p:tav tm="100000">
                                          <p:val>
                                            <p:strVal val="#ppt_y"/>
                                          </p:val>
                                        </p:tav>
                                      </p:tavLst>
                                    </p:anim>
                                  </p:childTnLst>
                                </p:cTn>
                              </p:par>
                            </p:childTnLst>
                          </p:cTn>
                        </p:par>
                        <p:par>
                          <p:cTn id="50" fill="hold" nodeType="afterGroup">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sp>
        <p:nvSpPr>
          <p:cNvPr id="15" name="文本框 14"/>
          <p:cNvSpPr txBox="1"/>
          <p:nvPr/>
        </p:nvSpPr>
        <p:spPr>
          <a:xfrm>
            <a:off x="3603449" y="454199"/>
            <a:ext cx="2515432" cy="1446550"/>
          </a:xfrm>
          <a:prstGeom prst="rect">
            <a:avLst/>
          </a:prstGeom>
          <a:noFill/>
        </p:spPr>
        <p:txBody>
          <a:bodyPr wrap="none" rtlCol="0">
            <a:spAutoFit/>
          </a:bodyPr>
          <a:lstStyle/>
          <a:p>
            <a:r>
              <a:rPr lang="zh-CN" altLang="en-US" sz="88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目录</a:t>
            </a:r>
            <a:endParaRPr lang="en-US" altLang="zh-CN" sz="88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21" name="文本框 20"/>
          <p:cNvSpPr txBox="1"/>
          <p:nvPr/>
        </p:nvSpPr>
        <p:spPr>
          <a:xfrm>
            <a:off x="5775644" y="1145602"/>
            <a:ext cx="2749471" cy="707886"/>
          </a:xfrm>
          <a:prstGeom prst="rect">
            <a:avLst/>
          </a:prstGeom>
          <a:noFill/>
        </p:spPr>
        <p:txBody>
          <a:bodyPr wrap="none" rtlCol="0">
            <a:spAutoFit/>
          </a:bodyPr>
          <a:lstStyle/>
          <a:p>
            <a:r>
              <a:rPr lang="en-US" altLang="zh-CN" sz="4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CONTENT</a:t>
            </a:r>
            <a:endParaRPr lang="en-US" altLang="zh-CN" sz="4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cxnSp>
        <p:nvCxnSpPr>
          <p:cNvPr id="7" name="直接连接符 6"/>
          <p:cNvCxnSpPr/>
          <p:nvPr/>
        </p:nvCxnSpPr>
        <p:spPr>
          <a:xfrm>
            <a:off x="3835400" y="1727200"/>
            <a:ext cx="4651615" cy="0"/>
          </a:xfrm>
          <a:prstGeom prst="line">
            <a:avLst/>
          </a:prstGeom>
          <a:ln w="31750">
            <a:solidFill>
              <a:srgbClr val="FF6C61"/>
            </a:solidFill>
          </a:ln>
          <a:effectLst>
            <a:outerShdw blurRad="254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835399" y="2470109"/>
            <a:ext cx="753331" cy="707886"/>
            <a:chOff x="3835399" y="2470109"/>
            <a:chExt cx="753331" cy="707886"/>
          </a:xfrm>
        </p:grpSpPr>
        <p:sp>
          <p:nvSpPr>
            <p:cNvPr id="23" name="矩形 22"/>
            <p:cNvSpPr/>
            <p:nvPr/>
          </p:nvSpPr>
          <p:spPr>
            <a:xfrm>
              <a:off x="3835399" y="2588839"/>
              <a:ext cx="753331" cy="470427"/>
            </a:xfrm>
            <a:prstGeom prst="rect">
              <a:avLst/>
            </a:prstGeom>
            <a:solidFill>
              <a:srgbClr val="FF6C61"/>
            </a:solidFill>
            <a:ln w="31750">
              <a:solidFill>
                <a:srgbClr val="FF6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863250" y="2470109"/>
              <a:ext cx="697627" cy="707886"/>
            </a:xfrm>
            <a:prstGeom prst="rect">
              <a:avLst/>
            </a:prstGeom>
            <a:noFill/>
          </p:spPr>
          <p:txBody>
            <a:bodyPr wrap="none" rtlCol="0">
              <a:spAutoFit/>
            </a:bodyPr>
            <a:lstStyle/>
            <a:p>
              <a:r>
                <a:rPr lang="en-US" altLang="zh-CN" sz="4000">
                  <a:solidFill>
                    <a:schemeClr val="bg1"/>
                  </a:solidFill>
                  <a:latin typeface="汉仪范笑歌隶书简" panose="02010609000101010101" pitchFamily="49" charset="-122"/>
                  <a:ea typeface="汉仪范笑歌隶书简" panose="02010609000101010101" pitchFamily="49" charset="-122"/>
                </a:rPr>
                <a:t>01</a:t>
              </a:r>
              <a:endParaRPr lang="en-US" altLang="zh-CN" sz="4000">
                <a:solidFill>
                  <a:schemeClr val="bg1"/>
                </a:solidFill>
                <a:latin typeface="汉仪范笑歌隶书简" panose="02010609000101010101" pitchFamily="49" charset="-122"/>
                <a:ea typeface="汉仪范笑歌隶书简" panose="02010609000101010101" pitchFamily="49" charset="-122"/>
              </a:endParaRPr>
            </a:p>
          </p:txBody>
        </p:sp>
      </p:grpSp>
      <p:grpSp>
        <p:nvGrpSpPr>
          <p:cNvPr id="3" name="组合 2"/>
          <p:cNvGrpSpPr/>
          <p:nvPr/>
        </p:nvGrpSpPr>
        <p:grpSpPr>
          <a:xfrm>
            <a:off x="3835399" y="3239240"/>
            <a:ext cx="753331" cy="707886"/>
            <a:chOff x="3835399" y="3239240"/>
            <a:chExt cx="753331" cy="707886"/>
          </a:xfrm>
        </p:grpSpPr>
        <p:sp>
          <p:nvSpPr>
            <p:cNvPr id="25" name="矩形 24"/>
            <p:cNvSpPr/>
            <p:nvPr/>
          </p:nvSpPr>
          <p:spPr>
            <a:xfrm>
              <a:off x="3835399" y="3351660"/>
              <a:ext cx="753331" cy="470427"/>
            </a:xfrm>
            <a:prstGeom prst="rect">
              <a:avLst/>
            </a:prstGeom>
            <a:solidFill>
              <a:srgbClr val="FF6C61"/>
            </a:solidFill>
            <a:ln w="31750">
              <a:solidFill>
                <a:srgbClr val="FF6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3863250" y="3239240"/>
              <a:ext cx="697627" cy="707886"/>
            </a:xfrm>
            <a:prstGeom prst="rect">
              <a:avLst/>
            </a:prstGeom>
            <a:noFill/>
          </p:spPr>
          <p:txBody>
            <a:bodyPr wrap="none" rtlCol="0">
              <a:spAutoFit/>
            </a:bodyPr>
            <a:lstStyle/>
            <a:p>
              <a:r>
                <a:rPr lang="en-US" altLang="zh-CN" sz="4000">
                  <a:solidFill>
                    <a:schemeClr val="bg1"/>
                  </a:solidFill>
                  <a:latin typeface="汉仪范笑歌隶书简" panose="02010609000101010101" pitchFamily="49" charset="-122"/>
                  <a:ea typeface="汉仪范笑歌隶书简" panose="02010609000101010101" pitchFamily="49" charset="-122"/>
                </a:rPr>
                <a:t>02</a:t>
              </a:r>
              <a:endParaRPr lang="en-US" altLang="zh-CN" sz="4000">
                <a:solidFill>
                  <a:schemeClr val="bg1"/>
                </a:solidFill>
                <a:latin typeface="汉仪范笑歌隶书简" panose="02010609000101010101" pitchFamily="49" charset="-122"/>
                <a:ea typeface="汉仪范笑歌隶书简" panose="02010609000101010101" pitchFamily="49" charset="-122"/>
              </a:endParaRPr>
            </a:p>
          </p:txBody>
        </p:sp>
      </p:grpSp>
      <p:grpSp>
        <p:nvGrpSpPr>
          <p:cNvPr id="5" name="组合 4"/>
          <p:cNvGrpSpPr/>
          <p:nvPr/>
        </p:nvGrpSpPr>
        <p:grpSpPr>
          <a:xfrm>
            <a:off x="3835399" y="3984671"/>
            <a:ext cx="753331" cy="707886"/>
            <a:chOff x="3835399" y="3984671"/>
            <a:chExt cx="753331" cy="707886"/>
          </a:xfrm>
        </p:grpSpPr>
        <p:sp>
          <p:nvSpPr>
            <p:cNvPr id="27" name="矩形 26"/>
            <p:cNvSpPr/>
            <p:nvPr/>
          </p:nvSpPr>
          <p:spPr>
            <a:xfrm>
              <a:off x="3835399" y="4113023"/>
              <a:ext cx="753331" cy="470427"/>
            </a:xfrm>
            <a:prstGeom prst="rect">
              <a:avLst/>
            </a:prstGeom>
            <a:solidFill>
              <a:srgbClr val="FF6C61"/>
            </a:solidFill>
            <a:ln w="31750">
              <a:solidFill>
                <a:srgbClr val="FF6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863250" y="3984671"/>
              <a:ext cx="697627" cy="707886"/>
            </a:xfrm>
            <a:prstGeom prst="rect">
              <a:avLst/>
            </a:prstGeom>
            <a:noFill/>
          </p:spPr>
          <p:txBody>
            <a:bodyPr wrap="none" rtlCol="0">
              <a:spAutoFit/>
            </a:bodyPr>
            <a:lstStyle/>
            <a:p>
              <a:r>
                <a:rPr lang="en-US" altLang="zh-CN" sz="4000">
                  <a:solidFill>
                    <a:schemeClr val="bg1"/>
                  </a:solidFill>
                  <a:latin typeface="汉仪范笑歌隶书简" panose="02010609000101010101" pitchFamily="49" charset="-122"/>
                  <a:ea typeface="汉仪范笑歌隶书简" panose="02010609000101010101" pitchFamily="49" charset="-122"/>
                </a:rPr>
                <a:t>03</a:t>
              </a:r>
              <a:endParaRPr lang="en-US" altLang="zh-CN" sz="4000">
                <a:solidFill>
                  <a:schemeClr val="bg1"/>
                </a:solidFill>
                <a:latin typeface="汉仪范笑歌隶书简" panose="02010609000101010101" pitchFamily="49" charset="-122"/>
                <a:ea typeface="汉仪范笑歌隶书简" panose="02010609000101010101" pitchFamily="49" charset="-122"/>
              </a:endParaRPr>
            </a:p>
          </p:txBody>
        </p:sp>
      </p:grpSp>
      <p:grpSp>
        <p:nvGrpSpPr>
          <p:cNvPr id="13" name="组合 12"/>
          <p:cNvGrpSpPr/>
          <p:nvPr/>
        </p:nvGrpSpPr>
        <p:grpSpPr>
          <a:xfrm>
            <a:off x="3835399" y="4753802"/>
            <a:ext cx="753331" cy="707886"/>
            <a:chOff x="3835399" y="4753802"/>
            <a:chExt cx="753331" cy="707886"/>
          </a:xfrm>
        </p:grpSpPr>
        <p:sp>
          <p:nvSpPr>
            <p:cNvPr id="29" name="矩形 28"/>
            <p:cNvSpPr/>
            <p:nvPr/>
          </p:nvSpPr>
          <p:spPr>
            <a:xfrm>
              <a:off x="3835399" y="4875844"/>
              <a:ext cx="753331" cy="470427"/>
            </a:xfrm>
            <a:prstGeom prst="rect">
              <a:avLst/>
            </a:prstGeom>
            <a:solidFill>
              <a:srgbClr val="FF6C61"/>
            </a:solidFill>
            <a:ln w="31750">
              <a:solidFill>
                <a:srgbClr val="FF6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863250" y="4753802"/>
              <a:ext cx="697627" cy="707886"/>
            </a:xfrm>
            <a:prstGeom prst="rect">
              <a:avLst/>
            </a:prstGeom>
            <a:noFill/>
          </p:spPr>
          <p:txBody>
            <a:bodyPr wrap="none" rtlCol="0">
              <a:spAutoFit/>
            </a:bodyPr>
            <a:lstStyle/>
            <a:p>
              <a:r>
                <a:rPr lang="en-US" altLang="zh-CN" sz="4000">
                  <a:solidFill>
                    <a:schemeClr val="bg1"/>
                  </a:solidFill>
                  <a:latin typeface="汉仪范笑歌隶书简" panose="02010609000101010101" pitchFamily="49" charset="-122"/>
                  <a:ea typeface="汉仪范笑歌隶书简" panose="02010609000101010101" pitchFamily="49" charset="-122"/>
                </a:rPr>
                <a:t>04</a:t>
              </a:r>
              <a:endParaRPr lang="en-US" altLang="zh-CN" sz="4000">
                <a:solidFill>
                  <a:schemeClr val="bg1"/>
                </a:solidFill>
                <a:latin typeface="汉仪范笑歌隶书简" panose="02010609000101010101" pitchFamily="49" charset="-122"/>
                <a:ea typeface="汉仪范笑歌隶书简" panose="02010609000101010101" pitchFamily="49" charset="-122"/>
              </a:endParaRPr>
            </a:p>
          </p:txBody>
        </p:sp>
      </p:grpSp>
      <p:grpSp>
        <p:nvGrpSpPr>
          <p:cNvPr id="14" name="组合 13"/>
          <p:cNvGrpSpPr/>
          <p:nvPr/>
        </p:nvGrpSpPr>
        <p:grpSpPr>
          <a:xfrm>
            <a:off x="4809048" y="2522539"/>
            <a:ext cx="3677968" cy="584775"/>
            <a:chOff x="4809048" y="2522539"/>
            <a:chExt cx="3677968" cy="584775"/>
          </a:xfrm>
        </p:grpSpPr>
        <p:sp>
          <p:nvSpPr>
            <p:cNvPr id="9" name="矩形 8"/>
            <p:cNvSpPr/>
            <p:nvPr/>
          </p:nvSpPr>
          <p:spPr>
            <a:xfrm>
              <a:off x="4809048" y="2592152"/>
              <a:ext cx="3677968" cy="470427"/>
            </a:xfrm>
            <a:prstGeom prst="rect">
              <a:avLst/>
            </a:prstGeom>
            <a:noFill/>
            <a:ln w="31750">
              <a:solidFill>
                <a:srgbClr val="FF6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5262047" y="2522539"/>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你好三月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grpSp>
      <p:grpSp>
        <p:nvGrpSpPr>
          <p:cNvPr id="16" name="组合 15"/>
          <p:cNvGrpSpPr/>
          <p:nvPr/>
        </p:nvGrpSpPr>
        <p:grpSpPr>
          <a:xfrm>
            <a:off x="4809048" y="3294485"/>
            <a:ext cx="3677968" cy="584775"/>
            <a:chOff x="4809048" y="3294485"/>
            <a:chExt cx="3677968" cy="584775"/>
          </a:xfrm>
        </p:grpSpPr>
        <p:sp>
          <p:nvSpPr>
            <p:cNvPr id="24" name="矩形 23"/>
            <p:cNvSpPr/>
            <p:nvPr/>
          </p:nvSpPr>
          <p:spPr>
            <a:xfrm>
              <a:off x="4809048" y="3354973"/>
              <a:ext cx="3677968" cy="470427"/>
            </a:xfrm>
            <a:prstGeom prst="rect">
              <a:avLst/>
            </a:prstGeom>
            <a:noFill/>
            <a:ln w="31750">
              <a:solidFill>
                <a:srgbClr val="FF6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5262047" y="3294485"/>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阳春三月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grpSp>
      <p:grpSp>
        <p:nvGrpSpPr>
          <p:cNvPr id="17" name="组合 16"/>
          <p:cNvGrpSpPr/>
          <p:nvPr/>
        </p:nvGrpSpPr>
        <p:grpSpPr>
          <a:xfrm>
            <a:off x="4809048" y="4037083"/>
            <a:ext cx="3677968" cy="584775"/>
            <a:chOff x="4809048" y="4037083"/>
            <a:chExt cx="3677968" cy="584775"/>
          </a:xfrm>
        </p:grpSpPr>
        <p:sp>
          <p:nvSpPr>
            <p:cNvPr id="26" name="矩形 25"/>
            <p:cNvSpPr/>
            <p:nvPr/>
          </p:nvSpPr>
          <p:spPr>
            <a:xfrm>
              <a:off x="4809048" y="4116336"/>
              <a:ext cx="3677968" cy="470427"/>
            </a:xfrm>
            <a:prstGeom prst="rect">
              <a:avLst/>
            </a:prstGeom>
            <a:noFill/>
            <a:ln w="31750">
              <a:solidFill>
                <a:srgbClr val="FF6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5262047" y="4037083"/>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三月春风</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grpSp>
      <p:grpSp>
        <p:nvGrpSpPr>
          <p:cNvPr id="18" name="组合 17"/>
          <p:cNvGrpSpPr/>
          <p:nvPr/>
        </p:nvGrpSpPr>
        <p:grpSpPr>
          <a:xfrm>
            <a:off x="4809048" y="4809029"/>
            <a:ext cx="3677968" cy="584775"/>
            <a:chOff x="4809048" y="4809029"/>
            <a:chExt cx="3677968" cy="584775"/>
          </a:xfrm>
        </p:grpSpPr>
        <p:sp>
          <p:nvSpPr>
            <p:cNvPr id="28" name="矩形 27"/>
            <p:cNvSpPr/>
            <p:nvPr/>
          </p:nvSpPr>
          <p:spPr>
            <a:xfrm>
              <a:off x="4809048" y="4879157"/>
              <a:ext cx="3677968" cy="470427"/>
            </a:xfrm>
            <a:prstGeom prst="rect">
              <a:avLst/>
            </a:prstGeom>
            <a:noFill/>
            <a:ln w="31750">
              <a:solidFill>
                <a:srgbClr val="FF6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5262047" y="4809029"/>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三月如歌</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grpSp>
      <p:pic>
        <p:nvPicPr>
          <p:cNvPr id="39" name="图片 38"/>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a:off x="8920267" y="-622039"/>
            <a:ext cx="3268798" cy="3541198"/>
          </a:xfrm>
          <a:prstGeom prst="rect">
            <a:avLst/>
          </a:prstGeom>
        </p:spPr>
      </p:pic>
      <p:pic>
        <p:nvPicPr>
          <p:cNvPr id="40" name="图片 39"/>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flipH="1">
            <a:off x="0" y="-99228"/>
            <a:ext cx="1920394" cy="2080427"/>
          </a:xfrm>
          <a:prstGeom prst="rect">
            <a:avLst/>
          </a:prstGeom>
        </p:spPr>
      </p:pic>
      <p:pic>
        <p:nvPicPr>
          <p:cNvPr id="41" name="图片 40"/>
          <p:cNvPicPr>
            <a:picLocks noChangeAspect="1"/>
          </p:cNvPicPr>
          <p:nvPr/>
        </p:nvPicPr>
        <p:blipFill>
          <a:blip r:embed="rId4">
            <a:extLst>
              <a:ext uri="{28A0092B-C50C-407E-A947-70E740481C1C}">
                <a14:useLocalDpi xmlns:a14="http://schemas.microsoft.com/office/drawing/2010/main" val="0"/>
              </a:ext>
            </a:extLst>
          </a:blip>
          <a:srcRect l="19792" t="28886" r="19792" b="27775"/>
          <a:stretch>
            <a:fillRect/>
          </a:stretch>
        </p:blipFill>
        <p:spPr>
          <a:xfrm rot="16200000">
            <a:off x="-1350946" y="3821041"/>
            <a:ext cx="4472257" cy="1804325"/>
          </a:xfrm>
          <a:prstGeom prst="rect">
            <a:avLst/>
          </a:prstGeom>
        </p:spPr>
      </p:pic>
      <p:pic>
        <p:nvPicPr>
          <p:cNvPr id="42" name="图片 41"/>
          <p:cNvPicPr>
            <a:picLocks noChangeAspect="1"/>
          </p:cNvPicPr>
          <p:nvPr/>
        </p:nvPicPr>
        <p:blipFill>
          <a:blip r:embed="rId4">
            <a:extLst>
              <a:ext uri="{28A0092B-C50C-407E-A947-70E740481C1C}">
                <a14:useLocalDpi xmlns:a14="http://schemas.microsoft.com/office/drawing/2010/main" val="0"/>
              </a:ext>
            </a:extLst>
          </a:blip>
          <a:srcRect l="44911" t="28886" r="19792" b="27775"/>
          <a:stretch>
            <a:fillRect/>
          </a:stretch>
        </p:blipFill>
        <p:spPr>
          <a:xfrm rot="1800000" flipH="1">
            <a:off x="9204792" y="4796880"/>
            <a:ext cx="3592937" cy="2481122"/>
          </a:xfrm>
          <a:prstGeom prst="rect">
            <a:avLst/>
          </a:prstGeom>
        </p:spPr>
      </p:pic>
      <p:pic>
        <p:nvPicPr>
          <p:cNvPr id="43" name="图片 42"/>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rot="2718781">
            <a:off x="3754551" y="4838258"/>
            <a:ext cx="3741305" cy="4053081"/>
          </a:xfrm>
          <a:prstGeom prst="rect">
            <a:avLst/>
          </a:prstGeom>
        </p:spPr>
      </p:pic>
      <p:pic>
        <p:nvPicPr>
          <p:cNvPr id="44" name="图片 43"/>
          <p:cNvPicPr>
            <a:picLocks noChangeAspect="1"/>
          </p:cNvPicPr>
          <p:nvPr/>
        </p:nvPicPr>
        <p:blipFill>
          <a:blip r:embed="rId5">
            <a:extLst>
              <a:ext uri="{28A0092B-C50C-407E-A947-70E740481C1C}">
                <a14:useLocalDpi xmlns:a14="http://schemas.microsoft.com/office/drawing/2010/main" val="0"/>
              </a:ext>
            </a:extLst>
          </a:blip>
          <a:srcRect l="39167" t="34813" r="40521" b="37777"/>
          <a:stretch>
            <a:fillRect/>
          </a:stretch>
        </p:blipFill>
        <p:spPr>
          <a:xfrm>
            <a:off x="7874695" y="274128"/>
            <a:ext cx="1155700" cy="877147"/>
          </a:xfrm>
          <a:prstGeom prst="rect">
            <a:avLst/>
          </a:prstGeom>
        </p:spPr>
      </p:pic>
    </p:spTree>
  </p:cSld>
  <p:clrMapOvr>
    <a:masterClrMapping/>
  </p:clrMapOvr>
  <mc:AlternateContent>
    <mc:Choice xmlns:p14="http://schemas.microsoft.com/office/powerpoint/2010/main" Requires="p14">
      <p:transition spd="slow" advTm="0" p14:dur="140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3000"/>
                                        <p:tgtEl>
                                          <p:spTgt spid="40"/>
                                        </p:tgtEl>
                                      </p:cBhvr>
                                    </p:animEffect>
                                    <p:anim calcmode="lin" valueType="num">
                                      <p:cBhvr>
                                        <p:cTn id="8" dur="3000" fill="hold"/>
                                        <p:tgtEl>
                                          <p:spTgt spid="40"/>
                                        </p:tgtEl>
                                        <p:attrNameLst>
                                          <p:attrName>ppt_x</p:attrName>
                                        </p:attrNameLst>
                                      </p:cBhvr>
                                      <p:tavLst>
                                        <p:tav tm="0">
                                          <p:val>
                                            <p:strVal val="#ppt_x"/>
                                          </p:val>
                                        </p:tav>
                                        <p:tav tm="100000">
                                          <p:val>
                                            <p:strVal val="#ppt_x"/>
                                          </p:val>
                                        </p:tav>
                                      </p:tavLst>
                                    </p:anim>
                                    <p:anim calcmode="lin" valueType="num">
                                      <p:cBhvr>
                                        <p:cTn id="9" dur="3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3000"/>
                                        <p:tgtEl>
                                          <p:spTgt spid="39"/>
                                        </p:tgtEl>
                                      </p:cBhvr>
                                    </p:animEffect>
                                    <p:anim calcmode="lin" valueType="num">
                                      <p:cBhvr>
                                        <p:cTn id="13" dur="3000" fill="hold"/>
                                        <p:tgtEl>
                                          <p:spTgt spid="39"/>
                                        </p:tgtEl>
                                        <p:attrNameLst>
                                          <p:attrName>ppt_x</p:attrName>
                                        </p:attrNameLst>
                                      </p:cBhvr>
                                      <p:tavLst>
                                        <p:tav tm="0">
                                          <p:val>
                                            <p:strVal val="#ppt_x"/>
                                          </p:val>
                                        </p:tav>
                                        <p:tav tm="100000">
                                          <p:val>
                                            <p:strVal val="#ppt_x"/>
                                          </p:val>
                                        </p:tav>
                                      </p:tavLst>
                                    </p:anim>
                                    <p:anim calcmode="lin" valueType="num">
                                      <p:cBhvr>
                                        <p:cTn id="14" dur="3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3000"/>
                                        <p:tgtEl>
                                          <p:spTgt spid="41"/>
                                        </p:tgtEl>
                                      </p:cBhvr>
                                    </p:animEffect>
                                    <p:anim calcmode="lin" valueType="num">
                                      <p:cBhvr>
                                        <p:cTn id="18" dur="3000" fill="hold"/>
                                        <p:tgtEl>
                                          <p:spTgt spid="41"/>
                                        </p:tgtEl>
                                        <p:attrNameLst>
                                          <p:attrName>ppt_x</p:attrName>
                                        </p:attrNameLst>
                                      </p:cBhvr>
                                      <p:tavLst>
                                        <p:tav tm="0">
                                          <p:val>
                                            <p:strVal val="#ppt_x"/>
                                          </p:val>
                                        </p:tav>
                                        <p:tav tm="100000">
                                          <p:val>
                                            <p:strVal val="#ppt_x"/>
                                          </p:val>
                                        </p:tav>
                                      </p:tavLst>
                                    </p:anim>
                                    <p:anim calcmode="lin" valueType="num">
                                      <p:cBhvr>
                                        <p:cTn id="19" dur="3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3000"/>
                                        <p:tgtEl>
                                          <p:spTgt spid="42"/>
                                        </p:tgtEl>
                                      </p:cBhvr>
                                    </p:animEffect>
                                    <p:anim calcmode="lin" valueType="num">
                                      <p:cBhvr>
                                        <p:cTn id="23" dur="3000" fill="hold"/>
                                        <p:tgtEl>
                                          <p:spTgt spid="42"/>
                                        </p:tgtEl>
                                        <p:attrNameLst>
                                          <p:attrName>ppt_x</p:attrName>
                                        </p:attrNameLst>
                                      </p:cBhvr>
                                      <p:tavLst>
                                        <p:tav tm="0">
                                          <p:val>
                                            <p:strVal val="#ppt_x"/>
                                          </p:val>
                                        </p:tav>
                                        <p:tav tm="100000">
                                          <p:val>
                                            <p:strVal val="#ppt_x"/>
                                          </p:val>
                                        </p:tav>
                                      </p:tavLst>
                                    </p:anim>
                                    <p:anim calcmode="lin" valueType="num">
                                      <p:cBhvr>
                                        <p:cTn id="24" dur="3000" fill="hold"/>
                                        <p:tgtEl>
                                          <p:spTgt spid="4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3000"/>
                                        <p:tgtEl>
                                          <p:spTgt spid="43"/>
                                        </p:tgtEl>
                                      </p:cBhvr>
                                    </p:animEffect>
                                    <p:anim calcmode="lin" valueType="num">
                                      <p:cBhvr>
                                        <p:cTn id="28" dur="3000" fill="hold"/>
                                        <p:tgtEl>
                                          <p:spTgt spid="43"/>
                                        </p:tgtEl>
                                        <p:attrNameLst>
                                          <p:attrName>ppt_x</p:attrName>
                                        </p:attrNameLst>
                                      </p:cBhvr>
                                      <p:tavLst>
                                        <p:tav tm="0">
                                          <p:val>
                                            <p:strVal val="#ppt_x"/>
                                          </p:val>
                                        </p:tav>
                                        <p:tav tm="100000">
                                          <p:val>
                                            <p:strVal val="#ppt_x"/>
                                          </p:val>
                                        </p:tav>
                                      </p:tavLst>
                                    </p:anim>
                                    <p:anim calcmode="lin" valueType="num">
                                      <p:cBhvr>
                                        <p:cTn id="29" dur="3000" fill="hold"/>
                                        <p:tgtEl>
                                          <p:spTgt spid="43"/>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0" presetClass="path" presetSubtype="0" accel="50000" decel="50000" fill="hold" nodeType="withEffect">
                                  <p:stCondLst>
                                    <p:cond delay="0"/>
                                  </p:stCondLst>
                                  <p:childTnLst>
                                    <p:animMotion origin="layout" path="M -0.65742 0.41157 C -0.64128 0.34537 -0.65742 0.40625 -0.64297 0.3618 C -0.64089 0.35532 -0.63945 0.34814 -0.63737 0.34189 C -0.63607 0.33819 -0.63425 0.33518 -0.63281 0.33194 C -0.63021 0.32523 -0.628 0.31805 -0.625 0.31203 C -0.61901 0.29953 -0.61276 0.28726 -0.60599 0.27615 C -0.60039 0.26689 -0.57656 0.23148 -0.56576 0.21643 C -0.5444 0.18703 -0.56016 0.20856 -0.54336 0.18865 C -0.54063 0.18541 -0.53828 0.18148 -0.53542 0.1787 C -0.53372 0.17685 -0.53164 0.17615 -0.52982 0.17453 C -0.52201 0.16828 -0.51419 0.16134 -0.50638 0.15462 C -0.50365 0.15254 -0.4888 0.14143 -0.48737 0.14074 C -0.4806 0.13773 -0.48438 0.13935 -0.47617 0.1368 C -0.47018 0.13819 -0.46419 0.13912 -0.4582 0.14074 C -0.45547 0.14166 -0.44935 0.14444 -0.44596 0.14675 C -0.44401 0.14814 -0.44219 0.14976 -0.44037 0.15069 C -0.43737 0.15231 -0.43138 0.15462 -0.43138 0.15462 C -0.43099 0.15671 -0.4306 0.15856 -0.43021 0.16064 C -0.42591 0.19166 -0.43659 0.1699 -0.39336 0.17453 L -0.34297 0.16875 C -0.33841 0.16805 -0.33203 0.16365 -0.32839 0.16064 C -0.32643 0.15902 -0.32487 0.15601 -0.32279 0.15462 C -0.3207 0.15347 -0.31836 0.15347 -0.31602 0.15277 C -0.31159 0.14884 -0.30729 0.14398 -0.3026 0.14074 C -0.29935 0.13865 -0.28919 0.13217 -0.28581 0.12893 C -0.28425 0.12731 -0.28294 0.12453 -0.28138 0.12291 C -0.27956 0.12106 -0.2776 0.12037 -0.27578 0.11898 C -0.2724 0.11643 -0.26901 0.11365 -0.26576 0.11087 C -0.25547 0.10254 -0.26393 0.10648 -0.2444 0.09513 C -0.24102 0.09305 -0.23763 0.09166 -0.23438 0.08912 C -0.2168 0.07546 -0.23828 0.08449 -0.21315 0.07708 L -0.16276 0.07916 C -0.16042 0.07916 -0.15833 0.08101 -0.15599 0.08101 C -0.13659 0.08101 -0.11719 0.07986 -0.09779 0.07916 C -0.0944 0.07708 -0.09102 0.07569 -0.08776 0.07314 C -0.08568 0.07152 -0.08412 0.06898 -0.08216 0.06712 C -0.07956 0.06481 -0.07682 0.06342 -0.07422 0.06111 C -0.06979 0.0574 -0.06484 0.05462 -0.06081 0.0493 C -0.05625 0.04305 -0.05599 0.04236 -0.05078 0.03726 C -0.04857 0.03518 -0.04635 0.03287 -0.04401 0.03125 C -0.04232 0.03009 -0.04037 0.03009 -0.03841 0.02939 C -0.03659 0.02662 -0.03503 0.02337 -0.03281 0.02129 C -0.02682 0.01597 -0.02318 0.01574 -0.01719 0.01342 C -0.01576 0.01296 -0.01419 0.01203 -0.01276 0.01134 C -0.00859 0.00648 -0.00925 0.00671 -0.00378 0.00347 C -0.00234 0.00254 0.00078 0.00162 0.00078 0.00162" pathEditMode="relative" ptsTypes="AAAAAAAAAAAAAAAAAAAAAAAAAAAAAAAAAAAAAAAAAAAAAA">
                                      <p:cBhvr>
                                        <p:cTn id="35" dur="2000" fill="hold"/>
                                        <p:tgtEl>
                                          <p:spTgt spid="44"/>
                                        </p:tgtEl>
                                        <p:attrNameLst>
                                          <p:attrName>ppt_x</p:attrName>
                                          <p:attrName>ppt_y</p:attrName>
                                        </p:attrNameLst>
                                      </p:cBhvr>
                                    </p:animMotion>
                                  </p:childTnLst>
                                </p:cTn>
                              </p:par>
                            </p:childTnLst>
                          </p:cTn>
                        </p:par>
                        <p:par>
                          <p:cTn id="36" fill="hold" nodeType="afterGroup">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6000"/>
                            </p:stCondLst>
                            <p:childTnLst>
                              <p:par>
                                <p:cTn id="53" presetID="53" presetClass="entr" presetSubtype="16"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nodeType="afterGroup">
                            <p:stCondLst>
                              <p:cond delay="6500"/>
                            </p:stCondLst>
                            <p:childTnLst>
                              <p:par>
                                <p:cTn id="59" presetID="42"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7500"/>
                            </p:stCondLst>
                            <p:childTnLst>
                              <p:par>
                                <p:cTn id="65" presetID="53" presetClass="entr" presetSubtype="16"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par>
                          <p:cTn id="70" fill="hold" nodeType="afterGroup">
                            <p:stCondLst>
                              <p:cond delay="8000"/>
                            </p:stCondLst>
                            <p:childTnLst>
                              <p:par>
                                <p:cTn id="71" presetID="42" presetClass="entr" presetSubtype="0"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9000"/>
                            </p:stCondLst>
                            <p:childTnLst>
                              <p:par>
                                <p:cTn id="77" presetID="53" presetClass="entr" presetSubtype="16"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fill="hold"/>
                                        <p:tgtEl>
                                          <p:spTgt spid="5"/>
                                        </p:tgtEl>
                                        <p:attrNameLst>
                                          <p:attrName>ppt_w</p:attrName>
                                        </p:attrNameLst>
                                      </p:cBhvr>
                                      <p:tavLst>
                                        <p:tav tm="0">
                                          <p:val>
                                            <p:fltVal val="0"/>
                                          </p:val>
                                        </p:tav>
                                        <p:tav tm="100000">
                                          <p:val>
                                            <p:strVal val="#ppt_w"/>
                                          </p:val>
                                        </p:tav>
                                      </p:tavLst>
                                    </p:anim>
                                    <p:anim calcmode="lin" valueType="num">
                                      <p:cBhvr>
                                        <p:cTn id="80" dur="500" fill="hold"/>
                                        <p:tgtEl>
                                          <p:spTgt spid="5"/>
                                        </p:tgtEl>
                                        <p:attrNameLst>
                                          <p:attrName>ppt_h</p:attrName>
                                        </p:attrNameLst>
                                      </p:cBhvr>
                                      <p:tavLst>
                                        <p:tav tm="0">
                                          <p:val>
                                            <p:fltVal val="0"/>
                                          </p:val>
                                        </p:tav>
                                        <p:tav tm="100000">
                                          <p:val>
                                            <p:strVal val="#ppt_h"/>
                                          </p:val>
                                        </p:tav>
                                      </p:tavLst>
                                    </p:anim>
                                    <p:animEffect transition="in" filter="fade">
                                      <p:cBhvr>
                                        <p:cTn id="81" dur="500"/>
                                        <p:tgtEl>
                                          <p:spTgt spid="5"/>
                                        </p:tgtEl>
                                      </p:cBhvr>
                                    </p:animEffect>
                                  </p:childTnLst>
                                </p:cTn>
                              </p:par>
                            </p:childTnLst>
                          </p:cTn>
                        </p:par>
                        <p:par>
                          <p:cTn id="82" fill="hold" nodeType="afterGroup">
                            <p:stCondLst>
                              <p:cond delay="9500"/>
                            </p:stCondLst>
                            <p:childTnLst>
                              <p:par>
                                <p:cTn id="83" presetID="42"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childTnLst>
                          </p:cTn>
                        </p:par>
                        <p:par>
                          <p:cTn id="88" fill="hold" nodeType="afterGroup">
                            <p:stCondLst>
                              <p:cond delay="10500"/>
                            </p:stCondLst>
                            <p:childTnLst>
                              <p:par>
                                <p:cTn id="89" presetID="53" presetClass="entr" presetSubtype="16"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p:cTn id="91" dur="500" fill="hold"/>
                                        <p:tgtEl>
                                          <p:spTgt spid="13"/>
                                        </p:tgtEl>
                                        <p:attrNameLst>
                                          <p:attrName>ppt_w</p:attrName>
                                        </p:attrNameLst>
                                      </p:cBhvr>
                                      <p:tavLst>
                                        <p:tav tm="0">
                                          <p:val>
                                            <p:fltVal val="0"/>
                                          </p:val>
                                        </p:tav>
                                        <p:tav tm="100000">
                                          <p:val>
                                            <p:strVal val="#ppt_w"/>
                                          </p:val>
                                        </p:tav>
                                      </p:tavLst>
                                    </p:anim>
                                    <p:anim calcmode="lin" valueType="num">
                                      <p:cBhvr>
                                        <p:cTn id="92" dur="500" fill="hold"/>
                                        <p:tgtEl>
                                          <p:spTgt spid="13"/>
                                        </p:tgtEl>
                                        <p:attrNameLst>
                                          <p:attrName>ppt_h</p:attrName>
                                        </p:attrNameLst>
                                      </p:cBhvr>
                                      <p:tavLst>
                                        <p:tav tm="0">
                                          <p:val>
                                            <p:fltVal val="0"/>
                                          </p:val>
                                        </p:tav>
                                        <p:tav tm="100000">
                                          <p:val>
                                            <p:strVal val="#ppt_h"/>
                                          </p:val>
                                        </p:tav>
                                      </p:tavLst>
                                    </p:anim>
                                    <p:animEffect transition="in" filter="fade">
                                      <p:cBhvr>
                                        <p:cTn id="93" dur="500"/>
                                        <p:tgtEl>
                                          <p:spTgt spid="13"/>
                                        </p:tgtEl>
                                      </p:cBhvr>
                                    </p:animEffect>
                                  </p:childTnLst>
                                </p:cTn>
                              </p:par>
                            </p:childTnLst>
                          </p:cTn>
                        </p:par>
                        <p:par>
                          <p:cTn id="94" fill="hold" nodeType="afterGroup">
                            <p:stCondLst>
                              <p:cond delay="11000"/>
                            </p:stCondLst>
                            <p:childTnLst>
                              <p:par>
                                <p:cTn id="95" presetID="42" presetClass="entr" presetSubtype="0"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1000"/>
                                        <p:tgtEl>
                                          <p:spTgt spid="18"/>
                                        </p:tgtEl>
                                      </p:cBhvr>
                                    </p:animEffect>
                                    <p:anim calcmode="lin" valueType="num">
                                      <p:cBhvr>
                                        <p:cTn id="98" dur="1000" fill="hold"/>
                                        <p:tgtEl>
                                          <p:spTgt spid="18"/>
                                        </p:tgtEl>
                                        <p:attrNameLst>
                                          <p:attrName>ppt_x</p:attrName>
                                        </p:attrNameLst>
                                      </p:cBhvr>
                                      <p:tavLst>
                                        <p:tav tm="0">
                                          <p:val>
                                            <p:strVal val="#ppt_x"/>
                                          </p:val>
                                        </p:tav>
                                        <p:tav tm="100000">
                                          <p:val>
                                            <p:strVal val="#ppt_x"/>
                                          </p:val>
                                        </p:tav>
                                      </p:tavLst>
                                    </p:anim>
                                    <p:anim calcmode="lin" valueType="num">
                                      <p:cBhvr>
                                        <p:cTn id="9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三月如歌</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32000" y="719666"/>
            <a:ext cx="8128000" cy="5418667"/>
          </a:xfrm>
          <a:prstGeom prst="rect">
            <a:avLst/>
          </a:prstGeom>
          <a:noFill/>
          <a:ln>
            <a:noFill/>
          </a:ln>
        </p:spPr>
        <p:txBody>
          <a:bodyPr/>
          <a:lstStyle/>
          <a:p/>
        </p:txBody>
      </p:sp>
      <p:sp>
        <p:nvSpPr>
          <p:cNvPr id="11" name="矩形: 圆角 10"/>
          <p:cNvSpPr/>
          <p:nvPr/>
        </p:nvSpPr>
        <p:spPr>
          <a:xfrm>
            <a:off x="2032000" y="910842"/>
            <a:ext cx="8128000" cy="2438400"/>
          </a:xfrm>
          <a:prstGeom prst="roundRect">
            <a:avLst>
              <a:gd name="adj" fmla="val 1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pic>
        <p:nvPicPr>
          <p:cNvPr id="50" name="图片 4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8515" y="1672103"/>
            <a:ext cx="2706228" cy="1820704"/>
          </a:xfrm>
          <a:prstGeom prst="rect">
            <a:avLst/>
          </a:prstGeom>
        </p:spPr>
      </p:pic>
      <p:sp>
        <p:nvSpPr>
          <p:cNvPr id="51" name="矩形 50"/>
          <p:cNvSpPr/>
          <p:nvPr/>
        </p:nvSpPr>
        <p:spPr>
          <a:xfrm>
            <a:off x="1170432" y="1672103"/>
            <a:ext cx="3440084" cy="3704568"/>
          </a:xfrm>
          <a:prstGeom prst="rect">
            <a:avLst/>
          </a:prstGeom>
          <a:solidFill>
            <a:srgbClr val="FF6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latin typeface="微软雅黑" panose="020b0503020204020204" pitchFamily="34" charset="-122"/>
              <a:ea typeface="微软雅黑" panose="020b0503020204020204" pitchFamily="34" charset="-122"/>
            </a:endParaRPr>
          </a:p>
        </p:txBody>
      </p:sp>
      <p:pic>
        <p:nvPicPr>
          <p:cNvPr id="52" name="图片 5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1087" y="1672103"/>
            <a:ext cx="2731056" cy="1820704"/>
          </a:xfrm>
          <a:prstGeom prst="rect">
            <a:avLst/>
          </a:prstGeom>
        </p:spPr>
      </p:pic>
      <p:sp>
        <p:nvSpPr>
          <p:cNvPr id="53" name="文本框 6"/>
          <p:cNvSpPr txBox="1">
            <a:spLocks noChangeArrowheads="1"/>
          </p:cNvSpPr>
          <p:nvPr/>
        </p:nvSpPr>
        <p:spPr bwMode="auto">
          <a:xfrm>
            <a:off x="2458961" y="3042034"/>
            <a:ext cx="25120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r>
              <a:rPr lang="zh-CN" altLang="zh-CN" sz="1400" b="1">
                <a:solidFill>
                  <a:srgbClr val="FF6C61"/>
                </a:solidFill>
                <a:latin typeface="微软雅黑" panose="020b0503020204020204" pitchFamily="34" charset="-122"/>
                <a:ea typeface="微软雅黑" panose="020b0503020204020204" pitchFamily="34" charset="-122"/>
              </a:rPr>
              <a:t>点击添加标题</a:t>
            </a:r>
            <a:endParaRPr lang="zh-CN" altLang="zh-CN" sz="1400">
              <a:solidFill>
                <a:srgbClr val="FF6C61"/>
              </a:solidFill>
              <a:latin typeface="微软雅黑" panose="020b0503020204020204" pitchFamily="34" charset="-122"/>
              <a:ea typeface="微软雅黑" panose="020b0503020204020204" pitchFamily="34" charset="-122"/>
            </a:endParaRPr>
          </a:p>
        </p:txBody>
      </p:sp>
      <p:sp>
        <p:nvSpPr>
          <p:cNvPr id="54" name="矩形 53"/>
          <p:cNvSpPr/>
          <p:nvPr/>
        </p:nvSpPr>
        <p:spPr>
          <a:xfrm>
            <a:off x="1482487" y="3422331"/>
            <a:ext cx="3051685" cy="824200"/>
          </a:xfrm>
          <a:prstGeom prst="rect">
            <a:avLst/>
          </a:prstGeom>
        </p:spPr>
        <p:txBody>
          <a:bodyPr wrap="square">
            <a:spAutoFit/>
          </a:bodyPr>
          <a:lstStyle/>
          <a:p>
            <a:pPr>
              <a:lnSpc>
                <a:spcPct val="150000"/>
              </a:lnSpc>
            </a:pP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1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5" name="图片 54"/>
          <p:cNvPicPr>
            <a:picLocks noChangeAspect="1"/>
          </p:cNvPicPr>
          <p:nvPr/>
        </p:nvPicPr>
        <p:blipFill>
          <a:blip r:embed="rId7">
            <a:extLst>
              <a:ext uri="{28A0092B-C50C-407E-A947-70E740481C1C}">
                <a14:useLocalDpi xmlns:a14="http://schemas.microsoft.com/office/drawing/2010/main" val="0"/>
              </a:ext>
            </a:extLst>
          </a:blip>
          <a:srcRect t="16680" b="25939"/>
          <a:stretch>
            <a:fillRect/>
          </a:stretch>
        </p:blipFill>
        <p:spPr>
          <a:xfrm>
            <a:off x="4665559" y="3660757"/>
            <a:ext cx="5546584" cy="1715913"/>
          </a:xfrm>
          <a:prstGeom prst="rect">
            <a:avLst/>
          </a:prstGeom>
        </p:spPr>
      </p:pic>
      <p:grpSp>
        <p:nvGrpSpPr>
          <p:cNvPr id="56" name="Group 124"/>
          <p:cNvGrpSpPr/>
          <p:nvPr/>
        </p:nvGrpSpPr>
        <p:grpSpPr>
          <a:xfrm>
            <a:off x="2723672" y="2278055"/>
            <a:ext cx="758225" cy="637890"/>
            <a:chOff x="5368132" y="2625725"/>
            <a:chExt cx="465138" cy="391319"/>
          </a:xfrm>
          <a:solidFill>
            <a:schemeClr val="bg1"/>
          </a:solidFill>
        </p:grpSpPr>
        <p:sp>
          <p:nvSpPr>
            <p:cNvPr id="57" name="AutoShape 120"/>
            <p:cNvSpPr/>
            <p:nvPr/>
          </p:nvSpPr>
          <p:spPr bwMode="auto">
            <a:xfrm>
              <a:off x="5484813" y="2727325"/>
              <a:ext cx="231775" cy="2317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6C6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58" name="AutoShape 121"/>
            <p:cNvSpPr/>
            <p:nvPr/>
          </p:nvSpPr>
          <p:spPr bwMode="auto">
            <a:xfrm>
              <a:off x="5542757" y="2785269"/>
              <a:ext cx="65088" cy="650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6C6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sp>
          <p:nvSpPr>
            <p:cNvPr id="59" name="AutoShape 122"/>
            <p:cNvSpPr/>
            <p:nvPr/>
          </p:nvSpPr>
          <p:spPr bwMode="auto">
            <a:xfrm>
              <a:off x="5368132" y="2625725"/>
              <a:ext cx="465138" cy="39131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6C61"/>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sym typeface="Gill Sans" charset="0"/>
              </a:endParaRPr>
            </a:p>
          </p:txBody>
        </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randombar(horizontal)">
                                      <p:cBhvr>
                                        <p:cTn id="10" dur="500"/>
                                        <p:tgtEl>
                                          <p:spTgt spid="52"/>
                                        </p:tgtEl>
                                      </p:cBhvr>
                                    </p:animEffect>
                                  </p:childTnLst>
                                </p:cTn>
                              </p:par>
                              <p:par>
                                <p:cTn id="11" presetID="14" presetClass="entr" presetSubtype="1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randombar(horizontal)">
                                      <p:cBhvr>
                                        <p:cTn id="13" dur="500"/>
                                        <p:tgtEl>
                                          <p:spTgt spid="55"/>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base">
                                        <p:cTn id="29" dur="500" fill="hold"/>
                                        <p:tgtEl>
                                          <p:spTgt spid="53"/>
                                        </p:tgtEl>
                                        <p:attrNameLst>
                                          <p:attrName>ppt_x</p:attrName>
                                        </p:attrNameLst>
                                      </p:cBhvr>
                                      <p:tavLst>
                                        <p:tav tm="0">
                                          <p:val>
                                            <p:strVal val="#ppt_x"/>
                                          </p:val>
                                        </p:tav>
                                        <p:tav tm="100000">
                                          <p:val>
                                            <p:strVal val="#ppt_x"/>
                                          </p:val>
                                        </p:tav>
                                      </p:tavLst>
                                    </p:anim>
                                    <p:anim calcmode="lin" valueType="num">
                                      <p:cBhvr additive="base">
                                        <p:cTn id="30" dur="500" fill="hold"/>
                                        <p:tgtEl>
                                          <p:spTgt spid="5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ppt_x"/>
                                          </p:val>
                                        </p:tav>
                                        <p:tav tm="100000">
                                          <p:val>
                                            <p:strVal val="#ppt_x"/>
                                          </p:val>
                                        </p:tav>
                                      </p:tavLst>
                                    </p:anim>
                                    <p:anim calcmode="lin" valueType="num">
                                      <p:cBhvr additive="base">
                                        <p:cTn id="3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p:bldP spid="5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三月如歌</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32000" y="719666"/>
            <a:ext cx="8128000" cy="5418667"/>
          </a:xfrm>
          <a:prstGeom prst="rect">
            <a:avLst/>
          </a:prstGeom>
          <a:noFill/>
          <a:ln>
            <a:noFill/>
          </a:ln>
        </p:spPr>
        <p:txBody>
          <a:bodyPr/>
          <a:lstStyle/>
          <a:p/>
        </p:txBody>
      </p:sp>
      <p:sp>
        <p:nvSpPr>
          <p:cNvPr id="11" name="矩形: 圆角 10"/>
          <p:cNvSpPr/>
          <p:nvPr/>
        </p:nvSpPr>
        <p:spPr>
          <a:xfrm>
            <a:off x="2032000" y="910842"/>
            <a:ext cx="8128000" cy="2438400"/>
          </a:xfrm>
          <a:prstGeom prst="roundRect">
            <a:avLst>
              <a:gd name="adj" fmla="val 1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grpSp>
        <p:nvGrpSpPr>
          <p:cNvPr id="44" name="组合 43"/>
          <p:cNvGrpSpPr/>
          <p:nvPr/>
        </p:nvGrpSpPr>
        <p:grpSpPr>
          <a:xfrm>
            <a:off x="4070869" y="2041341"/>
            <a:ext cx="1910906" cy="1569592"/>
            <a:chOff x="3963400" y="2194479"/>
            <a:chExt cx="1910906" cy="1569592"/>
          </a:xfrm>
          <a:blipFill dpi="0" rotWithShape="1">
            <a:blip r:embed="rId5">
              <a:extLst>
                <a:ext uri="{28A0092B-C50C-407E-A947-70E740481C1C}">
                  <a14:useLocalDpi xmlns:a14="http://schemas.microsoft.com/office/drawing/2010/main" val="0"/>
                </a:ext>
              </a:extLst>
            </a:blip>
            <a:stretch>
              <a:fillRect/>
            </a:stretch>
          </a:blipFill>
        </p:grpSpPr>
        <p:sp>
          <p:nvSpPr>
            <p:cNvPr id="45" name="任意多边形 40"/>
            <p:cNvSpPr/>
            <p:nvPr/>
          </p:nvSpPr>
          <p:spPr>
            <a:xfrm rot="5400000">
              <a:off x="4134057" y="2023822"/>
              <a:ext cx="1569592" cy="1910906"/>
            </a:xfrm>
            <a:custGeom>
              <a:gdLst>
                <a:gd name="connsiteX0" fmla="*/ 0 w 1569592"/>
                <a:gd name="connsiteY0" fmla="*/ 0 h 1910906"/>
                <a:gd name="connsiteX1" fmla="*/ 1569592 w 1569592"/>
                <a:gd name="connsiteY1" fmla="*/ 0 h 1910906"/>
                <a:gd name="connsiteX2" fmla="*/ 1569592 w 1569592"/>
                <a:gd name="connsiteY2" fmla="*/ 1588692 h 1910906"/>
                <a:gd name="connsiteX3" fmla="*/ 798339 w 1569592"/>
                <a:gd name="connsiteY3" fmla="*/ 1910906 h 1910906"/>
                <a:gd name="connsiteX4" fmla="*/ 0 w 1569592"/>
                <a:gd name="connsiteY4" fmla="*/ 0 h 1910906"/>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69592" h="1910905">
                  <a:moveTo>
                    <a:pt x="0" y="0"/>
                  </a:moveTo>
                  <a:lnTo>
                    <a:pt x="1569592" y="0"/>
                  </a:lnTo>
                  <a:lnTo>
                    <a:pt x="1569592" y="1588692"/>
                  </a:lnTo>
                  <a:lnTo>
                    <a:pt x="798339" y="19109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sp>
          <p:nvSpPr>
            <p:cNvPr id="46" name="文本框 45"/>
            <p:cNvSpPr txBox="1"/>
            <p:nvPr/>
          </p:nvSpPr>
          <p:spPr>
            <a:xfrm>
              <a:off x="4716455" y="2806700"/>
              <a:ext cx="965200" cy="769441"/>
            </a:xfrm>
            <a:prstGeom prst="rect">
              <a:avLst/>
            </a:prstGeom>
            <a:grpFill/>
          </p:spPr>
          <p:txBody>
            <a:bodyPr wrap="square" rtlCol="0">
              <a:spAutoFit/>
            </a:bodyPr>
            <a:lstStyle/>
            <a:p>
              <a:pPr algn="ctr"/>
              <a:endParaRPr lang="zh-CN" altLang="en-US" sz="4400" b="1">
                <a:solidFill>
                  <a:srgbClr val="FF6C61"/>
                </a:solidFill>
              </a:endParaRPr>
            </a:p>
          </p:txBody>
        </p:sp>
      </p:grpSp>
      <p:grpSp>
        <p:nvGrpSpPr>
          <p:cNvPr id="47" name="组合 46"/>
          <p:cNvGrpSpPr/>
          <p:nvPr/>
        </p:nvGrpSpPr>
        <p:grpSpPr>
          <a:xfrm>
            <a:off x="6027495" y="1700027"/>
            <a:ext cx="1569590" cy="1910906"/>
            <a:chOff x="5920026" y="1853165"/>
            <a:chExt cx="1569590" cy="1910906"/>
          </a:xfrm>
          <a:blipFill dpi="0" rotWithShape="1">
            <a:blip r:embed="rId6">
              <a:extLst>
                <a:ext uri="{28A0092B-C50C-407E-A947-70E740481C1C}">
                  <a14:useLocalDpi xmlns:a14="http://schemas.microsoft.com/office/drawing/2010/main" val="0"/>
                </a:ext>
              </a:extLst>
            </a:blip>
            <a:stretch>
              <a:fillRect/>
            </a:stretch>
          </a:blipFill>
        </p:grpSpPr>
        <p:sp>
          <p:nvSpPr>
            <p:cNvPr id="48" name="任意多边形 43"/>
            <p:cNvSpPr/>
            <p:nvPr/>
          </p:nvSpPr>
          <p:spPr>
            <a:xfrm rot="5400000">
              <a:off x="5749368" y="2023823"/>
              <a:ext cx="1910906" cy="1569590"/>
            </a:xfrm>
            <a:custGeom>
              <a:gdLst>
                <a:gd name="connsiteX0" fmla="*/ 0 w 1910906"/>
                <a:gd name="connsiteY0" fmla="*/ 798337 h 1569590"/>
                <a:gd name="connsiteX1" fmla="*/ 1910906 w 1910906"/>
                <a:gd name="connsiteY1" fmla="*/ 0 h 1569590"/>
                <a:gd name="connsiteX2" fmla="*/ 1910906 w 1910906"/>
                <a:gd name="connsiteY2" fmla="*/ 1569590 h 1569590"/>
                <a:gd name="connsiteX3" fmla="*/ 322214 w 1910906"/>
                <a:gd name="connsiteY3" fmla="*/ 1569590 h 1569590"/>
                <a:gd name="connsiteX4" fmla="*/ 0 w 1910906"/>
                <a:gd name="connsiteY4" fmla="*/ 798337 h 156959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10905" h="1569590">
                  <a:moveTo>
                    <a:pt x="0" y="798337"/>
                  </a:moveTo>
                  <a:lnTo>
                    <a:pt x="1910906" y="0"/>
                  </a:lnTo>
                  <a:lnTo>
                    <a:pt x="1910906" y="1569590"/>
                  </a:lnTo>
                  <a:lnTo>
                    <a:pt x="322214" y="1569590"/>
                  </a:lnTo>
                  <a:lnTo>
                    <a:pt x="0" y="7983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sp>
          <p:nvSpPr>
            <p:cNvPr id="49" name="文本框 48"/>
            <p:cNvSpPr txBox="1"/>
            <p:nvPr/>
          </p:nvSpPr>
          <p:spPr>
            <a:xfrm>
              <a:off x="6057900" y="2806700"/>
              <a:ext cx="965200" cy="769441"/>
            </a:xfrm>
            <a:prstGeom prst="rect">
              <a:avLst/>
            </a:prstGeom>
            <a:grpFill/>
          </p:spPr>
          <p:txBody>
            <a:bodyPr wrap="square" rtlCol="0">
              <a:spAutoFit/>
            </a:bodyPr>
            <a:lstStyle/>
            <a:p>
              <a:pPr algn="ctr"/>
              <a:endParaRPr lang="zh-CN" altLang="en-US" sz="4400" b="1">
                <a:solidFill>
                  <a:srgbClr val="FF6C61"/>
                </a:solidFill>
              </a:endParaRPr>
            </a:p>
          </p:txBody>
        </p:sp>
      </p:grpSp>
      <p:grpSp>
        <p:nvGrpSpPr>
          <p:cNvPr id="50" name="组合 49"/>
          <p:cNvGrpSpPr/>
          <p:nvPr/>
        </p:nvGrpSpPr>
        <p:grpSpPr>
          <a:xfrm>
            <a:off x="4412184" y="3656653"/>
            <a:ext cx="1569591" cy="1910905"/>
            <a:chOff x="4304715" y="3809791"/>
            <a:chExt cx="1569591" cy="1910905"/>
          </a:xfrm>
          <a:blipFill dpi="0" rotWithShape="1">
            <a:blip r:embed="rId7">
              <a:extLst>
                <a:ext uri="{28A0092B-C50C-407E-A947-70E740481C1C}">
                  <a14:useLocalDpi xmlns:a14="http://schemas.microsoft.com/office/drawing/2010/main" val="0"/>
                </a:ext>
              </a:extLst>
            </a:blip>
            <a:stretch>
              <a:fillRect/>
            </a:stretch>
          </a:blipFill>
        </p:grpSpPr>
        <p:sp>
          <p:nvSpPr>
            <p:cNvPr id="51" name="任意多边形 46"/>
            <p:cNvSpPr/>
            <p:nvPr/>
          </p:nvSpPr>
          <p:spPr>
            <a:xfrm rot="5400000">
              <a:off x="4134058" y="3980448"/>
              <a:ext cx="1910905" cy="1569591"/>
            </a:xfrm>
            <a:custGeom>
              <a:gdLst>
                <a:gd name="connsiteX0" fmla="*/ 0 w 1910905"/>
                <a:gd name="connsiteY0" fmla="*/ 1569591 h 1569591"/>
                <a:gd name="connsiteX1" fmla="*/ 0 w 1910905"/>
                <a:gd name="connsiteY1" fmla="*/ 0 h 1569591"/>
                <a:gd name="connsiteX2" fmla="*/ 1588691 w 1910905"/>
                <a:gd name="connsiteY2" fmla="*/ 0 h 1569591"/>
                <a:gd name="connsiteX3" fmla="*/ 1910905 w 1910905"/>
                <a:gd name="connsiteY3" fmla="*/ 771253 h 1569591"/>
                <a:gd name="connsiteX4" fmla="*/ 0 w 1910905"/>
                <a:gd name="connsiteY4" fmla="*/ 1569591 h 1569591"/>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10905" h="1569591">
                  <a:moveTo>
                    <a:pt x="0" y="1569591"/>
                  </a:moveTo>
                  <a:lnTo>
                    <a:pt x="0" y="0"/>
                  </a:lnTo>
                  <a:lnTo>
                    <a:pt x="1588691" y="0"/>
                  </a:lnTo>
                  <a:lnTo>
                    <a:pt x="1910905" y="771253"/>
                  </a:lnTo>
                  <a:lnTo>
                    <a:pt x="0" y="15695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sp>
          <p:nvSpPr>
            <p:cNvPr id="52" name="文本框 51"/>
            <p:cNvSpPr txBox="1"/>
            <p:nvPr/>
          </p:nvSpPr>
          <p:spPr>
            <a:xfrm>
              <a:off x="4716455" y="4064000"/>
              <a:ext cx="965200" cy="769441"/>
            </a:xfrm>
            <a:prstGeom prst="rect">
              <a:avLst/>
            </a:prstGeom>
            <a:grpFill/>
          </p:spPr>
          <p:txBody>
            <a:bodyPr wrap="square" rtlCol="0">
              <a:spAutoFit/>
            </a:bodyPr>
            <a:lstStyle/>
            <a:p>
              <a:pPr algn="ctr"/>
              <a:endParaRPr lang="zh-CN" altLang="en-US" sz="4400" b="1">
                <a:solidFill>
                  <a:srgbClr val="FF6C61"/>
                </a:solidFill>
              </a:endParaRPr>
            </a:p>
          </p:txBody>
        </p:sp>
      </p:grpSp>
      <p:grpSp>
        <p:nvGrpSpPr>
          <p:cNvPr id="53" name="组合 52"/>
          <p:cNvGrpSpPr/>
          <p:nvPr/>
        </p:nvGrpSpPr>
        <p:grpSpPr>
          <a:xfrm>
            <a:off x="6027494" y="3656653"/>
            <a:ext cx="1910905" cy="1569590"/>
            <a:chOff x="5920025" y="3809791"/>
            <a:chExt cx="1910905" cy="1569590"/>
          </a:xfrm>
          <a:blipFill dpi="0" rotWithShape="1">
            <a:blip r:embed="rId8">
              <a:extLst>
                <a:ext uri="{28A0092B-C50C-407E-A947-70E740481C1C}">
                  <a14:useLocalDpi xmlns:a14="http://schemas.microsoft.com/office/drawing/2010/main" val="0"/>
                </a:ext>
              </a:extLst>
            </a:blip>
            <a:stretch>
              <a:fillRect/>
            </a:stretch>
          </a:blipFill>
        </p:grpSpPr>
        <p:sp>
          <p:nvSpPr>
            <p:cNvPr id="54" name="任意多边形 49"/>
            <p:cNvSpPr/>
            <p:nvPr/>
          </p:nvSpPr>
          <p:spPr>
            <a:xfrm rot="5400000">
              <a:off x="6090683" y="3639133"/>
              <a:ext cx="1569590" cy="1910905"/>
            </a:xfrm>
            <a:custGeom>
              <a:gdLst>
                <a:gd name="connsiteX0" fmla="*/ 0 w 1569590"/>
                <a:gd name="connsiteY0" fmla="*/ 1910905 h 1910905"/>
                <a:gd name="connsiteX1" fmla="*/ 0 w 1569590"/>
                <a:gd name="connsiteY1" fmla="*/ 322214 h 1910905"/>
                <a:gd name="connsiteX2" fmla="*/ 771253 w 1569590"/>
                <a:gd name="connsiteY2" fmla="*/ 0 h 1910905"/>
                <a:gd name="connsiteX3" fmla="*/ 1569590 w 1569590"/>
                <a:gd name="connsiteY3" fmla="*/ 1910905 h 1910905"/>
                <a:gd name="connsiteX4" fmla="*/ 0 w 1569590"/>
                <a:gd name="connsiteY4" fmla="*/ 1910905 h 19109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1569590" h="1910905">
                  <a:moveTo>
                    <a:pt x="0" y="1910905"/>
                  </a:moveTo>
                  <a:lnTo>
                    <a:pt x="0" y="322214"/>
                  </a:lnTo>
                  <a:lnTo>
                    <a:pt x="771253" y="0"/>
                  </a:lnTo>
                  <a:lnTo>
                    <a:pt x="1569590" y="1910905"/>
                  </a:lnTo>
                  <a:lnTo>
                    <a:pt x="0" y="191090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sp>
          <p:nvSpPr>
            <p:cNvPr id="55" name="文本框 54"/>
            <p:cNvSpPr txBox="1"/>
            <p:nvPr/>
          </p:nvSpPr>
          <p:spPr>
            <a:xfrm>
              <a:off x="6057900" y="4064000"/>
              <a:ext cx="965200" cy="769441"/>
            </a:xfrm>
            <a:prstGeom prst="rect">
              <a:avLst/>
            </a:prstGeom>
            <a:grpFill/>
          </p:spPr>
          <p:txBody>
            <a:bodyPr wrap="square" rtlCol="0">
              <a:spAutoFit/>
            </a:bodyPr>
            <a:lstStyle/>
            <a:p>
              <a:pPr algn="ctr"/>
              <a:endParaRPr lang="zh-CN" altLang="en-US" sz="4400" b="1">
                <a:solidFill>
                  <a:srgbClr val="FF6C61"/>
                </a:solidFill>
              </a:endParaRPr>
            </a:p>
          </p:txBody>
        </p:sp>
      </p:grpSp>
      <p:grpSp>
        <p:nvGrpSpPr>
          <p:cNvPr id="56" name="组合 55"/>
          <p:cNvGrpSpPr/>
          <p:nvPr/>
        </p:nvGrpSpPr>
        <p:grpSpPr>
          <a:xfrm>
            <a:off x="1372396" y="1645408"/>
            <a:ext cx="2500763" cy="1176449"/>
            <a:chOff x="913712" y="1773610"/>
            <a:chExt cx="2500763" cy="1176449"/>
          </a:xfrm>
        </p:grpSpPr>
        <p:grpSp>
          <p:nvGrpSpPr>
            <p:cNvPr id="57" name="组合 56"/>
            <p:cNvGrpSpPr/>
            <p:nvPr/>
          </p:nvGrpSpPr>
          <p:grpSpPr>
            <a:xfrm>
              <a:off x="913712" y="1787326"/>
              <a:ext cx="2500763" cy="1162733"/>
              <a:chOff x="342781" y="1197546"/>
              <a:chExt cx="3992882" cy="1162733"/>
            </a:xfrm>
          </p:grpSpPr>
          <p:grpSp>
            <p:nvGrpSpPr>
              <p:cNvPr id="59" name="Group 59"/>
              <p:cNvGrpSpPr/>
              <p:nvPr/>
            </p:nvGrpSpPr>
            <p:grpSpPr>
              <a:xfrm>
                <a:off x="342781" y="1197546"/>
                <a:ext cx="3992882" cy="1162733"/>
                <a:chOff x="6983691" y="3093071"/>
                <a:chExt cx="1994096" cy="871849"/>
              </a:xfrm>
            </p:grpSpPr>
            <p:sp>
              <p:nvSpPr>
                <p:cNvPr id="61" name="TextBox 65"/>
                <p:cNvSpPr txBox="1"/>
                <p:nvPr/>
              </p:nvSpPr>
              <p:spPr>
                <a:xfrm>
                  <a:off x="6983691" y="3504900"/>
                  <a:ext cx="1994096" cy="460020"/>
                </a:xfrm>
                <a:prstGeom prst="rect">
                  <a:avLst/>
                </a:prstGeom>
                <a:noFill/>
              </p:spPr>
              <p:txBody>
                <a:bodyPr wrap="square" lIns="0" tIns="0" rIns="0" bIns="0" rtlCol="0">
                  <a:spAutoFit/>
                </a:body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Rectangle 62"/>
                <p:cNvSpPr/>
                <p:nvPr/>
              </p:nvSpPr>
              <p:spPr>
                <a:xfrm>
                  <a:off x="7583876" y="3093071"/>
                  <a:ext cx="920323" cy="207701"/>
                </a:xfrm>
                <a:prstGeom prst="rect">
                  <a:avLst/>
                </a:prstGeom>
              </p:spPr>
              <p:txBody>
                <a:bodyPr wrap="none" lIns="0" tIns="0" rIns="0" bIns="0">
                  <a:spAutoFit/>
                </a:bodyPr>
                <a:lstStyle/>
                <a:p>
                  <a:r>
                    <a:rPr lang="zh-CN" altLang="en-US" sz="1800" b="1">
                      <a:solidFill>
                        <a:schemeClr val="bg2">
                          <a:lumMod val="50000"/>
                        </a:schemeClr>
                      </a:solidFill>
                      <a:latin typeface="微软雅黑" panose="020b0503020204020204" pitchFamily="34" charset="-122"/>
                      <a:ea typeface="微软雅黑" panose="020b0503020204020204" pitchFamily="34" charset="-122"/>
                    </a:rPr>
                    <a:t>文本标题一</a:t>
                  </a:r>
                  <a:endParaRPr lang="en-US" sz="1800" b="1">
                    <a:solidFill>
                      <a:schemeClr val="bg2">
                        <a:lumMod val="50000"/>
                      </a:schemeClr>
                    </a:solidFill>
                    <a:latin typeface="微软雅黑" panose="020b0503020204020204" pitchFamily="34" charset="-122"/>
                    <a:ea typeface="微软雅黑" panose="020b0503020204020204" pitchFamily="34" charset="-122"/>
                  </a:endParaRPr>
                </a:p>
              </p:txBody>
            </p:sp>
          </p:grpSp>
          <p:cxnSp>
            <p:nvCxnSpPr>
              <p:cNvPr id="60" name="直接连接符 59"/>
              <p:cNvCxnSpPr/>
              <p:nvPr/>
            </p:nvCxnSpPr>
            <p:spPr>
              <a:xfrm>
                <a:off x="766614" y="1616755"/>
                <a:ext cx="263438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58" name="椭圆 57"/>
            <p:cNvSpPr/>
            <p:nvPr/>
          </p:nvSpPr>
          <p:spPr>
            <a:xfrm rot="2700000">
              <a:off x="1162306" y="1779811"/>
              <a:ext cx="302626" cy="290223"/>
            </a:xfrm>
            <a:prstGeom prst="ellipse">
              <a:avLst/>
            </a:prstGeom>
            <a:solidFill>
              <a:srgbClr val="FF6C6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8579090" y="1783940"/>
            <a:ext cx="2568788" cy="1188640"/>
            <a:chOff x="719732" y="1773610"/>
            <a:chExt cx="2568788" cy="1188640"/>
          </a:xfrm>
        </p:grpSpPr>
        <p:grpSp>
          <p:nvGrpSpPr>
            <p:cNvPr id="64" name="组合 63"/>
            <p:cNvGrpSpPr/>
            <p:nvPr/>
          </p:nvGrpSpPr>
          <p:grpSpPr>
            <a:xfrm>
              <a:off x="719732" y="1787324"/>
              <a:ext cx="2568788" cy="1174926"/>
              <a:chOff x="33061" y="1197544"/>
              <a:chExt cx="4101494" cy="1174926"/>
            </a:xfrm>
          </p:grpSpPr>
          <p:grpSp>
            <p:nvGrpSpPr>
              <p:cNvPr id="66" name="Group 59"/>
              <p:cNvGrpSpPr/>
              <p:nvPr/>
            </p:nvGrpSpPr>
            <p:grpSpPr>
              <a:xfrm>
                <a:off x="33061" y="1197544"/>
                <a:ext cx="4101494" cy="1174926"/>
                <a:chOff x="6829012" y="3093071"/>
                <a:chExt cx="2048338" cy="880992"/>
              </a:xfrm>
            </p:grpSpPr>
            <p:sp>
              <p:nvSpPr>
                <p:cNvPr id="68" name="TextBox 72"/>
                <p:cNvSpPr txBox="1"/>
                <p:nvPr/>
              </p:nvSpPr>
              <p:spPr>
                <a:xfrm>
                  <a:off x="6829012" y="3514043"/>
                  <a:ext cx="2048338" cy="460020"/>
                </a:xfrm>
                <a:prstGeom prst="rect">
                  <a:avLst/>
                </a:prstGeom>
                <a:noFill/>
              </p:spPr>
              <p:txBody>
                <a:bodyPr wrap="square" lIns="0" tIns="0" rIns="0" bIns="0" rtlCol="0">
                  <a:spAutoFit/>
                </a:body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Rectangle 62"/>
                <p:cNvSpPr/>
                <p:nvPr/>
              </p:nvSpPr>
              <p:spPr>
                <a:xfrm>
                  <a:off x="7583876" y="3093071"/>
                  <a:ext cx="920323" cy="207702"/>
                </a:xfrm>
                <a:prstGeom prst="rect">
                  <a:avLst/>
                </a:prstGeom>
              </p:spPr>
              <p:txBody>
                <a:bodyPr wrap="none" lIns="0" tIns="0" rIns="0" bIns="0">
                  <a:spAutoFit/>
                </a:bodyPr>
                <a:lstStyle/>
                <a:p>
                  <a:r>
                    <a:rPr lang="zh-CN" altLang="en-US" sz="1800" b="1">
                      <a:solidFill>
                        <a:schemeClr val="bg2">
                          <a:lumMod val="50000"/>
                        </a:schemeClr>
                      </a:solidFill>
                      <a:latin typeface="微软雅黑" panose="020b0503020204020204" pitchFamily="34" charset="-122"/>
                      <a:ea typeface="微软雅黑" panose="020b0503020204020204" pitchFamily="34" charset="-122"/>
                    </a:rPr>
                    <a:t>文本标题二</a:t>
                  </a:r>
                  <a:endParaRPr lang="en-US" sz="1800" b="1">
                    <a:solidFill>
                      <a:schemeClr val="bg2">
                        <a:lumMod val="50000"/>
                      </a:schemeClr>
                    </a:solidFill>
                    <a:latin typeface="微软雅黑" panose="020b0503020204020204" pitchFamily="34" charset="-122"/>
                    <a:ea typeface="微软雅黑" panose="020b0503020204020204" pitchFamily="34" charset="-122"/>
                  </a:endParaRPr>
                </a:p>
              </p:txBody>
            </p:sp>
          </p:grpSp>
          <p:cxnSp>
            <p:nvCxnSpPr>
              <p:cNvPr id="67" name="直接连接符 66"/>
              <p:cNvCxnSpPr/>
              <p:nvPr/>
            </p:nvCxnSpPr>
            <p:spPr>
              <a:xfrm>
                <a:off x="766614" y="1616755"/>
                <a:ext cx="263438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65" name="椭圆 64"/>
            <p:cNvSpPr/>
            <p:nvPr/>
          </p:nvSpPr>
          <p:spPr>
            <a:xfrm rot="2700000">
              <a:off x="1162306" y="1779811"/>
              <a:ext cx="302626" cy="290223"/>
            </a:xfrm>
            <a:prstGeom prst="ellipse">
              <a:avLst/>
            </a:prstGeom>
            <a:solidFill>
              <a:srgbClr val="99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8525711" y="4208662"/>
            <a:ext cx="2622167" cy="1223911"/>
            <a:chOff x="781262" y="1773610"/>
            <a:chExt cx="2622167" cy="1223911"/>
          </a:xfrm>
        </p:grpSpPr>
        <p:grpSp>
          <p:nvGrpSpPr>
            <p:cNvPr id="71" name="组合 70"/>
            <p:cNvGrpSpPr/>
            <p:nvPr/>
          </p:nvGrpSpPr>
          <p:grpSpPr>
            <a:xfrm>
              <a:off x="781262" y="1787322"/>
              <a:ext cx="2622167" cy="1210199"/>
              <a:chOff x="131303" y="1197542"/>
              <a:chExt cx="4186722" cy="1210199"/>
            </a:xfrm>
          </p:grpSpPr>
          <p:grpSp>
            <p:nvGrpSpPr>
              <p:cNvPr id="73" name="Group 59"/>
              <p:cNvGrpSpPr/>
              <p:nvPr/>
            </p:nvGrpSpPr>
            <p:grpSpPr>
              <a:xfrm>
                <a:off x="131303" y="1197542"/>
                <a:ext cx="4186722" cy="1210199"/>
                <a:chOff x="6878075" y="3093071"/>
                <a:chExt cx="2090902" cy="907441"/>
              </a:xfrm>
            </p:grpSpPr>
            <p:sp>
              <p:nvSpPr>
                <p:cNvPr id="75" name="TextBox 79"/>
                <p:cNvSpPr txBox="1"/>
                <p:nvPr/>
              </p:nvSpPr>
              <p:spPr>
                <a:xfrm>
                  <a:off x="6878075" y="3540492"/>
                  <a:ext cx="2090902" cy="460020"/>
                </a:xfrm>
                <a:prstGeom prst="rect">
                  <a:avLst/>
                </a:prstGeom>
                <a:noFill/>
              </p:spPr>
              <p:txBody>
                <a:bodyPr wrap="square" lIns="0" tIns="0" rIns="0" bIns="0" rtlCol="0">
                  <a:spAutoFit/>
                </a:body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Rectangle 62"/>
                <p:cNvSpPr/>
                <p:nvPr/>
              </p:nvSpPr>
              <p:spPr>
                <a:xfrm>
                  <a:off x="7583876" y="3093071"/>
                  <a:ext cx="920323" cy="207702"/>
                </a:xfrm>
                <a:prstGeom prst="rect">
                  <a:avLst/>
                </a:prstGeom>
              </p:spPr>
              <p:txBody>
                <a:bodyPr wrap="none" lIns="0" tIns="0" rIns="0" bIns="0">
                  <a:spAutoFit/>
                </a:bodyPr>
                <a:lstStyle/>
                <a:p>
                  <a:r>
                    <a:rPr lang="zh-CN" altLang="en-US" sz="1800" b="1">
                      <a:solidFill>
                        <a:schemeClr val="bg2">
                          <a:lumMod val="50000"/>
                        </a:schemeClr>
                      </a:solidFill>
                      <a:latin typeface="微软雅黑" panose="020b0503020204020204" pitchFamily="34" charset="-122"/>
                      <a:ea typeface="微软雅黑" panose="020b0503020204020204" pitchFamily="34" charset="-122"/>
                    </a:rPr>
                    <a:t>文本标题三</a:t>
                  </a:r>
                  <a:endParaRPr lang="en-US" sz="1800" b="1">
                    <a:solidFill>
                      <a:schemeClr val="bg2">
                        <a:lumMod val="50000"/>
                      </a:schemeClr>
                    </a:solidFill>
                    <a:latin typeface="微软雅黑" panose="020b0503020204020204" pitchFamily="34" charset="-122"/>
                    <a:ea typeface="微软雅黑" panose="020b0503020204020204" pitchFamily="34" charset="-122"/>
                  </a:endParaRPr>
                </a:p>
              </p:txBody>
            </p:sp>
          </p:grpSp>
          <p:cxnSp>
            <p:nvCxnSpPr>
              <p:cNvPr id="74" name="直接连接符 73"/>
              <p:cNvCxnSpPr/>
              <p:nvPr/>
            </p:nvCxnSpPr>
            <p:spPr>
              <a:xfrm>
                <a:off x="766614" y="1616755"/>
                <a:ext cx="263438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72" name="椭圆 71"/>
            <p:cNvSpPr/>
            <p:nvPr/>
          </p:nvSpPr>
          <p:spPr>
            <a:xfrm rot="2700000">
              <a:off x="1162306" y="1779811"/>
              <a:ext cx="302626" cy="290223"/>
            </a:xfrm>
            <a:prstGeom prst="ellipse">
              <a:avLst/>
            </a:prstGeom>
            <a:solidFill>
              <a:srgbClr val="FF6C6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1314037" y="4274574"/>
            <a:ext cx="2433024" cy="1242003"/>
            <a:chOff x="787616" y="1773610"/>
            <a:chExt cx="2433024" cy="1242003"/>
          </a:xfrm>
        </p:grpSpPr>
        <p:grpSp>
          <p:nvGrpSpPr>
            <p:cNvPr id="78" name="组合 77"/>
            <p:cNvGrpSpPr/>
            <p:nvPr/>
          </p:nvGrpSpPr>
          <p:grpSpPr>
            <a:xfrm>
              <a:off x="787616" y="1787323"/>
              <a:ext cx="2433024" cy="1228290"/>
              <a:chOff x="141447" y="1197543"/>
              <a:chExt cx="3884724" cy="1228290"/>
            </a:xfrm>
          </p:grpSpPr>
          <p:grpSp>
            <p:nvGrpSpPr>
              <p:cNvPr id="80" name="Group 59"/>
              <p:cNvGrpSpPr/>
              <p:nvPr/>
            </p:nvGrpSpPr>
            <p:grpSpPr>
              <a:xfrm>
                <a:off x="141447" y="1197543"/>
                <a:ext cx="3884724" cy="1228290"/>
                <a:chOff x="6883140" y="3093071"/>
                <a:chExt cx="1940080" cy="921006"/>
              </a:xfrm>
            </p:grpSpPr>
            <p:sp>
              <p:nvSpPr>
                <p:cNvPr id="82" name="TextBox 86"/>
                <p:cNvSpPr txBox="1"/>
                <p:nvPr/>
              </p:nvSpPr>
              <p:spPr>
                <a:xfrm>
                  <a:off x="6883140" y="3554057"/>
                  <a:ext cx="1940080" cy="460020"/>
                </a:xfrm>
                <a:prstGeom prst="rect">
                  <a:avLst/>
                </a:prstGeom>
                <a:noFill/>
              </p:spPr>
              <p:txBody>
                <a:bodyPr wrap="square" lIns="0" tIns="0" rIns="0" bIns="0" rtlCol="0">
                  <a:spAutoFit/>
                </a:body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Rectangle 62"/>
                <p:cNvSpPr/>
                <p:nvPr/>
              </p:nvSpPr>
              <p:spPr>
                <a:xfrm>
                  <a:off x="7583876" y="3093071"/>
                  <a:ext cx="920322" cy="207702"/>
                </a:xfrm>
                <a:prstGeom prst="rect">
                  <a:avLst/>
                </a:prstGeom>
              </p:spPr>
              <p:txBody>
                <a:bodyPr wrap="none" lIns="0" tIns="0" rIns="0" bIns="0">
                  <a:spAutoFit/>
                </a:bodyPr>
                <a:lstStyle/>
                <a:p>
                  <a:r>
                    <a:rPr lang="zh-CN" altLang="en-US" sz="1800" b="1">
                      <a:solidFill>
                        <a:schemeClr val="bg2">
                          <a:lumMod val="50000"/>
                        </a:schemeClr>
                      </a:solidFill>
                      <a:latin typeface="微软雅黑" panose="020b0503020204020204" pitchFamily="34" charset="-122"/>
                      <a:ea typeface="微软雅黑" panose="020b0503020204020204" pitchFamily="34" charset="-122"/>
                    </a:rPr>
                    <a:t>文本标题四</a:t>
                  </a:r>
                  <a:endParaRPr lang="en-US" sz="1800" b="1">
                    <a:solidFill>
                      <a:schemeClr val="bg2">
                        <a:lumMod val="50000"/>
                      </a:schemeClr>
                    </a:solidFill>
                    <a:latin typeface="微软雅黑" panose="020b0503020204020204" pitchFamily="34" charset="-122"/>
                    <a:ea typeface="微软雅黑" panose="020b0503020204020204" pitchFamily="34" charset="-122"/>
                  </a:endParaRPr>
                </a:p>
              </p:txBody>
            </p:sp>
          </p:grpSp>
          <p:cxnSp>
            <p:nvCxnSpPr>
              <p:cNvPr id="81" name="直接连接符 80"/>
              <p:cNvCxnSpPr/>
              <p:nvPr/>
            </p:nvCxnSpPr>
            <p:spPr>
              <a:xfrm>
                <a:off x="766614" y="1616755"/>
                <a:ext cx="2634389"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79" name="椭圆 78"/>
            <p:cNvSpPr/>
            <p:nvPr/>
          </p:nvSpPr>
          <p:spPr>
            <a:xfrm rot="2700000">
              <a:off x="1162306" y="1779811"/>
              <a:ext cx="302626" cy="290223"/>
            </a:xfrm>
            <a:prstGeom prst="ellipse">
              <a:avLst/>
            </a:prstGeom>
            <a:solidFill>
              <a:srgbClr val="99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1+#ppt_w/2"/>
                                          </p:val>
                                        </p:tav>
                                        <p:tav tm="100000">
                                          <p:val>
                                            <p:strVal val="#ppt_x"/>
                                          </p:val>
                                        </p:tav>
                                      </p:tavLst>
                                    </p:anim>
                                    <p:anim calcmode="lin" valueType="num">
                                      <p:cBhvr additive="base">
                                        <p:cTn id="12" dur="500" fill="hold"/>
                                        <p:tgtEl>
                                          <p:spTgt spid="47"/>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1+#ppt_w/2"/>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42" presetClass="entr" presetSubtype="0"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750"/>
                                        <p:tgtEl>
                                          <p:spTgt spid="56"/>
                                        </p:tgtEl>
                                      </p:cBhvr>
                                    </p:animEffect>
                                    <p:anim calcmode="lin" valueType="num">
                                      <p:cBhvr>
                                        <p:cTn id="25" dur="750" fill="hold"/>
                                        <p:tgtEl>
                                          <p:spTgt spid="56"/>
                                        </p:tgtEl>
                                        <p:attrNameLst>
                                          <p:attrName>ppt_x</p:attrName>
                                        </p:attrNameLst>
                                      </p:cBhvr>
                                      <p:tavLst>
                                        <p:tav tm="0">
                                          <p:val>
                                            <p:strVal val="#ppt_x"/>
                                          </p:val>
                                        </p:tav>
                                        <p:tav tm="100000">
                                          <p:val>
                                            <p:strVal val="#ppt_x"/>
                                          </p:val>
                                        </p:tav>
                                      </p:tavLst>
                                    </p:anim>
                                    <p:anim calcmode="lin" valueType="num">
                                      <p:cBhvr>
                                        <p:cTn id="26" dur="750" fill="hold"/>
                                        <p:tgtEl>
                                          <p:spTgt spid="56"/>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250"/>
                            </p:stCondLst>
                            <p:childTnLst>
                              <p:par>
                                <p:cTn id="28" presetID="42" presetClass="entr" presetSubtype="0"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750"/>
                                        <p:tgtEl>
                                          <p:spTgt spid="63"/>
                                        </p:tgtEl>
                                      </p:cBhvr>
                                    </p:animEffect>
                                    <p:anim calcmode="lin" valueType="num">
                                      <p:cBhvr>
                                        <p:cTn id="31" dur="750" fill="hold"/>
                                        <p:tgtEl>
                                          <p:spTgt spid="63"/>
                                        </p:tgtEl>
                                        <p:attrNameLst>
                                          <p:attrName>ppt_x</p:attrName>
                                        </p:attrNameLst>
                                      </p:cBhvr>
                                      <p:tavLst>
                                        <p:tav tm="0">
                                          <p:val>
                                            <p:strVal val="#ppt_x"/>
                                          </p:val>
                                        </p:tav>
                                        <p:tav tm="100000">
                                          <p:val>
                                            <p:strVal val="#ppt_x"/>
                                          </p:val>
                                        </p:tav>
                                      </p:tavLst>
                                    </p:anim>
                                    <p:anim calcmode="lin" valueType="num">
                                      <p:cBhvr>
                                        <p:cTn id="32" dur="750" fill="hold"/>
                                        <p:tgtEl>
                                          <p:spTgt spid="63"/>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2000"/>
                            </p:stCondLst>
                            <p:childTnLst>
                              <p:par>
                                <p:cTn id="34" presetID="42"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750"/>
                                        <p:tgtEl>
                                          <p:spTgt spid="70"/>
                                        </p:tgtEl>
                                      </p:cBhvr>
                                    </p:animEffect>
                                    <p:anim calcmode="lin" valueType="num">
                                      <p:cBhvr>
                                        <p:cTn id="37" dur="750" fill="hold"/>
                                        <p:tgtEl>
                                          <p:spTgt spid="70"/>
                                        </p:tgtEl>
                                        <p:attrNameLst>
                                          <p:attrName>ppt_x</p:attrName>
                                        </p:attrNameLst>
                                      </p:cBhvr>
                                      <p:tavLst>
                                        <p:tav tm="0">
                                          <p:val>
                                            <p:strVal val="#ppt_x"/>
                                          </p:val>
                                        </p:tav>
                                        <p:tav tm="100000">
                                          <p:val>
                                            <p:strVal val="#ppt_x"/>
                                          </p:val>
                                        </p:tav>
                                      </p:tavLst>
                                    </p:anim>
                                    <p:anim calcmode="lin" valueType="num">
                                      <p:cBhvr>
                                        <p:cTn id="38" dur="750" fill="hold"/>
                                        <p:tgtEl>
                                          <p:spTgt spid="70"/>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2750"/>
                            </p:stCondLst>
                            <p:childTnLst>
                              <p:par>
                                <p:cTn id="40" presetID="42" presetClass="entr" presetSubtype="0" fill="hold" nodeType="after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750"/>
                                        <p:tgtEl>
                                          <p:spTgt spid="77"/>
                                        </p:tgtEl>
                                      </p:cBhvr>
                                    </p:animEffect>
                                    <p:anim calcmode="lin" valueType="num">
                                      <p:cBhvr>
                                        <p:cTn id="43" dur="750" fill="hold"/>
                                        <p:tgtEl>
                                          <p:spTgt spid="77"/>
                                        </p:tgtEl>
                                        <p:attrNameLst>
                                          <p:attrName>ppt_x</p:attrName>
                                        </p:attrNameLst>
                                      </p:cBhvr>
                                      <p:tavLst>
                                        <p:tav tm="0">
                                          <p:val>
                                            <p:strVal val="#ppt_x"/>
                                          </p:val>
                                        </p:tav>
                                        <p:tav tm="100000">
                                          <p:val>
                                            <p:strVal val="#ppt_x"/>
                                          </p:val>
                                        </p:tav>
                                      </p:tavLst>
                                    </p:anim>
                                    <p:anim calcmode="lin" valueType="num">
                                      <p:cBhvr>
                                        <p:cTn id="44" dur="75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三月如歌</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32000" y="719666"/>
            <a:ext cx="8128000" cy="5418667"/>
          </a:xfrm>
          <a:prstGeom prst="rect">
            <a:avLst/>
          </a:prstGeom>
          <a:noFill/>
          <a:ln>
            <a:noFill/>
          </a:ln>
        </p:spPr>
        <p:txBody>
          <a:bodyPr/>
          <a:lstStyle/>
          <a:p/>
        </p:txBody>
      </p:sp>
      <p:sp>
        <p:nvSpPr>
          <p:cNvPr id="11" name="矩形: 圆角 10"/>
          <p:cNvSpPr/>
          <p:nvPr/>
        </p:nvSpPr>
        <p:spPr>
          <a:xfrm>
            <a:off x="2032000" y="910842"/>
            <a:ext cx="8128000" cy="2438400"/>
          </a:xfrm>
          <a:prstGeom prst="roundRect">
            <a:avLst>
              <a:gd name="adj" fmla="val 1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grpSp>
        <p:nvGrpSpPr>
          <p:cNvPr id="12" name="组合 16"/>
          <p:cNvGrpSpPr/>
          <p:nvPr/>
        </p:nvGrpSpPr>
        <p:grpSpPr>
          <a:xfrm>
            <a:off x="2713874" y="2485175"/>
            <a:ext cx="6439676" cy="5278546"/>
            <a:chOff x="4351277" y="3064874"/>
            <a:chExt cx="4735660" cy="4047963"/>
          </a:xfrm>
          <a:solidFill>
            <a:srgbClr val="FF6C61"/>
          </a:solidFill>
        </p:grpSpPr>
        <p:sp>
          <p:nvSpPr>
            <p:cNvPr id="15" name="空心弧 14"/>
            <p:cNvSpPr/>
            <p:nvPr/>
          </p:nvSpPr>
          <p:spPr>
            <a:xfrm>
              <a:off x="4886282" y="3483296"/>
              <a:ext cx="3629138" cy="3629541"/>
            </a:xfrm>
            <a:prstGeom prst="blockArc">
              <a:avLst>
                <a:gd name="adj1" fmla="val 10800000"/>
                <a:gd name="adj2" fmla="val 118155"/>
                <a:gd name="adj3" fmla="val 13775"/>
              </a:avLst>
            </a:prstGeom>
            <a:grp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6C61"/>
                </a:solidFill>
                <a:effectLst/>
                <a:uLnTx/>
                <a:uFillTx/>
                <a:latin typeface="Calibri" panose="020f0502020204030204"/>
                <a:ea typeface="宋体" panose="02010600030101010101" pitchFamily="2" charset="-122"/>
                <a:cs typeface="+mn-cs"/>
              </a:endParaRPr>
            </a:p>
          </p:txBody>
        </p:sp>
        <p:grpSp>
          <p:nvGrpSpPr>
            <p:cNvPr id="16" name="组合 18"/>
            <p:cNvGrpSpPr/>
            <p:nvPr/>
          </p:nvGrpSpPr>
          <p:grpSpPr>
            <a:xfrm>
              <a:off x="4351277" y="3064874"/>
              <a:ext cx="4735660" cy="2232926"/>
              <a:chOff x="4351277" y="3064874"/>
              <a:chExt cx="4735660" cy="2232926"/>
            </a:xfrm>
            <a:grpFill/>
          </p:grpSpPr>
          <p:grpSp>
            <p:nvGrpSpPr>
              <p:cNvPr id="17" name="组合 16"/>
              <p:cNvGrpSpPr/>
              <p:nvPr/>
            </p:nvGrpSpPr>
            <p:grpSpPr>
              <a:xfrm>
                <a:off x="8516186" y="5132112"/>
                <a:ext cx="570751" cy="165688"/>
                <a:chOff x="7856113" y="3986011"/>
                <a:chExt cx="488007" cy="141668"/>
              </a:xfrm>
              <a:grpFill/>
            </p:grpSpPr>
            <p:cxnSp>
              <p:nvCxnSpPr>
                <p:cNvPr id="33" name="直接连接符 32"/>
                <p:cNvCxnSpPr/>
                <p:nvPr/>
              </p:nvCxnSpPr>
              <p:spPr>
                <a:xfrm>
                  <a:off x="7856113" y="4056845"/>
                  <a:ext cx="359419" cy="0"/>
                </a:xfrm>
                <a:prstGeom prst="line">
                  <a:avLst/>
                </a:prstGeom>
                <a:grpFill/>
                <a:ln w="22225" cap="flat" cmpd="sng" algn="ctr">
                  <a:solidFill>
                    <a:srgbClr val="FF6C61"/>
                  </a:solidFill>
                  <a:prstDash val="solid"/>
                  <a:miter lim="800000"/>
                </a:ln>
                <a:effectLst/>
              </p:spPr>
            </p:cxnSp>
            <p:sp>
              <p:nvSpPr>
                <p:cNvPr id="34" name="椭圆 33"/>
                <p:cNvSpPr/>
                <p:nvPr/>
              </p:nvSpPr>
              <p:spPr>
                <a:xfrm>
                  <a:off x="8202452" y="3986011"/>
                  <a:ext cx="141668" cy="141668"/>
                </a:xfrm>
                <a:prstGeom prst="ellipse">
                  <a:avLst/>
                </a:prstGeom>
                <a:grp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6C61"/>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rot="19878410">
                <a:off x="8123180" y="4055012"/>
                <a:ext cx="570751" cy="165688"/>
                <a:chOff x="7856113" y="3986011"/>
                <a:chExt cx="488007" cy="141668"/>
              </a:xfrm>
              <a:grpFill/>
            </p:grpSpPr>
            <p:cxnSp>
              <p:nvCxnSpPr>
                <p:cNvPr id="31" name="直接连接符 30"/>
                <p:cNvCxnSpPr/>
                <p:nvPr/>
              </p:nvCxnSpPr>
              <p:spPr>
                <a:xfrm>
                  <a:off x="7856113" y="4056845"/>
                  <a:ext cx="359419" cy="0"/>
                </a:xfrm>
                <a:prstGeom prst="line">
                  <a:avLst/>
                </a:prstGeom>
                <a:grpFill/>
                <a:ln w="22225" cap="flat" cmpd="sng" algn="ctr">
                  <a:solidFill>
                    <a:srgbClr val="FF6C61"/>
                  </a:solidFill>
                  <a:prstDash val="solid"/>
                  <a:miter lim="800000"/>
                </a:ln>
                <a:effectLst/>
              </p:spPr>
            </p:cxnSp>
            <p:sp>
              <p:nvSpPr>
                <p:cNvPr id="32" name="椭圆 31"/>
                <p:cNvSpPr/>
                <p:nvPr/>
              </p:nvSpPr>
              <p:spPr>
                <a:xfrm>
                  <a:off x="8202452" y="3986011"/>
                  <a:ext cx="141668" cy="141668"/>
                </a:xfrm>
                <a:prstGeom prst="ellipse">
                  <a:avLst/>
                </a:prstGeom>
                <a:grp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6C61"/>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rot="18571434">
                <a:off x="7134956" y="3267406"/>
                <a:ext cx="570751" cy="165688"/>
                <a:chOff x="7872795" y="3940868"/>
                <a:chExt cx="488007" cy="141668"/>
              </a:xfrm>
              <a:grpFill/>
            </p:grpSpPr>
            <p:cxnSp>
              <p:nvCxnSpPr>
                <p:cNvPr id="29" name="直接连接符 28"/>
                <p:cNvCxnSpPr/>
                <p:nvPr/>
              </p:nvCxnSpPr>
              <p:spPr>
                <a:xfrm>
                  <a:off x="7872795" y="4011702"/>
                  <a:ext cx="359419" cy="0"/>
                </a:xfrm>
                <a:prstGeom prst="line">
                  <a:avLst/>
                </a:prstGeom>
                <a:grpFill/>
                <a:ln w="22225" cap="flat" cmpd="sng" algn="ctr">
                  <a:solidFill>
                    <a:srgbClr val="FF6C61"/>
                  </a:solidFill>
                  <a:prstDash val="solid"/>
                  <a:miter lim="800000"/>
                </a:ln>
                <a:effectLst/>
              </p:spPr>
            </p:cxnSp>
            <p:sp>
              <p:nvSpPr>
                <p:cNvPr id="30" name="椭圆 29"/>
                <p:cNvSpPr/>
                <p:nvPr/>
              </p:nvSpPr>
              <p:spPr>
                <a:xfrm>
                  <a:off x="8219134" y="3940868"/>
                  <a:ext cx="141668" cy="141668"/>
                </a:xfrm>
                <a:prstGeom prst="ellipse">
                  <a:avLst/>
                </a:prstGeom>
                <a:grp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6C61"/>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rot="14177828">
                <a:off x="5616981" y="3306362"/>
                <a:ext cx="570751" cy="165688"/>
                <a:chOff x="7856113" y="3986011"/>
                <a:chExt cx="488007" cy="141668"/>
              </a:xfrm>
              <a:grpFill/>
            </p:grpSpPr>
            <p:cxnSp>
              <p:nvCxnSpPr>
                <p:cNvPr id="27" name="直接连接符 26"/>
                <p:cNvCxnSpPr/>
                <p:nvPr/>
              </p:nvCxnSpPr>
              <p:spPr>
                <a:xfrm>
                  <a:off x="7856113" y="4056845"/>
                  <a:ext cx="359419" cy="0"/>
                </a:xfrm>
                <a:prstGeom prst="line">
                  <a:avLst/>
                </a:prstGeom>
                <a:grpFill/>
                <a:ln w="22225" cap="flat" cmpd="sng" algn="ctr">
                  <a:solidFill>
                    <a:srgbClr val="FF6C61"/>
                  </a:solidFill>
                  <a:prstDash val="solid"/>
                  <a:miter lim="800000"/>
                </a:ln>
                <a:effectLst/>
              </p:spPr>
            </p:cxnSp>
            <p:sp>
              <p:nvSpPr>
                <p:cNvPr id="28" name="椭圆 27"/>
                <p:cNvSpPr/>
                <p:nvPr/>
              </p:nvSpPr>
              <p:spPr>
                <a:xfrm>
                  <a:off x="8202452" y="3986011"/>
                  <a:ext cx="141668" cy="141668"/>
                </a:xfrm>
                <a:prstGeom prst="ellipse">
                  <a:avLst/>
                </a:prstGeom>
                <a:grp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6C61"/>
                    </a:solidFill>
                    <a:effectLst/>
                    <a:uLnTx/>
                    <a:uFillTx/>
                    <a:latin typeface="Calibri" panose="020f0502020204030204"/>
                    <a:ea typeface="宋体" panose="02010600030101010101" pitchFamily="2" charset="-122"/>
                    <a:cs typeface="+mn-cs"/>
                  </a:endParaRPr>
                </a:p>
              </p:txBody>
            </p:sp>
          </p:grpSp>
          <p:grpSp>
            <p:nvGrpSpPr>
              <p:cNvPr id="21" name="组合 20"/>
              <p:cNvGrpSpPr/>
              <p:nvPr/>
            </p:nvGrpSpPr>
            <p:grpSpPr>
              <a:xfrm rot="12860432">
                <a:off x="4700629" y="4003003"/>
                <a:ext cx="570751" cy="165688"/>
                <a:chOff x="7856113" y="3986011"/>
                <a:chExt cx="488007" cy="141668"/>
              </a:xfrm>
              <a:grpFill/>
            </p:grpSpPr>
            <p:cxnSp>
              <p:nvCxnSpPr>
                <p:cNvPr id="25" name="直接连接符 24"/>
                <p:cNvCxnSpPr/>
                <p:nvPr/>
              </p:nvCxnSpPr>
              <p:spPr>
                <a:xfrm>
                  <a:off x="7856113" y="4056845"/>
                  <a:ext cx="359419" cy="0"/>
                </a:xfrm>
                <a:prstGeom prst="line">
                  <a:avLst/>
                </a:prstGeom>
                <a:grpFill/>
                <a:ln w="22225" cap="flat" cmpd="sng" algn="ctr">
                  <a:solidFill>
                    <a:srgbClr val="FF6C61"/>
                  </a:solidFill>
                  <a:prstDash val="solid"/>
                  <a:miter lim="800000"/>
                </a:ln>
                <a:effectLst/>
              </p:spPr>
            </p:cxnSp>
            <p:sp>
              <p:nvSpPr>
                <p:cNvPr id="26" name="椭圆 25"/>
                <p:cNvSpPr/>
                <p:nvPr/>
              </p:nvSpPr>
              <p:spPr>
                <a:xfrm>
                  <a:off x="8202452" y="3986011"/>
                  <a:ext cx="141668" cy="141668"/>
                </a:xfrm>
                <a:prstGeom prst="ellipse">
                  <a:avLst/>
                </a:prstGeom>
                <a:grp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6C61"/>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rot="10800000">
                <a:off x="4351277" y="5049268"/>
                <a:ext cx="570751" cy="165688"/>
                <a:chOff x="7856113" y="3986011"/>
                <a:chExt cx="488007" cy="141668"/>
              </a:xfrm>
              <a:grpFill/>
            </p:grpSpPr>
            <p:cxnSp>
              <p:nvCxnSpPr>
                <p:cNvPr id="23" name="直接连接符 22"/>
                <p:cNvCxnSpPr/>
                <p:nvPr/>
              </p:nvCxnSpPr>
              <p:spPr>
                <a:xfrm>
                  <a:off x="7856113" y="4056845"/>
                  <a:ext cx="359419" cy="0"/>
                </a:xfrm>
                <a:prstGeom prst="line">
                  <a:avLst/>
                </a:prstGeom>
                <a:grpFill/>
                <a:ln w="22225" cap="flat" cmpd="sng" algn="ctr">
                  <a:solidFill>
                    <a:srgbClr val="FF6C61"/>
                  </a:solidFill>
                  <a:prstDash val="solid"/>
                  <a:miter lim="800000"/>
                </a:ln>
                <a:effectLst/>
              </p:spPr>
            </p:cxnSp>
            <p:sp>
              <p:nvSpPr>
                <p:cNvPr id="24" name="椭圆 23"/>
                <p:cNvSpPr/>
                <p:nvPr/>
              </p:nvSpPr>
              <p:spPr>
                <a:xfrm>
                  <a:off x="8202452" y="3986011"/>
                  <a:ext cx="141668" cy="141668"/>
                </a:xfrm>
                <a:prstGeom prst="ellipse">
                  <a:avLst/>
                </a:prstGeom>
                <a:grpFill/>
                <a:ln w="12700" cap="flat" cmpd="sng" algn="ctr">
                  <a:solidFill>
                    <a:schemeClr val="bg1"/>
                  </a:solidFill>
                  <a:prstDash val="solid"/>
                  <a:miter lim="800000"/>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6C61"/>
                    </a:solidFill>
                    <a:effectLst/>
                    <a:uLnTx/>
                    <a:uFillTx/>
                    <a:latin typeface="Calibri" panose="020f0502020204030204"/>
                    <a:ea typeface="宋体" panose="02010600030101010101" pitchFamily="2" charset="-122"/>
                    <a:cs typeface="+mn-cs"/>
                  </a:endParaRPr>
                </a:p>
              </p:txBody>
            </p:sp>
          </p:grpSp>
        </p:grpSp>
      </p:grpSp>
      <p:sp>
        <p:nvSpPr>
          <p:cNvPr id="35" name="TextBox 10"/>
          <p:cNvSpPr txBox="1">
            <a:spLocks noChangeArrowheads="1"/>
          </p:cNvSpPr>
          <p:nvPr/>
        </p:nvSpPr>
        <p:spPr bwMode="auto">
          <a:xfrm>
            <a:off x="9366069" y="4680631"/>
            <a:ext cx="2126003" cy="10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10"/>
          <p:cNvSpPr txBox="1">
            <a:spLocks noChangeArrowheads="1"/>
          </p:cNvSpPr>
          <p:nvPr/>
        </p:nvSpPr>
        <p:spPr bwMode="auto">
          <a:xfrm>
            <a:off x="8663236" y="2881130"/>
            <a:ext cx="1992312" cy="10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10"/>
          <p:cNvSpPr txBox="1">
            <a:spLocks noChangeArrowheads="1"/>
          </p:cNvSpPr>
          <p:nvPr/>
        </p:nvSpPr>
        <p:spPr bwMode="auto">
          <a:xfrm>
            <a:off x="6399772" y="1542642"/>
            <a:ext cx="2223572" cy="10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10"/>
          <p:cNvSpPr txBox="1">
            <a:spLocks noChangeArrowheads="1"/>
          </p:cNvSpPr>
          <p:nvPr/>
        </p:nvSpPr>
        <p:spPr bwMode="auto">
          <a:xfrm>
            <a:off x="3262834" y="1635401"/>
            <a:ext cx="1992313" cy="10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10"/>
          <p:cNvSpPr txBox="1">
            <a:spLocks noChangeArrowheads="1"/>
          </p:cNvSpPr>
          <p:nvPr/>
        </p:nvSpPr>
        <p:spPr bwMode="auto">
          <a:xfrm>
            <a:off x="1133634" y="2840775"/>
            <a:ext cx="1992313" cy="10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10"/>
          <p:cNvSpPr txBox="1">
            <a:spLocks noChangeArrowheads="1"/>
          </p:cNvSpPr>
          <p:nvPr/>
        </p:nvSpPr>
        <p:spPr bwMode="auto">
          <a:xfrm>
            <a:off x="549933" y="4704376"/>
            <a:ext cx="1992313" cy="102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4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矩形 43"/>
          <p:cNvSpPr>
            <a:spLocks noChangeArrowheads="1"/>
          </p:cNvSpPr>
          <p:nvPr/>
        </p:nvSpPr>
        <p:spPr bwMode="auto">
          <a:xfrm>
            <a:off x="4666256" y="4645780"/>
            <a:ext cx="24929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a:solidFill>
                  <a:schemeClr val="bg2">
                    <a:lumMod val="50000"/>
                  </a:schemeClr>
                </a:solidFill>
                <a:latin typeface="微软雅黑" panose="020b0503020204020204" pitchFamily="34" charset="-122"/>
                <a:ea typeface="微软雅黑" panose="020b0503020204020204" pitchFamily="34" charset="-122"/>
              </a:rPr>
              <a:t>请点此替换您的标题</a:t>
            </a:r>
            <a:endParaRPr lang="zh-CN" altLang="en-US" sz="2000" b="1">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500"/>
                                        <p:tgtEl>
                                          <p:spTgt spid="4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right)">
                                      <p:cBhvr>
                                        <p:cTn id="27" dur="500"/>
                                        <p:tgtEl>
                                          <p:spTgt spid="3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right)">
                                      <p:cBhvr>
                                        <p:cTn id="30" dur="500"/>
                                        <p:tgtEl>
                                          <p:spTgt spid="36"/>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三月如歌</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32000" y="719666"/>
            <a:ext cx="8128000" cy="5418667"/>
          </a:xfrm>
          <a:prstGeom prst="rect">
            <a:avLst/>
          </a:prstGeom>
          <a:noFill/>
          <a:ln>
            <a:noFill/>
          </a:ln>
        </p:spPr>
        <p:txBody>
          <a:bodyPr/>
          <a:lstStyle/>
          <a:p/>
        </p:txBody>
      </p:sp>
      <p:sp>
        <p:nvSpPr>
          <p:cNvPr id="11" name="矩形: 圆角 10"/>
          <p:cNvSpPr/>
          <p:nvPr/>
        </p:nvSpPr>
        <p:spPr>
          <a:xfrm>
            <a:off x="2032000" y="910842"/>
            <a:ext cx="8128000" cy="2438400"/>
          </a:xfrm>
          <a:prstGeom prst="roundRect">
            <a:avLst>
              <a:gd name="adj" fmla="val 1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grpSp>
        <p:nvGrpSpPr>
          <p:cNvPr id="12" name="组合 11"/>
          <p:cNvGrpSpPr/>
          <p:nvPr/>
        </p:nvGrpSpPr>
        <p:grpSpPr>
          <a:xfrm>
            <a:off x="5922963" y="3599329"/>
            <a:ext cx="588962" cy="588963"/>
            <a:chOff x="8869488" y="3062887"/>
            <a:chExt cx="936000" cy="936000"/>
          </a:xfrm>
        </p:grpSpPr>
        <p:sp>
          <p:nvSpPr>
            <p:cNvPr id="15" name="椭圆 14"/>
            <p:cNvSpPr/>
            <p:nvPr/>
          </p:nvSpPr>
          <p:spPr>
            <a:xfrm>
              <a:off x="8869488" y="3062887"/>
              <a:ext cx="936000" cy="936000"/>
            </a:xfrm>
            <a:prstGeom prst="ellipse">
              <a:avLst/>
            </a:prstGeom>
            <a:solidFill>
              <a:srgbClr val="99CCFF"/>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kern="0">
                <a:solidFill>
                  <a:srgbClr val="FF6C61"/>
                </a:solidFill>
                <a:latin typeface="+mn-lt"/>
                <a:ea typeface="+mn-ea"/>
                <a:cs typeface="+mn-ea"/>
                <a:sym typeface="+mn-lt"/>
              </a:endParaRPr>
            </a:p>
          </p:txBody>
        </p:sp>
        <p:grpSp>
          <p:nvGrpSpPr>
            <p:cNvPr id="16" name="组合 15"/>
            <p:cNvGrpSpPr/>
            <p:nvPr/>
          </p:nvGrpSpPr>
          <p:grpSpPr>
            <a:xfrm>
              <a:off x="9198929" y="3314760"/>
              <a:ext cx="327922" cy="381454"/>
              <a:chOff x="10214716" y="2029749"/>
              <a:chExt cx="395354" cy="459895"/>
            </a:xfrm>
            <a:solidFill>
              <a:sysClr val="window" lastClr="FFFFFF"/>
            </a:solidFill>
          </p:grpSpPr>
          <p:sp>
            <p:nvSpPr>
              <p:cNvPr id="17" name="Freeform 5"/>
              <p:cNvSpPr>
                <a:spLocks noEditPoints="1"/>
              </p:cNvSpPr>
              <p:nvPr/>
            </p:nvSpPr>
            <p:spPr bwMode="auto">
              <a:xfrm>
                <a:off x="10410425" y="2179423"/>
                <a:ext cx="199645" cy="302354"/>
              </a:xfrm>
              <a:custGeom>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kern="0">
                  <a:solidFill>
                    <a:srgbClr val="FF6C61"/>
                  </a:solidFill>
                  <a:latin typeface="+mn-lt"/>
                  <a:ea typeface="+mn-ea"/>
                  <a:cs typeface="+mn-ea"/>
                  <a:sym typeface="+mn-lt"/>
                </a:endParaRPr>
              </a:p>
            </p:txBody>
          </p:sp>
          <p:sp>
            <p:nvSpPr>
              <p:cNvPr id="18" name="Freeform 6"/>
              <p:cNvSpPr>
                <a:spLocks noEditPoints="1"/>
              </p:cNvSpPr>
              <p:nvPr/>
            </p:nvSpPr>
            <p:spPr bwMode="auto">
              <a:xfrm>
                <a:off x="10214716" y="2029749"/>
                <a:ext cx="248916" cy="459895"/>
              </a:xfrm>
              <a:custGeom>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zh-CN" altLang="en-US" kern="0">
                  <a:solidFill>
                    <a:srgbClr val="FF6C61"/>
                  </a:solidFill>
                  <a:latin typeface="+mn-lt"/>
                  <a:ea typeface="+mn-ea"/>
                  <a:cs typeface="+mn-ea"/>
                  <a:sym typeface="+mn-lt"/>
                </a:endParaRPr>
              </a:p>
            </p:txBody>
          </p:sp>
        </p:grpSp>
      </p:grpSp>
      <p:grpSp>
        <p:nvGrpSpPr>
          <p:cNvPr id="19" name="组合 18"/>
          <p:cNvGrpSpPr/>
          <p:nvPr/>
        </p:nvGrpSpPr>
        <p:grpSpPr>
          <a:xfrm>
            <a:off x="5922963" y="2476967"/>
            <a:ext cx="588962" cy="587375"/>
            <a:chOff x="8869488" y="1723092"/>
            <a:chExt cx="936000" cy="936000"/>
          </a:xfrm>
        </p:grpSpPr>
        <p:sp>
          <p:nvSpPr>
            <p:cNvPr id="20" name="椭圆 19"/>
            <p:cNvSpPr/>
            <p:nvPr/>
          </p:nvSpPr>
          <p:spPr>
            <a:xfrm>
              <a:off x="8869488" y="1723092"/>
              <a:ext cx="936000" cy="936000"/>
            </a:xfrm>
            <a:prstGeom prst="ellipse">
              <a:avLst/>
            </a:prstGeom>
            <a:solidFill>
              <a:srgbClr val="FF6C61"/>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kern="0">
                <a:solidFill>
                  <a:srgbClr val="FF6C61"/>
                </a:solidFill>
                <a:latin typeface="+mn-lt"/>
                <a:ea typeface="+mn-ea"/>
                <a:cs typeface="+mn-ea"/>
                <a:sym typeface="+mn-lt"/>
              </a:endParaRPr>
            </a:p>
          </p:txBody>
        </p:sp>
        <p:sp>
          <p:nvSpPr>
            <p:cNvPr id="21" name="任意多边形 51"/>
            <p:cNvSpPr/>
            <p:nvPr/>
          </p:nvSpPr>
          <p:spPr bwMode="auto">
            <a:xfrm rot="900000">
              <a:off x="9164668" y="1993772"/>
              <a:ext cx="345640" cy="394638"/>
            </a:xfrm>
            <a:custGeom>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7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7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a:lstStyle/>
            <a:p>
              <a:pPr eaLnBrk="1" fontAlgn="auto" hangingPunct="1">
                <a:spcBef>
                  <a:spcPct val="0"/>
                </a:spcBef>
                <a:spcAft>
                  <a:spcPct val="0"/>
                </a:spcAft>
                <a:defRPr/>
              </a:pPr>
              <a:endParaRPr lang="zh-CN" altLang="en-US" kern="0">
                <a:solidFill>
                  <a:srgbClr val="FF6C61"/>
                </a:solidFill>
                <a:latin typeface="+mn-lt"/>
                <a:ea typeface="+mn-ea"/>
                <a:cs typeface="+mn-ea"/>
                <a:sym typeface="+mn-lt"/>
              </a:endParaRPr>
            </a:p>
          </p:txBody>
        </p:sp>
      </p:grpSp>
      <p:grpSp>
        <p:nvGrpSpPr>
          <p:cNvPr id="22" name="组合 21"/>
          <p:cNvGrpSpPr/>
          <p:nvPr/>
        </p:nvGrpSpPr>
        <p:grpSpPr>
          <a:xfrm>
            <a:off x="5922963" y="4755029"/>
            <a:ext cx="588962" cy="588963"/>
            <a:chOff x="8869488" y="4402682"/>
            <a:chExt cx="936000" cy="936000"/>
          </a:xfrm>
        </p:grpSpPr>
        <p:sp>
          <p:nvSpPr>
            <p:cNvPr id="23" name="椭圆 22"/>
            <p:cNvSpPr/>
            <p:nvPr/>
          </p:nvSpPr>
          <p:spPr>
            <a:xfrm>
              <a:off x="8869488" y="4402682"/>
              <a:ext cx="936000" cy="936000"/>
            </a:xfrm>
            <a:prstGeom prst="ellipse">
              <a:avLst/>
            </a:prstGeom>
            <a:solidFill>
              <a:srgbClr val="FF6C61"/>
            </a:solidFill>
            <a:ln w="12700" cap="flat" cmpd="sng" algn="ctr">
              <a:noFill/>
              <a:prstDash val="solid"/>
              <a:miter lim="800000"/>
            </a:ln>
            <a:effectLst/>
          </p:spPr>
          <p:txBody>
            <a:bodyPr anchor="ctr"/>
            <a:lstStyle/>
            <a:p>
              <a:pPr algn="ctr" eaLnBrk="1" fontAlgn="auto" hangingPunct="1">
                <a:spcBef>
                  <a:spcPct val="0"/>
                </a:spcBef>
                <a:spcAft>
                  <a:spcPct val="0"/>
                </a:spcAft>
                <a:defRPr/>
              </a:pPr>
              <a:endParaRPr lang="zh-CN" altLang="en-US" kern="0">
                <a:solidFill>
                  <a:srgbClr val="FF6C61"/>
                </a:solidFill>
                <a:latin typeface="+mn-lt"/>
                <a:ea typeface="+mn-ea"/>
                <a:cs typeface="+mn-ea"/>
                <a:sym typeface="+mn-lt"/>
              </a:endParaRPr>
            </a:p>
          </p:txBody>
        </p:sp>
        <p:sp>
          <p:nvSpPr>
            <p:cNvPr id="24" name="Freeform 142"/>
            <p:cNvSpPr/>
            <p:nvPr/>
          </p:nvSpPr>
          <p:spPr bwMode="auto">
            <a:xfrm>
              <a:off x="9172238" y="4670110"/>
              <a:ext cx="380959" cy="350685"/>
            </a:xfrm>
            <a:custGeom>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a:lstStyle/>
            <a:p>
              <a:pPr eaLnBrk="1" fontAlgn="auto" hangingPunct="1">
                <a:spcBef>
                  <a:spcPct val="0"/>
                </a:spcBef>
                <a:spcAft>
                  <a:spcPct val="0"/>
                </a:spcAft>
                <a:defRPr/>
              </a:pPr>
              <a:endParaRPr lang="zh-CN" altLang="en-US" kern="0">
                <a:solidFill>
                  <a:srgbClr val="FF6C61"/>
                </a:solidFill>
                <a:latin typeface="+mn-lt"/>
                <a:ea typeface="+mn-ea"/>
                <a:cs typeface="+mn-ea"/>
                <a:sym typeface="+mn-lt"/>
              </a:endParaRPr>
            </a:p>
          </p:txBody>
        </p:sp>
      </p:grpSp>
      <p:sp>
        <p:nvSpPr>
          <p:cNvPr id="25" name="文本框 24"/>
          <p:cNvSpPr txBox="1"/>
          <p:nvPr/>
        </p:nvSpPr>
        <p:spPr>
          <a:xfrm>
            <a:off x="6935788" y="2267417"/>
            <a:ext cx="3778250" cy="424155"/>
          </a:xfrm>
          <a:prstGeom prst="rect">
            <a:avLst/>
          </a:prstGeom>
          <a:noFill/>
        </p:spPr>
        <p:txBody>
          <a:bodyPr>
            <a:spAutoFit/>
          </a:bodyPr>
          <a:lstStyle/>
          <a:p>
            <a:pPr algn="just" eaLnBrk="1" fontAlgn="auto" hangingPunct="1">
              <a:lnSpc>
                <a:spcPct val="150000"/>
              </a:lnSpc>
              <a:spcBef>
                <a:spcPct val="0"/>
              </a:spcBef>
              <a:spcAft>
                <a:spcPts val="600"/>
              </a:spcAft>
              <a:defRPr/>
            </a:pPr>
            <a:r>
              <a:rPr lang="zh-CN" altLang="en-US" sz="1600" b="1">
                <a:solidFill>
                  <a:schemeClr val="bg2">
                    <a:lumMod val="50000"/>
                  </a:schemeClr>
                </a:solidFill>
                <a:latin typeface="+mn-lt"/>
                <a:ea typeface="+mn-ea"/>
                <a:cs typeface="+mn-ea"/>
                <a:sym typeface="+mn-lt"/>
              </a:rPr>
              <a:t>请替换标题文字</a:t>
            </a:r>
            <a:endParaRPr lang="en-US" altLang="zh-CN" sz="800" b="1">
              <a:solidFill>
                <a:schemeClr val="bg2">
                  <a:lumMod val="50000"/>
                </a:schemeClr>
              </a:solidFill>
              <a:latin typeface="+mn-lt"/>
              <a:ea typeface="+mn-ea"/>
              <a:cs typeface="+mn-ea"/>
              <a:sym typeface="+mn-lt"/>
            </a:endParaRPr>
          </a:p>
        </p:txBody>
      </p:sp>
      <p:sp>
        <p:nvSpPr>
          <p:cNvPr id="26" name="文本框 25"/>
          <p:cNvSpPr txBox="1"/>
          <p:nvPr/>
        </p:nvSpPr>
        <p:spPr>
          <a:xfrm>
            <a:off x="6935788" y="2640479"/>
            <a:ext cx="4357052" cy="624595"/>
          </a:xfrm>
          <a:prstGeom prst="rect">
            <a:avLst/>
          </a:prstGeom>
          <a:noFill/>
        </p:spPr>
        <p:txBody>
          <a:bodyPr wrap="square">
            <a:spAutoFit/>
          </a:bodyPr>
          <a:lstStyle/>
          <a:p>
            <a:pPr>
              <a:lnSpc>
                <a:spcPct val="150000"/>
              </a:lnSpc>
            </a:pPr>
            <a:r>
              <a:rPr lang="zh-CN" altLang="en-US"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26"/>
          <p:cNvSpPr txBox="1"/>
          <p:nvPr/>
        </p:nvSpPr>
        <p:spPr>
          <a:xfrm>
            <a:off x="6935788" y="3416767"/>
            <a:ext cx="3778250" cy="424155"/>
          </a:xfrm>
          <a:prstGeom prst="rect">
            <a:avLst/>
          </a:prstGeom>
          <a:noFill/>
        </p:spPr>
        <p:txBody>
          <a:bodyPr>
            <a:spAutoFit/>
          </a:bodyPr>
          <a:lstStyle/>
          <a:p>
            <a:pPr algn="just" eaLnBrk="1" fontAlgn="auto" hangingPunct="1">
              <a:lnSpc>
                <a:spcPct val="150000"/>
              </a:lnSpc>
              <a:spcBef>
                <a:spcPct val="0"/>
              </a:spcBef>
              <a:spcAft>
                <a:spcPts val="600"/>
              </a:spcAft>
              <a:defRPr/>
            </a:pPr>
            <a:r>
              <a:rPr lang="zh-CN" altLang="en-US" sz="1600" b="1">
                <a:solidFill>
                  <a:schemeClr val="bg2">
                    <a:lumMod val="50000"/>
                  </a:schemeClr>
                </a:solidFill>
                <a:cs typeface="+mn-ea"/>
                <a:sym typeface="+mn-lt"/>
              </a:rPr>
              <a:t>请替换标题文字</a:t>
            </a:r>
            <a:endParaRPr lang="en-US" altLang="zh-CN" sz="800" b="1">
              <a:solidFill>
                <a:schemeClr val="bg2">
                  <a:lumMod val="50000"/>
                </a:schemeClr>
              </a:solidFill>
              <a:cs typeface="+mn-ea"/>
              <a:sym typeface="+mn-lt"/>
            </a:endParaRPr>
          </a:p>
        </p:txBody>
      </p:sp>
      <p:sp>
        <p:nvSpPr>
          <p:cNvPr id="28" name="文本框 27"/>
          <p:cNvSpPr txBox="1"/>
          <p:nvPr/>
        </p:nvSpPr>
        <p:spPr>
          <a:xfrm>
            <a:off x="6935788" y="3748554"/>
            <a:ext cx="4357052" cy="624595"/>
          </a:xfrm>
          <a:prstGeom prst="rect">
            <a:avLst/>
          </a:prstGeom>
          <a:noFill/>
        </p:spPr>
        <p:txBody>
          <a:bodyPr wrap="square">
            <a:spAutoFit/>
          </a:bodyPr>
          <a:lstStyle/>
          <a:p>
            <a:pPr>
              <a:lnSpc>
                <a:spcPct val="150000"/>
              </a:lnSpc>
            </a:pPr>
            <a:r>
              <a:rPr lang="zh-CN" altLang="en-US"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txBox="1"/>
          <p:nvPr/>
        </p:nvSpPr>
        <p:spPr>
          <a:xfrm>
            <a:off x="6935788" y="4558179"/>
            <a:ext cx="3778250" cy="424155"/>
          </a:xfrm>
          <a:prstGeom prst="rect">
            <a:avLst/>
          </a:prstGeom>
          <a:noFill/>
        </p:spPr>
        <p:txBody>
          <a:bodyPr>
            <a:spAutoFit/>
          </a:bodyPr>
          <a:lstStyle/>
          <a:p>
            <a:pPr algn="just" eaLnBrk="1" fontAlgn="auto" hangingPunct="1">
              <a:lnSpc>
                <a:spcPct val="150000"/>
              </a:lnSpc>
              <a:spcBef>
                <a:spcPct val="0"/>
              </a:spcBef>
              <a:spcAft>
                <a:spcPts val="600"/>
              </a:spcAft>
              <a:defRPr/>
            </a:pPr>
            <a:r>
              <a:rPr lang="zh-CN" altLang="en-US" sz="1600" b="1">
                <a:solidFill>
                  <a:schemeClr val="bg2">
                    <a:lumMod val="50000"/>
                  </a:schemeClr>
                </a:solidFill>
                <a:latin typeface="+mn-lt"/>
                <a:ea typeface="+mn-ea"/>
                <a:cs typeface="+mn-ea"/>
                <a:sym typeface="+mn-lt"/>
              </a:rPr>
              <a:t>请替换标题文字</a:t>
            </a:r>
            <a:endParaRPr lang="en-US" altLang="zh-CN" sz="800" b="1">
              <a:solidFill>
                <a:schemeClr val="bg2">
                  <a:lumMod val="50000"/>
                </a:schemeClr>
              </a:solidFill>
              <a:latin typeface="+mn-lt"/>
              <a:ea typeface="+mn-ea"/>
              <a:cs typeface="+mn-ea"/>
              <a:sym typeface="+mn-lt"/>
            </a:endParaRPr>
          </a:p>
        </p:txBody>
      </p:sp>
      <p:sp>
        <p:nvSpPr>
          <p:cNvPr id="30" name="文本框 29"/>
          <p:cNvSpPr txBox="1"/>
          <p:nvPr/>
        </p:nvSpPr>
        <p:spPr>
          <a:xfrm>
            <a:off x="6935788" y="4993154"/>
            <a:ext cx="4357052" cy="624595"/>
          </a:xfrm>
          <a:prstGeom prst="rect">
            <a:avLst/>
          </a:prstGeom>
          <a:noFill/>
        </p:spPr>
        <p:txBody>
          <a:bodyPr wrap="square">
            <a:spAutoFit/>
          </a:bodyPr>
          <a:lstStyle/>
          <a:p>
            <a:pPr>
              <a:lnSpc>
                <a:spcPct val="150000"/>
              </a:lnSpc>
            </a:pPr>
            <a:r>
              <a:rPr lang="zh-CN" altLang="en-US"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8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矩形 19"/>
          <p:cNvSpPr/>
          <p:nvPr/>
        </p:nvSpPr>
        <p:spPr>
          <a:xfrm>
            <a:off x="787400" y="2480398"/>
            <a:ext cx="4650034" cy="3029348"/>
          </a:xfrm>
          <a:custGeom>
            <a:gdLst>
              <a:gd name="connsiteX0" fmla="*/ 0 w 3848906"/>
              <a:gd name="connsiteY0" fmla="*/ 0 h 2400300"/>
              <a:gd name="connsiteX1" fmla="*/ 3848906 w 3848906"/>
              <a:gd name="connsiteY1" fmla="*/ 0 h 2400300"/>
              <a:gd name="connsiteX2" fmla="*/ 3848906 w 3848906"/>
              <a:gd name="connsiteY2" fmla="*/ 2400300 h 2400300"/>
              <a:gd name="connsiteX3" fmla="*/ 0 w 3848906"/>
              <a:gd name="connsiteY3" fmla="*/ 2400300 h 2400300"/>
              <a:gd name="connsiteX4" fmla="*/ 0 w 3848906"/>
              <a:gd name="connsiteY4" fmla="*/ 0 h 2400300"/>
              <a:gd name="connsiteX0-1" fmla="*/ 0 w 3848906"/>
              <a:gd name="connsiteY0-2" fmla="*/ 8622 h 2408922"/>
              <a:gd name="connsiteX1-3" fmla="*/ 1586163 w 3848906"/>
              <a:gd name="connsiteY1-4" fmla="*/ 0 h 2408922"/>
              <a:gd name="connsiteX2-5" fmla="*/ 3848906 w 3848906"/>
              <a:gd name="connsiteY2-6" fmla="*/ 8622 h 2408922"/>
              <a:gd name="connsiteX3-7" fmla="*/ 3848906 w 3848906"/>
              <a:gd name="connsiteY3-8" fmla="*/ 2408922 h 2408922"/>
              <a:gd name="connsiteX4-9" fmla="*/ 0 w 3848906"/>
              <a:gd name="connsiteY4-10" fmla="*/ 2408922 h 2408922"/>
              <a:gd name="connsiteX5" fmla="*/ 0 w 3848906"/>
              <a:gd name="connsiteY5" fmla="*/ 8622 h 2408922"/>
              <a:gd name="connsiteX0-11" fmla="*/ 0 w 3848906"/>
              <a:gd name="connsiteY0-12" fmla="*/ 71685 h 2471985"/>
              <a:gd name="connsiteX1-13" fmla="*/ 1565143 w 3848906"/>
              <a:gd name="connsiteY1-14" fmla="*/ 0 h 2471985"/>
              <a:gd name="connsiteX2-15" fmla="*/ 3848906 w 3848906"/>
              <a:gd name="connsiteY2-16" fmla="*/ 71685 h 2471985"/>
              <a:gd name="connsiteX3-17" fmla="*/ 3848906 w 3848906"/>
              <a:gd name="connsiteY3-18" fmla="*/ 2471985 h 2471985"/>
              <a:gd name="connsiteX4-19" fmla="*/ 0 w 3848906"/>
              <a:gd name="connsiteY4-20" fmla="*/ 2471985 h 2471985"/>
              <a:gd name="connsiteX5-21" fmla="*/ 0 w 3848906"/>
              <a:gd name="connsiteY5-22" fmla="*/ 71685 h 2471985"/>
              <a:gd name="connsiteX0-23" fmla="*/ 899 w 3849805"/>
              <a:gd name="connsiteY0-24" fmla="*/ 71685 h 2471985"/>
              <a:gd name="connsiteX1-25" fmla="*/ 1566042 w 3849805"/>
              <a:gd name="connsiteY1-26" fmla="*/ 0 h 2471985"/>
              <a:gd name="connsiteX2-27" fmla="*/ 3849805 w 3849805"/>
              <a:gd name="connsiteY2-28" fmla="*/ 71685 h 2471985"/>
              <a:gd name="connsiteX3-29" fmla="*/ 3849805 w 3849805"/>
              <a:gd name="connsiteY3-30" fmla="*/ 2471985 h 2471985"/>
              <a:gd name="connsiteX4-31" fmla="*/ 899 w 3849805"/>
              <a:gd name="connsiteY4-32" fmla="*/ 2471985 h 2471985"/>
              <a:gd name="connsiteX5-33" fmla="*/ 0 w 3849805"/>
              <a:gd name="connsiteY5-34" fmla="*/ 1460938 h 2471985"/>
              <a:gd name="connsiteX6" fmla="*/ 899 w 3849805"/>
              <a:gd name="connsiteY6" fmla="*/ 71685 h 2471985"/>
              <a:gd name="connsiteX0-35" fmla="*/ 95492 w 3944398"/>
              <a:gd name="connsiteY0-36" fmla="*/ 71685 h 2471985"/>
              <a:gd name="connsiteX1-37" fmla="*/ 1660635 w 3944398"/>
              <a:gd name="connsiteY1-38" fmla="*/ 0 h 2471985"/>
              <a:gd name="connsiteX2-39" fmla="*/ 3944398 w 3944398"/>
              <a:gd name="connsiteY2-40" fmla="*/ 71685 h 2471985"/>
              <a:gd name="connsiteX3-41" fmla="*/ 3944398 w 3944398"/>
              <a:gd name="connsiteY3-42" fmla="*/ 2471985 h 2471985"/>
              <a:gd name="connsiteX4-43" fmla="*/ 95492 w 3944398"/>
              <a:gd name="connsiteY4-44" fmla="*/ 2471985 h 2471985"/>
              <a:gd name="connsiteX5-45" fmla="*/ 0 w 3944398"/>
              <a:gd name="connsiteY5-46" fmla="*/ 1608083 h 2471985"/>
              <a:gd name="connsiteX6-47" fmla="*/ 95492 w 3944398"/>
              <a:gd name="connsiteY6-48" fmla="*/ 71685 h 2471985"/>
              <a:gd name="connsiteX0-49" fmla="*/ 95492 w 3944398"/>
              <a:gd name="connsiteY0-50" fmla="*/ 71685 h 2471985"/>
              <a:gd name="connsiteX1-51" fmla="*/ 1660635 w 3944398"/>
              <a:gd name="connsiteY1-52" fmla="*/ 0 h 2471985"/>
              <a:gd name="connsiteX2-53" fmla="*/ 3944398 w 3944398"/>
              <a:gd name="connsiteY2-54" fmla="*/ 71685 h 2471985"/>
              <a:gd name="connsiteX3-55" fmla="*/ 3944398 w 3944398"/>
              <a:gd name="connsiteY3-56" fmla="*/ 2471985 h 2471985"/>
              <a:gd name="connsiteX4-57" fmla="*/ 1713187 w 3944398"/>
              <a:gd name="connsiteY4-58" fmla="*/ 2469931 h 2471985"/>
              <a:gd name="connsiteX5-59" fmla="*/ 95492 w 3944398"/>
              <a:gd name="connsiteY5-60" fmla="*/ 2471985 h 2471985"/>
              <a:gd name="connsiteX6-61" fmla="*/ 0 w 3944398"/>
              <a:gd name="connsiteY6-62" fmla="*/ 1608083 h 2471985"/>
              <a:gd name="connsiteX7" fmla="*/ 95492 w 3944398"/>
              <a:gd name="connsiteY7" fmla="*/ 71685 h 2471985"/>
              <a:gd name="connsiteX0-63" fmla="*/ 95492 w 3944398"/>
              <a:gd name="connsiteY0-64" fmla="*/ 71685 h 2564525"/>
              <a:gd name="connsiteX1-65" fmla="*/ 1660635 w 3944398"/>
              <a:gd name="connsiteY1-66" fmla="*/ 0 h 2564525"/>
              <a:gd name="connsiteX2-67" fmla="*/ 3944398 w 3944398"/>
              <a:gd name="connsiteY2-68" fmla="*/ 71685 h 2564525"/>
              <a:gd name="connsiteX3-69" fmla="*/ 3944398 w 3944398"/>
              <a:gd name="connsiteY3-70" fmla="*/ 2471985 h 2564525"/>
              <a:gd name="connsiteX4-71" fmla="*/ 1975946 w 3944398"/>
              <a:gd name="connsiteY4-72" fmla="*/ 2564525 h 2564525"/>
              <a:gd name="connsiteX5-73" fmla="*/ 95492 w 3944398"/>
              <a:gd name="connsiteY5-74" fmla="*/ 2471985 h 2564525"/>
              <a:gd name="connsiteX6-75" fmla="*/ 0 w 3944398"/>
              <a:gd name="connsiteY6-76" fmla="*/ 1608083 h 2564525"/>
              <a:gd name="connsiteX7-77" fmla="*/ 95492 w 3944398"/>
              <a:gd name="connsiteY7-78" fmla="*/ 71685 h 2564525"/>
              <a:gd name="connsiteX0-79" fmla="*/ 95492 w 3944398"/>
              <a:gd name="connsiteY0-80" fmla="*/ 71685 h 2564525"/>
              <a:gd name="connsiteX1-81" fmla="*/ 1660635 w 3944398"/>
              <a:gd name="connsiteY1-82" fmla="*/ 0 h 2564525"/>
              <a:gd name="connsiteX2-83" fmla="*/ 3944398 w 3944398"/>
              <a:gd name="connsiteY2-84" fmla="*/ 71685 h 2564525"/>
              <a:gd name="connsiteX3-85" fmla="*/ 3930870 w 3944398"/>
              <a:gd name="connsiteY3-86" fmla="*/ 1198181 h 2564525"/>
              <a:gd name="connsiteX4-87" fmla="*/ 3944398 w 3944398"/>
              <a:gd name="connsiteY4-88" fmla="*/ 2471985 h 2564525"/>
              <a:gd name="connsiteX5-89" fmla="*/ 1975946 w 3944398"/>
              <a:gd name="connsiteY5-90" fmla="*/ 2564525 h 2564525"/>
              <a:gd name="connsiteX6-91" fmla="*/ 95492 w 3944398"/>
              <a:gd name="connsiteY6-92" fmla="*/ 2471985 h 2564525"/>
              <a:gd name="connsiteX7-93" fmla="*/ 0 w 3944398"/>
              <a:gd name="connsiteY7-94" fmla="*/ 1608083 h 2564525"/>
              <a:gd name="connsiteX8" fmla="*/ 95492 w 3944398"/>
              <a:gd name="connsiteY8" fmla="*/ 71685 h 2564525"/>
              <a:gd name="connsiteX0-95" fmla="*/ 95492 w 3993932"/>
              <a:gd name="connsiteY0-96" fmla="*/ 71685 h 2564525"/>
              <a:gd name="connsiteX1-97" fmla="*/ 1660635 w 3993932"/>
              <a:gd name="connsiteY1-98" fmla="*/ 0 h 2564525"/>
              <a:gd name="connsiteX2-99" fmla="*/ 3944398 w 3993932"/>
              <a:gd name="connsiteY2-100" fmla="*/ 71685 h 2564525"/>
              <a:gd name="connsiteX3-101" fmla="*/ 3930870 w 3993932"/>
              <a:gd name="connsiteY3-102" fmla="*/ 1198181 h 2564525"/>
              <a:gd name="connsiteX4-103" fmla="*/ 3993932 w 3993932"/>
              <a:gd name="connsiteY4-104" fmla="*/ 1250732 h 2564525"/>
              <a:gd name="connsiteX5-105" fmla="*/ 3944398 w 3993932"/>
              <a:gd name="connsiteY5-106" fmla="*/ 2471985 h 2564525"/>
              <a:gd name="connsiteX6-107" fmla="*/ 1975946 w 3993932"/>
              <a:gd name="connsiteY6-108" fmla="*/ 2564525 h 2564525"/>
              <a:gd name="connsiteX7-109" fmla="*/ 95492 w 3993932"/>
              <a:gd name="connsiteY7-110" fmla="*/ 2471985 h 2564525"/>
              <a:gd name="connsiteX8-111" fmla="*/ 0 w 3993932"/>
              <a:gd name="connsiteY8-112" fmla="*/ 1608083 h 2564525"/>
              <a:gd name="connsiteX9" fmla="*/ 95492 w 3993932"/>
              <a:gd name="connsiteY9" fmla="*/ 71685 h 2564525"/>
              <a:gd name="connsiteX0-113" fmla="*/ 95492 w 3983421"/>
              <a:gd name="connsiteY0-114" fmla="*/ 71685 h 2564525"/>
              <a:gd name="connsiteX1-115" fmla="*/ 1660635 w 3983421"/>
              <a:gd name="connsiteY1-116" fmla="*/ 0 h 2564525"/>
              <a:gd name="connsiteX2-117" fmla="*/ 3944398 w 3983421"/>
              <a:gd name="connsiteY2-118" fmla="*/ 71685 h 2564525"/>
              <a:gd name="connsiteX3-119" fmla="*/ 3930870 w 3983421"/>
              <a:gd name="connsiteY3-120" fmla="*/ 1198181 h 2564525"/>
              <a:gd name="connsiteX4-121" fmla="*/ 3983421 w 3983421"/>
              <a:gd name="connsiteY4-122" fmla="*/ 1450428 h 2564525"/>
              <a:gd name="connsiteX5-123" fmla="*/ 3944398 w 3983421"/>
              <a:gd name="connsiteY5-124" fmla="*/ 2471985 h 2564525"/>
              <a:gd name="connsiteX6-125" fmla="*/ 1975946 w 3983421"/>
              <a:gd name="connsiteY6-126" fmla="*/ 2564525 h 2564525"/>
              <a:gd name="connsiteX7-127" fmla="*/ 95492 w 3983421"/>
              <a:gd name="connsiteY7-128" fmla="*/ 2471985 h 2564525"/>
              <a:gd name="connsiteX8-129" fmla="*/ 0 w 3983421"/>
              <a:gd name="connsiteY8-130" fmla="*/ 1608083 h 2564525"/>
              <a:gd name="connsiteX9-131" fmla="*/ 95492 w 3983421"/>
              <a:gd name="connsiteY9-132" fmla="*/ 71685 h 2564525"/>
              <a:gd name="connsiteX0-133" fmla="*/ 95492 w 3983421"/>
              <a:gd name="connsiteY0-134" fmla="*/ 71685 h 2564525"/>
              <a:gd name="connsiteX1-135" fmla="*/ 1660635 w 3983421"/>
              <a:gd name="connsiteY1-136" fmla="*/ 0 h 2564525"/>
              <a:gd name="connsiteX2-137" fmla="*/ 3944398 w 3983421"/>
              <a:gd name="connsiteY2-138" fmla="*/ 71685 h 2564525"/>
              <a:gd name="connsiteX3-139" fmla="*/ 3972911 w 3983421"/>
              <a:gd name="connsiteY3-140" fmla="*/ 956444 h 2564525"/>
              <a:gd name="connsiteX4-141" fmla="*/ 3983421 w 3983421"/>
              <a:gd name="connsiteY4-142" fmla="*/ 1450428 h 2564525"/>
              <a:gd name="connsiteX5-143" fmla="*/ 3944398 w 3983421"/>
              <a:gd name="connsiteY5-144" fmla="*/ 2471985 h 2564525"/>
              <a:gd name="connsiteX6-145" fmla="*/ 1975946 w 3983421"/>
              <a:gd name="connsiteY6-146" fmla="*/ 2564525 h 2564525"/>
              <a:gd name="connsiteX7-147" fmla="*/ 95492 w 3983421"/>
              <a:gd name="connsiteY7-148" fmla="*/ 2471985 h 2564525"/>
              <a:gd name="connsiteX8-149" fmla="*/ 0 w 3983421"/>
              <a:gd name="connsiteY8-150" fmla="*/ 1608083 h 2564525"/>
              <a:gd name="connsiteX9-151" fmla="*/ 95492 w 3983421"/>
              <a:gd name="connsiteY9-152" fmla="*/ 71685 h 2564525"/>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 ang="0">
                <a:pos x="connsiteX7-77" y="connsiteY7-78"/>
              </a:cxn>
              <a:cxn ang="0">
                <a:pos x="connsiteX8-111" y="connsiteY8-112"/>
              </a:cxn>
              <a:cxn ang="0">
                <a:pos x="connsiteX9-131" y="connsiteY9-132"/>
              </a:cxn>
            </a:cxnLst>
            <a:rect l="l" t="t" r="r" b="b"/>
            <a:pathLst>
              <a:path w="3983420" h="2564525">
                <a:moveTo>
                  <a:pt x="95492" y="71685"/>
                </a:moveTo>
                <a:lnTo>
                  <a:pt x="1660635" y="0"/>
                </a:lnTo>
                <a:lnTo>
                  <a:pt x="3944398" y="71685"/>
                </a:lnTo>
                <a:lnTo>
                  <a:pt x="3972911" y="956444"/>
                </a:lnTo>
                <a:cubicBezTo>
                  <a:pt x="3972911" y="977465"/>
                  <a:pt x="3983421" y="1429407"/>
                  <a:pt x="3983421" y="1450428"/>
                </a:cubicBezTo>
                <a:lnTo>
                  <a:pt x="3944398" y="2471985"/>
                </a:lnTo>
                <a:lnTo>
                  <a:pt x="1975946" y="2564525"/>
                </a:lnTo>
                <a:lnTo>
                  <a:pt x="95492" y="2471985"/>
                </a:lnTo>
                <a:cubicBezTo>
                  <a:pt x="95192" y="2134969"/>
                  <a:pt x="300" y="1945099"/>
                  <a:pt x="0" y="1608083"/>
                </a:cubicBezTo>
                <a:cubicBezTo>
                  <a:pt x="300" y="1144999"/>
                  <a:pt x="95192" y="534769"/>
                  <a:pt x="95492" y="71685"/>
                </a:cubicBezTo>
                <a:close/>
              </a:path>
            </a:pathLst>
          </a:custGeom>
          <a:blipFill dpi="0" rotWithShape="1">
            <a:blip r:embed="rId5">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6C61"/>
              </a:solidFill>
              <a:cs typeface="+mn-ea"/>
              <a:sym typeface="+mn-lt"/>
            </a:endParaRPr>
          </a:p>
        </p:txBody>
      </p:sp>
      <p:sp>
        <p:nvSpPr>
          <p:cNvPr id="32" name="文本框 31"/>
          <p:cNvSpPr txBox="1"/>
          <p:nvPr/>
        </p:nvSpPr>
        <p:spPr>
          <a:xfrm>
            <a:off x="1060450" y="1348254"/>
            <a:ext cx="10344150" cy="898836"/>
          </a:xfrm>
          <a:prstGeom prst="rect">
            <a:avLst/>
          </a:prstGeom>
          <a:noFill/>
        </p:spPr>
        <p:txBody>
          <a:bodyPr>
            <a:spAutoFit/>
          </a:bodyPr>
          <a:lstStyle/>
          <a:p>
            <a:pPr>
              <a:lnSpc>
                <a:spcPct val="150000"/>
              </a:lnSpc>
            </a:pPr>
            <a:r>
              <a:rPr lang="zh-CN" altLang="en-US"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点击输入简要文字内容，言简意赅的说明该分项内容</a:t>
            </a:r>
            <a:r>
              <a:rPr lang="en-US" altLang="zh-CN"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en-US" altLang="zh-CN" sz="900">
              <a:solidFill>
                <a:schemeClr val="bg2">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nodeType="afterGroup">
                            <p:stCondLst>
                              <p:cond delay="500"/>
                            </p:stCondLst>
                            <p:childTnLst>
                              <p:par>
                                <p:cTn id="13" presetID="49" presetClass="entr" presetSubtype="0" decel="10000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 calcmode="lin" valueType="num">
                                      <p:cBhvr>
                                        <p:cTn id="17" dur="500" fill="hold"/>
                                        <p:tgtEl>
                                          <p:spTgt spid="19"/>
                                        </p:tgtEl>
                                        <p:attrNameLst>
                                          <p:attrName>style.rotation</p:attrName>
                                        </p:attrNameLst>
                                      </p:cBhvr>
                                      <p:tavLst>
                                        <p:tav tm="0">
                                          <p:val>
                                            <p:fltVal val="360"/>
                                          </p:val>
                                        </p:tav>
                                        <p:tav tm="100000">
                                          <p:val>
                                            <p:fltVal val="0"/>
                                          </p:val>
                                        </p:tav>
                                      </p:tavLst>
                                    </p:anim>
                                    <p:animEffect transition="in" filter="fade">
                                      <p:cBhvr>
                                        <p:cTn id="18" dur="500"/>
                                        <p:tgtEl>
                                          <p:spTgt spid="19"/>
                                        </p:tgtEl>
                                      </p:cBhvr>
                                    </p:animEffect>
                                  </p:childTnLst>
                                </p:cTn>
                              </p:par>
                            </p:childTnLst>
                          </p:cTn>
                        </p:par>
                        <p:par>
                          <p:cTn id="19" fill="hold" nodeType="afterGroup">
                            <p:stCondLst>
                              <p:cond delay="1000"/>
                            </p:stCondLst>
                            <p:childTnLst>
                              <p:par>
                                <p:cTn id="20" presetID="49" presetClass="entr" presetSubtype="0" decel="10000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childTnLst>
                          </p:cTn>
                        </p:par>
                        <p:par>
                          <p:cTn id="26" fill="hold" nodeType="afterGroup">
                            <p:stCondLst>
                              <p:cond delay="1500"/>
                            </p:stCondLst>
                            <p:childTnLst>
                              <p:par>
                                <p:cTn id="27" presetID="49" presetClass="entr" presetSubtype="0" decel="10000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 calcmode="lin" valueType="num">
                                      <p:cBhvr>
                                        <p:cTn id="31" dur="500" fill="hold"/>
                                        <p:tgtEl>
                                          <p:spTgt spid="22"/>
                                        </p:tgtEl>
                                        <p:attrNameLst>
                                          <p:attrName>style.rotation</p:attrName>
                                        </p:attrNameLst>
                                      </p:cBhvr>
                                      <p:tavLst>
                                        <p:tav tm="0">
                                          <p:val>
                                            <p:fltVal val="360"/>
                                          </p:val>
                                        </p:tav>
                                        <p:tav tm="100000">
                                          <p:val>
                                            <p:fltVal val="0"/>
                                          </p:val>
                                        </p:tav>
                                      </p:tavLst>
                                    </p:anim>
                                    <p:animEffect transition="in" filter="fade">
                                      <p:cBhvr>
                                        <p:cTn id="32" dur="500"/>
                                        <p:tgtEl>
                                          <p:spTgt spid="22"/>
                                        </p:tgtEl>
                                      </p:cBhvr>
                                    </p:animEffect>
                                  </p:childTnLst>
                                </p:cTn>
                              </p:par>
                            </p:childTnLst>
                          </p:cTn>
                        </p:par>
                        <p:par>
                          <p:cTn id="33" fill="hold" nodeType="afterGroup">
                            <p:stCondLst>
                              <p:cond delay="2000"/>
                            </p:stCondLst>
                            <p:childTnLst>
                              <p:par>
                                <p:cTn id="34" presetID="2" presetClass="entr" presetSubtype="2"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1+#ppt_w/2"/>
                                          </p:val>
                                        </p:tav>
                                        <p:tav tm="100000">
                                          <p:val>
                                            <p:strVal val="#ppt_x"/>
                                          </p:val>
                                        </p:tav>
                                      </p:tavLst>
                                    </p:anim>
                                    <p:anim calcmode="lin" valueType="num">
                                      <p:cBhvr additive="base">
                                        <p:cTn id="37" dur="500" fill="hold"/>
                                        <p:tgtEl>
                                          <p:spTgt spid="25"/>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500"/>
                            </p:stCondLst>
                            <p:childTnLst>
                              <p:par>
                                <p:cTn id="39" presetID="2" presetClass="entr" presetSubtype="2"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1+#ppt_w/2"/>
                                          </p:val>
                                        </p:tav>
                                        <p:tav tm="100000">
                                          <p:val>
                                            <p:strVal val="#ppt_x"/>
                                          </p:val>
                                        </p:tav>
                                      </p:tavLst>
                                    </p:anim>
                                    <p:anim calcmode="lin" valueType="num">
                                      <p:cBhvr additive="base">
                                        <p:cTn id="42" dur="500" fill="hold"/>
                                        <p:tgtEl>
                                          <p:spTgt spid="26"/>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3000"/>
                            </p:stCondLst>
                            <p:childTnLst>
                              <p:par>
                                <p:cTn id="44" presetID="2" presetClass="entr" presetSubtype="2"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1+#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4500"/>
                            </p:stCondLst>
                            <p:childTnLst>
                              <p:par>
                                <p:cTn id="59" presetID="2" presetClass="entr" presetSubtype="2"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2"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a:off x="8920267" y="-622039"/>
            <a:ext cx="3268798" cy="3541198"/>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rcRect l="19792" t="28886" r="19792" b="27775"/>
          <a:stretch>
            <a:fillRect/>
          </a:stretch>
        </p:blipFill>
        <p:spPr>
          <a:xfrm rot="16200000">
            <a:off x="-1350946" y="3821041"/>
            <a:ext cx="4472257" cy="1804325"/>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rcRect l="44911" t="28886" r="19792" b="27775"/>
          <a:stretch>
            <a:fillRect/>
          </a:stretch>
        </p:blipFill>
        <p:spPr>
          <a:xfrm rot="1800000" flipH="1">
            <a:off x="9204792" y="4796880"/>
            <a:ext cx="3592937" cy="2481122"/>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flipH="1">
            <a:off x="0" y="-99228"/>
            <a:ext cx="1920394" cy="2080427"/>
          </a:xfrm>
          <a:prstGeom prst="rect">
            <a:avLst/>
          </a:prstGeom>
        </p:spPr>
      </p:pic>
      <p:sp>
        <p:nvSpPr>
          <p:cNvPr id="13" name="文本框 12"/>
          <p:cNvSpPr txBox="1"/>
          <p:nvPr/>
        </p:nvSpPr>
        <p:spPr>
          <a:xfrm>
            <a:off x="2347353" y="1804621"/>
            <a:ext cx="7494359" cy="2215991"/>
          </a:xfrm>
          <a:prstGeom prst="rect">
            <a:avLst/>
          </a:prstGeom>
          <a:noFill/>
        </p:spPr>
        <p:txBody>
          <a:bodyPr wrap="none" rtlCol="0">
            <a:spAutoFit/>
          </a:bodyPr>
          <a:lstStyle/>
          <a:p>
            <a:r>
              <a:rPr lang="zh-CN" altLang="en-US" sz="138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谢谢观看</a:t>
            </a:r>
            <a:endParaRPr lang="en-US" altLang="zh-CN" sz="138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17" name="矩形 16"/>
          <p:cNvSpPr/>
          <p:nvPr/>
        </p:nvSpPr>
        <p:spPr>
          <a:xfrm>
            <a:off x="2789654" y="3884906"/>
            <a:ext cx="6343453" cy="449611"/>
          </a:xfrm>
          <a:prstGeom prst="rect">
            <a:avLst/>
          </a:prstGeom>
          <a:solidFill>
            <a:srgbClr val="FF6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851599" y="3848100"/>
            <a:ext cx="3911648" cy="523220"/>
          </a:xfrm>
          <a:prstGeom prst="rect">
            <a:avLst/>
          </a:prstGeom>
          <a:noFill/>
        </p:spPr>
        <p:txBody>
          <a:bodyPr wrap="none" rtlCol="0">
            <a:spAutoFit/>
          </a:bodyPr>
          <a:lstStyle/>
          <a:p>
            <a:r>
              <a:rPr lang="en-US" altLang="zh-CN" sz="2800">
                <a:solidFill>
                  <a:schemeClr val="bg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Thanks for watching</a:t>
            </a:r>
            <a:endParaRPr lang="en-US" altLang="zh-CN" sz="2800">
              <a:solidFill>
                <a:schemeClr val="bg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18" name="文本框 17"/>
          <p:cNvSpPr txBox="1"/>
          <p:nvPr/>
        </p:nvSpPr>
        <p:spPr>
          <a:xfrm>
            <a:off x="3216151" y="4662661"/>
            <a:ext cx="2164080" cy="460375"/>
          </a:xfrm>
          <a:prstGeom prst="rect">
            <a:avLst/>
          </a:prstGeom>
          <a:noFill/>
        </p:spPr>
        <p:txBody>
          <a:bodyPr wrap="none" rtlCol="0">
            <a:spAutoFit/>
          </a:bodyPr>
          <a:lstStyle/>
          <a:p>
            <a:r>
              <a:rPr lang="zh-CN" altLang="en-US"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演讲人：</a:t>
            </a:r>
            <a:r>
              <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PPT</a:t>
            </a:r>
            <a:r>
              <a:rPr lang="zh-CN" altLang="en-US"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汇</a:t>
            </a:r>
            <a:endParaRPr lang="zh-CN" altLang="en-US"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19" name="文本框 18"/>
          <p:cNvSpPr txBox="1"/>
          <p:nvPr/>
        </p:nvSpPr>
        <p:spPr>
          <a:xfrm>
            <a:off x="6121662" y="4662661"/>
            <a:ext cx="2468880" cy="460375"/>
          </a:xfrm>
          <a:prstGeom prst="rect">
            <a:avLst/>
          </a:prstGeom>
          <a:noFill/>
        </p:spPr>
        <p:txBody>
          <a:bodyPr wrap="none" rtlCol="0">
            <a:spAutoFit/>
          </a:bodyPr>
          <a:lstStyle/>
          <a:p>
            <a:r>
              <a:rPr lang="zh-CN" altLang="en-US"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时间：</a:t>
            </a:r>
            <a:r>
              <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2021.3.10</a:t>
            </a:r>
            <a:endPar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rot="2718781">
            <a:off x="3754551" y="4838258"/>
            <a:ext cx="3741305" cy="4053081"/>
          </a:xfrm>
          <a:prstGeom prst="rect">
            <a:avLst/>
          </a:prstGeom>
        </p:spPr>
      </p:pic>
      <p:pic>
        <p:nvPicPr>
          <p:cNvPr id="21" name="图片 20"/>
          <p:cNvPicPr>
            <a:picLocks noChangeAspect="1"/>
          </p:cNvPicPr>
          <p:nvPr/>
        </p:nvPicPr>
        <p:blipFill>
          <a:blip r:embed="rId5">
            <a:extLst>
              <a:ext uri="{28A0092B-C50C-407E-A947-70E740481C1C}">
                <a14:useLocalDpi xmlns:a14="http://schemas.microsoft.com/office/drawing/2010/main" val="0"/>
              </a:ext>
            </a:extLst>
          </a:blip>
          <a:srcRect l="39167" t="34813" r="40521" b="37777"/>
          <a:stretch>
            <a:fillRect/>
          </a:stretch>
        </p:blipFill>
        <p:spPr>
          <a:xfrm>
            <a:off x="7874695" y="274128"/>
            <a:ext cx="1155700" cy="877147"/>
          </a:xfrm>
          <a:prstGeom prst="rect">
            <a:avLst/>
          </a:prstGeom>
        </p:spPr>
      </p:pic>
    </p:spTree>
  </p:cSld>
  <p:clrMapOvr>
    <a:masterClrMapping/>
  </p:clrMapOvr>
  <mc:AlternateContent>
    <mc:Choice xmlns:p15="http://schemas.microsoft.com/office/powerpoint/2012/main" Requires="p15">
      <p:transition spd="slow" advTm="0" p14:dur="200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anim calcmode="lin" valueType="num">
                                      <p:cBhvr>
                                        <p:cTn id="8" dur="3000" fill="hold"/>
                                        <p:tgtEl>
                                          <p:spTgt spid="12"/>
                                        </p:tgtEl>
                                        <p:attrNameLst>
                                          <p:attrName>ppt_x</p:attrName>
                                        </p:attrNameLst>
                                      </p:cBhvr>
                                      <p:tavLst>
                                        <p:tav tm="0">
                                          <p:val>
                                            <p:strVal val="#ppt_x"/>
                                          </p:val>
                                        </p:tav>
                                        <p:tav tm="100000">
                                          <p:val>
                                            <p:strVal val="#ppt_x"/>
                                          </p:val>
                                        </p:tav>
                                      </p:tavLst>
                                    </p:anim>
                                    <p:anim calcmode="lin" valueType="num">
                                      <p:cBhvr>
                                        <p:cTn id="9" dur="3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anim calcmode="lin" valueType="num">
                                      <p:cBhvr>
                                        <p:cTn id="13" dur="3000" fill="hold"/>
                                        <p:tgtEl>
                                          <p:spTgt spid="6"/>
                                        </p:tgtEl>
                                        <p:attrNameLst>
                                          <p:attrName>ppt_x</p:attrName>
                                        </p:attrNameLst>
                                      </p:cBhvr>
                                      <p:tavLst>
                                        <p:tav tm="0">
                                          <p:val>
                                            <p:strVal val="#ppt_x"/>
                                          </p:val>
                                        </p:tav>
                                        <p:tav tm="100000">
                                          <p:val>
                                            <p:strVal val="#ppt_x"/>
                                          </p:val>
                                        </p:tav>
                                      </p:tavLst>
                                    </p:anim>
                                    <p:anim calcmode="lin" valueType="num">
                                      <p:cBhvr>
                                        <p:cTn id="14" dur="3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0"/>
                                        <p:tgtEl>
                                          <p:spTgt spid="8"/>
                                        </p:tgtEl>
                                      </p:cBhvr>
                                    </p:animEffect>
                                    <p:anim calcmode="lin" valueType="num">
                                      <p:cBhvr>
                                        <p:cTn id="18" dur="3000" fill="hold"/>
                                        <p:tgtEl>
                                          <p:spTgt spid="8"/>
                                        </p:tgtEl>
                                        <p:attrNameLst>
                                          <p:attrName>ppt_x</p:attrName>
                                        </p:attrNameLst>
                                      </p:cBhvr>
                                      <p:tavLst>
                                        <p:tav tm="0">
                                          <p:val>
                                            <p:strVal val="#ppt_x"/>
                                          </p:val>
                                        </p:tav>
                                        <p:tav tm="100000">
                                          <p:val>
                                            <p:strVal val="#ppt_x"/>
                                          </p:val>
                                        </p:tav>
                                      </p:tavLst>
                                    </p:anim>
                                    <p:anim calcmode="lin" valueType="num">
                                      <p:cBhvr>
                                        <p:cTn id="19" dur="3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0"/>
                                        <p:tgtEl>
                                          <p:spTgt spid="11"/>
                                        </p:tgtEl>
                                      </p:cBhvr>
                                    </p:animEffect>
                                    <p:anim calcmode="lin" valueType="num">
                                      <p:cBhvr>
                                        <p:cTn id="23" dur="3000" fill="hold"/>
                                        <p:tgtEl>
                                          <p:spTgt spid="11"/>
                                        </p:tgtEl>
                                        <p:attrNameLst>
                                          <p:attrName>ppt_x</p:attrName>
                                        </p:attrNameLst>
                                      </p:cBhvr>
                                      <p:tavLst>
                                        <p:tav tm="0">
                                          <p:val>
                                            <p:strVal val="#ppt_x"/>
                                          </p:val>
                                        </p:tav>
                                        <p:tav tm="100000">
                                          <p:val>
                                            <p:strVal val="#ppt_x"/>
                                          </p:val>
                                        </p:tav>
                                      </p:tavLst>
                                    </p:anim>
                                    <p:anim calcmode="lin" valueType="num">
                                      <p:cBhvr>
                                        <p:cTn id="24" dur="3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3000"/>
                                        <p:tgtEl>
                                          <p:spTgt spid="20"/>
                                        </p:tgtEl>
                                      </p:cBhvr>
                                    </p:animEffect>
                                    <p:anim calcmode="lin" valueType="num">
                                      <p:cBhvr>
                                        <p:cTn id="28" dur="3000" fill="hold"/>
                                        <p:tgtEl>
                                          <p:spTgt spid="20"/>
                                        </p:tgtEl>
                                        <p:attrNameLst>
                                          <p:attrName>ppt_x</p:attrName>
                                        </p:attrNameLst>
                                      </p:cBhvr>
                                      <p:tavLst>
                                        <p:tav tm="0">
                                          <p:val>
                                            <p:strVal val="#ppt_x"/>
                                          </p:val>
                                        </p:tav>
                                        <p:tav tm="100000">
                                          <p:val>
                                            <p:strVal val="#ppt_x"/>
                                          </p:val>
                                        </p:tav>
                                      </p:tavLst>
                                    </p:anim>
                                    <p:anim calcmode="lin" valueType="num">
                                      <p:cBhvr>
                                        <p:cTn id="29" dur="3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13"/>
                                        </p:tgtEl>
                                        <p:attrNameLst>
                                          <p:attrName>style.visibility</p:attrName>
                                        </p:attrNameLst>
                                      </p:cBhvr>
                                      <p:to>
                                        <p:strVal val="visible"/>
                                      </p:to>
                                    </p:set>
                                    <p:set>
                                      <p:cBhvr>
                                        <p:cTn id="34" dur="455" fill="hold">
                                          <p:stCondLst>
                                            <p:cond delay="0"/>
                                          </p:stCondLst>
                                        </p:cTn>
                                        <p:tgtEl>
                                          <p:spTgt spid="13"/>
                                        </p:tgtEl>
                                        <p:attrNameLst>
                                          <p:attrName>style.rotation</p:attrName>
                                        </p:attrNameLst>
                                      </p:cBhvr>
                                      <p:to>
                                        <p:strVal val="-45.0"/>
                                      </p:to>
                                    </p:set>
                                    <p:anim calcmode="lin" valueType="num">
                                      <p:cBhvr>
                                        <p:cTn id="35"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39" fill="hold" nodeType="afterGroup">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par>
                          <p:cTn id="46" fill="hold" nodeType="afterGroup">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nodeType="afterGroup">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par>
                                <p:cTn id="54" presetID="0" presetClass="path" presetSubtype="0" accel="50000" decel="50000" fill="hold" nodeType="withEffect">
                                  <p:stCondLst>
                                    <p:cond delay="0"/>
                                  </p:stCondLst>
                                  <p:childTnLst>
                                    <p:animMotion origin="layout" path="M -0.65742 0.41157 C -0.64128 0.34537 -0.65742 0.40625 -0.64297 0.3618 C -0.64089 0.35532 -0.63945 0.34814 -0.63737 0.34189 C -0.63607 0.33819 -0.63425 0.33518 -0.63281 0.33194 C -0.63021 0.32523 -0.628 0.31805 -0.625 0.31203 C -0.61901 0.29953 -0.61276 0.28726 -0.60599 0.27615 C -0.60039 0.26689 -0.57656 0.23148 -0.56576 0.21643 C -0.5444 0.18703 -0.56016 0.20856 -0.54336 0.18865 C -0.54063 0.18541 -0.53828 0.18148 -0.53542 0.1787 C -0.53372 0.17685 -0.53164 0.17615 -0.52982 0.17453 C -0.52201 0.16828 -0.51419 0.16134 -0.50638 0.15462 C -0.50365 0.15254 -0.4888 0.14143 -0.48737 0.14074 C -0.4806 0.13773 -0.48438 0.13935 -0.47617 0.1368 C -0.47018 0.13819 -0.46419 0.13912 -0.4582 0.14074 C -0.45547 0.14166 -0.44935 0.14444 -0.44596 0.14675 C -0.44401 0.14814 -0.44219 0.14976 -0.44037 0.15069 C -0.43737 0.15231 -0.43138 0.15462 -0.43138 0.15462 C -0.43099 0.15671 -0.4306 0.15856 -0.43021 0.16064 C -0.42591 0.19166 -0.43659 0.1699 -0.39336 0.17453 L -0.34297 0.16875 C -0.33841 0.16805 -0.33203 0.16365 -0.32839 0.16064 C -0.32643 0.15902 -0.32487 0.15601 -0.32279 0.15462 C -0.3207 0.15347 -0.31836 0.15347 -0.31602 0.15277 C -0.31159 0.14884 -0.30729 0.14398 -0.3026 0.14074 C -0.29935 0.13865 -0.28919 0.13217 -0.28581 0.12893 C -0.28425 0.12731 -0.28294 0.12453 -0.28138 0.12291 C -0.27956 0.12106 -0.2776 0.12037 -0.27578 0.11898 C -0.2724 0.11643 -0.26901 0.11365 -0.26576 0.11087 C -0.25547 0.10254 -0.26393 0.10648 -0.2444 0.09513 C -0.24102 0.09305 -0.23763 0.09166 -0.23438 0.08912 C -0.2168 0.07546 -0.23828 0.08449 -0.21315 0.07708 L -0.16276 0.07916 C -0.16042 0.07916 -0.15833 0.08101 -0.15599 0.08101 C -0.13659 0.08101 -0.11719 0.07986 -0.09779 0.07916 C -0.0944 0.07708 -0.09102 0.07569 -0.08776 0.07314 C -0.08568 0.07152 -0.08412 0.06898 -0.08216 0.06712 C -0.07956 0.06481 -0.07682 0.06342 -0.07422 0.06111 C -0.06979 0.0574 -0.06484 0.05462 -0.06081 0.0493 C -0.05625 0.04305 -0.05599 0.04236 -0.05078 0.03726 C -0.04857 0.03518 -0.04635 0.03287 -0.04401 0.03125 C -0.04232 0.03009 -0.04037 0.03009 -0.03841 0.02939 C -0.03659 0.02662 -0.03503 0.02337 -0.03281 0.02129 C -0.02682 0.01597 -0.02318 0.01574 -0.01719 0.01342 C -0.01576 0.01296 -0.01419 0.01203 -0.01276 0.01134 C -0.00859 0.00648 -0.00925 0.00671 -0.00378 0.00347 C -0.00234 0.00254 0.00078 0.00162 0.00078 0.00162" pathEditMode="relative" ptsTypes="AAAAAAAAAAAAAAAAAAAAAAAAAAAAAAAAAAAAAAAAAAAAAA">
                                      <p:cBhvr>
                                        <p:cTn id="55"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6" grpId="0"/>
      <p:bldP spid="18" grpId="0"/>
      <p:bldP spid="19"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52738" y="222393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94260" y="222631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71141" y="165150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52208" y="164793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61166" y="295464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4667756" y="131755"/>
            <a:ext cx="2856217" cy="1428109"/>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4810125" y="3878580"/>
            <a:ext cx="2572385" cy="2572385"/>
          </a:xfrm>
          <a:prstGeom prst="rect">
            <a:avLst/>
          </a:prstGeom>
        </p:spPr>
      </p:pic>
      <p:sp>
        <p:nvSpPr>
          <p:cNvPr id="5" name="文本框 4"/>
          <p:cNvSpPr txBox="1"/>
          <p:nvPr/>
        </p:nvSpPr>
        <p:spPr>
          <a:xfrm>
            <a:off x="3540125" y="6450965"/>
            <a:ext cx="5113020" cy="254000"/>
          </a:xfrm>
          <a:prstGeom prst="rect">
            <a:avLst/>
          </a:prstGeom>
          <a:noFill/>
        </p:spPr>
        <p:txBody>
          <a:bodyPr wrap="square" rtlCol="0">
            <a:spAutoFit/>
          </a:bodyPr>
          <a:lstStyle/>
          <a:p>
            <a:r>
              <a:rPr lang="zh-CN" altLang="en-US" sz="1055"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1055" b="1">
                <a:solidFill>
                  <a:srgbClr val="4A452A"/>
                </a:solidFill>
                <a:latin typeface="微软雅黑" panose="020b0503020204020204" pitchFamily="34" charset="-122"/>
                <a:ea typeface="微软雅黑" panose="020b0503020204020204" pitchFamily="34" charset="-122"/>
              </a:rPr>
              <a:t>/</a:t>
            </a:r>
            <a:r>
              <a:rPr lang="zh-CN" altLang="en-US" sz="1055"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1055"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sp>
        <p:nvSpPr>
          <p:cNvPr id="38" name="文本框 37"/>
          <p:cNvSpPr txBox="1"/>
          <p:nvPr/>
        </p:nvSpPr>
        <p:spPr>
          <a:xfrm>
            <a:off x="3883030" y="1812393"/>
            <a:ext cx="4423006" cy="1323439"/>
          </a:xfrm>
          <a:prstGeom prst="rect">
            <a:avLst/>
          </a:prstGeom>
          <a:noFill/>
        </p:spPr>
        <p:txBody>
          <a:bodyPr wrap="none" rtlCol="0">
            <a:spAutoFit/>
          </a:bodyPr>
          <a:lstStyle/>
          <a:p>
            <a:r>
              <a:rPr lang="zh-CN" altLang="en-US"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第一部分</a:t>
            </a:r>
            <a:endParaRPr lang="en-US" altLang="zh-CN"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39" name="文本框 38"/>
          <p:cNvSpPr txBox="1"/>
          <p:nvPr/>
        </p:nvSpPr>
        <p:spPr>
          <a:xfrm>
            <a:off x="3836663" y="3050217"/>
            <a:ext cx="4423006" cy="1323439"/>
          </a:xfrm>
          <a:prstGeom prst="rect">
            <a:avLst/>
          </a:prstGeom>
          <a:noFill/>
        </p:spPr>
        <p:txBody>
          <a:bodyPr wrap="none" rtlCol="0">
            <a:spAutoFit/>
          </a:bodyPr>
          <a:lstStyle/>
          <a:p>
            <a:r>
              <a:rPr lang="zh-CN" altLang="en-US"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你好三月</a:t>
            </a:r>
            <a:endParaRPr lang="en-US" altLang="zh-CN"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40" name="文本框 39"/>
          <p:cNvSpPr txBox="1"/>
          <p:nvPr/>
        </p:nvSpPr>
        <p:spPr>
          <a:xfrm>
            <a:off x="3761202" y="4286030"/>
            <a:ext cx="4666662" cy="461665"/>
          </a:xfrm>
          <a:prstGeom prst="rect">
            <a:avLst/>
          </a:prstGeom>
          <a:noFill/>
        </p:spPr>
        <p:txBody>
          <a:bodyPr wrap="none" rtlCol="0">
            <a:spAutoFit/>
          </a:bodyPr>
          <a:lstStyle/>
          <a:p>
            <a:r>
              <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PLEASE ENTER THE TITLE</a:t>
            </a:r>
            <a:endPar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a:off x="8920267" y="-622039"/>
            <a:ext cx="3268798" cy="3541198"/>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flipH="1">
            <a:off x="0" y="-99228"/>
            <a:ext cx="1920394" cy="2080427"/>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l="19792" t="28886" r="19792" b="27775"/>
          <a:stretch>
            <a:fillRect/>
          </a:stretch>
        </p:blipFill>
        <p:spPr>
          <a:xfrm rot="16200000">
            <a:off x="-1350946" y="3821041"/>
            <a:ext cx="4472257" cy="180432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44911" t="28886" r="19792" b="27775"/>
          <a:stretch>
            <a:fillRect/>
          </a:stretch>
        </p:blipFill>
        <p:spPr>
          <a:xfrm rot="1800000" flipH="1">
            <a:off x="9204792" y="4796880"/>
            <a:ext cx="3592937" cy="2481122"/>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rot="2718781">
            <a:off x="3754551" y="4838258"/>
            <a:ext cx="3741305" cy="4053081"/>
          </a:xfrm>
          <a:prstGeom prst="rect">
            <a:avLst/>
          </a:prstGeom>
        </p:spPr>
      </p:pic>
      <p:pic>
        <p:nvPicPr>
          <p:cNvPr id="19" name="图片 18"/>
          <p:cNvPicPr>
            <a:picLocks noChangeAspect="1"/>
          </p:cNvPicPr>
          <p:nvPr/>
        </p:nvPicPr>
        <p:blipFill>
          <a:blip r:embed="rId5">
            <a:extLst>
              <a:ext uri="{28A0092B-C50C-407E-A947-70E740481C1C}">
                <a14:useLocalDpi xmlns:a14="http://schemas.microsoft.com/office/drawing/2010/main" val="0"/>
              </a:ext>
            </a:extLst>
          </a:blip>
          <a:srcRect l="39167" t="34813" r="40521" b="37777"/>
          <a:stretch>
            <a:fillRect/>
          </a:stretch>
        </p:blipFill>
        <p:spPr>
          <a:xfrm>
            <a:off x="7874695" y="274128"/>
            <a:ext cx="1155700" cy="877147"/>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anim calcmode="lin" valueType="num">
                                      <p:cBhvr>
                                        <p:cTn id="8" dur="3000" fill="hold"/>
                                        <p:tgtEl>
                                          <p:spTgt spid="14"/>
                                        </p:tgtEl>
                                        <p:attrNameLst>
                                          <p:attrName>ppt_x</p:attrName>
                                        </p:attrNameLst>
                                      </p:cBhvr>
                                      <p:tavLst>
                                        <p:tav tm="0">
                                          <p:val>
                                            <p:strVal val="#ppt_x"/>
                                          </p:val>
                                        </p:tav>
                                        <p:tav tm="100000">
                                          <p:val>
                                            <p:strVal val="#ppt_x"/>
                                          </p:val>
                                        </p:tav>
                                      </p:tavLst>
                                    </p:anim>
                                    <p:anim calcmode="lin" valueType="num">
                                      <p:cBhvr>
                                        <p:cTn id="9" dur="3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0"/>
                                        <p:tgtEl>
                                          <p:spTgt spid="13"/>
                                        </p:tgtEl>
                                      </p:cBhvr>
                                    </p:animEffect>
                                    <p:anim calcmode="lin" valueType="num">
                                      <p:cBhvr>
                                        <p:cTn id="13" dur="3000" fill="hold"/>
                                        <p:tgtEl>
                                          <p:spTgt spid="13"/>
                                        </p:tgtEl>
                                        <p:attrNameLst>
                                          <p:attrName>ppt_x</p:attrName>
                                        </p:attrNameLst>
                                      </p:cBhvr>
                                      <p:tavLst>
                                        <p:tav tm="0">
                                          <p:val>
                                            <p:strVal val="#ppt_x"/>
                                          </p:val>
                                        </p:tav>
                                        <p:tav tm="100000">
                                          <p:val>
                                            <p:strVal val="#ppt_x"/>
                                          </p:val>
                                        </p:tav>
                                      </p:tavLst>
                                    </p:anim>
                                    <p:anim calcmode="lin" valueType="num">
                                      <p:cBhvr>
                                        <p:cTn id="14" dur="3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0"/>
                                        <p:tgtEl>
                                          <p:spTgt spid="15"/>
                                        </p:tgtEl>
                                      </p:cBhvr>
                                    </p:animEffect>
                                    <p:anim calcmode="lin" valueType="num">
                                      <p:cBhvr>
                                        <p:cTn id="18" dur="3000" fill="hold"/>
                                        <p:tgtEl>
                                          <p:spTgt spid="15"/>
                                        </p:tgtEl>
                                        <p:attrNameLst>
                                          <p:attrName>ppt_x</p:attrName>
                                        </p:attrNameLst>
                                      </p:cBhvr>
                                      <p:tavLst>
                                        <p:tav tm="0">
                                          <p:val>
                                            <p:strVal val="#ppt_x"/>
                                          </p:val>
                                        </p:tav>
                                        <p:tav tm="100000">
                                          <p:val>
                                            <p:strVal val="#ppt_x"/>
                                          </p:val>
                                        </p:tav>
                                      </p:tavLst>
                                    </p:anim>
                                    <p:anim calcmode="lin" valueType="num">
                                      <p:cBhvr>
                                        <p:cTn id="19" dur="3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anim calcmode="lin" valueType="num">
                                      <p:cBhvr>
                                        <p:cTn id="23" dur="3000" fill="hold"/>
                                        <p:tgtEl>
                                          <p:spTgt spid="16"/>
                                        </p:tgtEl>
                                        <p:attrNameLst>
                                          <p:attrName>ppt_x</p:attrName>
                                        </p:attrNameLst>
                                      </p:cBhvr>
                                      <p:tavLst>
                                        <p:tav tm="0">
                                          <p:val>
                                            <p:strVal val="#ppt_x"/>
                                          </p:val>
                                        </p:tav>
                                        <p:tav tm="100000">
                                          <p:val>
                                            <p:strVal val="#ppt_x"/>
                                          </p:val>
                                        </p:tav>
                                      </p:tavLst>
                                    </p:anim>
                                    <p:anim calcmode="lin" valueType="num">
                                      <p:cBhvr>
                                        <p:cTn id="24" dur="3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0"/>
                                        <p:tgtEl>
                                          <p:spTgt spid="17"/>
                                        </p:tgtEl>
                                      </p:cBhvr>
                                    </p:animEffect>
                                    <p:anim calcmode="lin" valueType="num">
                                      <p:cBhvr>
                                        <p:cTn id="28" dur="3000" fill="hold"/>
                                        <p:tgtEl>
                                          <p:spTgt spid="17"/>
                                        </p:tgtEl>
                                        <p:attrNameLst>
                                          <p:attrName>ppt_x</p:attrName>
                                        </p:attrNameLst>
                                      </p:cBhvr>
                                      <p:tavLst>
                                        <p:tav tm="0">
                                          <p:val>
                                            <p:strVal val="#ppt_x"/>
                                          </p:val>
                                        </p:tav>
                                        <p:tav tm="100000">
                                          <p:val>
                                            <p:strVal val="#ppt_x"/>
                                          </p:val>
                                        </p:tav>
                                      </p:tavLst>
                                    </p:anim>
                                    <p:anim calcmode="lin" valueType="num">
                                      <p:cBhvr>
                                        <p:cTn id="29" dur="3000" fill="hold"/>
                                        <p:tgtEl>
                                          <p:spTgt spid="1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0" presetClass="path" presetSubtype="0" accel="50000" decel="50000" fill="hold" nodeType="withEffect">
                                  <p:stCondLst>
                                    <p:cond delay="0"/>
                                  </p:stCondLst>
                                  <p:childTnLst>
                                    <p:animMotion origin="layout" path="M -0.65742 0.41157 C -0.64128 0.34537 -0.65742 0.40625 -0.64297 0.3618 C -0.64089 0.35532 -0.63945 0.34814 -0.63737 0.34189 C -0.63607 0.33819 -0.63425 0.33518 -0.63281 0.33194 C -0.63021 0.32523 -0.628 0.31805 -0.625 0.31203 C -0.61901 0.29953 -0.61276 0.28726 -0.60599 0.27615 C -0.60039 0.26689 -0.57656 0.23148 -0.56576 0.21643 C -0.5444 0.18703 -0.56016 0.20856 -0.54336 0.18865 C -0.54063 0.18541 -0.53828 0.18148 -0.53542 0.1787 C -0.53372 0.17685 -0.53164 0.17615 -0.52982 0.17453 C -0.52201 0.16828 -0.51419 0.16134 -0.50638 0.15462 C -0.50365 0.15254 -0.4888 0.14143 -0.48737 0.14074 C -0.4806 0.13773 -0.48438 0.13935 -0.47617 0.1368 C -0.47018 0.13819 -0.46419 0.13912 -0.4582 0.14074 C -0.45547 0.14166 -0.44935 0.14444 -0.44596 0.14675 C -0.44401 0.14814 -0.44219 0.14976 -0.44037 0.15069 C -0.43737 0.15231 -0.43138 0.15462 -0.43138 0.15462 C -0.43099 0.15671 -0.4306 0.15856 -0.43021 0.16064 C -0.42591 0.19166 -0.43659 0.1699 -0.39336 0.17453 L -0.34297 0.16875 C -0.33841 0.16805 -0.33203 0.16365 -0.32839 0.16064 C -0.32643 0.15902 -0.32487 0.15601 -0.32279 0.15462 C -0.3207 0.15347 -0.31836 0.15347 -0.31602 0.15277 C -0.31159 0.14884 -0.30729 0.14398 -0.3026 0.14074 C -0.29935 0.13865 -0.28919 0.13217 -0.28581 0.12893 C -0.28425 0.12731 -0.28294 0.12453 -0.28138 0.12291 C -0.27956 0.12106 -0.2776 0.12037 -0.27578 0.11898 C -0.2724 0.11643 -0.26901 0.11365 -0.26576 0.11087 C -0.25547 0.10254 -0.26393 0.10648 -0.2444 0.09513 C -0.24102 0.09305 -0.23763 0.09166 -0.23438 0.08912 C -0.2168 0.07546 -0.23828 0.08449 -0.21315 0.07708 L -0.16276 0.07916 C -0.16042 0.07916 -0.15833 0.08101 -0.15599 0.08101 C -0.13659 0.08101 -0.11719 0.07986 -0.09779 0.07916 C -0.0944 0.07708 -0.09102 0.07569 -0.08776 0.07314 C -0.08568 0.07152 -0.08412 0.06898 -0.08216 0.06712 C -0.07956 0.06481 -0.07682 0.06342 -0.07422 0.06111 C -0.06979 0.0574 -0.06484 0.05462 -0.06081 0.0493 C -0.05625 0.04305 -0.05599 0.04236 -0.05078 0.03726 C -0.04857 0.03518 -0.04635 0.03287 -0.04401 0.03125 C -0.04232 0.03009 -0.04037 0.03009 -0.03841 0.02939 C -0.03659 0.02662 -0.03503 0.02337 -0.03281 0.02129 C -0.02682 0.01597 -0.02318 0.01574 -0.01719 0.01342 C -0.01576 0.01296 -0.01419 0.01203 -0.01276 0.01134 C -0.00859 0.00648 -0.00925 0.00671 -0.00378 0.00347 C -0.00234 0.00254 0.00078 0.00162 0.00078 0.00162" pathEditMode="relative" ptsTypes="AAAAAAAAAAAAAAAAAAAAAAAAAAAAAAAAAAAAAAAAAAAAAA">
                                      <p:cBhvr>
                                        <p:cTn id="35" dur="2000" fill="hold"/>
                                        <p:tgtEl>
                                          <p:spTgt spid="19"/>
                                        </p:tgtEl>
                                        <p:attrNameLst>
                                          <p:attrName>ppt_x</p:attrName>
                                          <p:attrName>ppt_y</p:attrName>
                                        </p:attrNameLst>
                                      </p:cBhvr>
                                    </p:animMotion>
                                  </p:childTnLst>
                                </p:cTn>
                              </p:par>
                            </p:childTnLst>
                          </p:cTn>
                        </p:par>
                        <p:par>
                          <p:cTn id="36" fill="hold" nodeType="afterGroup">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6000"/>
                            </p:stCondLst>
                            <p:childTnLst>
                              <p:par>
                                <p:cTn id="43" presetID="38" presetClass="entr" presetSubtype="0" accel="50000" fill="hold" grpId="0" nodeType="afterEffect">
                                  <p:stCondLst>
                                    <p:cond delay="0"/>
                                  </p:stCondLst>
                                  <p:iterate type="lt">
                                    <p:tmPct val="50000"/>
                                  </p:iterate>
                                  <p:childTnLst>
                                    <p:set>
                                      <p:cBhvr>
                                        <p:cTn id="44" dur="1" fill="hold">
                                          <p:stCondLst>
                                            <p:cond delay="0"/>
                                          </p:stCondLst>
                                        </p:cTn>
                                        <p:tgtEl>
                                          <p:spTgt spid="39"/>
                                        </p:tgtEl>
                                        <p:attrNameLst>
                                          <p:attrName>style.visibility</p:attrName>
                                        </p:attrNameLst>
                                      </p:cBhvr>
                                      <p:to>
                                        <p:strVal val="visible"/>
                                      </p:to>
                                    </p:set>
                                    <p:set>
                                      <p:cBhvr>
                                        <p:cTn id="45" dur="455" fill="hold">
                                          <p:stCondLst>
                                            <p:cond delay="0"/>
                                          </p:stCondLst>
                                        </p:cTn>
                                        <p:tgtEl>
                                          <p:spTgt spid="39"/>
                                        </p:tgtEl>
                                        <p:attrNameLst>
                                          <p:attrName>style.rotation</p:attrName>
                                        </p:attrNameLst>
                                      </p:cBhvr>
                                      <p:to>
                                        <p:strVal val="-45.0"/>
                                      </p:to>
                                    </p:set>
                                    <p:anim calcmode="lin" valueType="num">
                                      <p:cBhvr>
                                        <p:cTn id="46" dur="455" fill="hold">
                                          <p:stCondLst>
                                            <p:cond delay="455"/>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39"/>
                                        </p:tgtEl>
                                        <p:attrNameLst>
                                          <p:attrName>ppt_y</p:attrName>
                                        </p:attrNameLst>
                                      </p:cBhvr>
                                      <p:tavLst>
                                        <p:tav tm="0">
                                          <p:val>
                                            <p:strVal val="#ppt_y-(0.354*#ppt_w-0.172*#ppt_h)"/>
                                          </p:val>
                                        </p:tav>
                                        <p:tav tm="100000">
                                          <p:val>
                                            <p:strVal val="#ppt_y"/>
                                          </p:val>
                                        </p:tav>
                                      </p:tavLst>
                                    </p:anim>
                                  </p:childTnLst>
                                </p:cTn>
                              </p:par>
                            </p:childTnLst>
                          </p:cTn>
                        </p:par>
                        <p:par>
                          <p:cTn id="50" fill="hold" nodeType="afterGroup">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867B"/>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你好三月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032000" y="719666"/>
            <a:ext cx="8128000" cy="5418667"/>
          </a:xfrm>
          <a:prstGeom prst="rect">
            <a:avLst/>
          </a:prstGeom>
          <a:noFill/>
          <a:ln>
            <a:noFill/>
          </a:ln>
        </p:spPr>
        <p:txBody>
          <a:bodyPr/>
          <a:lstStyle/>
          <a:p/>
        </p:txBody>
      </p:sp>
      <p:sp>
        <p:nvSpPr>
          <p:cNvPr id="11" name="矩形: 圆角 10"/>
          <p:cNvSpPr/>
          <p:nvPr/>
        </p:nvSpPr>
        <p:spPr>
          <a:xfrm>
            <a:off x="2032000" y="910842"/>
            <a:ext cx="8128000" cy="2438400"/>
          </a:xfrm>
          <a:prstGeom prst="roundRect">
            <a:avLst>
              <a:gd name="adj" fmla="val 1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sp>
        <p:nvSpPr>
          <p:cNvPr id="12" name="矩形 47"/>
          <p:cNvSpPr>
            <a:spLocks noChangeArrowheads="1"/>
          </p:cNvSpPr>
          <p:nvPr/>
        </p:nvSpPr>
        <p:spPr bwMode="auto">
          <a:xfrm>
            <a:off x="6647084" y="2495051"/>
            <a:ext cx="3960832" cy="80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14000"/>
              </a:lnSpc>
            </a:pPr>
            <a:r>
              <a:rPr lang="zh-CN" altLang="en-US" sz="11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100">
              <a:solidFill>
                <a:schemeClr val="bg2">
                  <a:lumMod val="50000"/>
                </a:schemeClr>
              </a:solidFill>
              <a:latin typeface="微软雅黑" panose="020b0503020204020204" pitchFamily="34" charset="-122"/>
              <a:ea typeface="微软雅黑" panose="020b0503020204020204" pitchFamily="34" charset="-122"/>
            </a:endParaRPr>
          </a:p>
          <a:p>
            <a:pPr>
              <a:lnSpc>
                <a:spcPct val="114000"/>
              </a:lnSpc>
            </a:pPr>
            <a:endParaRPr lang="zh-CN" altLang="en-US" sz="1100">
              <a:solidFill>
                <a:schemeClr val="bg2">
                  <a:lumMod val="50000"/>
                </a:schemeClr>
              </a:solidFill>
              <a:latin typeface="微软雅黑" panose="020b0503020204020204" pitchFamily="34" charset="-122"/>
              <a:ea typeface="微软雅黑" panose="020b0503020204020204" pitchFamily="34" charset="-122"/>
            </a:endParaRPr>
          </a:p>
        </p:txBody>
      </p:sp>
      <p:sp>
        <p:nvSpPr>
          <p:cNvPr id="15" name="矩形 3"/>
          <p:cNvSpPr>
            <a:spLocks noChangeArrowheads="1"/>
          </p:cNvSpPr>
          <p:nvPr/>
        </p:nvSpPr>
        <p:spPr bwMode="auto">
          <a:xfrm>
            <a:off x="6659477" y="2081309"/>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a:solidFill>
                  <a:srgbClr val="FF6C61"/>
                </a:solidFill>
                <a:latin typeface="微软雅黑" panose="020b0503020204020204" pitchFamily="34" charset="-122"/>
                <a:ea typeface="微软雅黑" panose="020b0503020204020204" pitchFamily="34" charset="-122"/>
                <a:cs typeface="Arial" panose="020b0604020202020204" pitchFamily="34" charset="0"/>
              </a:rPr>
              <a:t>替换标题</a:t>
            </a:r>
            <a:endParaRPr lang="zh-CN" altLang="en-US" sz="1500" b="1">
              <a:solidFill>
                <a:srgbClr val="FF6C6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nvSpPr>
        <p:spPr>
          <a:xfrm>
            <a:off x="6703818" y="2427022"/>
            <a:ext cx="449850" cy="30375"/>
          </a:xfrm>
          <a:prstGeom prst="rect">
            <a:avLst/>
          </a:prstGeom>
          <a:solidFill>
            <a:srgbClr val="FF6C6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a:solidFill>
                <a:schemeClr val="bg1">
                  <a:lumMod val="75000"/>
                </a:schemeClr>
              </a:solidFill>
            </a:endParaRPr>
          </a:p>
        </p:txBody>
      </p:sp>
      <p:sp>
        <p:nvSpPr>
          <p:cNvPr id="17" name="矩形 16"/>
          <p:cNvSpPr/>
          <p:nvPr/>
        </p:nvSpPr>
        <p:spPr>
          <a:xfrm>
            <a:off x="7164956" y="2427022"/>
            <a:ext cx="911250" cy="30375"/>
          </a:xfrm>
          <a:prstGeom prst="rect">
            <a:avLst/>
          </a:prstGeom>
          <a:solidFill>
            <a:srgbClr val="B0D1E6"/>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a:solidFill>
                <a:schemeClr val="bg1">
                  <a:lumMod val="75000"/>
                </a:schemeClr>
              </a:solidFill>
            </a:endParaRPr>
          </a:p>
        </p:txBody>
      </p:sp>
      <p:sp>
        <p:nvSpPr>
          <p:cNvPr id="18" name="矩形 47"/>
          <p:cNvSpPr>
            <a:spLocks noChangeArrowheads="1"/>
          </p:cNvSpPr>
          <p:nvPr/>
        </p:nvSpPr>
        <p:spPr bwMode="auto">
          <a:xfrm>
            <a:off x="6647084" y="3900923"/>
            <a:ext cx="3960832" cy="80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nSpc>
                <a:spcPct val="114000"/>
              </a:lnSpc>
            </a:pPr>
            <a:r>
              <a:rPr lang="zh-CN" altLang="en-US" sz="11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endParaRPr lang="zh-CN" altLang="en-US" sz="1100">
              <a:solidFill>
                <a:schemeClr val="bg2">
                  <a:lumMod val="50000"/>
                </a:schemeClr>
              </a:solidFill>
              <a:latin typeface="微软雅黑" panose="020b0503020204020204" pitchFamily="34" charset="-122"/>
              <a:ea typeface="微软雅黑" panose="020b0503020204020204" pitchFamily="34" charset="-122"/>
            </a:endParaRPr>
          </a:p>
          <a:p>
            <a:pPr>
              <a:lnSpc>
                <a:spcPct val="114000"/>
              </a:lnSpc>
            </a:pPr>
            <a:endParaRPr lang="zh-CN" altLang="en-US" sz="1100">
              <a:solidFill>
                <a:schemeClr val="bg2">
                  <a:lumMod val="50000"/>
                </a:schemeClr>
              </a:solidFill>
              <a:latin typeface="微软雅黑" panose="020b0503020204020204" pitchFamily="34" charset="-122"/>
              <a:ea typeface="微软雅黑" panose="020b0503020204020204" pitchFamily="34" charset="-122"/>
            </a:endParaRPr>
          </a:p>
        </p:txBody>
      </p:sp>
      <p:sp>
        <p:nvSpPr>
          <p:cNvPr id="19" name="矩形 3"/>
          <p:cNvSpPr>
            <a:spLocks noChangeArrowheads="1"/>
          </p:cNvSpPr>
          <p:nvPr/>
        </p:nvSpPr>
        <p:spPr bwMode="auto">
          <a:xfrm>
            <a:off x="6659477" y="3487180"/>
            <a:ext cx="873306" cy="28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430" tIns="25715" rIns="51430" bIns="25715">
            <a:spAutoFit/>
          </a:bodyPr>
          <a:lstStyle/>
          <a:p>
            <a:pPr>
              <a:spcBef>
                <a:spcPct val="0"/>
              </a:spcBef>
              <a:buFont typeface="Arial" panose="020b0604020202020204" pitchFamily="34" charset="0"/>
              <a:buNone/>
            </a:pPr>
            <a:r>
              <a:rPr lang="zh-CN" altLang="en-US" sz="1500" b="1">
                <a:solidFill>
                  <a:srgbClr val="FF6C61"/>
                </a:solidFill>
                <a:latin typeface="微软雅黑" panose="020b0503020204020204" pitchFamily="34" charset="-122"/>
                <a:ea typeface="微软雅黑" panose="020b0503020204020204" pitchFamily="34" charset="-122"/>
                <a:cs typeface="Arial" panose="020b0604020202020204" pitchFamily="34" charset="0"/>
              </a:rPr>
              <a:t>替换标题</a:t>
            </a:r>
            <a:endParaRPr lang="zh-CN" altLang="en-US" sz="1500" b="1">
              <a:solidFill>
                <a:srgbClr val="FF6C6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矩形 19"/>
          <p:cNvSpPr/>
          <p:nvPr/>
        </p:nvSpPr>
        <p:spPr>
          <a:xfrm>
            <a:off x="6703818" y="3832893"/>
            <a:ext cx="449850" cy="30375"/>
          </a:xfrm>
          <a:prstGeom prst="rect">
            <a:avLst/>
          </a:prstGeom>
          <a:solidFill>
            <a:srgbClr val="FF6C6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a:solidFill>
                <a:schemeClr val="bg1">
                  <a:lumMod val="75000"/>
                </a:schemeClr>
              </a:solidFill>
            </a:endParaRPr>
          </a:p>
        </p:txBody>
      </p:sp>
      <p:sp>
        <p:nvSpPr>
          <p:cNvPr id="21" name="矩形 20"/>
          <p:cNvSpPr/>
          <p:nvPr/>
        </p:nvSpPr>
        <p:spPr>
          <a:xfrm>
            <a:off x="7164956" y="3832893"/>
            <a:ext cx="911250" cy="30375"/>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a:solidFill>
                <a:schemeClr val="bg1">
                  <a:lumMod val="75000"/>
                </a:schemeClr>
              </a:solidFill>
            </a:endParaRPr>
          </a:p>
        </p:txBody>
      </p:sp>
      <p:sp>
        <p:nvSpPr>
          <p:cNvPr id="22" name="矩形 21"/>
          <p:cNvSpPr/>
          <p:nvPr/>
        </p:nvSpPr>
        <p:spPr>
          <a:xfrm>
            <a:off x="1176265" y="1787718"/>
            <a:ext cx="4824984" cy="3225747"/>
          </a:xfrm>
          <a:prstGeom prst="rect">
            <a:avLst/>
          </a:prstGeom>
          <a:blipFill dpi="0" rotWithShape="1">
            <a:blip r:embed="rId5">
              <a:extLst>
                <a:ext uri="{28A0092B-C50C-407E-A947-70E740481C1C}">
                  <a14:useLocalDpi xmlns:a14="http://schemas.microsoft.com/office/drawing/2010/main" val="0"/>
                </a:ext>
              </a:extLst>
            </a:blip>
            <a:stretch>
              <a:fillRect/>
            </a:stretch>
          </a:blipFill>
          <a:ln w="6350">
            <a:solidFill>
              <a:srgbClr val="FF6C61">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endParaRPr>
          </a:p>
        </p:txBody>
      </p:sp>
      <p:pic>
        <p:nvPicPr>
          <p:cNvPr id="24" name="图片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3086" y="-930581"/>
            <a:ext cx="628650" cy="247650"/>
          </a:xfrm>
          <a:prstGeom prst="rect">
            <a:avLst/>
          </a:prstGeom>
        </p:spPr>
      </p:pic>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500"/>
                                        <p:tgtEl>
                                          <p:spTgt spid="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nodeType="afterGroup">
                            <p:stCondLst>
                              <p:cond delay="2250"/>
                            </p:stCondLst>
                            <p:childTnLst>
                              <p:par>
                                <p:cTn id="21" presetID="14"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750"/>
                                        <p:tgtEl>
                                          <p:spTgt spid="12"/>
                                        </p:tgtEl>
                                      </p:cBhvr>
                                    </p:animEffect>
                                  </p:childTnLst>
                                </p:cTn>
                              </p:par>
                            </p:childTnLst>
                          </p:cTn>
                        </p:par>
                        <p:par>
                          <p:cTn id="24" fill="hold" nodeType="afterGroup">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nodeType="afterGroup">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nodeType="afterGroup">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750"/>
                                        <p:tgtEl>
                                          <p:spTgt spid="21"/>
                                        </p:tgtEl>
                                      </p:cBhvr>
                                    </p:animEffect>
                                  </p:childTnLst>
                                </p:cTn>
                              </p:par>
                            </p:childTnLst>
                          </p:cTn>
                        </p:par>
                        <p:par>
                          <p:cTn id="36" fill="hold" nodeType="afterGroup">
                            <p:stCondLst>
                              <p:cond delay="4750"/>
                            </p:stCondLst>
                            <p:childTnLst>
                              <p:par>
                                <p:cTn id="37" presetID="14" presetClass="entr" presetSubtype="1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animBg="1"/>
      <p:bldP spid="17" grpId="0" animBg="1"/>
      <p:bldP spid="18" grpId="0"/>
      <p:bldP spid="19" grpId="0"/>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456"/>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50000"/>
                </a:schemeClr>
              </a:solidFill>
              <a:latin typeface="思源黑体 CN Bold" panose="020b0800000000000000" pitchFamily="34" charset="-122"/>
              <a:ea typeface="思源黑体 CN Bold" panose="020b0800000000000000" pitchFamily="34"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你好三月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20" name="Rectangle 22"/>
          <p:cNvSpPr/>
          <p:nvPr/>
        </p:nvSpPr>
        <p:spPr>
          <a:xfrm>
            <a:off x="6425661" y="4980396"/>
            <a:ext cx="2286000" cy="514350"/>
          </a:xfrm>
          <a:prstGeom prst="rect">
            <a:avLst/>
          </a:prstGeom>
          <a:solidFill>
            <a:srgbClr val="FF6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latin typeface="微软雅黑" panose="020b0503020204020204" pitchFamily="34" charset="-122"/>
                <a:ea typeface="微软雅黑" panose="020b0503020204020204" pitchFamily="34" charset="-122"/>
                <a:cs typeface="Open Sans" panose="020b0606030504020204" pitchFamily="34" charset="0"/>
              </a:rPr>
              <a:t>标题文字</a:t>
            </a:r>
            <a:endParaRPr lang="en-US" sz="1600" b="1">
              <a:latin typeface="微软雅黑" panose="020b0503020204020204" pitchFamily="34" charset="-122"/>
              <a:ea typeface="微软雅黑" panose="020b0503020204020204" pitchFamily="34" charset="-122"/>
              <a:cs typeface="Open Sans" panose="020b0606030504020204" pitchFamily="34" charset="0"/>
            </a:endParaRPr>
          </a:p>
        </p:txBody>
      </p:sp>
      <p:sp>
        <p:nvSpPr>
          <p:cNvPr id="21" name="Rectangle 23"/>
          <p:cNvSpPr/>
          <p:nvPr/>
        </p:nvSpPr>
        <p:spPr>
          <a:xfrm>
            <a:off x="8711661" y="4980396"/>
            <a:ext cx="1435126" cy="51435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latin typeface="微软雅黑" panose="020b0503020204020204" pitchFamily="34" charset="-122"/>
                <a:ea typeface="微软雅黑" panose="020b0503020204020204" pitchFamily="34" charset="-122"/>
                <a:cs typeface="Open Sans" panose="020b0606030504020204" pitchFamily="34" charset="0"/>
              </a:rPr>
              <a:t>标题文字</a:t>
            </a:r>
            <a:endParaRPr lang="en-US" sz="1600" b="1">
              <a:latin typeface="微软雅黑" panose="020b0503020204020204" pitchFamily="34" charset="-122"/>
              <a:ea typeface="微软雅黑" panose="020b0503020204020204" pitchFamily="34" charset="-122"/>
              <a:cs typeface="Open Sans" panose="020b0606030504020204" pitchFamily="34" charset="0"/>
            </a:endParaRPr>
          </a:p>
        </p:txBody>
      </p:sp>
      <p:sp>
        <p:nvSpPr>
          <p:cNvPr id="22" name="TextBox 25"/>
          <p:cNvSpPr txBox="1"/>
          <p:nvPr/>
        </p:nvSpPr>
        <p:spPr>
          <a:xfrm>
            <a:off x="6434865" y="4389686"/>
            <a:ext cx="1172116" cy="538609"/>
          </a:xfrm>
          <a:prstGeom prst="rect">
            <a:avLst/>
          </a:prstGeom>
          <a:noFill/>
        </p:spPr>
        <p:txBody>
          <a:bodyPr wrap="none" rtlCol="0">
            <a:spAutoFit/>
          </a:bodyPr>
          <a:lstStyle/>
          <a:p>
            <a:r>
              <a:rPr lang="en-US" b="1">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rPr>
              <a:t>64%</a:t>
            </a:r>
            <a:endParaRPr lang="en-US" b="1">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10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rPr>
              <a:t>简单的文字叙述</a:t>
            </a:r>
            <a:endParaRPr lang="en-US" sz="110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3" name="TextBox 26"/>
          <p:cNvSpPr txBox="1"/>
          <p:nvPr/>
        </p:nvSpPr>
        <p:spPr>
          <a:xfrm>
            <a:off x="8711661" y="4389686"/>
            <a:ext cx="1172116" cy="538609"/>
          </a:xfrm>
          <a:prstGeom prst="rect">
            <a:avLst/>
          </a:prstGeom>
          <a:noFill/>
        </p:spPr>
        <p:txBody>
          <a:bodyPr wrap="none" rtlCol="0">
            <a:spAutoFit/>
          </a:bodyPr>
          <a:lstStyle/>
          <a:p>
            <a:r>
              <a:rPr lang="en-US" b="1">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rPr>
              <a:t>30%</a:t>
            </a:r>
            <a:endParaRPr lang="en-US" b="1">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110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rPr>
              <a:t>简单的文字叙述</a:t>
            </a:r>
            <a:endParaRPr lang="en-US" sz="1100">
              <a:solidFill>
                <a:schemeClr val="bg2">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4" name="矩形 23"/>
          <p:cNvSpPr/>
          <p:nvPr/>
        </p:nvSpPr>
        <p:spPr>
          <a:xfrm>
            <a:off x="5615303" y="1506610"/>
            <a:ext cx="5100697" cy="2785057"/>
          </a:xfrm>
          <a:prstGeom prst="rect">
            <a:avLst/>
          </a:prstGeom>
          <a:blipFill dpi="0" rotWithShape="1">
            <a:blip r:embed="rId6">
              <a:extLst>
                <a:ext uri="{28A0092B-C50C-407E-A947-70E740481C1C}">
                  <a14:useLocalDpi xmlns:a14="http://schemas.microsoft.com/office/drawing/2010/main" val="0"/>
                </a:ext>
              </a:extLst>
            </a:blip>
            <a:stretch>
              <a:fillRect/>
            </a:stretch>
          </a:blipFill>
          <a:ln w="6350">
            <a:solidFill>
              <a:srgbClr val="FF6C61"/>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
        <p:nvSpPr>
          <p:cNvPr id="25" name="Rounded Rectangle 12"/>
          <p:cNvSpPr/>
          <p:nvPr/>
        </p:nvSpPr>
        <p:spPr>
          <a:xfrm>
            <a:off x="1005491" y="1668187"/>
            <a:ext cx="529597" cy="529597"/>
          </a:xfrm>
          <a:prstGeom prst="roundRect">
            <a:avLst>
              <a:gd name="adj" fmla="val 50000"/>
            </a:avLst>
          </a:prstGeom>
          <a:solidFill>
            <a:srgbClr val="FF6C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Roboto condensed"/>
              <a:cs typeface="Roboto condensed"/>
            </a:endParaRPr>
          </a:p>
        </p:txBody>
      </p:sp>
      <p:grpSp>
        <p:nvGrpSpPr>
          <p:cNvPr id="26" name="Group 14"/>
          <p:cNvGrpSpPr/>
          <p:nvPr/>
        </p:nvGrpSpPr>
        <p:grpSpPr>
          <a:xfrm>
            <a:off x="1154467" y="1854816"/>
            <a:ext cx="246469" cy="156335"/>
            <a:chOff x="6351" y="0"/>
            <a:chExt cx="490538" cy="311150"/>
          </a:xfrm>
          <a:solidFill>
            <a:schemeClr val="bg1"/>
          </a:solidFill>
        </p:grpSpPr>
        <p:sp>
          <p:nvSpPr>
            <p:cNvPr id="27" name="Freeform 144"/>
            <p:cNvSpPr>
              <a:spLocks noEditPoints="1"/>
            </p:cNvSpPr>
            <p:nvPr/>
          </p:nvSpPr>
          <p:spPr bwMode="auto">
            <a:xfrm>
              <a:off x="6351" y="0"/>
              <a:ext cx="490538" cy="311150"/>
            </a:xfrm>
            <a:custGeom>
              <a:gdLst>
                <a:gd name="T0" fmla="*/ 128 w 128"/>
                <a:gd name="T1" fmla="*/ 39 h 80"/>
                <a:gd name="T2" fmla="*/ 128 w 128"/>
                <a:gd name="T3" fmla="*/ 39 h 80"/>
                <a:gd name="T4" fmla="*/ 127 w 128"/>
                <a:gd name="T5" fmla="*/ 38 h 80"/>
                <a:gd name="T6" fmla="*/ 127 w 128"/>
                <a:gd name="T7" fmla="*/ 38 h 80"/>
                <a:gd name="T8" fmla="*/ 64 w 128"/>
                <a:gd name="T9" fmla="*/ 0 h 80"/>
                <a:gd name="T10" fmla="*/ 0 w 128"/>
                <a:gd name="T11" fmla="*/ 38 h 80"/>
                <a:gd name="T12" fmla="*/ 0 w 128"/>
                <a:gd name="T13" fmla="*/ 38 h 80"/>
                <a:gd name="T14" fmla="*/ 0 w 128"/>
                <a:gd name="T15" fmla="*/ 39 h 80"/>
                <a:gd name="T16" fmla="*/ 0 w 128"/>
                <a:gd name="T17" fmla="*/ 39 h 80"/>
                <a:gd name="T18" fmla="*/ 0 w 128"/>
                <a:gd name="T19" fmla="*/ 40 h 80"/>
                <a:gd name="T20" fmla="*/ 0 w 128"/>
                <a:gd name="T21" fmla="*/ 41 h 80"/>
                <a:gd name="T22" fmla="*/ 0 w 128"/>
                <a:gd name="T23" fmla="*/ 41 h 80"/>
                <a:gd name="T24" fmla="*/ 0 w 128"/>
                <a:gd name="T25" fmla="*/ 42 h 80"/>
                <a:gd name="T26" fmla="*/ 0 w 128"/>
                <a:gd name="T27" fmla="*/ 42 h 80"/>
                <a:gd name="T28" fmla="*/ 64 w 128"/>
                <a:gd name="T29" fmla="*/ 80 h 80"/>
                <a:gd name="T30" fmla="*/ 127 w 128"/>
                <a:gd name="T31" fmla="*/ 42 h 80"/>
                <a:gd name="T32" fmla="*/ 127 w 128"/>
                <a:gd name="T33" fmla="*/ 42 h 80"/>
                <a:gd name="T34" fmla="*/ 128 w 128"/>
                <a:gd name="T35" fmla="*/ 41 h 80"/>
                <a:gd name="T36" fmla="*/ 128 w 128"/>
                <a:gd name="T37" fmla="*/ 41 h 80"/>
                <a:gd name="T38" fmla="*/ 128 w 128"/>
                <a:gd name="T39" fmla="*/ 40 h 80"/>
                <a:gd name="T40" fmla="*/ 128 w 128"/>
                <a:gd name="T41" fmla="*/ 39 h 80"/>
                <a:gd name="T42" fmla="*/ 64 w 128"/>
                <a:gd name="T43" fmla="*/ 72 h 80"/>
                <a:gd name="T44" fmla="*/ 9 w 128"/>
                <a:gd name="T45" fmla="*/ 40 h 80"/>
                <a:gd name="T46" fmla="*/ 64 w 128"/>
                <a:gd name="T47" fmla="*/ 8 h 80"/>
                <a:gd name="T48" fmla="*/ 119 w 128"/>
                <a:gd name="T49" fmla="*/ 40 h 80"/>
                <a:gd name="T50" fmla="*/ 64 w 128"/>
                <a:gd name="T51" fmla="*/ 7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80">
                  <a:moveTo>
                    <a:pt x="128" y="39"/>
                  </a:moveTo>
                  <a:cubicBezTo>
                    <a:pt x="128" y="39"/>
                    <a:pt x="128" y="39"/>
                    <a:pt x="128" y="39"/>
                  </a:cubicBezTo>
                  <a:cubicBezTo>
                    <a:pt x="128" y="39"/>
                    <a:pt x="128" y="38"/>
                    <a:pt x="127" y="38"/>
                  </a:cubicBezTo>
                  <a:cubicBezTo>
                    <a:pt x="127" y="38"/>
                    <a:pt x="127" y="38"/>
                    <a:pt x="127" y="38"/>
                  </a:cubicBezTo>
                  <a:cubicBezTo>
                    <a:pt x="116" y="16"/>
                    <a:pt x="91" y="0"/>
                    <a:pt x="64" y="0"/>
                  </a:cubicBezTo>
                  <a:cubicBezTo>
                    <a:pt x="37" y="0"/>
                    <a:pt x="12" y="16"/>
                    <a:pt x="0" y="38"/>
                  </a:cubicBezTo>
                  <a:cubicBezTo>
                    <a:pt x="0" y="38"/>
                    <a:pt x="0" y="38"/>
                    <a:pt x="0" y="38"/>
                  </a:cubicBezTo>
                  <a:cubicBezTo>
                    <a:pt x="0" y="38"/>
                    <a:pt x="0" y="38"/>
                    <a:pt x="0" y="39"/>
                  </a:cubicBezTo>
                  <a:cubicBezTo>
                    <a:pt x="0" y="39"/>
                    <a:pt x="0" y="39"/>
                    <a:pt x="0" y="39"/>
                  </a:cubicBezTo>
                  <a:cubicBezTo>
                    <a:pt x="0" y="39"/>
                    <a:pt x="0" y="40"/>
                    <a:pt x="0" y="40"/>
                  </a:cubicBezTo>
                  <a:cubicBezTo>
                    <a:pt x="0" y="40"/>
                    <a:pt x="0" y="41"/>
                    <a:pt x="0" y="41"/>
                  </a:cubicBezTo>
                  <a:cubicBezTo>
                    <a:pt x="0" y="41"/>
                    <a:pt x="0" y="41"/>
                    <a:pt x="0" y="41"/>
                  </a:cubicBezTo>
                  <a:cubicBezTo>
                    <a:pt x="0" y="41"/>
                    <a:pt x="0" y="41"/>
                    <a:pt x="0" y="42"/>
                  </a:cubicBezTo>
                  <a:cubicBezTo>
                    <a:pt x="0" y="42"/>
                    <a:pt x="0" y="42"/>
                    <a:pt x="0" y="42"/>
                  </a:cubicBezTo>
                  <a:cubicBezTo>
                    <a:pt x="12" y="64"/>
                    <a:pt x="37" y="80"/>
                    <a:pt x="64" y="80"/>
                  </a:cubicBezTo>
                  <a:cubicBezTo>
                    <a:pt x="91" y="80"/>
                    <a:pt x="116" y="64"/>
                    <a:pt x="127" y="42"/>
                  </a:cubicBezTo>
                  <a:cubicBezTo>
                    <a:pt x="127" y="42"/>
                    <a:pt x="127" y="42"/>
                    <a:pt x="127" y="42"/>
                  </a:cubicBezTo>
                  <a:cubicBezTo>
                    <a:pt x="128" y="41"/>
                    <a:pt x="128" y="41"/>
                    <a:pt x="128" y="41"/>
                  </a:cubicBezTo>
                  <a:cubicBezTo>
                    <a:pt x="128" y="41"/>
                    <a:pt x="128" y="41"/>
                    <a:pt x="128" y="41"/>
                  </a:cubicBezTo>
                  <a:cubicBezTo>
                    <a:pt x="128" y="41"/>
                    <a:pt x="128" y="40"/>
                    <a:pt x="128" y="40"/>
                  </a:cubicBezTo>
                  <a:cubicBezTo>
                    <a:pt x="128" y="40"/>
                    <a:pt x="128" y="39"/>
                    <a:pt x="128" y="39"/>
                  </a:cubicBezTo>
                  <a:close/>
                  <a:moveTo>
                    <a:pt x="64" y="72"/>
                  </a:moveTo>
                  <a:cubicBezTo>
                    <a:pt x="41" y="72"/>
                    <a:pt x="19" y="59"/>
                    <a:pt x="9" y="40"/>
                  </a:cubicBezTo>
                  <a:cubicBezTo>
                    <a:pt x="20" y="21"/>
                    <a:pt x="41" y="8"/>
                    <a:pt x="64" y="8"/>
                  </a:cubicBezTo>
                  <a:cubicBezTo>
                    <a:pt x="86" y="8"/>
                    <a:pt x="108" y="21"/>
                    <a:pt x="119" y="40"/>
                  </a:cubicBezTo>
                  <a:cubicBezTo>
                    <a:pt x="108" y="59"/>
                    <a:pt x="86" y="72"/>
                    <a:pt x="64"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sz="2800">
                <a:latin typeface="Roboto condensed"/>
                <a:ea typeface="+mn-ea"/>
                <a:cs typeface="Roboto condensed"/>
              </a:endParaRPr>
            </a:p>
          </p:txBody>
        </p:sp>
        <p:sp>
          <p:nvSpPr>
            <p:cNvPr id="28" name="Freeform 145"/>
            <p:cNvSpPr/>
            <p:nvPr/>
          </p:nvSpPr>
          <p:spPr bwMode="auto">
            <a:xfrm>
              <a:off x="190501" y="93663"/>
              <a:ext cx="68263" cy="69850"/>
            </a:xfrm>
            <a:custGeom>
              <a:gdLst>
                <a:gd name="T0" fmla="*/ 16 w 18"/>
                <a:gd name="T1" fmla="*/ 0 h 18"/>
                <a:gd name="T2" fmla="*/ 16 w 18"/>
                <a:gd name="T3" fmla="*/ 0 h 18"/>
                <a:gd name="T4" fmla="*/ 0 w 18"/>
                <a:gd name="T5" fmla="*/ 16 h 18"/>
                <a:gd name="T6" fmla="*/ 2 w 18"/>
                <a:gd name="T7" fmla="*/ 18 h 18"/>
                <a:gd name="T8" fmla="*/ 4 w 18"/>
                <a:gd name="T9" fmla="*/ 16 h 18"/>
                <a:gd name="T10" fmla="*/ 16 w 18"/>
                <a:gd name="T11" fmla="*/ 4 h 18"/>
                <a:gd name="T12" fmla="*/ 16 w 18"/>
                <a:gd name="T13" fmla="*/ 4 h 18"/>
                <a:gd name="T14" fmla="*/ 18 w 18"/>
                <a:gd name="T15" fmla="*/ 2 h 18"/>
                <a:gd name="T16" fmla="*/ 16 w 18"/>
                <a:gd name="T17" fmla="*/ 0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16" y="0"/>
                    <a:pt x="16" y="0"/>
                    <a:pt x="16" y="0"/>
                  </a:cubicBezTo>
                  <a:cubicBezTo>
                    <a:pt x="7" y="0"/>
                    <a:pt x="0" y="7"/>
                    <a:pt x="0" y="16"/>
                  </a:cubicBezTo>
                  <a:cubicBezTo>
                    <a:pt x="0" y="17"/>
                    <a:pt x="1" y="18"/>
                    <a:pt x="2" y="18"/>
                  </a:cubicBezTo>
                  <a:cubicBezTo>
                    <a:pt x="3" y="18"/>
                    <a:pt x="4" y="17"/>
                    <a:pt x="4" y="16"/>
                  </a:cubicBezTo>
                  <a:cubicBezTo>
                    <a:pt x="4" y="9"/>
                    <a:pt x="9" y="4"/>
                    <a:pt x="16" y="4"/>
                  </a:cubicBezTo>
                  <a:cubicBezTo>
                    <a:pt x="16" y="4"/>
                    <a:pt x="16"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sz="2800">
                <a:latin typeface="Roboto condensed"/>
                <a:ea typeface="+mn-ea"/>
                <a:cs typeface="Roboto condensed"/>
              </a:endParaRPr>
            </a:p>
          </p:txBody>
        </p:sp>
        <p:sp>
          <p:nvSpPr>
            <p:cNvPr id="29" name="Freeform 146"/>
            <p:cNvSpPr>
              <a:spLocks noEditPoints="1"/>
            </p:cNvSpPr>
            <p:nvPr/>
          </p:nvSpPr>
          <p:spPr bwMode="auto">
            <a:xfrm>
              <a:off x="144463" y="46038"/>
              <a:ext cx="214313" cy="219075"/>
            </a:xfrm>
            <a:custGeom>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4 w 56"/>
                <a:gd name="T13" fmla="*/ 28 h 56"/>
                <a:gd name="T14" fmla="*/ 28 w 56"/>
                <a:gd name="T15" fmla="*/ 4 h 56"/>
                <a:gd name="T16" fmla="*/ 52 w 56"/>
                <a:gd name="T17" fmla="*/ 28 h 56"/>
                <a:gd name="T18" fmla="*/ 28 w 56"/>
                <a:gd name="T19" fmla="*/ 52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3"/>
                    <a:pt x="0" y="28"/>
                  </a:cubicBezTo>
                  <a:cubicBezTo>
                    <a:pt x="0" y="43"/>
                    <a:pt x="12" y="56"/>
                    <a:pt x="28" y="56"/>
                  </a:cubicBezTo>
                  <a:cubicBezTo>
                    <a:pt x="43" y="56"/>
                    <a:pt x="56" y="43"/>
                    <a:pt x="56" y="28"/>
                  </a:cubicBezTo>
                  <a:cubicBezTo>
                    <a:pt x="56" y="13"/>
                    <a:pt x="43" y="0"/>
                    <a:pt x="28" y="0"/>
                  </a:cubicBezTo>
                  <a:close/>
                  <a:moveTo>
                    <a:pt x="28" y="52"/>
                  </a:moveTo>
                  <a:cubicBezTo>
                    <a:pt x="15" y="52"/>
                    <a:pt x="4" y="41"/>
                    <a:pt x="4" y="28"/>
                  </a:cubicBezTo>
                  <a:cubicBezTo>
                    <a:pt x="4" y="15"/>
                    <a:pt x="15" y="4"/>
                    <a:pt x="28" y="4"/>
                  </a:cubicBezTo>
                  <a:cubicBezTo>
                    <a:pt x="41" y="4"/>
                    <a:pt x="52" y="15"/>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sz="2800">
                <a:latin typeface="Roboto condensed"/>
                <a:ea typeface="+mn-ea"/>
                <a:cs typeface="Roboto condensed"/>
              </a:endParaRPr>
            </a:p>
          </p:txBody>
        </p:sp>
      </p:grpSp>
      <p:grpSp>
        <p:nvGrpSpPr>
          <p:cNvPr id="30" name="Group 31"/>
          <p:cNvGrpSpPr/>
          <p:nvPr/>
        </p:nvGrpSpPr>
        <p:grpSpPr>
          <a:xfrm>
            <a:off x="1647129" y="1506610"/>
            <a:ext cx="4031545" cy="933803"/>
            <a:chOff x="4826000" y="920370"/>
            <a:chExt cx="3055069" cy="707628"/>
          </a:xfrm>
        </p:grpSpPr>
        <p:sp>
          <p:nvSpPr>
            <p:cNvPr id="31" name="텍스트 개체 틀 2"/>
            <p:cNvSpPr txBox="1"/>
            <p:nvPr/>
          </p:nvSpPr>
          <p:spPr>
            <a:xfrm>
              <a:off x="4826000" y="1184741"/>
              <a:ext cx="3055069" cy="443257"/>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14000"/>
                </a:lnSpc>
              </a:pPr>
              <a:r>
                <a:rPr lang="zh-CN" altLang="en-US" sz="105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05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zh-CN" altLang="en-US" sz="1800" b="1">
                  <a:solidFill>
                    <a:schemeClr val="bg2">
                      <a:lumMod val="50000"/>
                    </a:schemeClr>
                  </a:solidFill>
                  <a:latin typeface="微软雅黑" panose="020b0503020204020204" pitchFamily="34" charset="-122"/>
                  <a:ea typeface="微软雅黑" panose="020b0503020204020204" pitchFamily="34" charset="-122"/>
                  <a:cs typeface="Roboto condensed"/>
                </a:rPr>
                <a:t>替换标题文字</a:t>
              </a:r>
              <a:endParaRPr lang="en-US" altLang="ko-KR" sz="1800" b="1">
                <a:solidFill>
                  <a:schemeClr val="bg2">
                    <a:lumMod val="50000"/>
                  </a:schemeClr>
                </a:solidFill>
                <a:latin typeface="微软雅黑" panose="020b0503020204020204" pitchFamily="34" charset="-122"/>
                <a:ea typeface="微软雅黑" panose="020b0503020204020204" pitchFamily="34" charset="-122"/>
                <a:cs typeface="Roboto condensed"/>
              </a:endParaRPr>
            </a:p>
          </p:txBody>
        </p:sp>
      </p:grpSp>
      <p:sp>
        <p:nvSpPr>
          <p:cNvPr id="33" name="Rounded Rectangle 11"/>
          <p:cNvSpPr/>
          <p:nvPr/>
        </p:nvSpPr>
        <p:spPr>
          <a:xfrm>
            <a:off x="1001222" y="2729559"/>
            <a:ext cx="529597" cy="529597"/>
          </a:xfrm>
          <a:prstGeom prst="roundRect">
            <a:avLst>
              <a:gd name="adj" fmla="val 50000"/>
            </a:avLst>
          </a:prstGeom>
          <a:solidFill>
            <a:srgbClr val="99CC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Roboto condensed"/>
              <a:cs typeface="Roboto condensed"/>
            </a:endParaRPr>
          </a:p>
        </p:txBody>
      </p:sp>
      <p:grpSp>
        <p:nvGrpSpPr>
          <p:cNvPr id="34" name="Group 18"/>
          <p:cNvGrpSpPr/>
          <p:nvPr/>
        </p:nvGrpSpPr>
        <p:grpSpPr>
          <a:xfrm>
            <a:off x="1158935" y="2878870"/>
            <a:ext cx="229325" cy="229325"/>
            <a:chOff x="6350" y="4763"/>
            <a:chExt cx="492125" cy="492125"/>
          </a:xfrm>
          <a:solidFill>
            <a:schemeClr val="bg1"/>
          </a:solidFill>
        </p:grpSpPr>
        <p:sp>
          <p:nvSpPr>
            <p:cNvPr id="35" name="Freeform 156"/>
            <p:cNvSpPr>
              <a:spLocks noEditPoints="1"/>
            </p:cNvSpPr>
            <p:nvPr/>
          </p:nvSpPr>
          <p:spPr bwMode="auto">
            <a:xfrm>
              <a:off x="6350" y="4763"/>
              <a:ext cx="492125" cy="492125"/>
            </a:xfrm>
            <a:custGeom>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sz="2800">
                <a:latin typeface="Roboto condensed"/>
                <a:ea typeface="+mn-ea"/>
                <a:cs typeface="Roboto condensed"/>
              </a:endParaRPr>
            </a:p>
          </p:txBody>
        </p:sp>
        <p:sp>
          <p:nvSpPr>
            <p:cNvPr id="36" name="Freeform 157"/>
            <p:cNvSpPr>
              <a:spLocks noEditPoints="1"/>
            </p:cNvSpPr>
            <p:nvPr/>
          </p:nvSpPr>
          <p:spPr bwMode="auto">
            <a:xfrm>
              <a:off x="146050" y="144463"/>
              <a:ext cx="214313" cy="214313"/>
            </a:xfrm>
            <a:custGeom>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sz="2800">
                <a:latin typeface="Roboto condensed"/>
                <a:ea typeface="+mn-ea"/>
                <a:cs typeface="Roboto condensed"/>
              </a:endParaRPr>
            </a:p>
          </p:txBody>
        </p:sp>
        <p:sp>
          <p:nvSpPr>
            <p:cNvPr id="37" name="Freeform 158"/>
            <p:cNvSpPr>
              <a:spLocks noEditPoints="1"/>
            </p:cNvSpPr>
            <p:nvPr/>
          </p:nvSpPr>
          <p:spPr bwMode="auto">
            <a:xfrm>
              <a:off x="192088" y="190501"/>
              <a:ext cx="122238" cy="122238"/>
            </a:xfrm>
            <a:custGeom>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sz="2800">
                <a:latin typeface="Roboto condensed"/>
                <a:ea typeface="+mn-ea"/>
                <a:cs typeface="Roboto condensed"/>
              </a:endParaRPr>
            </a:p>
          </p:txBody>
        </p:sp>
      </p:grpSp>
      <p:grpSp>
        <p:nvGrpSpPr>
          <p:cNvPr id="38" name="Group 35"/>
          <p:cNvGrpSpPr/>
          <p:nvPr/>
        </p:nvGrpSpPr>
        <p:grpSpPr>
          <a:xfrm>
            <a:off x="1647129" y="2572927"/>
            <a:ext cx="4031545" cy="933803"/>
            <a:chOff x="4826000" y="920370"/>
            <a:chExt cx="3055069" cy="707628"/>
          </a:xfrm>
        </p:grpSpPr>
        <p:sp>
          <p:nvSpPr>
            <p:cNvPr id="39"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14000"/>
                </a:lnSpc>
              </a:pPr>
              <a:r>
                <a:rPr lang="zh-CN" altLang="en-US" sz="11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a:solidFill>
                  <a:schemeClr val="bg2">
                    <a:lumMod val="50000"/>
                  </a:schemeClr>
                </a:solidFill>
                <a:latin typeface="微软雅黑" panose="020b0503020204020204" pitchFamily="34" charset="-122"/>
                <a:ea typeface="微软雅黑" panose="020b0503020204020204" pitchFamily="34" charset="-122"/>
              </a:endParaRPr>
            </a:p>
          </p:txBody>
        </p:sp>
        <p:sp>
          <p:nvSpPr>
            <p:cNvPr id="40"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zh-CN" altLang="en-US" sz="1800" b="1">
                  <a:solidFill>
                    <a:schemeClr val="bg2">
                      <a:lumMod val="50000"/>
                    </a:schemeClr>
                  </a:solidFill>
                  <a:latin typeface="微软雅黑" panose="020b0503020204020204" pitchFamily="34" charset="-122"/>
                  <a:ea typeface="微软雅黑" panose="020b0503020204020204" pitchFamily="34" charset="-122"/>
                  <a:cs typeface="Roboto condensed"/>
                </a:rPr>
                <a:t>替换标题文字</a:t>
              </a:r>
              <a:endParaRPr lang="en-US" altLang="ko-KR" sz="1800" b="1">
                <a:solidFill>
                  <a:schemeClr val="bg2">
                    <a:lumMod val="50000"/>
                  </a:schemeClr>
                </a:solidFill>
                <a:latin typeface="微软雅黑" panose="020b0503020204020204" pitchFamily="34" charset="-122"/>
                <a:ea typeface="微软雅黑" panose="020b0503020204020204" pitchFamily="34" charset="-122"/>
                <a:cs typeface="Roboto condensed"/>
              </a:endParaRPr>
            </a:p>
          </p:txBody>
        </p:sp>
      </p:grpSp>
      <p:sp>
        <p:nvSpPr>
          <p:cNvPr id="41" name="Rounded Rectangle 10"/>
          <p:cNvSpPr/>
          <p:nvPr/>
        </p:nvSpPr>
        <p:spPr>
          <a:xfrm>
            <a:off x="1005179" y="3790931"/>
            <a:ext cx="529597" cy="529597"/>
          </a:xfrm>
          <a:prstGeom prst="roundRect">
            <a:avLst>
              <a:gd name="adj" fmla="val 50000"/>
            </a:avLst>
          </a:prstGeom>
          <a:solidFill>
            <a:srgbClr val="FF6C6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Roboto condensed"/>
              <a:cs typeface="Roboto condensed"/>
            </a:endParaRPr>
          </a:p>
        </p:txBody>
      </p:sp>
      <p:sp>
        <p:nvSpPr>
          <p:cNvPr id="42" name="Freeform 53"/>
          <p:cNvSpPr>
            <a:spLocks noEditPoints="1"/>
          </p:cNvSpPr>
          <p:nvPr/>
        </p:nvSpPr>
        <p:spPr bwMode="auto">
          <a:xfrm>
            <a:off x="1179558" y="3943296"/>
            <a:ext cx="192609" cy="214744"/>
          </a:xfrm>
          <a:custGeom>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2800">
              <a:latin typeface="Roboto condensed"/>
              <a:cs typeface="Roboto condensed"/>
            </a:endParaRPr>
          </a:p>
        </p:txBody>
      </p:sp>
      <p:grpSp>
        <p:nvGrpSpPr>
          <p:cNvPr id="43" name="Group 38"/>
          <p:cNvGrpSpPr/>
          <p:nvPr/>
        </p:nvGrpSpPr>
        <p:grpSpPr>
          <a:xfrm>
            <a:off x="1647129" y="3639244"/>
            <a:ext cx="4031545" cy="933803"/>
            <a:chOff x="4826000" y="920370"/>
            <a:chExt cx="3055069" cy="707628"/>
          </a:xfrm>
        </p:grpSpPr>
        <p:sp>
          <p:nvSpPr>
            <p:cNvPr id="44"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14000"/>
                </a:lnSpc>
              </a:pPr>
              <a:r>
                <a:rPr lang="zh-CN" altLang="en-US" sz="11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a:solidFill>
                  <a:schemeClr val="bg2">
                    <a:lumMod val="50000"/>
                  </a:schemeClr>
                </a:solidFill>
                <a:latin typeface="微软雅黑" panose="020b0503020204020204" pitchFamily="34" charset="-122"/>
                <a:ea typeface="微软雅黑" panose="020b0503020204020204" pitchFamily="34" charset="-122"/>
              </a:endParaRPr>
            </a:p>
          </p:txBody>
        </p:sp>
        <p:sp>
          <p:nvSpPr>
            <p:cNvPr id="45"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zh-CN" altLang="en-US" sz="1800" b="1">
                  <a:solidFill>
                    <a:schemeClr val="bg2">
                      <a:lumMod val="50000"/>
                    </a:schemeClr>
                  </a:solidFill>
                  <a:latin typeface="微软雅黑" panose="020b0503020204020204" pitchFamily="34" charset="-122"/>
                  <a:ea typeface="微软雅黑" panose="020b0503020204020204" pitchFamily="34" charset="-122"/>
                  <a:cs typeface="Roboto condensed"/>
                </a:rPr>
                <a:t>替换标题文字</a:t>
              </a:r>
              <a:endParaRPr lang="en-US" altLang="ko-KR" sz="1800" b="1">
                <a:solidFill>
                  <a:schemeClr val="bg2">
                    <a:lumMod val="50000"/>
                  </a:schemeClr>
                </a:solidFill>
                <a:latin typeface="微软雅黑" panose="020b0503020204020204" pitchFamily="34" charset="-122"/>
                <a:ea typeface="微软雅黑" panose="020b0503020204020204" pitchFamily="34" charset="-122"/>
                <a:cs typeface="Roboto condensed"/>
              </a:endParaRPr>
            </a:p>
          </p:txBody>
        </p:sp>
      </p:grpSp>
      <p:sp>
        <p:nvSpPr>
          <p:cNvPr id="46" name="Rounded Rectangle 13"/>
          <p:cNvSpPr/>
          <p:nvPr/>
        </p:nvSpPr>
        <p:spPr>
          <a:xfrm>
            <a:off x="1016921" y="4852304"/>
            <a:ext cx="529597" cy="529597"/>
          </a:xfrm>
          <a:prstGeom prst="roundRect">
            <a:avLst>
              <a:gd name="adj" fmla="val 50000"/>
            </a:avLst>
          </a:prstGeom>
          <a:solidFill>
            <a:srgbClr val="99CC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latin typeface="Roboto condensed"/>
              <a:cs typeface="Roboto condensed"/>
            </a:endParaRPr>
          </a:p>
        </p:txBody>
      </p:sp>
      <p:grpSp>
        <p:nvGrpSpPr>
          <p:cNvPr id="47" name="Group 22"/>
          <p:cNvGrpSpPr/>
          <p:nvPr/>
        </p:nvGrpSpPr>
        <p:grpSpPr>
          <a:xfrm>
            <a:off x="1173527" y="5017859"/>
            <a:ext cx="227409" cy="223787"/>
            <a:chOff x="6297613" y="1392238"/>
            <a:chExt cx="498475" cy="490537"/>
          </a:xfrm>
          <a:solidFill>
            <a:schemeClr val="bg1"/>
          </a:solidFill>
        </p:grpSpPr>
        <p:sp>
          <p:nvSpPr>
            <p:cNvPr id="48" name="Freeform 23"/>
            <p:cNvSpPr/>
            <p:nvPr/>
          </p:nvSpPr>
          <p:spPr bwMode="auto">
            <a:xfrm>
              <a:off x="6570663" y="1454150"/>
              <a:ext cx="160338" cy="160337"/>
            </a:xfrm>
            <a:custGeom>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sz="2800">
                <a:latin typeface="Roboto condensed"/>
                <a:ea typeface="+mn-ea"/>
                <a:cs typeface="Roboto condensed"/>
              </a:endParaRPr>
            </a:p>
          </p:txBody>
        </p:sp>
        <p:sp>
          <p:nvSpPr>
            <p:cNvPr id="49" name="Freeform 24"/>
            <p:cNvSpPr>
              <a:spLocks noEditPoints="1"/>
            </p:cNvSpPr>
            <p:nvPr/>
          </p:nvSpPr>
          <p:spPr bwMode="auto">
            <a:xfrm>
              <a:off x="6297613" y="1392238"/>
              <a:ext cx="498475" cy="490537"/>
            </a:xfrm>
            <a:custGeom>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sz="2800">
                <a:latin typeface="Roboto condensed"/>
                <a:ea typeface="+mn-ea"/>
                <a:cs typeface="Roboto condensed"/>
              </a:endParaRPr>
            </a:p>
          </p:txBody>
        </p:sp>
        <p:sp>
          <p:nvSpPr>
            <p:cNvPr id="50" name="Freeform 25"/>
            <p:cNvSpPr/>
            <p:nvPr/>
          </p:nvSpPr>
          <p:spPr bwMode="auto">
            <a:xfrm>
              <a:off x="6562726" y="1392238"/>
              <a:ext cx="230188" cy="230187"/>
            </a:xfrm>
            <a:custGeom>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sz="2800">
                <a:latin typeface="Roboto condensed"/>
                <a:ea typeface="+mn-ea"/>
                <a:cs typeface="Roboto condensed"/>
              </a:endParaRPr>
            </a:p>
          </p:txBody>
        </p:sp>
      </p:grpSp>
      <p:grpSp>
        <p:nvGrpSpPr>
          <p:cNvPr id="51" name="Group 41"/>
          <p:cNvGrpSpPr/>
          <p:nvPr/>
        </p:nvGrpSpPr>
        <p:grpSpPr>
          <a:xfrm>
            <a:off x="1647129" y="4705562"/>
            <a:ext cx="4031545" cy="933803"/>
            <a:chOff x="4826000" y="920370"/>
            <a:chExt cx="3055069" cy="707628"/>
          </a:xfrm>
        </p:grpSpPr>
        <p:sp>
          <p:nvSpPr>
            <p:cNvPr id="52" name="텍스트 개체 틀 2"/>
            <p:cNvSpPr txBox="1"/>
            <p:nvPr/>
          </p:nvSpPr>
          <p:spPr>
            <a:xfrm>
              <a:off x="4826000" y="1184741"/>
              <a:ext cx="3055069" cy="44325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14000"/>
                </a:lnSpc>
              </a:pPr>
              <a:r>
                <a:rPr lang="zh-CN" altLang="en-US" sz="11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a:solidFill>
                  <a:schemeClr val="bg2">
                    <a:lumMod val="50000"/>
                  </a:schemeClr>
                </a:solidFill>
                <a:latin typeface="微软雅黑" panose="020b0503020204020204" pitchFamily="34" charset="-122"/>
                <a:ea typeface="微软雅黑" panose="020b0503020204020204" pitchFamily="34" charset="-122"/>
              </a:endParaRPr>
            </a:p>
          </p:txBody>
        </p:sp>
        <p:sp>
          <p:nvSpPr>
            <p:cNvPr id="53" name="텍스트 개체 틀 2"/>
            <p:cNvSpPr txBox="1"/>
            <p:nvPr/>
          </p:nvSpPr>
          <p:spPr>
            <a:xfrm>
              <a:off x="4826000" y="920370"/>
              <a:ext cx="3055069" cy="31446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zh-CN" altLang="en-US" sz="1800" b="1">
                  <a:solidFill>
                    <a:schemeClr val="bg2">
                      <a:lumMod val="50000"/>
                    </a:schemeClr>
                  </a:solidFill>
                  <a:latin typeface="Roboto condensed"/>
                  <a:cs typeface="Roboto condensed"/>
                </a:rPr>
                <a:t>替换标题文字</a:t>
              </a:r>
              <a:endParaRPr lang="en-US" altLang="ko-KR" sz="1800" b="1">
                <a:solidFill>
                  <a:schemeClr val="bg2">
                    <a:lumMod val="50000"/>
                  </a:schemeClr>
                </a:solidFill>
                <a:latin typeface="Roboto condensed"/>
                <a:cs typeface="Roboto condensed"/>
              </a:endParaRPr>
            </a:p>
          </p:txBody>
        </p:sp>
      </p:grpSp>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anim calcmode="lin" valueType="num">
                                      <p:cBhvr>
                                        <p:cTn id="8" dur="250" fill="hold"/>
                                        <p:tgtEl>
                                          <p:spTgt spid="20"/>
                                        </p:tgtEl>
                                        <p:attrNameLst>
                                          <p:attrName>ppt_x</p:attrName>
                                        </p:attrNameLst>
                                      </p:cBhvr>
                                      <p:tavLst>
                                        <p:tav tm="0">
                                          <p:val>
                                            <p:strVal val="#ppt_x"/>
                                          </p:val>
                                        </p:tav>
                                        <p:tav tm="100000">
                                          <p:val>
                                            <p:strVal val="#ppt_x"/>
                                          </p:val>
                                        </p:tav>
                                      </p:tavLst>
                                    </p:anim>
                                    <p:anim calcmode="lin" valueType="num">
                                      <p:cBhvr>
                                        <p:cTn id="9" dur="250" fill="hold"/>
                                        <p:tgtEl>
                                          <p:spTgt spid="2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50"/>
                                        <p:tgtEl>
                                          <p:spTgt spid="21"/>
                                        </p:tgtEl>
                                      </p:cBhvr>
                                    </p:animEffect>
                                    <p:anim calcmode="lin" valueType="num">
                                      <p:cBhvr>
                                        <p:cTn id="14" dur="250" fill="hold"/>
                                        <p:tgtEl>
                                          <p:spTgt spid="21"/>
                                        </p:tgtEl>
                                        <p:attrNameLst>
                                          <p:attrName>ppt_x</p:attrName>
                                        </p:attrNameLst>
                                      </p:cBhvr>
                                      <p:tavLst>
                                        <p:tav tm="0">
                                          <p:val>
                                            <p:strVal val="#ppt_x"/>
                                          </p:val>
                                        </p:tav>
                                        <p:tav tm="100000">
                                          <p:val>
                                            <p:strVal val="#ppt_x"/>
                                          </p:val>
                                        </p:tav>
                                      </p:tavLst>
                                    </p:anim>
                                    <p:anim calcmode="lin" valueType="num">
                                      <p:cBhvr>
                                        <p:cTn id="15" dur="250" fill="hold"/>
                                        <p:tgtEl>
                                          <p:spTgt spid="21"/>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50"/>
                                        <p:tgtEl>
                                          <p:spTgt spid="22"/>
                                        </p:tgtEl>
                                      </p:cBhvr>
                                    </p:animEffect>
                                    <p:anim calcmode="lin" valueType="num">
                                      <p:cBhvr>
                                        <p:cTn id="20" dur="250" fill="hold"/>
                                        <p:tgtEl>
                                          <p:spTgt spid="22"/>
                                        </p:tgtEl>
                                        <p:attrNameLst>
                                          <p:attrName>ppt_x</p:attrName>
                                        </p:attrNameLst>
                                      </p:cBhvr>
                                      <p:tavLst>
                                        <p:tav tm="0">
                                          <p:val>
                                            <p:strVal val="#ppt_x"/>
                                          </p:val>
                                        </p:tav>
                                        <p:tav tm="100000">
                                          <p:val>
                                            <p:strVal val="#ppt_x"/>
                                          </p:val>
                                        </p:tav>
                                      </p:tavLst>
                                    </p:anim>
                                    <p:anim calcmode="lin" valueType="num">
                                      <p:cBhvr>
                                        <p:cTn id="21" dur="250" fill="hold"/>
                                        <p:tgtEl>
                                          <p:spTgt spid="2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50"/>
                                        <p:tgtEl>
                                          <p:spTgt spid="23"/>
                                        </p:tgtEl>
                                      </p:cBhvr>
                                    </p:animEffect>
                                    <p:anim calcmode="lin" valueType="num">
                                      <p:cBhvr>
                                        <p:cTn id="26" dur="250" fill="hold"/>
                                        <p:tgtEl>
                                          <p:spTgt spid="23"/>
                                        </p:tgtEl>
                                        <p:attrNameLst>
                                          <p:attrName>ppt_x</p:attrName>
                                        </p:attrNameLst>
                                      </p:cBhvr>
                                      <p:tavLst>
                                        <p:tav tm="0">
                                          <p:val>
                                            <p:strVal val="#ppt_x"/>
                                          </p:val>
                                        </p:tav>
                                        <p:tav tm="100000">
                                          <p:val>
                                            <p:strVal val="#ppt_x"/>
                                          </p:val>
                                        </p:tav>
                                      </p:tavLst>
                                    </p:anim>
                                    <p:anim calcmode="lin" valueType="num">
                                      <p:cBhvr>
                                        <p:cTn id="27" dur="250" fill="hold"/>
                                        <p:tgtEl>
                                          <p:spTgt spid="2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50" fill="hold"/>
                                        <p:tgtEl>
                                          <p:spTgt spid="24"/>
                                        </p:tgtEl>
                                        <p:attrNameLst>
                                          <p:attrName>ppt_x</p:attrName>
                                        </p:attrNameLst>
                                      </p:cBhvr>
                                      <p:tavLst>
                                        <p:tav tm="0">
                                          <p:val>
                                            <p:strVal val="#ppt_x"/>
                                          </p:val>
                                        </p:tav>
                                        <p:tav tm="100000">
                                          <p:val>
                                            <p:strVal val="#ppt_x"/>
                                          </p:val>
                                        </p:tav>
                                      </p:tavLst>
                                    </p:anim>
                                    <p:anim calcmode="lin" valueType="num">
                                      <p:cBhvr additive="base">
                                        <p:cTn id="32" dur="250" fill="hold"/>
                                        <p:tgtEl>
                                          <p:spTgt spid="24"/>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fade">
                                      <p:cBhvr>
                                        <p:cTn id="80" dur="1000"/>
                                        <p:tgtEl>
                                          <p:spTgt spid="46"/>
                                        </p:tgtEl>
                                      </p:cBhvr>
                                    </p:animEffect>
                                    <p:anim calcmode="lin" valueType="num">
                                      <p:cBhvr>
                                        <p:cTn id="81" dur="1000" fill="hold"/>
                                        <p:tgtEl>
                                          <p:spTgt spid="46"/>
                                        </p:tgtEl>
                                        <p:attrNameLst>
                                          <p:attrName>ppt_x</p:attrName>
                                        </p:attrNameLst>
                                      </p:cBhvr>
                                      <p:tavLst>
                                        <p:tav tm="0">
                                          <p:val>
                                            <p:strVal val="#ppt_x"/>
                                          </p:val>
                                        </p:tav>
                                        <p:tav tm="100000">
                                          <p:val>
                                            <p:strVal val="#ppt_x"/>
                                          </p:val>
                                        </p:tav>
                                      </p:tavLst>
                                    </p:anim>
                                    <p:anim calcmode="lin" valueType="num">
                                      <p:cBhvr>
                                        <p:cTn id="82" dur="1000" fill="hold"/>
                                        <p:tgtEl>
                                          <p:spTgt spid="46"/>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1000"/>
                                        <p:tgtEl>
                                          <p:spTgt spid="47"/>
                                        </p:tgtEl>
                                      </p:cBhvr>
                                    </p:animEffect>
                                    <p:anim calcmode="lin" valueType="num">
                                      <p:cBhvr>
                                        <p:cTn id="86" dur="1000" fill="hold"/>
                                        <p:tgtEl>
                                          <p:spTgt spid="47"/>
                                        </p:tgtEl>
                                        <p:attrNameLst>
                                          <p:attrName>ppt_x</p:attrName>
                                        </p:attrNameLst>
                                      </p:cBhvr>
                                      <p:tavLst>
                                        <p:tav tm="0">
                                          <p:val>
                                            <p:strVal val="#ppt_x"/>
                                          </p:val>
                                        </p:tav>
                                        <p:tav tm="100000">
                                          <p:val>
                                            <p:strVal val="#ppt_x"/>
                                          </p:val>
                                        </p:tav>
                                      </p:tavLst>
                                    </p:anim>
                                    <p:anim calcmode="lin" valueType="num">
                                      <p:cBhvr>
                                        <p:cTn id="87" dur="1000" fill="hold"/>
                                        <p:tgtEl>
                                          <p:spTgt spid="47"/>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animBg="1"/>
      <p:bldP spid="25" grpId="0" animBg="1"/>
      <p:bldP spid="33" grpId="0" animBg="1"/>
      <p:bldP spid="41" grpId="0" animBg="1"/>
      <p:bldP spid="42" grpId="0" animBg="1"/>
      <p:bldP spid="46"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solidFill>
              <a:srgbClr val="99CC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867B"/>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你好三月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65" name="Freeform 105"/>
          <p:cNvSpPr/>
          <p:nvPr/>
        </p:nvSpPr>
        <p:spPr bwMode="auto">
          <a:xfrm>
            <a:off x="6086878" y="3946293"/>
            <a:ext cx="863713" cy="937996"/>
          </a:xfrm>
          <a:custGeom>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66" name="Freeform 107"/>
          <p:cNvSpPr/>
          <p:nvPr/>
        </p:nvSpPr>
        <p:spPr bwMode="auto">
          <a:xfrm>
            <a:off x="5080272" y="3946293"/>
            <a:ext cx="866888" cy="937996"/>
          </a:xfrm>
          <a:custGeom>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71" tIns="34285" rIns="68571"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zh-CN" altLang="en-US" sz="1800">
              <a:solidFill>
                <a:schemeClr val="accent1"/>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67" name="组合 66"/>
          <p:cNvGrpSpPr/>
          <p:nvPr/>
        </p:nvGrpSpPr>
        <p:grpSpPr>
          <a:xfrm>
            <a:off x="4177033" y="1314199"/>
            <a:ext cx="3756646" cy="3570090"/>
            <a:chOff x="3748193" y="2000673"/>
            <a:chExt cx="4032134" cy="3833285"/>
          </a:xfrm>
          <a:solidFill>
            <a:schemeClr val="bg1"/>
          </a:solidFill>
        </p:grpSpPr>
        <p:sp>
          <p:nvSpPr>
            <p:cNvPr id="88" name="Freeform 104"/>
            <p:cNvSpPr/>
            <p:nvPr/>
          </p:nvSpPr>
          <p:spPr bwMode="auto">
            <a:xfrm>
              <a:off x="5858511" y="4583007"/>
              <a:ext cx="1151467" cy="1250951"/>
            </a:xfrm>
            <a:custGeom>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99CC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89" name="Freeform 106"/>
            <p:cNvSpPr/>
            <p:nvPr/>
          </p:nvSpPr>
          <p:spPr bwMode="auto">
            <a:xfrm>
              <a:off x="4516545" y="4583007"/>
              <a:ext cx="1155700" cy="1250951"/>
            </a:xfrm>
            <a:custGeom>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FF6C6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90" name="Freeform 108"/>
            <p:cNvSpPr/>
            <p:nvPr/>
          </p:nvSpPr>
          <p:spPr bwMode="auto">
            <a:xfrm>
              <a:off x="5763260" y="2000673"/>
              <a:ext cx="2017067" cy="2370667"/>
            </a:xfrm>
            <a:custGeom>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FF6C6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91" name="Freeform 109"/>
            <p:cNvSpPr/>
            <p:nvPr/>
          </p:nvSpPr>
          <p:spPr bwMode="auto">
            <a:xfrm>
              <a:off x="3748193" y="2000673"/>
              <a:ext cx="2017067" cy="2370667"/>
            </a:xfrm>
            <a:custGeom>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99CC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92" name="Freeform 121"/>
            <p:cNvSpPr/>
            <p:nvPr/>
          </p:nvSpPr>
          <p:spPr bwMode="auto">
            <a:xfrm>
              <a:off x="5462693" y="3837941"/>
              <a:ext cx="254000" cy="251884"/>
            </a:xfrm>
            <a:custGeom>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grp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93" name="Freeform 122"/>
            <p:cNvSpPr/>
            <p:nvPr/>
          </p:nvSpPr>
          <p:spPr bwMode="auto">
            <a:xfrm>
              <a:off x="5765378" y="3774440"/>
              <a:ext cx="315383" cy="315384"/>
            </a:xfrm>
            <a:custGeom>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FF6C6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94" name="Freeform 123"/>
            <p:cNvSpPr/>
            <p:nvPr/>
          </p:nvSpPr>
          <p:spPr bwMode="auto">
            <a:xfrm>
              <a:off x="5462693" y="4142740"/>
              <a:ext cx="254000" cy="247651"/>
            </a:xfrm>
            <a:custGeom>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FF6C6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95" name="Freeform 124"/>
            <p:cNvSpPr/>
            <p:nvPr/>
          </p:nvSpPr>
          <p:spPr bwMode="auto">
            <a:xfrm>
              <a:off x="5765378" y="4142740"/>
              <a:ext cx="249767" cy="247651"/>
            </a:xfrm>
            <a:custGeom>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99CC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sp>
        <p:nvSpPr>
          <p:cNvPr id="68" name="矩形 67"/>
          <p:cNvSpPr>
            <a:spLocks noChangeArrowheads="1"/>
          </p:cNvSpPr>
          <p:nvPr/>
        </p:nvSpPr>
        <p:spPr bwMode="auto">
          <a:xfrm>
            <a:off x="8460569" y="1609116"/>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a:solidFill>
                  <a:schemeClr val="bg2">
                    <a:lumMod val="50000"/>
                  </a:schemeClr>
                </a:solidFill>
                <a:latin typeface="微软雅黑" panose="020b0503020204020204" pitchFamily="34" charset="-122"/>
                <a:ea typeface="微软雅黑" panose="020b0503020204020204" pitchFamily="34" charset="-122"/>
              </a:rPr>
              <a:t>此处添加标题内容</a:t>
            </a:r>
            <a:endParaRPr lang="en-US" altLang="zh-CN" sz="1600" b="1">
              <a:solidFill>
                <a:schemeClr val="bg2">
                  <a:lumMod val="50000"/>
                </a:schemeClr>
              </a:solidFill>
              <a:latin typeface="微软雅黑" panose="020b0503020204020204" pitchFamily="34" charset="-122"/>
              <a:ea typeface="微软雅黑" panose="020b0503020204020204" pitchFamily="34" charset="-122"/>
            </a:endParaRPr>
          </a:p>
        </p:txBody>
      </p:sp>
      <p:sp>
        <p:nvSpPr>
          <p:cNvPr id="69" name="矩形 68"/>
          <p:cNvSpPr>
            <a:spLocks noChangeArrowheads="1"/>
          </p:cNvSpPr>
          <p:nvPr/>
        </p:nvSpPr>
        <p:spPr bwMode="auto">
          <a:xfrm>
            <a:off x="1820443" y="1599635"/>
            <a:ext cx="1970611"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a:solidFill>
                  <a:schemeClr val="bg2">
                    <a:lumMod val="50000"/>
                  </a:schemeClr>
                </a:solidFill>
                <a:latin typeface="微软雅黑" panose="020b0503020204020204" pitchFamily="34" charset="-122"/>
                <a:ea typeface="微软雅黑" panose="020b0503020204020204" pitchFamily="34" charset="-122"/>
              </a:rPr>
              <a:t>此处添加标题内容</a:t>
            </a:r>
            <a:endParaRPr lang="en-US" altLang="zh-CN" sz="1600" b="1">
              <a:solidFill>
                <a:schemeClr val="bg2">
                  <a:lumMod val="50000"/>
                </a:schemeClr>
              </a:solidFill>
              <a:latin typeface="微软雅黑" panose="020b0503020204020204" pitchFamily="34" charset="-122"/>
              <a:ea typeface="微软雅黑" panose="020b0503020204020204" pitchFamily="34" charset="-122"/>
            </a:endParaRPr>
          </a:p>
        </p:txBody>
      </p:sp>
      <p:sp>
        <p:nvSpPr>
          <p:cNvPr id="70" name="矩形 69"/>
          <p:cNvSpPr>
            <a:spLocks noChangeArrowheads="1"/>
          </p:cNvSpPr>
          <p:nvPr/>
        </p:nvSpPr>
        <p:spPr bwMode="auto">
          <a:xfrm>
            <a:off x="8353362" y="3400664"/>
            <a:ext cx="1879704"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a:solidFill>
                  <a:schemeClr val="bg2">
                    <a:lumMod val="50000"/>
                  </a:schemeClr>
                </a:solidFill>
                <a:latin typeface="微软雅黑" panose="020b0503020204020204" pitchFamily="34" charset="-122"/>
                <a:ea typeface="微软雅黑" panose="020b0503020204020204" pitchFamily="34" charset="-122"/>
              </a:rPr>
              <a:t>此处添加标题内容</a:t>
            </a:r>
            <a:endParaRPr lang="en-US" altLang="zh-CN" sz="1600" b="1">
              <a:solidFill>
                <a:schemeClr val="bg2">
                  <a:lumMod val="50000"/>
                </a:schemeClr>
              </a:solidFill>
              <a:latin typeface="微软雅黑" panose="020b0503020204020204" pitchFamily="34" charset="-122"/>
              <a:ea typeface="微软雅黑" panose="020b0503020204020204" pitchFamily="34" charset="-122"/>
            </a:endParaRPr>
          </a:p>
        </p:txBody>
      </p:sp>
      <p:sp>
        <p:nvSpPr>
          <p:cNvPr id="71" name="矩形 70"/>
          <p:cNvSpPr>
            <a:spLocks noChangeArrowheads="1"/>
          </p:cNvSpPr>
          <p:nvPr/>
        </p:nvSpPr>
        <p:spPr bwMode="auto">
          <a:xfrm>
            <a:off x="1783957" y="3400664"/>
            <a:ext cx="1970611"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lnSpc>
                <a:spcPct val="150000"/>
              </a:lnSpc>
              <a:spcBef>
                <a:spcPct val="0"/>
              </a:spcBef>
              <a:spcAft>
                <a:spcPct val="0"/>
              </a:spcAft>
            </a:pPr>
            <a:r>
              <a:rPr lang="zh-CN" altLang="en-US" sz="1600" b="1">
                <a:solidFill>
                  <a:schemeClr val="bg2">
                    <a:lumMod val="50000"/>
                  </a:schemeClr>
                </a:solidFill>
                <a:latin typeface="微软雅黑" panose="020b0503020204020204" pitchFamily="34" charset="-122"/>
                <a:ea typeface="微软雅黑" panose="020b0503020204020204" pitchFamily="34" charset="-122"/>
              </a:rPr>
              <a:t>此处添加标题内容</a:t>
            </a:r>
            <a:endParaRPr lang="en-US" altLang="zh-CN" sz="1600" b="1">
              <a:solidFill>
                <a:schemeClr val="bg2">
                  <a:lumMod val="50000"/>
                </a:schemeClr>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2389305" y="2083748"/>
            <a:ext cx="3014603" cy="661834"/>
            <a:chOff x="1177047" y="2540424"/>
            <a:chExt cx="4018947" cy="882650"/>
          </a:xfrm>
        </p:grpSpPr>
        <p:sp>
          <p:nvSpPr>
            <p:cNvPr id="86" name="任意多边形 23"/>
            <p:cNvSpPr/>
            <p:nvPr/>
          </p:nvSpPr>
          <p:spPr>
            <a:xfrm flipH="1">
              <a:off x="1177047" y="2540424"/>
              <a:ext cx="3966030" cy="821267"/>
            </a:xfrm>
            <a:custGeom>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8890">
              <a:solidFill>
                <a:srgbClr val="99CCFF"/>
              </a:solidFill>
              <a:prstDash val="solid"/>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87" name="Oval 54"/>
            <p:cNvSpPr>
              <a:spLocks noChangeArrowheads="1"/>
            </p:cNvSpPr>
            <p:nvPr/>
          </p:nvSpPr>
          <p:spPr bwMode="auto">
            <a:xfrm>
              <a:off x="5085927" y="3313007"/>
              <a:ext cx="110067" cy="110067"/>
            </a:xfrm>
            <a:prstGeom prst="ellipse">
              <a:avLst/>
            </a:prstGeom>
            <a:solidFill>
              <a:srgbClr val="99CCFF"/>
            </a:solidFill>
            <a:ln>
              <a:solidFill>
                <a:srgbClr val="99CCFF"/>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6989176" y="2073525"/>
            <a:ext cx="2784837" cy="658659"/>
            <a:chOff x="6563360" y="2553124"/>
            <a:chExt cx="3712633" cy="878416"/>
          </a:xfrm>
        </p:grpSpPr>
        <p:sp>
          <p:nvSpPr>
            <p:cNvPr id="84" name="任意多边形 26"/>
            <p:cNvSpPr/>
            <p:nvPr/>
          </p:nvSpPr>
          <p:spPr>
            <a:xfrm>
              <a:off x="6626860" y="2553124"/>
              <a:ext cx="3649133" cy="821267"/>
            </a:xfrm>
            <a:custGeom>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8890">
              <a:solidFill>
                <a:srgbClr val="FF6C61"/>
              </a:solidFill>
              <a:prstDash val="solid"/>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85" name="Oval 54"/>
            <p:cNvSpPr>
              <a:spLocks noChangeArrowheads="1"/>
            </p:cNvSpPr>
            <p:nvPr/>
          </p:nvSpPr>
          <p:spPr bwMode="auto">
            <a:xfrm>
              <a:off x="6563360" y="3321473"/>
              <a:ext cx="110067" cy="110067"/>
            </a:xfrm>
            <a:prstGeom prst="ellipse">
              <a:avLst/>
            </a:prstGeom>
            <a:solidFill>
              <a:srgbClr val="FF6C61"/>
            </a:solidFill>
            <a:ln>
              <a:solidFill>
                <a:srgbClr val="FF6C61"/>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6731634" y="3857413"/>
            <a:ext cx="2757847" cy="661834"/>
            <a:chOff x="6626860" y="4574541"/>
            <a:chExt cx="3676651" cy="882650"/>
          </a:xfrm>
        </p:grpSpPr>
        <p:sp>
          <p:nvSpPr>
            <p:cNvPr id="82" name="任意多边形 29"/>
            <p:cNvSpPr/>
            <p:nvPr/>
          </p:nvSpPr>
          <p:spPr>
            <a:xfrm>
              <a:off x="6686127" y="4574541"/>
              <a:ext cx="3617384" cy="827617"/>
            </a:xfrm>
            <a:custGeom>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8890">
              <a:solidFill>
                <a:srgbClr val="99CCFF"/>
              </a:solidFill>
              <a:prstDash val="solid"/>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83" name="Oval 54"/>
            <p:cNvSpPr>
              <a:spLocks noChangeArrowheads="1"/>
            </p:cNvSpPr>
            <p:nvPr/>
          </p:nvSpPr>
          <p:spPr bwMode="auto">
            <a:xfrm>
              <a:off x="6626860" y="5347124"/>
              <a:ext cx="110067" cy="110067"/>
            </a:xfrm>
            <a:prstGeom prst="ellipse">
              <a:avLst/>
            </a:prstGeom>
            <a:solidFill>
              <a:srgbClr val="99CCFF"/>
            </a:solidFill>
            <a:ln>
              <a:solidFill>
                <a:srgbClr val="99CCFF"/>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grpSp>
        <p:nvGrpSpPr>
          <p:cNvPr id="75" name="组合 74"/>
          <p:cNvGrpSpPr/>
          <p:nvPr/>
        </p:nvGrpSpPr>
        <p:grpSpPr>
          <a:xfrm>
            <a:off x="2343651" y="3857413"/>
            <a:ext cx="2730404" cy="661834"/>
            <a:chOff x="1177046" y="4574541"/>
            <a:chExt cx="3640065" cy="882650"/>
          </a:xfrm>
        </p:grpSpPr>
        <p:sp>
          <p:nvSpPr>
            <p:cNvPr id="80" name="任意多边形 32"/>
            <p:cNvSpPr/>
            <p:nvPr/>
          </p:nvSpPr>
          <p:spPr>
            <a:xfrm flipH="1">
              <a:off x="1177046" y="4574541"/>
              <a:ext cx="3574447" cy="827617"/>
            </a:xfrm>
            <a:custGeom>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8890">
              <a:solidFill>
                <a:srgbClr val="FF6C61"/>
              </a:solidFill>
              <a:prstDash val="solid"/>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sp>
          <p:nvSpPr>
            <p:cNvPr id="81" name="Oval 54"/>
            <p:cNvSpPr>
              <a:spLocks noChangeArrowheads="1"/>
            </p:cNvSpPr>
            <p:nvPr/>
          </p:nvSpPr>
          <p:spPr bwMode="auto">
            <a:xfrm>
              <a:off x="4707044" y="5347124"/>
              <a:ext cx="110067" cy="110067"/>
            </a:xfrm>
            <a:prstGeom prst="ellipse">
              <a:avLst/>
            </a:prstGeom>
            <a:solidFill>
              <a:srgbClr val="FF6C61"/>
            </a:solidFill>
            <a:ln>
              <a:solidFill>
                <a:srgbClr val="FF6C61"/>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fontAlgn="base">
                <a:spcBef>
                  <a:spcPct val="0"/>
                </a:spcBef>
                <a:spcAft>
                  <a:spcPct val="0"/>
                </a:spcAft>
                <a:defRPr/>
              </a:pPr>
              <a:endParaRPr lang="zh-CN" altLang="en-US" sz="1800">
                <a:solidFill>
                  <a:schemeClr val="accent1"/>
                </a:solidFill>
                <a:latin typeface="微软雅黑" panose="020b0503020204020204" pitchFamily="34" charset="-122"/>
                <a:ea typeface="微软雅黑" panose="020b0503020204020204" pitchFamily="34" charset="-122"/>
              </a:endParaRPr>
            </a:p>
          </p:txBody>
        </p:sp>
      </p:grpSp>
      <p:sp>
        <p:nvSpPr>
          <p:cNvPr id="76" name="矩形 75"/>
          <p:cNvSpPr>
            <a:spLocks noChangeArrowheads="1"/>
          </p:cNvSpPr>
          <p:nvPr/>
        </p:nvSpPr>
        <p:spPr bwMode="auto">
          <a:xfrm>
            <a:off x="1755891" y="2190764"/>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200">
                <a:solidFill>
                  <a:schemeClr val="bg2">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a:solidFill>
                <a:schemeClr val="bg2">
                  <a:lumMod val="50000"/>
                </a:schemeClr>
              </a:solidFill>
              <a:latin typeface="微软雅黑" panose="020b0503020204020204" pitchFamily="34" charset="-122"/>
              <a:ea typeface="微软雅黑" panose="020b0503020204020204" pitchFamily="34" charset="-122"/>
            </a:endParaRPr>
          </a:p>
        </p:txBody>
      </p:sp>
      <p:sp>
        <p:nvSpPr>
          <p:cNvPr id="77" name="矩形 76"/>
          <p:cNvSpPr>
            <a:spLocks noChangeArrowheads="1"/>
          </p:cNvSpPr>
          <p:nvPr/>
        </p:nvSpPr>
        <p:spPr bwMode="auto">
          <a:xfrm>
            <a:off x="1781023" y="4001849"/>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200">
                <a:solidFill>
                  <a:schemeClr val="bg2">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a:solidFill>
                <a:schemeClr val="bg2">
                  <a:lumMod val="50000"/>
                </a:schemeClr>
              </a:solidFill>
              <a:latin typeface="微软雅黑" panose="020b0503020204020204" pitchFamily="34" charset="-122"/>
              <a:ea typeface="微软雅黑" panose="020b0503020204020204" pitchFamily="34" charset="-122"/>
            </a:endParaRPr>
          </a:p>
        </p:txBody>
      </p:sp>
      <p:sp>
        <p:nvSpPr>
          <p:cNvPr id="78" name="矩形 77"/>
          <p:cNvSpPr>
            <a:spLocks noChangeArrowheads="1"/>
          </p:cNvSpPr>
          <p:nvPr/>
        </p:nvSpPr>
        <p:spPr bwMode="auto">
          <a:xfrm>
            <a:off x="8333897" y="2190764"/>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200">
                <a:solidFill>
                  <a:schemeClr val="bg2">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a:solidFill>
                <a:schemeClr val="bg2">
                  <a:lumMod val="50000"/>
                </a:schemeClr>
              </a:solidFill>
              <a:latin typeface="微软雅黑" panose="020b0503020204020204" pitchFamily="34" charset="-122"/>
              <a:ea typeface="微软雅黑" panose="020b0503020204020204" pitchFamily="34" charset="-122"/>
            </a:endParaRPr>
          </a:p>
        </p:txBody>
      </p:sp>
      <p:sp>
        <p:nvSpPr>
          <p:cNvPr id="79" name="矩形 78"/>
          <p:cNvSpPr>
            <a:spLocks noChangeArrowheads="1"/>
          </p:cNvSpPr>
          <p:nvPr/>
        </p:nvSpPr>
        <p:spPr bwMode="auto">
          <a:xfrm>
            <a:off x="8390552" y="4001849"/>
            <a:ext cx="2035163" cy="80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200">
                <a:solidFill>
                  <a:schemeClr val="bg2">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0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down)">
                                      <p:cBhvr>
                                        <p:cTn id="13" dur="500"/>
                                        <p:tgtEl>
                                          <p:spTgt spid="72"/>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left)">
                                      <p:cBhvr>
                                        <p:cTn id="17" dur="500"/>
                                        <p:tgtEl>
                                          <p:spTgt spid="69"/>
                                        </p:tgtEl>
                                      </p:cBhvr>
                                    </p:animEffect>
                                  </p:childTnLst>
                                </p:cTn>
                              </p:par>
                            </p:childTnLst>
                          </p:cTn>
                        </p:par>
                        <p:par>
                          <p:cTn id="18" fill="hold" nodeType="afterGroup">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wipe(up)">
                                      <p:cBhvr>
                                        <p:cTn id="21" dur="500"/>
                                        <p:tgtEl>
                                          <p:spTgt spid="76"/>
                                        </p:tgtEl>
                                      </p:cBhvr>
                                    </p:animEffect>
                                  </p:childTnLst>
                                </p:cTn>
                              </p:par>
                            </p:childTnLst>
                          </p:cTn>
                        </p:par>
                        <p:par>
                          <p:cTn id="22" fill="hold" nodeType="afterGroup">
                            <p:stCondLst>
                              <p:cond delay="2000"/>
                            </p:stCondLst>
                            <p:childTnLst>
                              <p:par>
                                <p:cTn id="23" presetID="22" presetClass="entr" presetSubtype="4"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down)">
                                      <p:cBhvr>
                                        <p:cTn id="25" dur="500"/>
                                        <p:tgtEl>
                                          <p:spTgt spid="73"/>
                                        </p:tgtEl>
                                      </p:cBhvr>
                                    </p:animEffect>
                                  </p:childTnLst>
                                </p:cTn>
                              </p:par>
                            </p:childTnLst>
                          </p:cTn>
                        </p:par>
                        <p:par>
                          <p:cTn id="26" fill="hold" nodeType="afterGroup">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childTnLst>
                          </p:cTn>
                        </p:par>
                        <p:par>
                          <p:cTn id="30" fill="hold" nodeType="afterGroup">
                            <p:stCondLst>
                              <p:cond delay="3000"/>
                            </p:stCondLst>
                            <p:childTnLst>
                              <p:par>
                                <p:cTn id="31" presetID="22" presetClass="entr" presetSubtype="1" fill="hold" nodeType="afterEffect">
                                  <p:stCondLst>
                                    <p:cond delay="0"/>
                                  </p:stCondLst>
                                  <p:childTnLst>
                                    <p:set>
                                      <p:cBhvr>
                                        <p:cTn id="32" dur="1" fill="hold">
                                          <p:stCondLst>
                                            <p:cond delay="0"/>
                                          </p:stCondLst>
                                        </p:cTn>
                                        <p:tgtEl>
                                          <p:spTgt spid="78">
                                            <p:txEl>
                                              <p:pRg st="0" end="0"/>
                                            </p:txEl>
                                          </p:spTgt>
                                        </p:tgtEl>
                                        <p:attrNameLst>
                                          <p:attrName>style.visibility</p:attrName>
                                        </p:attrNameLst>
                                      </p:cBhvr>
                                      <p:to>
                                        <p:strVal val="visible"/>
                                      </p:to>
                                    </p:set>
                                    <p:animEffect transition="in" filter="wipe(up)">
                                      <p:cBhvr>
                                        <p:cTn id="33" dur="500"/>
                                        <p:tgtEl>
                                          <p:spTgt spid="78">
                                            <p:txEl>
                                              <p:pRg st="0" end="0"/>
                                            </p:txEl>
                                          </p:spTgt>
                                        </p:tgtEl>
                                      </p:cBhvr>
                                    </p:animEffect>
                                  </p:childTnLst>
                                </p:cTn>
                              </p:par>
                            </p:childTnLst>
                          </p:cTn>
                        </p:par>
                        <p:par>
                          <p:cTn id="34" fill="hold" nodeType="afterGroup">
                            <p:stCondLst>
                              <p:cond delay="3500"/>
                            </p:stCondLst>
                            <p:childTnLst>
                              <p:par>
                                <p:cTn id="35" presetID="22" presetClass="entr" presetSubtype="4"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down)">
                                      <p:cBhvr>
                                        <p:cTn id="37" dur="500"/>
                                        <p:tgtEl>
                                          <p:spTgt spid="75"/>
                                        </p:tgtEl>
                                      </p:cBhvr>
                                    </p:animEffect>
                                  </p:childTnLst>
                                </p:cTn>
                              </p:par>
                            </p:childTnLst>
                          </p:cTn>
                        </p:par>
                        <p:par>
                          <p:cTn id="38" fill="hold" nodeType="afterGroup">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nodeType="afterGroup">
                            <p:stCondLst>
                              <p:cond delay="4500"/>
                            </p:stCondLst>
                            <p:childTnLst>
                              <p:par>
                                <p:cTn id="43" presetID="22" presetClass="entr" presetSubtype="1" fill="hold" nodeType="afterEffect">
                                  <p:stCondLst>
                                    <p:cond delay="0"/>
                                  </p:stCondLst>
                                  <p:childTnLst>
                                    <p:set>
                                      <p:cBhvr>
                                        <p:cTn id="44" dur="1" fill="hold">
                                          <p:stCondLst>
                                            <p:cond delay="0"/>
                                          </p:stCondLst>
                                        </p:cTn>
                                        <p:tgtEl>
                                          <p:spTgt spid="77">
                                            <p:txEl>
                                              <p:pRg st="0" end="0"/>
                                            </p:txEl>
                                          </p:spTgt>
                                        </p:tgtEl>
                                        <p:attrNameLst>
                                          <p:attrName>style.visibility</p:attrName>
                                        </p:attrNameLst>
                                      </p:cBhvr>
                                      <p:to>
                                        <p:strVal val="visible"/>
                                      </p:to>
                                    </p:set>
                                    <p:animEffect transition="in" filter="wipe(up)">
                                      <p:cBhvr>
                                        <p:cTn id="45" dur="500"/>
                                        <p:tgtEl>
                                          <p:spTgt spid="77">
                                            <p:txEl>
                                              <p:pRg st="0" end="0"/>
                                            </p:txEl>
                                          </p:spTgt>
                                        </p:tgtEl>
                                      </p:cBhvr>
                                    </p:animEffect>
                                  </p:childTnLst>
                                </p:cTn>
                              </p:par>
                            </p:childTnLst>
                          </p:cTn>
                        </p:par>
                        <p:par>
                          <p:cTn id="46" fill="hold" nodeType="afterGroup">
                            <p:stCondLst>
                              <p:cond delay="5000"/>
                            </p:stCondLst>
                            <p:childTnLst>
                              <p:par>
                                <p:cTn id="47" presetID="22" presetClass="entr" presetSubtype="4"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wipe(down)">
                                      <p:cBhvr>
                                        <p:cTn id="49" dur="500"/>
                                        <p:tgtEl>
                                          <p:spTgt spid="74"/>
                                        </p:tgtEl>
                                      </p:cBhvr>
                                    </p:animEffect>
                                  </p:childTnLst>
                                </p:cTn>
                              </p:par>
                            </p:childTnLst>
                          </p:cTn>
                        </p:par>
                        <p:par>
                          <p:cTn id="50" fill="hold" nodeType="afterGroup">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wipe(left)">
                                      <p:cBhvr>
                                        <p:cTn id="53" dur="500"/>
                                        <p:tgtEl>
                                          <p:spTgt spid="70"/>
                                        </p:tgtEl>
                                      </p:cBhvr>
                                    </p:animEffect>
                                  </p:childTnLst>
                                </p:cTn>
                              </p:par>
                            </p:childTnLst>
                          </p:cTn>
                        </p:par>
                        <p:par>
                          <p:cTn id="54" fill="hold" nodeType="afterGroup">
                            <p:stCondLst>
                              <p:cond delay="6000"/>
                            </p:stCondLst>
                            <p:childTnLst>
                              <p:par>
                                <p:cTn id="55" presetID="22" presetClass="entr" presetSubtype="1" fill="hold" nodeType="afterEffect">
                                  <p:stCondLst>
                                    <p:cond delay="0"/>
                                  </p:stCondLst>
                                  <p:childTnLst>
                                    <p:set>
                                      <p:cBhvr>
                                        <p:cTn id="56" dur="1" fill="hold">
                                          <p:stCondLst>
                                            <p:cond delay="0"/>
                                          </p:stCondLst>
                                        </p:cTn>
                                        <p:tgtEl>
                                          <p:spTgt spid="79">
                                            <p:txEl>
                                              <p:pRg st="0" end="0"/>
                                            </p:txEl>
                                          </p:spTgt>
                                        </p:tgtEl>
                                        <p:attrNameLst>
                                          <p:attrName>style.visibility</p:attrName>
                                        </p:attrNameLst>
                                      </p:cBhvr>
                                      <p:to>
                                        <p:strVal val="visible"/>
                                      </p:to>
                                    </p:set>
                                    <p:animEffect transition="in" filter="wipe(up)">
                                      <p:cBhvr>
                                        <p:cTn id="57" dur="500"/>
                                        <p:tgtEl>
                                          <p:spTgt spid="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867B"/>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你好三月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17" name="矩形 42"/>
          <p:cNvSpPr>
            <a:spLocks noChangeArrowheads="1"/>
          </p:cNvSpPr>
          <p:nvPr/>
        </p:nvSpPr>
        <p:spPr bwMode="auto">
          <a:xfrm>
            <a:off x="9784391" y="3838469"/>
            <a:ext cx="923685" cy="2260011"/>
          </a:xfrm>
          <a:prstGeom prst="rect">
            <a:avLst/>
          </a:prstGeom>
          <a:solidFill>
            <a:srgbClr val="FF6C61"/>
          </a:solidFill>
          <a:ln w="9525">
            <a:noFill/>
            <a:miter lim="800000"/>
          </a:ln>
        </p:spPr>
        <p:txBody>
          <a:bodyPr lIns="121880" tIns="60940" rIns="121880" bIns="60940" anchor="ctr"/>
          <a:lstStyle/>
          <a:p>
            <a:pPr algn="ctr"/>
            <a:endParaRPr lang="zh-CN" altLang="en-US" sz="2800">
              <a:solidFill>
                <a:srgbClr val="FFFFFF"/>
              </a:solidFill>
              <a:latin typeface="方正兰亭黑_GBK" pitchFamily="2" charset="-122"/>
              <a:ea typeface="方正兰亭黑_GBK" pitchFamily="2" charset="-122"/>
              <a:sym typeface="方正兰亭黑_GBK" pitchFamily="2" charset="-122"/>
            </a:endParaRPr>
          </a:p>
        </p:txBody>
      </p:sp>
      <p:sp>
        <p:nvSpPr>
          <p:cNvPr id="18" name="矩形 37"/>
          <p:cNvSpPr>
            <a:spLocks noChangeArrowheads="1"/>
          </p:cNvSpPr>
          <p:nvPr/>
        </p:nvSpPr>
        <p:spPr bwMode="auto">
          <a:xfrm>
            <a:off x="4996150" y="3838469"/>
            <a:ext cx="4666035" cy="2260011"/>
          </a:xfrm>
          <a:prstGeom prst="rect">
            <a:avLst/>
          </a:prstGeom>
          <a:solidFill>
            <a:srgbClr val="FF6C61"/>
          </a:solidFill>
          <a:ln w="9525">
            <a:noFill/>
            <a:miter lim="800000"/>
          </a:ln>
        </p:spPr>
        <p:txBody>
          <a:bodyPr lIns="121880" tIns="60940" rIns="121880" bIns="60940" anchor="ctr"/>
          <a:lstStyle/>
          <a:p>
            <a:pPr algn="ctr"/>
            <a:endParaRPr lang="zh-CN" altLang="en-US" sz="2800">
              <a:solidFill>
                <a:srgbClr val="FFFFFF"/>
              </a:solidFill>
              <a:latin typeface="方正兰亭黑_GBK" pitchFamily="2" charset="-122"/>
              <a:ea typeface="方正兰亭黑_GBK" pitchFamily="2" charset="-122"/>
              <a:sym typeface="方正兰亭黑_GBK" pitchFamily="2" charset="-122"/>
            </a:endParaRPr>
          </a:p>
        </p:txBody>
      </p:sp>
      <p:sp>
        <p:nvSpPr>
          <p:cNvPr id="19" name="矩形 46"/>
          <p:cNvSpPr>
            <a:spLocks noChangeAspect="1" noChangeArrowheads="1"/>
          </p:cNvSpPr>
          <p:nvPr/>
        </p:nvSpPr>
        <p:spPr bwMode="auto">
          <a:xfrm>
            <a:off x="1487102" y="3838469"/>
            <a:ext cx="3388431" cy="2260011"/>
          </a:xfrm>
          <a:prstGeom prst="rect">
            <a:avLst/>
          </a:prstGeom>
          <a:blipFill dpi="0" rotWithShape="1">
            <a:blip r:embed="rId6">
              <a:extLst>
                <a:ext uri="{28A0092B-C50C-407E-A947-70E740481C1C}">
                  <a14:useLocalDpi xmlns:a14="http://schemas.microsoft.com/office/drawing/2010/main" val="0"/>
                </a:ext>
              </a:extLst>
            </a:blip>
            <a:stretch>
              <a:fillRect/>
            </a:stretch>
          </a:blipFill>
          <a:ln w="9525">
            <a:noFill/>
            <a:miter lim="800000"/>
          </a:ln>
        </p:spPr>
        <p:txBody>
          <a:bodyPr lIns="121880" tIns="60940" rIns="121880" bIns="60940" anchor="ctr"/>
          <a:lstStyle/>
          <a:p>
            <a:pPr algn="ctr"/>
            <a:endParaRPr lang="zh-CN" altLang="en-US" sz="2800">
              <a:solidFill>
                <a:srgbClr val="FFFFFF"/>
              </a:solidFill>
              <a:latin typeface="方正兰亭黑_GBK" pitchFamily="2" charset="-122"/>
              <a:ea typeface="方正兰亭黑_GBK" pitchFamily="2" charset="-122"/>
              <a:sym typeface="方正兰亭黑_GBK" pitchFamily="2" charset="-122"/>
            </a:endParaRPr>
          </a:p>
        </p:txBody>
      </p:sp>
      <p:sp>
        <p:nvSpPr>
          <p:cNvPr id="20" name="矩形 47"/>
          <p:cNvSpPr>
            <a:spLocks noChangeAspect="1" noChangeArrowheads="1"/>
          </p:cNvSpPr>
          <p:nvPr/>
        </p:nvSpPr>
        <p:spPr bwMode="auto">
          <a:xfrm>
            <a:off x="3840752" y="1486407"/>
            <a:ext cx="3385256" cy="2258425"/>
          </a:xfrm>
          <a:prstGeom prst="rect">
            <a:avLst/>
          </a:prstGeom>
          <a:blipFill dpi="0" rotWithShape="1">
            <a:blip r:embed="rId7">
              <a:extLst>
                <a:ext uri="{28A0092B-C50C-407E-A947-70E740481C1C}">
                  <a14:useLocalDpi xmlns:a14="http://schemas.microsoft.com/office/drawing/2010/main" val="0"/>
                </a:ext>
              </a:extLst>
            </a:blip>
            <a:stretch>
              <a:fillRect/>
            </a:stretch>
          </a:blipFill>
          <a:ln w="9525">
            <a:noFill/>
            <a:miter lim="800000"/>
          </a:ln>
        </p:spPr>
        <p:txBody>
          <a:bodyPr lIns="121880" tIns="60940" rIns="121880" bIns="60940" anchor="ctr"/>
          <a:lstStyle/>
          <a:p>
            <a:pPr algn="ctr"/>
            <a:endParaRPr lang="zh-CN" altLang="en-US" sz="2800">
              <a:solidFill>
                <a:srgbClr val="FFFFFF"/>
              </a:solidFill>
              <a:latin typeface="方正兰亭黑_GBK" pitchFamily="2" charset="-122"/>
              <a:ea typeface="方正兰亭黑_GBK" pitchFamily="2" charset="-122"/>
              <a:sym typeface="方正兰亭黑_GBK" pitchFamily="2" charset="-122"/>
            </a:endParaRPr>
          </a:p>
        </p:txBody>
      </p:sp>
      <p:sp>
        <p:nvSpPr>
          <p:cNvPr id="21" name="矩形 1"/>
          <p:cNvSpPr>
            <a:spLocks noChangeArrowheads="1"/>
          </p:cNvSpPr>
          <p:nvPr/>
        </p:nvSpPr>
        <p:spPr bwMode="auto">
          <a:xfrm>
            <a:off x="1487102" y="1484821"/>
            <a:ext cx="2260011" cy="2260011"/>
          </a:xfrm>
          <a:prstGeom prst="rect">
            <a:avLst/>
          </a:prstGeom>
          <a:solidFill>
            <a:srgbClr val="99CCFF"/>
          </a:solidFill>
          <a:ln w="9525">
            <a:noFill/>
            <a:miter lim="800000"/>
          </a:ln>
        </p:spPr>
        <p:txBody>
          <a:bodyPr lIns="121880" tIns="60940" rIns="121880" bIns="60940" anchor="ctr"/>
          <a:lstStyle/>
          <a:p>
            <a:pPr algn="ctr"/>
            <a:endParaRPr lang="zh-CN" altLang="en-US" sz="2800">
              <a:solidFill>
                <a:srgbClr val="FF8607"/>
              </a:solidFill>
              <a:latin typeface="方正兰亭黑_GBK" pitchFamily="2" charset="-122"/>
              <a:ea typeface="方正兰亭黑_GBK" pitchFamily="2" charset="-122"/>
              <a:sym typeface="方正兰亭黑_GBK" pitchFamily="2" charset="-122"/>
            </a:endParaRPr>
          </a:p>
        </p:txBody>
      </p:sp>
      <p:sp>
        <p:nvSpPr>
          <p:cNvPr id="22" name="矩形 59"/>
          <p:cNvSpPr>
            <a:spLocks noChangeAspect="1" noChangeArrowheads="1"/>
          </p:cNvSpPr>
          <p:nvPr/>
        </p:nvSpPr>
        <p:spPr bwMode="auto">
          <a:xfrm>
            <a:off x="7319645" y="1484821"/>
            <a:ext cx="3388429" cy="2260011"/>
          </a:xfrm>
          <a:prstGeom prst="rect">
            <a:avLst/>
          </a:prstGeom>
          <a:blipFill dpi="0" rotWithShape="1">
            <a:blip r:embed="rId8">
              <a:extLst>
                <a:ext uri="{28A0092B-C50C-407E-A947-70E740481C1C}">
                  <a14:useLocalDpi xmlns:a14="http://schemas.microsoft.com/office/drawing/2010/main" val="0"/>
                </a:ext>
              </a:extLst>
            </a:blip>
            <a:stretch>
              <a:fillRect/>
            </a:stretch>
          </a:blipFill>
          <a:ln w="9525">
            <a:noFill/>
            <a:miter lim="800000"/>
          </a:ln>
        </p:spPr>
        <p:txBody>
          <a:bodyPr lIns="121880" tIns="60940" rIns="121880" bIns="60940" anchor="ctr"/>
          <a:lstStyle/>
          <a:p>
            <a:pPr algn="ctr"/>
            <a:endParaRPr lang="zh-CN" altLang="en-US" sz="2800">
              <a:solidFill>
                <a:srgbClr val="FFFFFF"/>
              </a:solidFill>
              <a:latin typeface="方正兰亭黑_GBK" pitchFamily="2" charset="-122"/>
              <a:ea typeface="方正兰亭黑_GBK" pitchFamily="2" charset="-122"/>
              <a:sym typeface="方正兰亭黑_GBK" pitchFamily="2" charset="-122"/>
            </a:endParaRPr>
          </a:p>
        </p:txBody>
      </p:sp>
      <p:sp>
        <p:nvSpPr>
          <p:cNvPr id="23" name="矩形 56"/>
          <p:cNvSpPr>
            <a:spLocks noChangeArrowheads="1"/>
          </p:cNvSpPr>
          <p:nvPr/>
        </p:nvSpPr>
        <p:spPr bwMode="auto">
          <a:xfrm>
            <a:off x="1487101" y="1613376"/>
            <a:ext cx="2152090" cy="492402"/>
          </a:xfrm>
          <a:prstGeom prst="rect">
            <a:avLst/>
          </a:prstGeom>
          <a:noFill/>
          <a:ln w="9525">
            <a:noFill/>
            <a:miter lim="800000"/>
          </a:ln>
        </p:spPr>
        <p:txBody>
          <a:bodyPr wrap="square" lIns="121880" tIns="60940" rIns="121880" bIns="60940">
            <a:spAutoFit/>
          </a:bodyPr>
          <a:lstStyle/>
          <a:p>
            <a:pPr algn="r"/>
            <a:r>
              <a:rPr lang="zh-CN" altLang="en-US" sz="240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4" name="矩形 57"/>
          <p:cNvSpPr>
            <a:spLocks noChangeArrowheads="1"/>
          </p:cNvSpPr>
          <p:nvPr/>
        </p:nvSpPr>
        <p:spPr bwMode="auto">
          <a:xfrm>
            <a:off x="1491862" y="2259949"/>
            <a:ext cx="2152090" cy="738623"/>
          </a:xfrm>
          <a:prstGeom prst="rect">
            <a:avLst/>
          </a:prstGeom>
          <a:noFill/>
          <a:ln w="9525">
            <a:noFill/>
            <a:miter lim="800000"/>
          </a:ln>
        </p:spPr>
        <p:txBody>
          <a:bodyPr wrap="square" lIns="121880" tIns="60940" rIns="121880" bIns="60940">
            <a:spAutoFit/>
          </a:bodyPr>
          <a:lstStyle/>
          <a:p>
            <a:pPr algn="r">
              <a:lnSpc>
                <a:spcPct val="114000"/>
              </a:lnSpc>
            </a:pPr>
            <a:r>
              <a:rPr lang="zh-CN" altLang="en-US" sz="120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25" name="矩形 44"/>
          <p:cNvSpPr>
            <a:spLocks noChangeArrowheads="1"/>
          </p:cNvSpPr>
          <p:nvPr/>
        </p:nvSpPr>
        <p:spPr bwMode="auto">
          <a:xfrm>
            <a:off x="5126292" y="3952431"/>
            <a:ext cx="3097993" cy="492402"/>
          </a:xfrm>
          <a:prstGeom prst="rect">
            <a:avLst/>
          </a:prstGeom>
          <a:noFill/>
          <a:ln w="9525">
            <a:noFill/>
            <a:miter lim="800000"/>
          </a:ln>
        </p:spPr>
        <p:txBody>
          <a:bodyPr wrap="square" lIns="121880" tIns="60940" rIns="121880" bIns="60940">
            <a:spAutoFit/>
          </a:bodyPr>
          <a:lstStyle/>
          <a:p>
            <a:r>
              <a:rPr lang="zh-CN" altLang="en-US" sz="240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矩形 45"/>
          <p:cNvSpPr>
            <a:spLocks noChangeArrowheads="1"/>
          </p:cNvSpPr>
          <p:nvPr/>
        </p:nvSpPr>
        <p:spPr bwMode="auto">
          <a:xfrm>
            <a:off x="5126292" y="4512910"/>
            <a:ext cx="4280372" cy="1159636"/>
          </a:xfrm>
          <a:prstGeom prst="rect">
            <a:avLst/>
          </a:prstGeom>
          <a:noFill/>
          <a:ln w="9525">
            <a:noFill/>
            <a:miter lim="800000"/>
          </a:ln>
        </p:spPr>
        <p:txBody>
          <a:bodyPr wrap="square" lIns="121880" tIns="60940" rIns="121880" bIns="60940">
            <a:spAutoFit/>
          </a:bodyPr>
          <a:lstStyle/>
          <a:p>
            <a:pPr>
              <a:lnSpc>
                <a:spcPct val="114000"/>
              </a:lnSpc>
            </a:pPr>
            <a:r>
              <a:rPr lang="zh-CN" altLang="en-US" sz="120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此处输入您的文本请在此处输入您的文本此处输入您的文本此处输入您的文本</a:t>
            </a:r>
            <a:endParaRPr lang="zh-CN" altLang="en-US" sz="1200">
              <a:solidFill>
                <a:schemeClr val="bg1"/>
              </a:solidFill>
              <a:latin typeface="微软雅黑" panose="020b0503020204020204" pitchFamily="34" charset="-122"/>
              <a:ea typeface="微软雅黑" panose="020b0503020204020204" pitchFamily="34" charset="-122"/>
            </a:endParaRPr>
          </a:p>
          <a:p>
            <a:pPr>
              <a:lnSpc>
                <a:spcPct val="114000"/>
              </a:lnSpc>
            </a:pP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200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0-#ppt_w/2"/>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ppt_x</p:attrName>
                                        </p:attrNameLst>
                                      </p:cBhvr>
                                      <p:tavLst>
                                        <p:tav tm="0">
                                          <p:val>
                                            <p:strVal val="0-#ppt_w/2"/>
                                          </p:val>
                                        </p:tav>
                                        <p:tav tm="100000">
                                          <p:val>
                                            <p:strVal val="#ppt_x"/>
                                          </p:val>
                                        </p:tav>
                                      </p:tavLst>
                                    </p:anim>
                                    <p:anim calcmode="lin" valueType="num">
                                      <p:cBhvr>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1+#ppt_w/2"/>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ppt_x</p:attrName>
                                        </p:attrNameLst>
                                      </p:cBhvr>
                                      <p:tavLst>
                                        <p:tav tm="0">
                                          <p:val>
                                            <p:strVal val="0-#ppt_w/2"/>
                                          </p:val>
                                        </p:tav>
                                        <p:tav tm="100000">
                                          <p:val>
                                            <p:strVal val="#ppt_x"/>
                                          </p:val>
                                        </p:tav>
                                      </p:tavLst>
                                    </p:anim>
                                    <p:anim calcmode="lin" valueType="num">
                                      <p:cBhvr>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1+#ppt_w/2"/>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ppt_x</p:attrName>
                                        </p:attrNameLst>
                                      </p:cBhvr>
                                      <p:tavLst>
                                        <p:tav tm="0">
                                          <p:val>
                                            <p:strVal val="1+#ppt_w/2"/>
                                          </p:val>
                                        </p:tav>
                                        <p:tav tm="100000">
                                          <p:val>
                                            <p:strVal val="#ppt_x"/>
                                          </p:val>
                                        </p:tav>
                                      </p:tavLst>
                                    </p:anim>
                                    <p:anim calcmode="lin" valueType="num">
                                      <p:cBhvr>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sp>
        <p:nvSpPr>
          <p:cNvPr id="38" name="文本框 37"/>
          <p:cNvSpPr txBox="1"/>
          <p:nvPr/>
        </p:nvSpPr>
        <p:spPr>
          <a:xfrm>
            <a:off x="3883030" y="1812393"/>
            <a:ext cx="4423006" cy="1323439"/>
          </a:xfrm>
          <a:prstGeom prst="rect">
            <a:avLst/>
          </a:prstGeom>
          <a:noFill/>
        </p:spPr>
        <p:txBody>
          <a:bodyPr wrap="none" rtlCol="0">
            <a:spAutoFit/>
          </a:bodyPr>
          <a:lstStyle/>
          <a:p>
            <a:r>
              <a:rPr lang="zh-CN" altLang="en-US"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第二部分</a:t>
            </a:r>
            <a:endParaRPr lang="en-US" altLang="zh-CN"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39" name="文本框 38"/>
          <p:cNvSpPr txBox="1"/>
          <p:nvPr/>
        </p:nvSpPr>
        <p:spPr>
          <a:xfrm>
            <a:off x="3981675" y="2990417"/>
            <a:ext cx="4423006" cy="1323439"/>
          </a:xfrm>
          <a:prstGeom prst="rect">
            <a:avLst/>
          </a:prstGeom>
          <a:noFill/>
        </p:spPr>
        <p:txBody>
          <a:bodyPr wrap="none" rtlCol="0">
            <a:spAutoFit/>
          </a:bodyPr>
          <a:lstStyle/>
          <a:p>
            <a:r>
              <a:rPr lang="zh-CN" altLang="en-US"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阳春三月</a:t>
            </a:r>
            <a:endParaRPr lang="en-US" altLang="zh-CN" sz="80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sp>
        <p:nvSpPr>
          <p:cNvPr id="40" name="文本框 39"/>
          <p:cNvSpPr txBox="1"/>
          <p:nvPr/>
        </p:nvSpPr>
        <p:spPr>
          <a:xfrm>
            <a:off x="3761202" y="4286030"/>
            <a:ext cx="4666662" cy="461665"/>
          </a:xfrm>
          <a:prstGeom prst="rect">
            <a:avLst/>
          </a:prstGeom>
          <a:noFill/>
        </p:spPr>
        <p:txBody>
          <a:bodyPr wrap="none" rtlCol="0">
            <a:spAutoFit/>
          </a:bodyPr>
          <a:lstStyle/>
          <a:p>
            <a:r>
              <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rPr>
              <a:t>PLEASE ENTER THE TITLE</a:t>
            </a:r>
            <a:endParaRPr lang="en-US" altLang="zh-CN" sz="2400">
              <a:solidFill>
                <a:srgbClr val="FF6C61"/>
              </a:solidFill>
              <a:effectLst>
                <a:outerShdw blurRad="25400" dist="38100" dir="2700000" algn="tl" rotWithShape="0">
                  <a:srgbClr val="C00000">
                    <a:alpha val="30000"/>
                  </a:srgbClr>
                </a:outerShdw>
              </a:effectLst>
              <a:latin typeface="汉仪范笑歌隶书简" panose="02010609000101010101" pitchFamily="49" charset="-122"/>
              <a:ea typeface="汉仪范笑歌隶书简" panose="0201060900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a:off x="8920267" y="-622039"/>
            <a:ext cx="3268798" cy="3541198"/>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flipH="1">
            <a:off x="0" y="-99228"/>
            <a:ext cx="1920394" cy="2080427"/>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rcRect l="19792" t="28886" r="19792" b="27775"/>
          <a:stretch>
            <a:fillRect/>
          </a:stretch>
        </p:blipFill>
        <p:spPr>
          <a:xfrm rot="16200000">
            <a:off x="-1350946" y="3821041"/>
            <a:ext cx="4472257" cy="180432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rcRect l="44911" t="28886" r="19792" b="27775"/>
          <a:stretch>
            <a:fillRect/>
          </a:stretch>
        </p:blipFill>
        <p:spPr>
          <a:xfrm rot="1800000" flipH="1">
            <a:off x="9204792" y="4796880"/>
            <a:ext cx="3592937" cy="2481122"/>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31250" t="18515" r="27500" b="2032"/>
          <a:stretch>
            <a:fillRect/>
          </a:stretch>
        </p:blipFill>
        <p:spPr>
          <a:xfrm rot="2718781">
            <a:off x="3754551" y="4838258"/>
            <a:ext cx="3741305" cy="4053081"/>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rcRect l="39167" t="34813" r="40521" b="37777"/>
          <a:stretch>
            <a:fillRect/>
          </a:stretch>
        </p:blipFill>
        <p:spPr>
          <a:xfrm>
            <a:off x="7874695" y="274128"/>
            <a:ext cx="1155700" cy="877147"/>
          </a:xfrm>
          <a:prstGeom prst="rect">
            <a:avLst/>
          </a:prstGeom>
        </p:spPr>
      </p:pic>
    </p:spTree>
  </p:cSld>
  <p:clrMapOvr>
    <a:masterClrMapping/>
  </p:clrMapOvr>
  <mc:AlternateContent>
    <mc:Choice xmlns:p15="http://schemas.microsoft.com/office/powerpoint/2012/main" Requires="p15">
      <p:transition spd="slow" advTm="0" p14:dur="125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anim calcmode="lin" valueType="num">
                                      <p:cBhvr>
                                        <p:cTn id="8" dur="3000" fill="hold"/>
                                        <p:tgtEl>
                                          <p:spTgt spid="14"/>
                                        </p:tgtEl>
                                        <p:attrNameLst>
                                          <p:attrName>ppt_x</p:attrName>
                                        </p:attrNameLst>
                                      </p:cBhvr>
                                      <p:tavLst>
                                        <p:tav tm="0">
                                          <p:val>
                                            <p:strVal val="#ppt_x"/>
                                          </p:val>
                                        </p:tav>
                                        <p:tav tm="100000">
                                          <p:val>
                                            <p:strVal val="#ppt_x"/>
                                          </p:val>
                                        </p:tav>
                                      </p:tavLst>
                                    </p:anim>
                                    <p:anim calcmode="lin" valueType="num">
                                      <p:cBhvr>
                                        <p:cTn id="9" dur="3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3000"/>
                                        <p:tgtEl>
                                          <p:spTgt spid="13"/>
                                        </p:tgtEl>
                                      </p:cBhvr>
                                    </p:animEffect>
                                    <p:anim calcmode="lin" valueType="num">
                                      <p:cBhvr>
                                        <p:cTn id="13" dur="3000" fill="hold"/>
                                        <p:tgtEl>
                                          <p:spTgt spid="13"/>
                                        </p:tgtEl>
                                        <p:attrNameLst>
                                          <p:attrName>ppt_x</p:attrName>
                                        </p:attrNameLst>
                                      </p:cBhvr>
                                      <p:tavLst>
                                        <p:tav tm="0">
                                          <p:val>
                                            <p:strVal val="#ppt_x"/>
                                          </p:val>
                                        </p:tav>
                                        <p:tav tm="100000">
                                          <p:val>
                                            <p:strVal val="#ppt_x"/>
                                          </p:val>
                                        </p:tav>
                                      </p:tavLst>
                                    </p:anim>
                                    <p:anim calcmode="lin" valueType="num">
                                      <p:cBhvr>
                                        <p:cTn id="14" dur="3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0"/>
                                        <p:tgtEl>
                                          <p:spTgt spid="15"/>
                                        </p:tgtEl>
                                      </p:cBhvr>
                                    </p:animEffect>
                                    <p:anim calcmode="lin" valueType="num">
                                      <p:cBhvr>
                                        <p:cTn id="18" dur="3000" fill="hold"/>
                                        <p:tgtEl>
                                          <p:spTgt spid="15"/>
                                        </p:tgtEl>
                                        <p:attrNameLst>
                                          <p:attrName>ppt_x</p:attrName>
                                        </p:attrNameLst>
                                      </p:cBhvr>
                                      <p:tavLst>
                                        <p:tav tm="0">
                                          <p:val>
                                            <p:strVal val="#ppt_x"/>
                                          </p:val>
                                        </p:tav>
                                        <p:tav tm="100000">
                                          <p:val>
                                            <p:strVal val="#ppt_x"/>
                                          </p:val>
                                        </p:tav>
                                      </p:tavLst>
                                    </p:anim>
                                    <p:anim calcmode="lin" valueType="num">
                                      <p:cBhvr>
                                        <p:cTn id="19" dur="3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3000"/>
                                        <p:tgtEl>
                                          <p:spTgt spid="16"/>
                                        </p:tgtEl>
                                      </p:cBhvr>
                                    </p:animEffect>
                                    <p:anim calcmode="lin" valueType="num">
                                      <p:cBhvr>
                                        <p:cTn id="23" dur="3000" fill="hold"/>
                                        <p:tgtEl>
                                          <p:spTgt spid="16"/>
                                        </p:tgtEl>
                                        <p:attrNameLst>
                                          <p:attrName>ppt_x</p:attrName>
                                        </p:attrNameLst>
                                      </p:cBhvr>
                                      <p:tavLst>
                                        <p:tav tm="0">
                                          <p:val>
                                            <p:strVal val="#ppt_x"/>
                                          </p:val>
                                        </p:tav>
                                        <p:tav tm="100000">
                                          <p:val>
                                            <p:strVal val="#ppt_x"/>
                                          </p:val>
                                        </p:tav>
                                      </p:tavLst>
                                    </p:anim>
                                    <p:anim calcmode="lin" valueType="num">
                                      <p:cBhvr>
                                        <p:cTn id="24" dur="3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3000"/>
                                        <p:tgtEl>
                                          <p:spTgt spid="17"/>
                                        </p:tgtEl>
                                      </p:cBhvr>
                                    </p:animEffect>
                                    <p:anim calcmode="lin" valueType="num">
                                      <p:cBhvr>
                                        <p:cTn id="28" dur="3000" fill="hold"/>
                                        <p:tgtEl>
                                          <p:spTgt spid="17"/>
                                        </p:tgtEl>
                                        <p:attrNameLst>
                                          <p:attrName>ppt_x</p:attrName>
                                        </p:attrNameLst>
                                      </p:cBhvr>
                                      <p:tavLst>
                                        <p:tav tm="0">
                                          <p:val>
                                            <p:strVal val="#ppt_x"/>
                                          </p:val>
                                        </p:tav>
                                        <p:tav tm="100000">
                                          <p:val>
                                            <p:strVal val="#ppt_x"/>
                                          </p:val>
                                        </p:tav>
                                      </p:tavLst>
                                    </p:anim>
                                    <p:anim calcmode="lin" valueType="num">
                                      <p:cBhvr>
                                        <p:cTn id="29" dur="3000" fill="hold"/>
                                        <p:tgtEl>
                                          <p:spTgt spid="1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0" presetClass="path" presetSubtype="0" accel="50000" decel="50000" fill="hold" nodeType="withEffect">
                                  <p:stCondLst>
                                    <p:cond delay="0"/>
                                  </p:stCondLst>
                                  <p:childTnLst>
                                    <p:animMotion origin="layout" path="M -0.65742 0.41157 C -0.64128 0.34537 -0.65742 0.40625 -0.64297 0.3618 C -0.64089 0.35532 -0.63945 0.34814 -0.63737 0.34189 C -0.63607 0.33819 -0.63425 0.33518 -0.63281 0.33194 C -0.63021 0.32523 -0.628 0.31805 -0.625 0.31203 C -0.61901 0.29953 -0.61276 0.28726 -0.60599 0.27615 C -0.60039 0.26689 -0.57656 0.23148 -0.56576 0.21643 C -0.5444 0.18703 -0.56016 0.20856 -0.54336 0.18865 C -0.54063 0.18541 -0.53828 0.18148 -0.53542 0.1787 C -0.53372 0.17685 -0.53164 0.17615 -0.52982 0.17453 C -0.52201 0.16828 -0.51419 0.16134 -0.50638 0.15462 C -0.50365 0.15254 -0.4888 0.14143 -0.48737 0.14074 C -0.4806 0.13773 -0.48438 0.13935 -0.47617 0.1368 C -0.47018 0.13819 -0.46419 0.13912 -0.4582 0.14074 C -0.45547 0.14166 -0.44935 0.14444 -0.44596 0.14675 C -0.44401 0.14814 -0.44219 0.14976 -0.44037 0.15069 C -0.43737 0.15231 -0.43138 0.15462 -0.43138 0.15462 C -0.43099 0.15671 -0.4306 0.15856 -0.43021 0.16064 C -0.42591 0.19166 -0.43659 0.1699 -0.39336 0.17453 L -0.34297 0.16875 C -0.33841 0.16805 -0.33203 0.16365 -0.32839 0.16064 C -0.32643 0.15902 -0.32487 0.15601 -0.32279 0.15462 C -0.3207 0.15347 -0.31836 0.15347 -0.31602 0.15277 C -0.31159 0.14884 -0.30729 0.14398 -0.3026 0.14074 C -0.29935 0.13865 -0.28919 0.13217 -0.28581 0.12893 C -0.28425 0.12731 -0.28294 0.12453 -0.28138 0.12291 C -0.27956 0.12106 -0.2776 0.12037 -0.27578 0.11898 C -0.2724 0.11643 -0.26901 0.11365 -0.26576 0.11087 C -0.25547 0.10254 -0.26393 0.10648 -0.2444 0.09513 C -0.24102 0.09305 -0.23763 0.09166 -0.23438 0.08912 C -0.2168 0.07546 -0.23828 0.08449 -0.21315 0.07708 L -0.16276 0.07916 C -0.16042 0.07916 -0.15833 0.08101 -0.15599 0.08101 C -0.13659 0.08101 -0.11719 0.07986 -0.09779 0.07916 C -0.0944 0.07708 -0.09102 0.07569 -0.08776 0.07314 C -0.08568 0.07152 -0.08412 0.06898 -0.08216 0.06712 C -0.07956 0.06481 -0.07682 0.06342 -0.07422 0.06111 C -0.06979 0.0574 -0.06484 0.05462 -0.06081 0.0493 C -0.05625 0.04305 -0.05599 0.04236 -0.05078 0.03726 C -0.04857 0.03518 -0.04635 0.03287 -0.04401 0.03125 C -0.04232 0.03009 -0.04037 0.03009 -0.03841 0.02939 C -0.03659 0.02662 -0.03503 0.02337 -0.03281 0.02129 C -0.02682 0.01597 -0.02318 0.01574 -0.01719 0.01342 C -0.01576 0.01296 -0.01419 0.01203 -0.01276 0.01134 C -0.00859 0.00648 -0.00925 0.00671 -0.00378 0.00347 C -0.00234 0.00254 0.00078 0.00162 0.00078 0.00162" pathEditMode="relative" ptsTypes="AAAAAAAAAAAAAAAAAAAAAAAAAAAAAAAAAAAAAAAAAAAAAA">
                                      <p:cBhvr>
                                        <p:cTn id="35" dur="2000" fill="hold"/>
                                        <p:tgtEl>
                                          <p:spTgt spid="12"/>
                                        </p:tgtEl>
                                        <p:attrNameLst>
                                          <p:attrName>ppt_x</p:attrName>
                                          <p:attrName>ppt_y</p:attrName>
                                        </p:attrNameLst>
                                      </p:cBhvr>
                                    </p:animMotion>
                                  </p:childTnLst>
                                </p:cTn>
                              </p:par>
                            </p:childTnLst>
                          </p:cTn>
                        </p:par>
                        <p:par>
                          <p:cTn id="36" fill="hold" nodeType="afterGroup">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6000"/>
                            </p:stCondLst>
                            <p:childTnLst>
                              <p:par>
                                <p:cTn id="43" presetID="38" presetClass="entr" presetSubtype="0" accel="50000" fill="hold" grpId="0" nodeType="afterEffect">
                                  <p:stCondLst>
                                    <p:cond delay="0"/>
                                  </p:stCondLst>
                                  <p:iterate type="lt">
                                    <p:tmPct val="50000"/>
                                  </p:iterate>
                                  <p:childTnLst>
                                    <p:set>
                                      <p:cBhvr>
                                        <p:cTn id="44" dur="1" fill="hold">
                                          <p:stCondLst>
                                            <p:cond delay="0"/>
                                          </p:stCondLst>
                                        </p:cTn>
                                        <p:tgtEl>
                                          <p:spTgt spid="39"/>
                                        </p:tgtEl>
                                        <p:attrNameLst>
                                          <p:attrName>style.visibility</p:attrName>
                                        </p:attrNameLst>
                                      </p:cBhvr>
                                      <p:to>
                                        <p:strVal val="visible"/>
                                      </p:to>
                                    </p:set>
                                    <p:set>
                                      <p:cBhvr>
                                        <p:cTn id="45" dur="455" fill="hold">
                                          <p:stCondLst>
                                            <p:cond delay="0"/>
                                          </p:stCondLst>
                                        </p:cTn>
                                        <p:tgtEl>
                                          <p:spTgt spid="39"/>
                                        </p:tgtEl>
                                        <p:attrNameLst>
                                          <p:attrName>style.rotation</p:attrName>
                                        </p:attrNameLst>
                                      </p:cBhvr>
                                      <p:to>
                                        <p:strVal val="-45.0"/>
                                      </p:to>
                                    </p:set>
                                    <p:anim calcmode="lin" valueType="num">
                                      <p:cBhvr>
                                        <p:cTn id="46" dur="455" fill="hold">
                                          <p:stCondLst>
                                            <p:cond delay="455"/>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47" dur="455"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48" dur="156" decel="50000" autoRev="1" fill="hold">
                                          <p:stCondLst>
                                            <p:cond delay="455"/>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49" dur="136" fill="hold">
                                          <p:stCondLst>
                                            <p:cond delay="864"/>
                                          </p:stCondLst>
                                        </p:cTn>
                                        <p:tgtEl>
                                          <p:spTgt spid="39"/>
                                        </p:tgtEl>
                                        <p:attrNameLst>
                                          <p:attrName>ppt_y</p:attrName>
                                        </p:attrNameLst>
                                      </p:cBhvr>
                                      <p:tavLst>
                                        <p:tav tm="0">
                                          <p:val>
                                            <p:strVal val="#ppt_y-(0.354*#ppt_w-0.172*#ppt_h)"/>
                                          </p:val>
                                        </p:tav>
                                        <p:tav tm="100000">
                                          <p:val>
                                            <p:strVal val="#ppt_y"/>
                                          </p:val>
                                        </p:tav>
                                      </p:tavLst>
                                    </p:anim>
                                  </p:childTnLst>
                                </p:cTn>
                              </p:par>
                            </p:childTnLst>
                          </p:cTn>
                        </p:par>
                        <p:par>
                          <p:cTn id="50" fill="hold" nodeType="afterGroup">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stretch>
            <a:fillRect/>
          </a:stretch>
        </p:blipFill>
        <p:spPr>
          <a:xfrm rot="10800000">
            <a:off x="0" y="2280"/>
            <a:ext cx="12189066" cy="6855544"/>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rcRect l="39167" t="34813" r="40521" b="37777"/>
          <a:stretch>
            <a:fillRect/>
          </a:stretch>
        </p:blipFill>
        <p:spPr>
          <a:xfrm>
            <a:off x="7947265" y="303156"/>
            <a:ext cx="1155700" cy="877147"/>
          </a:xfrm>
          <a:prstGeom prst="rect">
            <a:avLst/>
          </a:prstGeom>
        </p:spPr>
      </p:pic>
      <p:sp>
        <p:nvSpPr>
          <p:cNvPr id="2" name="矩形 1"/>
          <p:cNvSpPr/>
          <p:nvPr/>
        </p:nvSpPr>
        <p:spPr>
          <a:xfrm>
            <a:off x="447916" y="328586"/>
            <a:ext cx="11293234" cy="6189772"/>
          </a:xfrm>
          <a:prstGeom prst="rect">
            <a:avLst/>
          </a:prstGeom>
          <a:solidFill>
            <a:srgbClr val="F7E1E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C61"/>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l="31250" t="18515" r="27500" b="2032"/>
          <a:stretch>
            <a:fillRect/>
          </a:stretch>
        </p:blipFill>
        <p:spPr>
          <a:xfrm>
            <a:off x="10436101" y="-99227"/>
            <a:ext cx="1769944" cy="1917439"/>
          </a:xfrm>
          <a:prstGeom prst="rect">
            <a:avLst/>
          </a:prstGeom>
          <a:effectLst>
            <a:outerShdw blurRad="25400" dist="38100" dir="2700000" algn="tl" rotWithShape="0">
              <a:prstClr val="black">
                <a:alpha val="20000"/>
              </a:prstClr>
            </a:outerShdw>
          </a:effectLst>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rcRect l="19792" t="28886" r="19792" b="27775"/>
          <a:stretch>
            <a:fillRect/>
          </a:stretch>
        </p:blipFill>
        <p:spPr>
          <a:xfrm rot="16200000">
            <a:off x="-725274" y="5292994"/>
            <a:ext cx="2374632" cy="958042"/>
          </a:xfrm>
          <a:prstGeom prst="rect">
            <a:avLst/>
          </a:prstGeom>
        </p:spPr>
      </p:pic>
      <p:sp>
        <p:nvSpPr>
          <p:cNvPr id="13" name="文本框 12"/>
          <p:cNvSpPr txBox="1"/>
          <p:nvPr/>
        </p:nvSpPr>
        <p:spPr>
          <a:xfrm>
            <a:off x="462042" y="287417"/>
            <a:ext cx="2749470" cy="584775"/>
          </a:xfrm>
          <a:prstGeom prst="rect">
            <a:avLst/>
          </a:prstGeom>
          <a:noFill/>
        </p:spPr>
        <p:txBody>
          <a:bodyPr wrap="square" rtlCol="0">
            <a:spAutoFit/>
          </a:bodyPr>
          <a:lstStyle/>
          <a:p>
            <a:pPr algn="dist"/>
            <a:r>
              <a:rPr lang="zh-CN" altLang="en-US" sz="3200">
                <a:solidFill>
                  <a:srgbClr val="FF6C61"/>
                </a:solidFill>
                <a:latin typeface="汉仪范笑歌隶书简" panose="02010609000101010101" pitchFamily="49" charset="-122"/>
                <a:ea typeface="汉仪范笑歌隶书简" panose="02010609000101010101" pitchFamily="49" charset="-122"/>
              </a:rPr>
              <a:t>阳春三月</a:t>
            </a:r>
            <a:endParaRPr lang="en-US" altLang="zh-CN" sz="3200">
              <a:solidFill>
                <a:srgbClr val="FF6C61"/>
              </a:solidFill>
              <a:latin typeface="汉仪范笑歌隶书简" panose="02010609000101010101" pitchFamily="49" charset="-122"/>
              <a:ea typeface="汉仪范笑歌隶书简" panose="02010609000101010101" pitchFamily="49" charset="-122"/>
            </a:endParaRPr>
          </a:p>
        </p:txBody>
      </p:sp>
      <p:sp>
        <p:nvSpPr>
          <p:cNvPr id="14" name="文本框 13"/>
          <p:cNvSpPr txBox="1"/>
          <p:nvPr/>
        </p:nvSpPr>
        <p:spPr>
          <a:xfrm>
            <a:off x="3107520" y="551715"/>
            <a:ext cx="2874255" cy="307777"/>
          </a:xfrm>
          <a:prstGeom prst="rect">
            <a:avLst/>
          </a:prstGeom>
          <a:noFill/>
        </p:spPr>
        <p:txBody>
          <a:bodyPr wrap="square" rtlCol="0">
            <a:spAutoFit/>
          </a:bodyPr>
          <a:lstStyle/>
          <a:p>
            <a:r>
              <a:rPr lang="en-US" altLang="zh-CN" sz="1400">
                <a:solidFill>
                  <a:srgbClr val="FF6C61"/>
                </a:solidFill>
                <a:latin typeface="汉仪范笑歌隶书简" panose="02010609000101010101" pitchFamily="49" charset="-122"/>
                <a:ea typeface="汉仪范笑歌隶书简" panose="02010609000101010101" pitchFamily="49" charset="-122"/>
              </a:rPr>
              <a:t>PLEASE ENTER THE TITLE</a:t>
            </a:r>
            <a:endParaRPr lang="en-US" altLang="zh-CN" sz="1400">
              <a:solidFill>
                <a:srgbClr val="FF6C61"/>
              </a:solidFill>
              <a:latin typeface="汉仪范笑歌隶书简" panose="02010609000101010101" pitchFamily="49" charset="-122"/>
              <a:ea typeface="汉仪范笑歌隶书简" panose="02010609000101010101" pitchFamily="49" charset="-122"/>
            </a:endParaRPr>
          </a:p>
        </p:txBody>
      </p:sp>
      <p:cxnSp>
        <p:nvCxnSpPr>
          <p:cNvPr id="5" name="直接连接符 4"/>
          <p:cNvCxnSpPr/>
          <p:nvPr/>
        </p:nvCxnSpPr>
        <p:spPr>
          <a:xfrm>
            <a:off x="449342" y="821392"/>
            <a:ext cx="5519733" cy="0"/>
          </a:xfrm>
          <a:prstGeom prst="line">
            <a:avLst/>
          </a:prstGeom>
          <a:ln w="19050">
            <a:solidFill>
              <a:srgbClr val="FF6C61"/>
            </a:solidFill>
          </a:ln>
        </p:spPr>
        <p:style>
          <a:lnRef idx="1">
            <a:schemeClr val="accent1"/>
          </a:lnRef>
          <a:fillRef idx="0">
            <a:schemeClr val="accent1"/>
          </a:fillRef>
          <a:effectRef idx="0">
            <a:schemeClr val="accent1"/>
          </a:effectRef>
          <a:fontRef idx="minor">
            <a:schemeClr val="tx1"/>
          </a:fontRef>
        </p:style>
      </p:cxnSp>
      <p:sp>
        <p:nvSpPr>
          <p:cNvPr id="22" name="PA_素材熊猫 22"/>
          <p:cNvSpPr/>
          <p:nvPr/>
        </p:nvSpPr>
        <p:spPr bwMode="auto">
          <a:xfrm>
            <a:off x="6159499" y="1813915"/>
            <a:ext cx="1068388" cy="1281508"/>
          </a:xfrm>
          <a:custGeom>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rgbClr val="99CC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23" name="PA_组合 1"/>
          <p:cNvGrpSpPr/>
          <p:nvPr/>
        </p:nvGrpSpPr>
        <p:grpSpPr>
          <a:xfrm>
            <a:off x="6588124" y="2109276"/>
            <a:ext cx="292100" cy="401761"/>
            <a:chOff x="5054600" y="1884362"/>
            <a:chExt cx="292100" cy="401638"/>
          </a:xfrm>
          <a:solidFill>
            <a:srgbClr val="F8F8F8"/>
          </a:solidFill>
        </p:grpSpPr>
        <p:sp>
          <p:nvSpPr>
            <p:cNvPr id="41" name="Freeform 26"/>
            <p:cNvSpPr/>
            <p:nvPr/>
          </p:nvSpPr>
          <p:spPr bwMode="auto">
            <a:xfrm>
              <a:off x="5099050" y="1884362"/>
              <a:ext cx="209550" cy="123825"/>
            </a:xfrm>
            <a:custGeom>
              <a:gdLst>
                <a:gd name="T0" fmla="*/ 13 w 56"/>
                <a:gd name="T1" fmla="*/ 33 h 33"/>
                <a:gd name="T2" fmla="*/ 13 w 56"/>
                <a:gd name="T3" fmla="*/ 22 h 33"/>
                <a:gd name="T4" fmla="*/ 22 w 56"/>
                <a:gd name="T5" fmla="*/ 12 h 33"/>
                <a:gd name="T6" fmla="*/ 33 w 56"/>
                <a:gd name="T7" fmla="*/ 12 h 33"/>
                <a:gd name="T8" fmla="*/ 43 w 56"/>
                <a:gd name="T9" fmla="*/ 22 h 33"/>
                <a:gd name="T10" fmla="*/ 43 w 56"/>
                <a:gd name="T11" fmla="*/ 33 h 33"/>
                <a:gd name="T12" fmla="*/ 56 w 56"/>
                <a:gd name="T13" fmla="*/ 33 h 33"/>
                <a:gd name="T14" fmla="*/ 56 w 56"/>
                <a:gd name="T15" fmla="*/ 22 h 33"/>
                <a:gd name="T16" fmla="*/ 33 w 56"/>
                <a:gd name="T17" fmla="*/ 0 h 33"/>
                <a:gd name="T18" fmla="*/ 22 w 56"/>
                <a:gd name="T19" fmla="*/ 0 h 33"/>
                <a:gd name="T20" fmla="*/ 0 w 56"/>
                <a:gd name="T21" fmla="*/ 22 h 33"/>
                <a:gd name="T22" fmla="*/ 0 w 56"/>
                <a:gd name="T23" fmla="*/ 33 h 33"/>
                <a:gd name="T24" fmla="*/ 13 w 56"/>
                <a:gd name="T25" fmla="*/ 3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3">
                  <a:moveTo>
                    <a:pt x="13" y="33"/>
                  </a:moveTo>
                  <a:cubicBezTo>
                    <a:pt x="13" y="22"/>
                    <a:pt x="13" y="22"/>
                    <a:pt x="13" y="22"/>
                  </a:cubicBezTo>
                  <a:cubicBezTo>
                    <a:pt x="13" y="17"/>
                    <a:pt x="17" y="13"/>
                    <a:pt x="22" y="12"/>
                  </a:cubicBezTo>
                  <a:cubicBezTo>
                    <a:pt x="33" y="12"/>
                    <a:pt x="33" y="12"/>
                    <a:pt x="33" y="12"/>
                  </a:cubicBezTo>
                  <a:cubicBezTo>
                    <a:pt x="39" y="13"/>
                    <a:pt x="43" y="17"/>
                    <a:pt x="43" y="22"/>
                  </a:cubicBezTo>
                  <a:cubicBezTo>
                    <a:pt x="43" y="33"/>
                    <a:pt x="43" y="33"/>
                    <a:pt x="43" y="33"/>
                  </a:cubicBezTo>
                  <a:cubicBezTo>
                    <a:pt x="56" y="33"/>
                    <a:pt x="56" y="33"/>
                    <a:pt x="56" y="33"/>
                  </a:cubicBezTo>
                  <a:cubicBezTo>
                    <a:pt x="56" y="22"/>
                    <a:pt x="56" y="22"/>
                    <a:pt x="56" y="22"/>
                  </a:cubicBezTo>
                  <a:cubicBezTo>
                    <a:pt x="56" y="10"/>
                    <a:pt x="46" y="0"/>
                    <a:pt x="33" y="0"/>
                  </a:cubicBezTo>
                  <a:cubicBezTo>
                    <a:pt x="22" y="0"/>
                    <a:pt x="22" y="0"/>
                    <a:pt x="22" y="0"/>
                  </a:cubicBezTo>
                  <a:cubicBezTo>
                    <a:pt x="10" y="0"/>
                    <a:pt x="0" y="10"/>
                    <a:pt x="0" y="22"/>
                  </a:cubicBezTo>
                  <a:cubicBezTo>
                    <a:pt x="0" y="33"/>
                    <a:pt x="0" y="33"/>
                    <a:pt x="0" y="33"/>
                  </a:cubicBezTo>
                  <a:lnTo>
                    <a:pt x="13"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2" name="Freeform 27"/>
            <p:cNvSpPr>
              <a:spLocks noEditPoints="1"/>
            </p:cNvSpPr>
            <p:nvPr/>
          </p:nvSpPr>
          <p:spPr bwMode="auto">
            <a:xfrm>
              <a:off x="5054600" y="2030412"/>
              <a:ext cx="292100" cy="255588"/>
            </a:xfrm>
            <a:custGeom>
              <a:gdLst>
                <a:gd name="T0" fmla="*/ 0 w 78"/>
                <a:gd name="T1" fmla="*/ 0 h 68"/>
                <a:gd name="T2" fmla="*/ 0 w 78"/>
                <a:gd name="T3" fmla="*/ 35 h 68"/>
                <a:gd name="T4" fmla="*/ 34 w 78"/>
                <a:gd name="T5" fmla="*/ 68 h 68"/>
                <a:gd name="T6" fmla="*/ 44 w 78"/>
                <a:gd name="T7" fmla="*/ 68 h 68"/>
                <a:gd name="T8" fmla="*/ 78 w 78"/>
                <a:gd name="T9" fmla="*/ 35 h 68"/>
                <a:gd name="T10" fmla="*/ 78 w 78"/>
                <a:gd name="T11" fmla="*/ 0 h 68"/>
                <a:gd name="T12" fmla="*/ 0 w 78"/>
                <a:gd name="T13" fmla="*/ 0 h 68"/>
                <a:gd name="T14" fmla="*/ 44 w 78"/>
                <a:gd name="T15" fmla="*/ 31 h 68"/>
                <a:gd name="T16" fmla="*/ 44 w 78"/>
                <a:gd name="T17" fmla="*/ 46 h 68"/>
                <a:gd name="T18" fmla="*/ 41 w 78"/>
                <a:gd name="T19" fmla="*/ 50 h 68"/>
                <a:gd name="T20" fmla="*/ 37 w 78"/>
                <a:gd name="T21" fmla="*/ 46 h 68"/>
                <a:gd name="T22" fmla="*/ 37 w 78"/>
                <a:gd name="T23" fmla="*/ 31 h 68"/>
                <a:gd name="T24" fmla="*/ 32 w 78"/>
                <a:gd name="T25" fmla="*/ 23 h 68"/>
                <a:gd name="T26" fmla="*/ 41 w 78"/>
                <a:gd name="T27" fmla="*/ 14 h 68"/>
                <a:gd name="T28" fmla="*/ 50 w 78"/>
                <a:gd name="T29" fmla="*/ 23 h 68"/>
                <a:gd name="T30" fmla="*/ 44 w 78"/>
                <a:gd name="T31" fmla="*/ 31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8">
                  <a:moveTo>
                    <a:pt x="0" y="0"/>
                  </a:moveTo>
                  <a:cubicBezTo>
                    <a:pt x="0" y="35"/>
                    <a:pt x="0" y="35"/>
                    <a:pt x="0" y="35"/>
                  </a:cubicBezTo>
                  <a:cubicBezTo>
                    <a:pt x="0" y="53"/>
                    <a:pt x="15" y="68"/>
                    <a:pt x="34" y="68"/>
                  </a:cubicBezTo>
                  <a:cubicBezTo>
                    <a:pt x="44" y="68"/>
                    <a:pt x="44" y="68"/>
                    <a:pt x="44" y="68"/>
                  </a:cubicBezTo>
                  <a:cubicBezTo>
                    <a:pt x="63" y="68"/>
                    <a:pt x="78" y="53"/>
                    <a:pt x="78" y="35"/>
                  </a:cubicBezTo>
                  <a:cubicBezTo>
                    <a:pt x="78" y="0"/>
                    <a:pt x="78" y="0"/>
                    <a:pt x="78" y="0"/>
                  </a:cubicBezTo>
                  <a:lnTo>
                    <a:pt x="0" y="0"/>
                  </a:lnTo>
                  <a:close/>
                  <a:moveTo>
                    <a:pt x="44" y="31"/>
                  </a:moveTo>
                  <a:cubicBezTo>
                    <a:pt x="44" y="46"/>
                    <a:pt x="44" y="46"/>
                    <a:pt x="44" y="46"/>
                  </a:cubicBezTo>
                  <a:cubicBezTo>
                    <a:pt x="44" y="48"/>
                    <a:pt x="43" y="50"/>
                    <a:pt x="41" y="50"/>
                  </a:cubicBezTo>
                  <a:cubicBezTo>
                    <a:pt x="39" y="50"/>
                    <a:pt x="37" y="48"/>
                    <a:pt x="37" y="46"/>
                  </a:cubicBezTo>
                  <a:cubicBezTo>
                    <a:pt x="37" y="31"/>
                    <a:pt x="37" y="31"/>
                    <a:pt x="37" y="31"/>
                  </a:cubicBezTo>
                  <a:cubicBezTo>
                    <a:pt x="34" y="30"/>
                    <a:pt x="32" y="27"/>
                    <a:pt x="32" y="23"/>
                  </a:cubicBezTo>
                  <a:cubicBezTo>
                    <a:pt x="32" y="18"/>
                    <a:pt x="36" y="14"/>
                    <a:pt x="41" y="14"/>
                  </a:cubicBezTo>
                  <a:cubicBezTo>
                    <a:pt x="46" y="14"/>
                    <a:pt x="50" y="18"/>
                    <a:pt x="50" y="23"/>
                  </a:cubicBezTo>
                  <a:cubicBezTo>
                    <a:pt x="50" y="27"/>
                    <a:pt x="47" y="30"/>
                    <a:pt x="4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sp>
        <p:nvSpPr>
          <p:cNvPr id="24" name="PA_素材熊猫 23"/>
          <p:cNvSpPr/>
          <p:nvPr/>
        </p:nvSpPr>
        <p:spPr bwMode="auto">
          <a:xfrm>
            <a:off x="5946775" y="2987440"/>
            <a:ext cx="1281113" cy="1068717"/>
          </a:xfrm>
          <a:custGeom>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FF6C6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25" name="PA_组合 3"/>
          <p:cNvGrpSpPr/>
          <p:nvPr/>
        </p:nvGrpSpPr>
        <p:grpSpPr>
          <a:xfrm>
            <a:off x="6519863" y="3384437"/>
            <a:ext cx="434975" cy="427169"/>
            <a:chOff x="4986338" y="3159125"/>
            <a:chExt cx="434975" cy="427037"/>
          </a:xfrm>
          <a:solidFill>
            <a:srgbClr val="F8F8F8"/>
          </a:solidFill>
        </p:grpSpPr>
        <p:sp>
          <p:nvSpPr>
            <p:cNvPr id="39" name="Freeform 28"/>
            <p:cNvSpPr/>
            <p:nvPr/>
          </p:nvSpPr>
          <p:spPr bwMode="auto">
            <a:xfrm>
              <a:off x="5129213" y="3302000"/>
              <a:ext cx="146050" cy="142875"/>
            </a:xfrm>
            <a:custGeom>
              <a:gdLst>
                <a:gd name="T0" fmla="*/ 37 w 39"/>
                <a:gd name="T1" fmla="*/ 2 h 38"/>
                <a:gd name="T2" fmla="*/ 37 w 39"/>
                <a:gd name="T3" fmla="*/ 9 h 38"/>
                <a:gd name="T4" fmla="*/ 9 w 39"/>
                <a:gd name="T5" fmla="*/ 36 h 38"/>
                <a:gd name="T6" fmla="*/ 2 w 39"/>
                <a:gd name="T7" fmla="*/ 36 h 38"/>
                <a:gd name="T8" fmla="*/ 2 w 39"/>
                <a:gd name="T9" fmla="*/ 36 h 38"/>
                <a:gd name="T10" fmla="*/ 2 w 39"/>
                <a:gd name="T11" fmla="*/ 30 h 38"/>
                <a:gd name="T12" fmla="*/ 30 w 39"/>
                <a:gd name="T13" fmla="*/ 2 h 38"/>
                <a:gd name="T14" fmla="*/ 37 w 39"/>
                <a:gd name="T15" fmla="*/ 2 h 3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7" y="2"/>
                  </a:moveTo>
                  <a:cubicBezTo>
                    <a:pt x="39" y="4"/>
                    <a:pt x="39" y="7"/>
                    <a:pt x="37" y="9"/>
                  </a:cubicBezTo>
                  <a:cubicBezTo>
                    <a:pt x="9" y="36"/>
                    <a:pt x="9" y="36"/>
                    <a:pt x="9" y="36"/>
                  </a:cubicBezTo>
                  <a:cubicBezTo>
                    <a:pt x="7" y="38"/>
                    <a:pt x="4" y="38"/>
                    <a:pt x="2" y="36"/>
                  </a:cubicBezTo>
                  <a:cubicBezTo>
                    <a:pt x="2" y="36"/>
                    <a:pt x="2" y="36"/>
                    <a:pt x="2" y="36"/>
                  </a:cubicBezTo>
                  <a:cubicBezTo>
                    <a:pt x="0" y="35"/>
                    <a:pt x="0" y="32"/>
                    <a:pt x="2" y="30"/>
                  </a:cubicBezTo>
                  <a:cubicBezTo>
                    <a:pt x="30" y="2"/>
                    <a:pt x="30" y="2"/>
                    <a:pt x="30" y="2"/>
                  </a:cubicBezTo>
                  <a:cubicBezTo>
                    <a:pt x="32" y="0"/>
                    <a:pt x="35"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0" name="Freeform 29"/>
            <p:cNvSpPr>
              <a:spLocks noEditPoints="1"/>
            </p:cNvSpPr>
            <p:nvPr/>
          </p:nvSpPr>
          <p:spPr bwMode="auto">
            <a:xfrm>
              <a:off x="4986338" y="3159125"/>
              <a:ext cx="434975" cy="427037"/>
            </a:xfrm>
            <a:custGeom>
              <a:gdLst>
                <a:gd name="T0" fmla="*/ 28 w 116"/>
                <a:gd name="T1" fmla="*/ 96 h 114"/>
                <a:gd name="T2" fmla="*/ 20 w 116"/>
                <a:gd name="T3" fmla="*/ 96 h 114"/>
                <a:gd name="T4" fmla="*/ 18 w 116"/>
                <a:gd name="T5" fmla="*/ 94 h 114"/>
                <a:gd name="T6" fmla="*/ 18 w 116"/>
                <a:gd name="T7" fmla="*/ 86 h 114"/>
                <a:gd name="T8" fmla="*/ 32 w 116"/>
                <a:gd name="T9" fmla="*/ 73 h 114"/>
                <a:gd name="T10" fmla="*/ 41 w 116"/>
                <a:gd name="T11" fmla="*/ 57 h 114"/>
                <a:gd name="T12" fmla="*/ 22 w 116"/>
                <a:gd name="T13" fmla="*/ 62 h 114"/>
                <a:gd name="T14" fmla="*/ 8 w 116"/>
                <a:gd name="T15" fmla="*/ 76 h 114"/>
                <a:gd name="T16" fmla="*/ 8 w 116"/>
                <a:gd name="T17" fmla="*/ 104 h 114"/>
                <a:gd name="T18" fmla="*/ 9 w 116"/>
                <a:gd name="T19" fmla="*/ 106 h 114"/>
                <a:gd name="T20" fmla="*/ 38 w 116"/>
                <a:gd name="T21" fmla="*/ 106 h 114"/>
                <a:gd name="T22" fmla="*/ 53 w 116"/>
                <a:gd name="T23" fmla="*/ 92 h 114"/>
                <a:gd name="T24" fmla="*/ 58 w 116"/>
                <a:gd name="T25" fmla="*/ 73 h 114"/>
                <a:gd name="T26" fmla="*/ 42 w 116"/>
                <a:gd name="T27" fmla="*/ 82 h 114"/>
                <a:gd name="T28" fmla="*/ 28 w 116"/>
                <a:gd name="T29" fmla="*/ 96 h 114"/>
                <a:gd name="T30" fmla="*/ 77 w 116"/>
                <a:gd name="T31" fmla="*/ 8 h 114"/>
                <a:gd name="T32" fmla="*/ 63 w 116"/>
                <a:gd name="T33" fmla="*/ 22 h 114"/>
                <a:gd name="T34" fmla="*/ 57 w 116"/>
                <a:gd name="T35" fmla="*/ 40 h 114"/>
                <a:gd name="T36" fmla="*/ 74 w 116"/>
                <a:gd name="T37" fmla="*/ 32 h 114"/>
                <a:gd name="T38" fmla="*/ 88 w 116"/>
                <a:gd name="T39" fmla="*/ 18 h 114"/>
                <a:gd name="T40" fmla="*/ 96 w 116"/>
                <a:gd name="T41" fmla="*/ 18 h 114"/>
                <a:gd name="T42" fmla="*/ 98 w 116"/>
                <a:gd name="T43" fmla="*/ 20 h 114"/>
                <a:gd name="T44" fmla="*/ 98 w 116"/>
                <a:gd name="T45" fmla="*/ 28 h 114"/>
                <a:gd name="T46" fmla="*/ 84 w 116"/>
                <a:gd name="T47" fmla="*/ 42 h 114"/>
                <a:gd name="T48" fmla="*/ 75 w 116"/>
                <a:gd name="T49" fmla="*/ 57 h 114"/>
                <a:gd name="T50" fmla="*/ 94 w 116"/>
                <a:gd name="T51" fmla="*/ 52 h 114"/>
                <a:gd name="T52" fmla="*/ 108 w 116"/>
                <a:gd name="T53" fmla="*/ 38 h 114"/>
                <a:gd name="T54" fmla="*/ 108 w 116"/>
                <a:gd name="T55" fmla="*/ 10 h 114"/>
                <a:gd name="T56" fmla="*/ 106 w 116"/>
                <a:gd name="T57" fmla="*/ 8 h 114"/>
                <a:gd name="T58" fmla="*/ 77 w 116"/>
                <a:gd name="T59" fmla="*/ 8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5" h="114">
                  <a:moveTo>
                    <a:pt x="28" y="96"/>
                  </a:moveTo>
                  <a:cubicBezTo>
                    <a:pt x="26" y="98"/>
                    <a:pt x="22" y="98"/>
                    <a:pt x="20" y="96"/>
                  </a:cubicBezTo>
                  <a:cubicBezTo>
                    <a:pt x="18" y="94"/>
                    <a:pt x="18" y="94"/>
                    <a:pt x="18" y="94"/>
                  </a:cubicBezTo>
                  <a:cubicBezTo>
                    <a:pt x="16" y="92"/>
                    <a:pt x="16" y="88"/>
                    <a:pt x="18" y="86"/>
                  </a:cubicBezTo>
                  <a:cubicBezTo>
                    <a:pt x="32" y="73"/>
                    <a:pt x="32" y="73"/>
                    <a:pt x="32" y="73"/>
                  </a:cubicBezTo>
                  <a:cubicBezTo>
                    <a:pt x="33" y="71"/>
                    <a:pt x="38" y="65"/>
                    <a:pt x="41" y="57"/>
                  </a:cubicBezTo>
                  <a:cubicBezTo>
                    <a:pt x="34" y="55"/>
                    <a:pt x="27" y="57"/>
                    <a:pt x="22" y="62"/>
                  </a:cubicBezTo>
                  <a:cubicBezTo>
                    <a:pt x="8" y="76"/>
                    <a:pt x="8" y="76"/>
                    <a:pt x="8" y="76"/>
                  </a:cubicBezTo>
                  <a:cubicBezTo>
                    <a:pt x="0" y="84"/>
                    <a:pt x="0" y="97"/>
                    <a:pt x="8" y="104"/>
                  </a:cubicBezTo>
                  <a:cubicBezTo>
                    <a:pt x="9" y="106"/>
                    <a:pt x="9" y="106"/>
                    <a:pt x="9" y="106"/>
                  </a:cubicBezTo>
                  <a:cubicBezTo>
                    <a:pt x="17" y="114"/>
                    <a:pt x="30" y="114"/>
                    <a:pt x="38" y="106"/>
                  </a:cubicBezTo>
                  <a:cubicBezTo>
                    <a:pt x="53" y="92"/>
                    <a:pt x="53" y="92"/>
                    <a:pt x="53" y="92"/>
                  </a:cubicBezTo>
                  <a:cubicBezTo>
                    <a:pt x="58" y="87"/>
                    <a:pt x="60" y="80"/>
                    <a:pt x="58" y="73"/>
                  </a:cubicBezTo>
                  <a:cubicBezTo>
                    <a:pt x="52" y="76"/>
                    <a:pt x="46" y="79"/>
                    <a:pt x="42" y="82"/>
                  </a:cubicBezTo>
                  <a:lnTo>
                    <a:pt x="28" y="96"/>
                  </a:lnTo>
                  <a:close/>
                  <a:moveTo>
                    <a:pt x="77" y="8"/>
                  </a:moveTo>
                  <a:cubicBezTo>
                    <a:pt x="63" y="22"/>
                    <a:pt x="63" y="22"/>
                    <a:pt x="63" y="22"/>
                  </a:cubicBezTo>
                  <a:cubicBezTo>
                    <a:pt x="58" y="27"/>
                    <a:pt x="56" y="34"/>
                    <a:pt x="57" y="40"/>
                  </a:cubicBezTo>
                  <a:cubicBezTo>
                    <a:pt x="62" y="38"/>
                    <a:pt x="67" y="36"/>
                    <a:pt x="74" y="32"/>
                  </a:cubicBezTo>
                  <a:cubicBezTo>
                    <a:pt x="88" y="18"/>
                    <a:pt x="88" y="18"/>
                    <a:pt x="88" y="18"/>
                  </a:cubicBezTo>
                  <a:cubicBezTo>
                    <a:pt x="90" y="16"/>
                    <a:pt x="94" y="16"/>
                    <a:pt x="96" y="18"/>
                  </a:cubicBezTo>
                  <a:cubicBezTo>
                    <a:pt x="98" y="20"/>
                    <a:pt x="98" y="20"/>
                    <a:pt x="98" y="20"/>
                  </a:cubicBezTo>
                  <a:cubicBezTo>
                    <a:pt x="100" y="22"/>
                    <a:pt x="100" y="26"/>
                    <a:pt x="98" y="28"/>
                  </a:cubicBezTo>
                  <a:cubicBezTo>
                    <a:pt x="84" y="42"/>
                    <a:pt x="84" y="42"/>
                    <a:pt x="84" y="42"/>
                  </a:cubicBezTo>
                  <a:cubicBezTo>
                    <a:pt x="78" y="49"/>
                    <a:pt x="76" y="54"/>
                    <a:pt x="75" y="57"/>
                  </a:cubicBezTo>
                  <a:cubicBezTo>
                    <a:pt x="82" y="59"/>
                    <a:pt x="89" y="57"/>
                    <a:pt x="94" y="52"/>
                  </a:cubicBezTo>
                  <a:cubicBezTo>
                    <a:pt x="108" y="38"/>
                    <a:pt x="108" y="38"/>
                    <a:pt x="108" y="38"/>
                  </a:cubicBezTo>
                  <a:cubicBezTo>
                    <a:pt x="116" y="30"/>
                    <a:pt x="116" y="17"/>
                    <a:pt x="108" y="10"/>
                  </a:cubicBezTo>
                  <a:cubicBezTo>
                    <a:pt x="106" y="8"/>
                    <a:pt x="106" y="8"/>
                    <a:pt x="106" y="8"/>
                  </a:cubicBezTo>
                  <a:cubicBezTo>
                    <a:pt x="98" y="0"/>
                    <a:pt x="85" y="0"/>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sp>
        <p:nvSpPr>
          <p:cNvPr id="26" name="PA_素材熊猫 24"/>
          <p:cNvSpPr/>
          <p:nvPr/>
        </p:nvSpPr>
        <p:spPr bwMode="auto">
          <a:xfrm>
            <a:off x="4986338" y="2773060"/>
            <a:ext cx="1068387" cy="1283096"/>
          </a:xfrm>
          <a:custGeom>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rgbClr val="99CCFF"/>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27" name="PA_组合 2"/>
          <p:cNvGrpSpPr/>
          <p:nvPr/>
        </p:nvGrpSpPr>
        <p:grpSpPr>
          <a:xfrm>
            <a:off x="5335587" y="3290739"/>
            <a:ext cx="352424" cy="479572"/>
            <a:chOff x="3802063" y="3065462"/>
            <a:chExt cx="352424" cy="479425"/>
          </a:xfrm>
          <a:solidFill>
            <a:srgbClr val="F8F8F8"/>
          </a:solidFill>
        </p:grpSpPr>
        <p:sp>
          <p:nvSpPr>
            <p:cNvPr id="35" name="Freeform 30"/>
            <p:cNvSpPr>
              <a:spLocks noEditPoints="1"/>
            </p:cNvSpPr>
            <p:nvPr/>
          </p:nvSpPr>
          <p:spPr bwMode="auto">
            <a:xfrm>
              <a:off x="3862388" y="3117850"/>
              <a:ext cx="157162" cy="195263"/>
            </a:xfrm>
            <a:custGeom>
              <a:gdLst>
                <a:gd name="T0" fmla="*/ 40 w 42"/>
                <a:gd name="T1" fmla="*/ 10 h 52"/>
                <a:gd name="T2" fmla="*/ 1 w 42"/>
                <a:gd name="T3" fmla="*/ 10 h 52"/>
                <a:gd name="T4" fmla="*/ 0 w 42"/>
                <a:gd name="T5" fmla="*/ 11 h 52"/>
                <a:gd name="T6" fmla="*/ 1 w 42"/>
                <a:gd name="T7" fmla="*/ 13 h 52"/>
                <a:gd name="T8" fmla="*/ 40 w 42"/>
                <a:gd name="T9" fmla="*/ 13 h 52"/>
                <a:gd name="T10" fmla="*/ 42 w 42"/>
                <a:gd name="T11" fmla="*/ 11 h 52"/>
                <a:gd name="T12" fmla="*/ 40 w 42"/>
                <a:gd name="T13" fmla="*/ 10 h 52"/>
                <a:gd name="T14" fmla="*/ 1 w 42"/>
                <a:gd name="T15" fmla="*/ 3 h 52"/>
                <a:gd name="T16" fmla="*/ 40 w 42"/>
                <a:gd name="T17" fmla="*/ 3 h 52"/>
                <a:gd name="T18" fmla="*/ 42 w 42"/>
                <a:gd name="T19" fmla="*/ 1 h 52"/>
                <a:gd name="T20" fmla="*/ 40 w 42"/>
                <a:gd name="T21" fmla="*/ 0 h 52"/>
                <a:gd name="T22" fmla="*/ 1 w 42"/>
                <a:gd name="T23" fmla="*/ 0 h 52"/>
                <a:gd name="T24" fmla="*/ 0 w 42"/>
                <a:gd name="T25" fmla="*/ 1 h 52"/>
                <a:gd name="T26" fmla="*/ 1 w 42"/>
                <a:gd name="T27" fmla="*/ 3 h 52"/>
                <a:gd name="T28" fmla="*/ 0 w 42"/>
                <a:gd name="T29" fmla="*/ 21 h 52"/>
                <a:gd name="T30" fmla="*/ 1 w 42"/>
                <a:gd name="T31" fmla="*/ 23 h 52"/>
                <a:gd name="T32" fmla="*/ 29 w 42"/>
                <a:gd name="T33" fmla="*/ 23 h 52"/>
                <a:gd name="T34" fmla="*/ 39 w 42"/>
                <a:gd name="T35" fmla="*/ 19 h 52"/>
                <a:gd name="T36" fmla="*/ 1 w 42"/>
                <a:gd name="T37" fmla="*/ 19 h 52"/>
                <a:gd name="T38" fmla="*/ 0 w 42"/>
                <a:gd name="T39" fmla="*/ 21 h 52"/>
                <a:gd name="T40" fmla="*/ 0 w 42"/>
                <a:gd name="T41" fmla="*/ 31 h 52"/>
                <a:gd name="T42" fmla="*/ 1 w 42"/>
                <a:gd name="T43" fmla="*/ 33 h 52"/>
                <a:gd name="T44" fmla="*/ 18 w 42"/>
                <a:gd name="T45" fmla="*/ 33 h 52"/>
                <a:gd name="T46" fmla="*/ 21 w 42"/>
                <a:gd name="T47" fmla="*/ 29 h 52"/>
                <a:gd name="T48" fmla="*/ 1 w 42"/>
                <a:gd name="T49" fmla="*/ 29 h 52"/>
                <a:gd name="T50" fmla="*/ 0 w 42"/>
                <a:gd name="T51" fmla="*/ 31 h 52"/>
                <a:gd name="T52" fmla="*/ 0 w 42"/>
                <a:gd name="T53" fmla="*/ 41 h 52"/>
                <a:gd name="T54" fmla="*/ 1 w 42"/>
                <a:gd name="T55" fmla="*/ 43 h 52"/>
                <a:gd name="T56" fmla="*/ 12 w 42"/>
                <a:gd name="T57" fmla="*/ 43 h 52"/>
                <a:gd name="T58" fmla="*/ 14 w 42"/>
                <a:gd name="T59" fmla="*/ 39 h 52"/>
                <a:gd name="T60" fmla="*/ 1 w 42"/>
                <a:gd name="T61" fmla="*/ 39 h 52"/>
                <a:gd name="T62" fmla="*/ 0 w 42"/>
                <a:gd name="T63" fmla="*/ 41 h 52"/>
                <a:gd name="T64" fmla="*/ 0 w 42"/>
                <a:gd name="T65" fmla="*/ 51 h 52"/>
                <a:gd name="T66" fmla="*/ 1 w 42"/>
                <a:gd name="T67" fmla="*/ 52 h 52"/>
                <a:gd name="T68" fmla="*/ 11 w 42"/>
                <a:gd name="T69" fmla="*/ 52 h 52"/>
                <a:gd name="T70" fmla="*/ 11 w 42"/>
                <a:gd name="T71" fmla="*/ 49 h 52"/>
                <a:gd name="T72" fmla="*/ 1 w 42"/>
                <a:gd name="T73" fmla="*/ 49 h 52"/>
                <a:gd name="T74" fmla="*/ 0 w 42"/>
                <a:gd name="T75" fmla="*/ 51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52">
                  <a:moveTo>
                    <a:pt x="40" y="10"/>
                  </a:moveTo>
                  <a:cubicBezTo>
                    <a:pt x="1" y="10"/>
                    <a:pt x="1" y="10"/>
                    <a:pt x="1" y="10"/>
                  </a:cubicBezTo>
                  <a:cubicBezTo>
                    <a:pt x="0" y="10"/>
                    <a:pt x="0" y="10"/>
                    <a:pt x="0" y="11"/>
                  </a:cubicBezTo>
                  <a:cubicBezTo>
                    <a:pt x="0" y="12"/>
                    <a:pt x="0" y="13"/>
                    <a:pt x="1" y="13"/>
                  </a:cubicBezTo>
                  <a:cubicBezTo>
                    <a:pt x="40" y="13"/>
                    <a:pt x="40" y="13"/>
                    <a:pt x="40" y="13"/>
                  </a:cubicBezTo>
                  <a:cubicBezTo>
                    <a:pt x="41" y="13"/>
                    <a:pt x="42" y="12"/>
                    <a:pt x="42" y="11"/>
                  </a:cubicBezTo>
                  <a:cubicBezTo>
                    <a:pt x="42" y="10"/>
                    <a:pt x="41" y="10"/>
                    <a:pt x="40" y="10"/>
                  </a:cubicBezTo>
                  <a:close/>
                  <a:moveTo>
                    <a:pt x="1" y="3"/>
                  </a:moveTo>
                  <a:cubicBezTo>
                    <a:pt x="40" y="3"/>
                    <a:pt x="40" y="3"/>
                    <a:pt x="40" y="3"/>
                  </a:cubicBezTo>
                  <a:cubicBezTo>
                    <a:pt x="41" y="3"/>
                    <a:pt x="42" y="2"/>
                    <a:pt x="42" y="1"/>
                  </a:cubicBezTo>
                  <a:cubicBezTo>
                    <a:pt x="42" y="0"/>
                    <a:pt x="41" y="0"/>
                    <a:pt x="40" y="0"/>
                  </a:cubicBezTo>
                  <a:cubicBezTo>
                    <a:pt x="1" y="0"/>
                    <a:pt x="1" y="0"/>
                    <a:pt x="1" y="0"/>
                  </a:cubicBezTo>
                  <a:cubicBezTo>
                    <a:pt x="0" y="0"/>
                    <a:pt x="0" y="0"/>
                    <a:pt x="0" y="1"/>
                  </a:cubicBezTo>
                  <a:cubicBezTo>
                    <a:pt x="0" y="2"/>
                    <a:pt x="0" y="3"/>
                    <a:pt x="1" y="3"/>
                  </a:cubicBezTo>
                  <a:close/>
                  <a:moveTo>
                    <a:pt x="0" y="21"/>
                  </a:moveTo>
                  <a:cubicBezTo>
                    <a:pt x="0" y="22"/>
                    <a:pt x="0" y="23"/>
                    <a:pt x="1" y="23"/>
                  </a:cubicBezTo>
                  <a:cubicBezTo>
                    <a:pt x="29" y="23"/>
                    <a:pt x="29" y="23"/>
                    <a:pt x="29" y="23"/>
                  </a:cubicBezTo>
                  <a:cubicBezTo>
                    <a:pt x="32" y="21"/>
                    <a:pt x="36" y="20"/>
                    <a:pt x="39" y="19"/>
                  </a:cubicBezTo>
                  <a:cubicBezTo>
                    <a:pt x="1" y="19"/>
                    <a:pt x="1" y="19"/>
                    <a:pt x="1" y="19"/>
                  </a:cubicBezTo>
                  <a:cubicBezTo>
                    <a:pt x="0" y="19"/>
                    <a:pt x="0" y="20"/>
                    <a:pt x="0" y="21"/>
                  </a:cubicBezTo>
                  <a:close/>
                  <a:moveTo>
                    <a:pt x="0" y="31"/>
                  </a:moveTo>
                  <a:cubicBezTo>
                    <a:pt x="0" y="32"/>
                    <a:pt x="0" y="33"/>
                    <a:pt x="1" y="33"/>
                  </a:cubicBezTo>
                  <a:cubicBezTo>
                    <a:pt x="18" y="33"/>
                    <a:pt x="18" y="33"/>
                    <a:pt x="18" y="33"/>
                  </a:cubicBezTo>
                  <a:cubicBezTo>
                    <a:pt x="19" y="32"/>
                    <a:pt x="20" y="30"/>
                    <a:pt x="21" y="29"/>
                  </a:cubicBezTo>
                  <a:cubicBezTo>
                    <a:pt x="1" y="29"/>
                    <a:pt x="1" y="29"/>
                    <a:pt x="1" y="29"/>
                  </a:cubicBezTo>
                  <a:cubicBezTo>
                    <a:pt x="0" y="29"/>
                    <a:pt x="0" y="30"/>
                    <a:pt x="0" y="31"/>
                  </a:cubicBezTo>
                  <a:close/>
                  <a:moveTo>
                    <a:pt x="0" y="41"/>
                  </a:moveTo>
                  <a:cubicBezTo>
                    <a:pt x="0" y="42"/>
                    <a:pt x="0" y="43"/>
                    <a:pt x="1" y="43"/>
                  </a:cubicBezTo>
                  <a:cubicBezTo>
                    <a:pt x="12" y="43"/>
                    <a:pt x="12" y="43"/>
                    <a:pt x="12" y="43"/>
                  </a:cubicBezTo>
                  <a:cubicBezTo>
                    <a:pt x="13" y="41"/>
                    <a:pt x="13" y="40"/>
                    <a:pt x="14" y="39"/>
                  </a:cubicBezTo>
                  <a:cubicBezTo>
                    <a:pt x="1" y="39"/>
                    <a:pt x="1" y="39"/>
                    <a:pt x="1" y="39"/>
                  </a:cubicBezTo>
                  <a:cubicBezTo>
                    <a:pt x="0" y="39"/>
                    <a:pt x="0" y="40"/>
                    <a:pt x="0" y="41"/>
                  </a:cubicBezTo>
                  <a:close/>
                  <a:moveTo>
                    <a:pt x="0" y="51"/>
                  </a:moveTo>
                  <a:cubicBezTo>
                    <a:pt x="0" y="52"/>
                    <a:pt x="0" y="52"/>
                    <a:pt x="1" y="52"/>
                  </a:cubicBezTo>
                  <a:cubicBezTo>
                    <a:pt x="11" y="52"/>
                    <a:pt x="11" y="52"/>
                    <a:pt x="11" y="52"/>
                  </a:cubicBezTo>
                  <a:cubicBezTo>
                    <a:pt x="11" y="51"/>
                    <a:pt x="11" y="50"/>
                    <a:pt x="11" y="49"/>
                  </a:cubicBezTo>
                  <a:cubicBezTo>
                    <a:pt x="1" y="49"/>
                    <a:pt x="1" y="49"/>
                    <a:pt x="1" y="49"/>
                  </a:cubicBezTo>
                  <a:cubicBezTo>
                    <a:pt x="0" y="49"/>
                    <a:pt x="0" y="50"/>
                    <a:pt x="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6" name="Freeform 31"/>
            <p:cNvSpPr>
              <a:spLocks noEditPoints="1"/>
            </p:cNvSpPr>
            <p:nvPr/>
          </p:nvSpPr>
          <p:spPr bwMode="auto">
            <a:xfrm>
              <a:off x="3917950" y="3205162"/>
              <a:ext cx="236537" cy="231775"/>
            </a:xfrm>
            <a:custGeom>
              <a:gdLst>
                <a:gd name="T0" fmla="*/ 52 w 63"/>
                <a:gd name="T1" fmla="*/ 11 h 62"/>
                <a:gd name="T2" fmla="*/ 11 w 63"/>
                <a:gd name="T3" fmla="*/ 11 h 62"/>
                <a:gd name="T4" fmla="*/ 11 w 63"/>
                <a:gd name="T5" fmla="*/ 51 h 62"/>
                <a:gd name="T6" fmla="*/ 52 w 63"/>
                <a:gd name="T7" fmla="*/ 51 h 62"/>
                <a:gd name="T8" fmla="*/ 52 w 63"/>
                <a:gd name="T9" fmla="*/ 11 h 62"/>
                <a:gd name="T10" fmla="*/ 17 w 63"/>
                <a:gd name="T11" fmla="*/ 45 h 62"/>
                <a:gd name="T12" fmla="*/ 17 w 63"/>
                <a:gd name="T13" fmla="*/ 17 h 62"/>
                <a:gd name="T14" fmla="*/ 46 w 63"/>
                <a:gd name="T15" fmla="*/ 17 h 62"/>
                <a:gd name="T16" fmla="*/ 46 w 63"/>
                <a:gd name="T17" fmla="*/ 45 h 62"/>
                <a:gd name="T18" fmla="*/ 17 w 63"/>
                <a:gd name="T19" fmla="*/ 45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52" y="11"/>
                  </a:moveTo>
                  <a:cubicBezTo>
                    <a:pt x="40" y="0"/>
                    <a:pt x="22" y="0"/>
                    <a:pt x="11" y="11"/>
                  </a:cubicBezTo>
                  <a:cubicBezTo>
                    <a:pt x="0" y="22"/>
                    <a:pt x="0" y="40"/>
                    <a:pt x="11" y="51"/>
                  </a:cubicBezTo>
                  <a:cubicBezTo>
                    <a:pt x="22" y="62"/>
                    <a:pt x="40" y="62"/>
                    <a:pt x="52" y="51"/>
                  </a:cubicBezTo>
                  <a:cubicBezTo>
                    <a:pt x="63" y="40"/>
                    <a:pt x="63" y="22"/>
                    <a:pt x="52" y="11"/>
                  </a:cubicBezTo>
                  <a:close/>
                  <a:moveTo>
                    <a:pt x="17" y="45"/>
                  </a:moveTo>
                  <a:cubicBezTo>
                    <a:pt x="9" y="37"/>
                    <a:pt x="9" y="25"/>
                    <a:pt x="17" y="17"/>
                  </a:cubicBezTo>
                  <a:cubicBezTo>
                    <a:pt x="25" y="9"/>
                    <a:pt x="38" y="9"/>
                    <a:pt x="46" y="17"/>
                  </a:cubicBezTo>
                  <a:cubicBezTo>
                    <a:pt x="53" y="25"/>
                    <a:pt x="53" y="37"/>
                    <a:pt x="46" y="45"/>
                  </a:cubicBezTo>
                  <a:cubicBezTo>
                    <a:pt x="38" y="53"/>
                    <a:pt x="25" y="53"/>
                    <a:pt x="17"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7" name="Freeform 32"/>
            <p:cNvSpPr>
              <a:spLocks noEditPoints="1"/>
            </p:cNvSpPr>
            <p:nvPr/>
          </p:nvSpPr>
          <p:spPr bwMode="auto">
            <a:xfrm>
              <a:off x="3802063" y="3398837"/>
              <a:ext cx="149225" cy="146050"/>
            </a:xfrm>
            <a:custGeom>
              <a:gdLst>
                <a:gd name="T0" fmla="*/ 38 w 40"/>
                <a:gd name="T1" fmla="*/ 2 h 39"/>
                <a:gd name="T2" fmla="*/ 30 w 40"/>
                <a:gd name="T3" fmla="*/ 2 h 39"/>
                <a:gd name="T4" fmla="*/ 30 w 40"/>
                <a:gd name="T5" fmla="*/ 2 h 39"/>
                <a:gd name="T6" fmla="*/ 38 w 40"/>
                <a:gd name="T7" fmla="*/ 11 h 39"/>
                <a:gd name="T8" fmla="*/ 38 w 40"/>
                <a:gd name="T9" fmla="*/ 10 h 39"/>
                <a:gd name="T10" fmla="*/ 38 w 40"/>
                <a:gd name="T11" fmla="*/ 2 h 39"/>
                <a:gd name="T12" fmla="*/ 2 w 40"/>
                <a:gd name="T13" fmla="*/ 29 h 39"/>
                <a:gd name="T14" fmla="*/ 2 w 40"/>
                <a:gd name="T15" fmla="*/ 37 h 39"/>
                <a:gd name="T16" fmla="*/ 11 w 40"/>
                <a:gd name="T17" fmla="*/ 37 h 39"/>
                <a:gd name="T18" fmla="*/ 35 w 40"/>
                <a:gd name="T19" fmla="*/ 13 h 39"/>
                <a:gd name="T20" fmla="*/ 27 w 40"/>
                <a:gd name="T21" fmla="*/ 5 h 39"/>
                <a:gd name="T22" fmla="*/ 2 w 40"/>
                <a:gd name="T23" fmla="*/ 29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9">
                  <a:moveTo>
                    <a:pt x="38" y="2"/>
                  </a:moveTo>
                  <a:cubicBezTo>
                    <a:pt x="36" y="0"/>
                    <a:pt x="32" y="0"/>
                    <a:pt x="30" y="2"/>
                  </a:cubicBezTo>
                  <a:cubicBezTo>
                    <a:pt x="30" y="2"/>
                    <a:pt x="30" y="2"/>
                    <a:pt x="30" y="2"/>
                  </a:cubicBezTo>
                  <a:cubicBezTo>
                    <a:pt x="38" y="11"/>
                    <a:pt x="38" y="11"/>
                    <a:pt x="38" y="11"/>
                  </a:cubicBezTo>
                  <a:cubicBezTo>
                    <a:pt x="38" y="10"/>
                    <a:pt x="38" y="10"/>
                    <a:pt x="38" y="10"/>
                  </a:cubicBezTo>
                  <a:cubicBezTo>
                    <a:pt x="40" y="8"/>
                    <a:pt x="40" y="4"/>
                    <a:pt x="38" y="2"/>
                  </a:cubicBezTo>
                  <a:close/>
                  <a:moveTo>
                    <a:pt x="2" y="29"/>
                  </a:moveTo>
                  <a:cubicBezTo>
                    <a:pt x="0" y="31"/>
                    <a:pt x="0" y="35"/>
                    <a:pt x="2" y="37"/>
                  </a:cubicBezTo>
                  <a:cubicBezTo>
                    <a:pt x="5" y="39"/>
                    <a:pt x="8" y="39"/>
                    <a:pt x="11" y="37"/>
                  </a:cubicBezTo>
                  <a:cubicBezTo>
                    <a:pt x="35" y="13"/>
                    <a:pt x="35" y="13"/>
                    <a:pt x="35" y="13"/>
                  </a:cubicBezTo>
                  <a:cubicBezTo>
                    <a:pt x="27" y="5"/>
                    <a:pt x="27" y="5"/>
                    <a:pt x="27" y="5"/>
                  </a:cubicBezTo>
                  <a:lnTo>
                    <a:pt x="2"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8" name="Freeform 33"/>
            <p:cNvSpPr/>
            <p:nvPr/>
          </p:nvSpPr>
          <p:spPr bwMode="auto">
            <a:xfrm>
              <a:off x="3810000" y="3065462"/>
              <a:ext cx="261937" cy="296863"/>
            </a:xfrm>
            <a:custGeom>
              <a:gdLst>
                <a:gd name="T0" fmla="*/ 33 w 70"/>
                <a:gd name="T1" fmla="*/ 73 h 79"/>
                <a:gd name="T2" fmla="*/ 11 w 70"/>
                <a:gd name="T3" fmla="*/ 73 h 79"/>
                <a:gd name="T4" fmla="*/ 7 w 70"/>
                <a:gd name="T5" fmla="*/ 69 h 79"/>
                <a:gd name="T6" fmla="*/ 7 w 70"/>
                <a:gd name="T7" fmla="*/ 10 h 79"/>
                <a:gd name="T8" fmla="*/ 11 w 70"/>
                <a:gd name="T9" fmla="*/ 6 h 79"/>
                <a:gd name="T10" fmla="*/ 59 w 70"/>
                <a:gd name="T11" fmla="*/ 6 h 79"/>
                <a:gd name="T12" fmla="*/ 63 w 70"/>
                <a:gd name="T13" fmla="*/ 10 h 79"/>
                <a:gd name="T14" fmla="*/ 63 w 70"/>
                <a:gd name="T15" fmla="*/ 41 h 79"/>
                <a:gd name="T16" fmla="*/ 70 w 70"/>
                <a:gd name="T17" fmla="*/ 42 h 79"/>
                <a:gd name="T18" fmla="*/ 70 w 70"/>
                <a:gd name="T19" fmla="*/ 10 h 79"/>
                <a:gd name="T20" fmla="*/ 59 w 70"/>
                <a:gd name="T21" fmla="*/ 0 h 79"/>
                <a:gd name="T22" fmla="*/ 11 w 70"/>
                <a:gd name="T23" fmla="*/ 0 h 79"/>
                <a:gd name="T24" fmla="*/ 0 w 70"/>
                <a:gd name="T25" fmla="*/ 10 h 79"/>
                <a:gd name="T26" fmla="*/ 0 w 70"/>
                <a:gd name="T27" fmla="*/ 69 h 79"/>
                <a:gd name="T28" fmla="*/ 11 w 70"/>
                <a:gd name="T29" fmla="*/ 79 h 79"/>
                <a:gd name="T30" fmla="*/ 36 w 70"/>
                <a:gd name="T31" fmla="*/ 79 h 79"/>
                <a:gd name="T32" fmla="*/ 33 w 70"/>
                <a:gd name="T33" fmla="*/ 73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9">
                  <a:moveTo>
                    <a:pt x="33" y="73"/>
                  </a:moveTo>
                  <a:cubicBezTo>
                    <a:pt x="11" y="73"/>
                    <a:pt x="11" y="73"/>
                    <a:pt x="11" y="73"/>
                  </a:cubicBezTo>
                  <a:cubicBezTo>
                    <a:pt x="9" y="73"/>
                    <a:pt x="7" y="71"/>
                    <a:pt x="7" y="69"/>
                  </a:cubicBezTo>
                  <a:cubicBezTo>
                    <a:pt x="7" y="10"/>
                    <a:pt x="7" y="10"/>
                    <a:pt x="7" y="10"/>
                  </a:cubicBezTo>
                  <a:cubicBezTo>
                    <a:pt x="7" y="8"/>
                    <a:pt x="9" y="6"/>
                    <a:pt x="11" y="6"/>
                  </a:cubicBezTo>
                  <a:cubicBezTo>
                    <a:pt x="59" y="6"/>
                    <a:pt x="59" y="6"/>
                    <a:pt x="59" y="6"/>
                  </a:cubicBezTo>
                  <a:cubicBezTo>
                    <a:pt x="61" y="6"/>
                    <a:pt x="63" y="8"/>
                    <a:pt x="63" y="10"/>
                  </a:cubicBezTo>
                  <a:cubicBezTo>
                    <a:pt x="63" y="41"/>
                    <a:pt x="63" y="41"/>
                    <a:pt x="63" y="41"/>
                  </a:cubicBezTo>
                  <a:cubicBezTo>
                    <a:pt x="65" y="41"/>
                    <a:pt x="68" y="41"/>
                    <a:pt x="70" y="42"/>
                  </a:cubicBezTo>
                  <a:cubicBezTo>
                    <a:pt x="70" y="10"/>
                    <a:pt x="70" y="10"/>
                    <a:pt x="70" y="10"/>
                  </a:cubicBezTo>
                  <a:cubicBezTo>
                    <a:pt x="70" y="4"/>
                    <a:pt x="65" y="0"/>
                    <a:pt x="59" y="0"/>
                  </a:cubicBezTo>
                  <a:cubicBezTo>
                    <a:pt x="11" y="0"/>
                    <a:pt x="11" y="0"/>
                    <a:pt x="11" y="0"/>
                  </a:cubicBezTo>
                  <a:cubicBezTo>
                    <a:pt x="5" y="0"/>
                    <a:pt x="0" y="4"/>
                    <a:pt x="0" y="10"/>
                  </a:cubicBezTo>
                  <a:cubicBezTo>
                    <a:pt x="0" y="69"/>
                    <a:pt x="0" y="69"/>
                    <a:pt x="0" y="69"/>
                  </a:cubicBezTo>
                  <a:cubicBezTo>
                    <a:pt x="0" y="75"/>
                    <a:pt x="5" y="79"/>
                    <a:pt x="11" y="79"/>
                  </a:cubicBezTo>
                  <a:cubicBezTo>
                    <a:pt x="36" y="79"/>
                    <a:pt x="36" y="79"/>
                    <a:pt x="36" y="79"/>
                  </a:cubicBezTo>
                  <a:cubicBezTo>
                    <a:pt x="35" y="77"/>
                    <a:pt x="34" y="75"/>
                    <a:pt x="33"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sp>
        <p:nvSpPr>
          <p:cNvPr id="28" name="PA_素材熊猫 25"/>
          <p:cNvSpPr/>
          <p:nvPr/>
        </p:nvSpPr>
        <p:spPr bwMode="auto">
          <a:xfrm>
            <a:off x="4986338" y="1813914"/>
            <a:ext cx="1277937" cy="1068718"/>
          </a:xfrm>
          <a:custGeom>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FF6C6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9" name="PA_素材熊猫 34"/>
          <p:cNvSpPr>
            <a:spLocks noEditPoints="1"/>
          </p:cNvSpPr>
          <p:nvPr/>
        </p:nvSpPr>
        <p:spPr bwMode="auto">
          <a:xfrm>
            <a:off x="5264150" y="2109281"/>
            <a:ext cx="415925" cy="390646"/>
          </a:xfrm>
          <a:custGeom>
            <a:gdLst>
              <a:gd name="T0" fmla="*/ 18 w 111"/>
              <a:gd name="T1" fmla="*/ 67 h 104"/>
              <a:gd name="T2" fmla="*/ 16 w 111"/>
              <a:gd name="T3" fmla="*/ 60 h 104"/>
              <a:gd name="T4" fmla="*/ 14 w 111"/>
              <a:gd name="T5" fmla="*/ 16 h 104"/>
              <a:gd name="T6" fmla="*/ 34 w 111"/>
              <a:gd name="T7" fmla="*/ 17 h 104"/>
              <a:gd name="T8" fmla="*/ 34 w 111"/>
              <a:gd name="T9" fmla="*/ 0 h 104"/>
              <a:gd name="T10" fmla="*/ 77 w 111"/>
              <a:gd name="T11" fmla="*/ 18 h 104"/>
              <a:gd name="T12" fmla="*/ 80 w 111"/>
              <a:gd name="T13" fmla="*/ 20 h 104"/>
              <a:gd name="T14" fmla="*/ 111 w 111"/>
              <a:gd name="T15" fmla="*/ 54 h 104"/>
              <a:gd name="T16" fmla="*/ 93 w 111"/>
              <a:gd name="T17" fmla="*/ 64 h 104"/>
              <a:gd name="T18" fmla="*/ 104 w 111"/>
              <a:gd name="T19" fmla="*/ 78 h 104"/>
              <a:gd name="T20" fmla="*/ 60 w 111"/>
              <a:gd name="T21" fmla="*/ 90 h 104"/>
              <a:gd name="T22" fmla="*/ 55 w 111"/>
              <a:gd name="T23" fmla="*/ 90 h 104"/>
              <a:gd name="T24" fmla="*/ 54 w 111"/>
              <a:gd name="T25" fmla="*/ 90 h 104"/>
              <a:gd name="T26" fmla="*/ 9 w 111"/>
              <a:gd name="T27" fmla="*/ 79 h 104"/>
              <a:gd name="T28" fmla="*/ 25 w 111"/>
              <a:gd name="T29" fmla="*/ 53 h 104"/>
              <a:gd name="T30" fmla="*/ 29 w 111"/>
              <a:gd name="T31" fmla="*/ 65 h 104"/>
              <a:gd name="T32" fmla="*/ 30 w 111"/>
              <a:gd name="T33" fmla="*/ 68 h 104"/>
              <a:gd name="T34" fmla="*/ 42 w 111"/>
              <a:gd name="T35" fmla="*/ 90 h 104"/>
              <a:gd name="T36" fmla="*/ 52 w 111"/>
              <a:gd name="T37" fmla="*/ 80 h 104"/>
              <a:gd name="T38" fmla="*/ 55 w 111"/>
              <a:gd name="T39" fmla="*/ 80 h 104"/>
              <a:gd name="T40" fmla="*/ 61 w 111"/>
              <a:gd name="T41" fmla="*/ 80 h 104"/>
              <a:gd name="T42" fmla="*/ 72 w 111"/>
              <a:gd name="T43" fmla="*/ 89 h 104"/>
              <a:gd name="T44" fmla="*/ 82 w 111"/>
              <a:gd name="T45" fmla="*/ 65 h 104"/>
              <a:gd name="T46" fmla="*/ 85 w 111"/>
              <a:gd name="T47" fmla="*/ 55 h 104"/>
              <a:gd name="T48" fmla="*/ 86 w 111"/>
              <a:gd name="T49" fmla="*/ 52 h 104"/>
              <a:gd name="T50" fmla="*/ 92 w 111"/>
              <a:gd name="T51" fmla="*/ 26 h 104"/>
              <a:gd name="T52" fmla="*/ 76 w 111"/>
              <a:gd name="T53" fmla="*/ 29 h 104"/>
              <a:gd name="T54" fmla="*/ 69 w 111"/>
              <a:gd name="T55" fmla="*/ 25 h 104"/>
              <a:gd name="T56" fmla="*/ 67 w 111"/>
              <a:gd name="T57" fmla="*/ 10 h 104"/>
              <a:gd name="T58" fmla="*/ 44 w 111"/>
              <a:gd name="T59" fmla="*/ 23 h 104"/>
              <a:gd name="T60" fmla="*/ 34 w 111"/>
              <a:gd name="T61" fmla="*/ 30 h 104"/>
              <a:gd name="T62" fmla="*/ 32 w 111"/>
              <a:gd name="T63" fmla="*/ 32 h 104"/>
              <a:gd name="T64" fmla="*/ 13 w 111"/>
              <a:gd name="T65" fmla="*/ 49 h 104"/>
              <a:gd name="T66" fmla="*/ 56 w 111"/>
              <a:gd name="T67" fmla="*/ 33 h 104"/>
              <a:gd name="T68" fmla="*/ 74 w 111"/>
              <a:gd name="T69" fmla="*/ 51 h 104"/>
              <a:gd name="T70" fmla="*/ 56 w 111"/>
              <a:gd name="T71" fmla="*/ 68 h 104"/>
              <a:gd name="T72" fmla="*/ 56 w 111"/>
              <a:gd name="T73" fmla="*/ 63 h 104"/>
              <a:gd name="T74" fmla="*/ 64 w 111"/>
              <a:gd name="T75" fmla="*/ 51 h 104"/>
              <a:gd name="T76" fmla="*/ 56 w 111"/>
              <a:gd name="T77" fmla="*/ 43 h 104"/>
              <a:gd name="T78" fmla="*/ 49 w 111"/>
              <a:gd name="T79" fmla="*/ 51 h 104"/>
              <a:gd name="T80" fmla="*/ 56 w 111"/>
              <a:gd name="T81" fmla="*/ 58 h 104"/>
              <a:gd name="T82" fmla="*/ 56 w 111"/>
              <a:gd name="T83" fmla="*/ 63 h 104"/>
              <a:gd name="T84" fmla="*/ 39 w 111"/>
              <a:gd name="T85" fmla="*/ 51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104">
                <a:moveTo>
                  <a:pt x="9" y="79"/>
                </a:moveTo>
                <a:cubicBezTo>
                  <a:pt x="18" y="67"/>
                  <a:pt x="18" y="67"/>
                  <a:pt x="18" y="67"/>
                </a:cubicBezTo>
                <a:cubicBezTo>
                  <a:pt x="18" y="65"/>
                  <a:pt x="17" y="62"/>
                  <a:pt x="16" y="60"/>
                </a:cubicBezTo>
                <a:cubicBezTo>
                  <a:pt x="16" y="60"/>
                  <a:pt x="16" y="60"/>
                  <a:pt x="16" y="60"/>
                </a:cubicBezTo>
                <a:cubicBezTo>
                  <a:pt x="0" y="55"/>
                  <a:pt x="0" y="55"/>
                  <a:pt x="0" y="55"/>
                </a:cubicBezTo>
                <a:cubicBezTo>
                  <a:pt x="14" y="16"/>
                  <a:pt x="14" y="16"/>
                  <a:pt x="14" y="16"/>
                </a:cubicBezTo>
                <a:cubicBezTo>
                  <a:pt x="29" y="21"/>
                  <a:pt x="29" y="21"/>
                  <a:pt x="29" y="21"/>
                </a:cubicBezTo>
                <a:cubicBezTo>
                  <a:pt x="31" y="19"/>
                  <a:pt x="32" y="18"/>
                  <a:pt x="34" y="17"/>
                </a:cubicBezTo>
                <a:cubicBezTo>
                  <a:pt x="34" y="17"/>
                  <a:pt x="34" y="17"/>
                  <a:pt x="34" y="17"/>
                </a:cubicBezTo>
                <a:cubicBezTo>
                  <a:pt x="34" y="0"/>
                  <a:pt x="34" y="0"/>
                  <a:pt x="34" y="0"/>
                </a:cubicBezTo>
                <a:cubicBezTo>
                  <a:pt x="77" y="0"/>
                  <a:pt x="77" y="0"/>
                  <a:pt x="77" y="0"/>
                </a:cubicBezTo>
                <a:cubicBezTo>
                  <a:pt x="77" y="18"/>
                  <a:pt x="77" y="18"/>
                  <a:pt x="77" y="18"/>
                </a:cubicBezTo>
                <a:cubicBezTo>
                  <a:pt x="78" y="18"/>
                  <a:pt x="79" y="19"/>
                  <a:pt x="80" y="20"/>
                </a:cubicBezTo>
                <a:cubicBezTo>
                  <a:pt x="80" y="20"/>
                  <a:pt x="80" y="20"/>
                  <a:pt x="80" y="20"/>
                </a:cubicBezTo>
                <a:cubicBezTo>
                  <a:pt x="98" y="14"/>
                  <a:pt x="98" y="14"/>
                  <a:pt x="98" y="14"/>
                </a:cubicBezTo>
                <a:cubicBezTo>
                  <a:pt x="111" y="54"/>
                  <a:pt x="111" y="54"/>
                  <a:pt x="111" y="54"/>
                </a:cubicBezTo>
                <a:cubicBezTo>
                  <a:pt x="94" y="59"/>
                  <a:pt x="94" y="59"/>
                  <a:pt x="94" y="59"/>
                </a:cubicBezTo>
                <a:cubicBezTo>
                  <a:pt x="94" y="61"/>
                  <a:pt x="94" y="62"/>
                  <a:pt x="93" y="64"/>
                </a:cubicBezTo>
                <a:cubicBezTo>
                  <a:pt x="93" y="64"/>
                  <a:pt x="93" y="64"/>
                  <a:pt x="93" y="64"/>
                </a:cubicBezTo>
                <a:cubicBezTo>
                  <a:pt x="104" y="78"/>
                  <a:pt x="104" y="78"/>
                  <a:pt x="104" y="78"/>
                </a:cubicBezTo>
                <a:cubicBezTo>
                  <a:pt x="70" y="103"/>
                  <a:pt x="70" y="103"/>
                  <a:pt x="70" y="103"/>
                </a:cubicBezTo>
                <a:cubicBezTo>
                  <a:pt x="60" y="90"/>
                  <a:pt x="60" y="90"/>
                  <a:pt x="60" y="90"/>
                </a:cubicBezTo>
                <a:cubicBezTo>
                  <a:pt x="58" y="90"/>
                  <a:pt x="57" y="90"/>
                  <a:pt x="55" y="90"/>
                </a:cubicBezTo>
                <a:cubicBezTo>
                  <a:pt x="55" y="90"/>
                  <a:pt x="55" y="90"/>
                  <a:pt x="55" y="90"/>
                </a:cubicBezTo>
                <a:cubicBezTo>
                  <a:pt x="55" y="90"/>
                  <a:pt x="54" y="90"/>
                  <a:pt x="54" y="90"/>
                </a:cubicBezTo>
                <a:cubicBezTo>
                  <a:pt x="54" y="90"/>
                  <a:pt x="54" y="90"/>
                  <a:pt x="54" y="90"/>
                </a:cubicBezTo>
                <a:cubicBezTo>
                  <a:pt x="44" y="104"/>
                  <a:pt x="44" y="104"/>
                  <a:pt x="44" y="104"/>
                </a:cubicBezTo>
                <a:cubicBezTo>
                  <a:pt x="9" y="79"/>
                  <a:pt x="9" y="79"/>
                  <a:pt x="9" y="79"/>
                </a:cubicBezTo>
                <a:close/>
                <a:moveTo>
                  <a:pt x="13" y="49"/>
                </a:moveTo>
                <a:cubicBezTo>
                  <a:pt x="25" y="53"/>
                  <a:pt x="25" y="53"/>
                  <a:pt x="25" y="53"/>
                </a:cubicBezTo>
                <a:cubicBezTo>
                  <a:pt x="25" y="56"/>
                  <a:pt x="25" y="56"/>
                  <a:pt x="25" y="56"/>
                </a:cubicBezTo>
                <a:cubicBezTo>
                  <a:pt x="26" y="59"/>
                  <a:pt x="27" y="62"/>
                  <a:pt x="29" y="65"/>
                </a:cubicBezTo>
                <a:cubicBezTo>
                  <a:pt x="29" y="65"/>
                  <a:pt x="29" y="65"/>
                  <a:pt x="29" y="65"/>
                </a:cubicBezTo>
                <a:cubicBezTo>
                  <a:pt x="30" y="68"/>
                  <a:pt x="30" y="68"/>
                  <a:pt x="30" y="68"/>
                </a:cubicBezTo>
                <a:cubicBezTo>
                  <a:pt x="23" y="77"/>
                  <a:pt x="23" y="77"/>
                  <a:pt x="23" y="77"/>
                </a:cubicBezTo>
                <a:cubicBezTo>
                  <a:pt x="42" y="90"/>
                  <a:pt x="42" y="90"/>
                  <a:pt x="42" y="90"/>
                </a:cubicBezTo>
                <a:cubicBezTo>
                  <a:pt x="49" y="80"/>
                  <a:pt x="49" y="80"/>
                  <a:pt x="49" y="80"/>
                </a:cubicBezTo>
                <a:cubicBezTo>
                  <a:pt x="52" y="80"/>
                  <a:pt x="52" y="80"/>
                  <a:pt x="52" y="80"/>
                </a:cubicBezTo>
                <a:cubicBezTo>
                  <a:pt x="53" y="80"/>
                  <a:pt x="54" y="80"/>
                  <a:pt x="55" y="80"/>
                </a:cubicBezTo>
                <a:cubicBezTo>
                  <a:pt x="55" y="80"/>
                  <a:pt x="55" y="80"/>
                  <a:pt x="55" y="80"/>
                </a:cubicBezTo>
                <a:cubicBezTo>
                  <a:pt x="57" y="80"/>
                  <a:pt x="59" y="80"/>
                  <a:pt x="61" y="80"/>
                </a:cubicBezTo>
                <a:cubicBezTo>
                  <a:pt x="61" y="80"/>
                  <a:pt x="61" y="80"/>
                  <a:pt x="61" y="80"/>
                </a:cubicBezTo>
                <a:cubicBezTo>
                  <a:pt x="64" y="79"/>
                  <a:pt x="64" y="79"/>
                  <a:pt x="64" y="79"/>
                </a:cubicBezTo>
                <a:cubicBezTo>
                  <a:pt x="72" y="89"/>
                  <a:pt x="72" y="89"/>
                  <a:pt x="72" y="89"/>
                </a:cubicBezTo>
                <a:cubicBezTo>
                  <a:pt x="90" y="76"/>
                  <a:pt x="90" y="76"/>
                  <a:pt x="90" y="76"/>
                </a:cubicBezTo>
                <a:cubicBezTo>
                  <a:pt x="82" y="65"/>
                  <a:pt x="82" y="65"/>
                  <a:pt x="82" y="65"/>
                </a:cubicBezTo>
                <a:cubicBezTo>
                  <a:pt x="83" y="62"/>
                  <a:pt x="83" y="62"/>
                  <a:pt x="83" y="62"/>
                </a:cubicBezTo>
                <a:cubicBezTo>
                  <a:pt x="84" y="60"/>
                  <a:pt x="85" y="58"/>
                  <a:pt x="85" y="55"/>
                </a:cubicBezTo>
                <a:cubicBezTo>
                  <a:pt x="85" y="55"/>
                  <a:pt x="85" y="55"/>
                  <a:pt x="85" y="55"/>
                </a:cubicBezTo>
                <a:cubicBezTo>
                  <a:pt x="86" y="52"/>
                  <a:pt x="86" y="52"/>
                  <a:pt x="86" y="52"/>
                </a:cubicBezTo>
                <a:cubicBezTo>
                  <a:pt x="99" y="48"/>
                  <a:pt x="99" y="48"/>
                  <a:pt x="99" y="48"/>
                </a:cubicBezTo>
                <a:cubicBezTo>
                  <a:pt x="92" y="26"/>
                  <a:pt x="92" y="26"/>
                  <a:pt x="92" y="26"/>
                </a:cubicBezTo>
                <a:cubicBezTo>
                  <a:pt x="78" y="31"/>
                  <a:pt x="78" y="31"/>
                  <a:pt x="78" y="31"/>
                </a:cubicBezTo>
                <a:cubicBezTo>
                  <a:pt x="76" y="29"/>
                  <a:pt x="76" y="29"/>
                  <a:pt x="76" y="29"/>
                </a:cubicBezTo>
                <a:cubicBezTo>
                  <a:pt x="74" y="27"/>
                  <a:pt x="72" y="26"/>
                  <a:pt x="69" y="25"/>
                </a:cubicBezTo>
                <a:cubicBezTo>
                  <a:pt x="69" y="25"/>
                  <a:pt x="69" y="25"/>
                  <a:pt x="69" y="25"/>
                </a:cubicBezTo>
                <a:cubicBezTo>
                  <a:pt x="67" y="23"/>
                  <a:pt x="67" y="23"/>
                  <a:pt x="67" y="23"/>
                </a:cubicBezTo>
                <a:cubicBezTo>
                  <a:pt x="67" y="10"/>
                  <a:pt x="67" y="10"/>
                  <a:pt x="67" y="10"/>
                </a:cubicBezTo>
                <a:cubicBezTo>
                  <a:pt x="44" y="10"/>
                  <a:pt x="44" y="10"/>
                  <a:pt x="44" y="10"/>
                </a:cubicBezTo>
                <a:cubicBezTo>
                  <a:pt x="44" y="23"/>
                  <a:pt x="44" y="23"/>
                  <a:pt x="44" y="23"/>
                </a:cubicBezTo>
                <a:cubicBezTo>
                  <a:pt x="41" y="25"/>
                  <a:pt x="41" y="25"/>
                  <a:pt x="41" y="25"/>
                </a:cubicBezTo>
                <a:cubicBezTo>
                  <a:pt x="39" y="26"/>
                  <a:pt x="36" y="28"/>
                  <a:pt x="34" y="30"/>
                </a:cubicBezTo>
                <a:cubicBezTo>
                  <a:pt x="34" y="30"/>
                  <a:pt x="34" y="30"/>
                  <a:pt x="34" y="30"/>
                </a:cubicBezTo>
                <a:cubicBezTo>
                  <a:pt x="32" y="32"/>
                  <a:pt x="32" y="32"/>
                  <a:pt x="32" y="32"/>
                </a:cubicBezTo>
                <a:cubicBezTo>
                  <a:pt x="20" y="28"/>
                  <a:pt x="20" y="28"/>
                  <a:pt x="20" y="28"/>
                </a:cubicBezTo>
                <a:cubicBezTo>
                  <a:pt x="13" y="49"/>
                  <a:pt x="13" y="49"/>
                  <a:pt x="13" y="49"/>
                </a:cubicBezTo>
                <a:close/>
                <a:moveTo>
                  <a:pt x="39" y="51"/>
                </a:moveTo>
                <a:cubicBezTo>
                  <a:pt x="39" y="41"/>
                  <a:pt x="46" y="33"/>
                  <a:pt x="56" y="33"/>
                </a:cubicBezTo>
                <a:cubicBezTo>
                  <a:pt x="56" y="33"/>
                  <a:pt x="56" y="33"/>
                  <a:pt x="56" y="33"/>
                </a:cubicBezTo>
                <a:cubicBezTo>
                  <a:pt x="66" y="33"/>
                  <a:pt x="74" y="41"/>
                  <a:pt x="74" y="51"/>
                </a:cubicBezTo>
                <a:cubicBezTo>
                  <a:pt x="74" y="51"/>
                  <a:pt x="74" y="51"/>
                  <a:pt x="74" y="51"/>
                </a:cubicBezTo>
                <a:cubicBezTo>
                  <a:pt x="74" y="60"/>
                  <a:pt x="66" y="68"/>
                  <a:pt x="56" y="68"/>
                </a:cubicBezTo>
                <a:cubicBezTo>
                  <a:pt x="56" y="68"/>
                  <a:pt x="56" y="68"/>
                  <a:pt x="56" y="68"/>
                </a:cubicBezTo>
                <a:cubicBezTo>
                  <a:pt x="56" y="63"/>
                  <a:pt x="56" y="63"/>
                  <a:pt x="56" y="63"/>
                </a:cubicBezTo>
                <a:cubicBezTo>
                  <a:pt x="56" y="58"/>
                  <a:pt x="56" y="58"/>
                  <a:pt x="56" y="58"/>
                </a:cubicBezTo>
                <a:cubicBezTo>
                  <a:pt x="60" y="58"/>
                  <a:pt x="64" y="55"/>
                  <a:pt x="64" y="51"/>
                </a:cubicBezTo>
                <a:cubicBezTo>
                  <a:pt x="64" y="51"/>
                  <a:pt x="64" y="51"/>
                  <a:pt x="64" y="51"/>
                </a:cubicBezTo>
                <a:cubicBezTo>
                  <a:pt x="64" y="46"/>
                  <a:pt x="60" y="43"/>
                  <a:pt x="56" y="43"/>
                </a:cubicBezTo>
                <a:cubicBezTo>
                  <a:pt x="56" y="43"/>
                  <a:pt x="56" y="43"/>
                  <a:pt x="56" y="43"/>
                </a:cubicBezTo>
                <a:cubicBezTo>
                  <a:pt x="52" y="43"/>
                  <a:pt x="49" y="46"/>
                  <a:pt x="49" y="51"/>
                </a:cubicBezTo>
                <a:cubicBezTo>
                  <a:pt x="49" y="51"/>
                  <a:pt x="49" y="51"/>
                  <a:pt x="49" y="51"/>
                </a:cubicBezTo>
                <a:cubicBezTo>
                  <a:pt x="49" y="55"/>
                  <a:pt x="52" y="58"/>
                  <a:pt x="56" y="58"/>
                </a:cubicBezTo>
                <a:cubicBezTo>
                  <a:pt x="56" y="58"/>
                  <a:pt x="56" y="58"/>
                  <a:pt x="56" y="58"/>
                </a:cubicBezTo>
                <a:cubicBezTo>
                  <a:pt x="56" y="63"/>
                  <a:pt x="56" y="63"/>
                  <a:pt x="56" y="63"/>
                </a:cubicBezTo>
                <a:cubicBezTo>
                  <a:pt x="56" y="68"/>
                  <a:pt x="56" y="68"/>
                  <a:pt x="56" y="68"/>
                </a:cubicBezTo>
                <a:cubicBezTo>
                  <a:pt x="46" y="68"/>
                  <a:pt x="39" y="60"/>
                  <a:pt x="39" y="51"/>
                </a:cubicBezTo>
                <a:close/>
              </a:path>
            </a:pathLst>
          </a:custGeom>
          <a:solidFill>
            <a:srgbClr val="F8F8F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30" name="PA_素材熊猫 39"/>
          <p:cNvSpPr>
            <a:spLocks noChangeArrowheads="1"/>
          </p:cNvSpPr>
          <p:nvPr/>
        </p:nvSpPr>
        <p:spPr bwMode="auto">
          <a:xfrm>
            <a:off x="1203159" y="2045761"/>
            <a:ext cx="3487904" cy="1047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buFont typeface="Arial" panose="020b0604020202020204" pitchFamily="34" charset="0"/>
              <a:buNone/>
            </a:pPr>
            <a:r>
              <a:rPr lang="zh-CN" altLang="en-US" b="1">
                <a:solidFill>
                  <a:schemeClr val="bg2">
                    <a:lumMod val="50000"/>
                  </a:schemeClr>
                </a:solidFill>
                <a:latin typeface="微软雅黑" panose="020b0503020204020204" pitchFamily="34" charset="-122"/>
                <a:ea typeface="微软雅黑" panose="020b0503020204020204" pitchFamily="34" charset="-122"/>
              </a:rPr>
              <a:t>标题文本</a:t>
            </a:r>
            <a:endParaRPr lang="en-US" altLang="zh-CN" b="1">
              <a:solidFill>
                <a:schemeClr val="bg2">
                  <a:lumMod val="50000"/>
                </a:schemeClr>
              </a:solidFill>
              <a:latin typeface="微软雅黑" panose="020b0503020204020204" pitchFamily="34" charset="-122"/>
              <a:ea typeface="微软雅黑" panose="020b0503020204020204" pitchFamily="34" charset="-122"/>
            </a:endParaRPr>
          </a:p>
          <a:p>
            <a:pPr algn="r">
              <a:lnSpc>
                <a:spcPct val="120000"/>
              </a:lnSpc>
              <a:buFont typeface="Arial" panose="020b0604020202020204" pitchFamily="34" charset="0"/>
              <a:buNone/>
            </a:pP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a:t>
            </a:r>
            <a:r>
              <a:rPr lang="en-US" altLang="zh-CN" sz="1600">
                <a:solidFill>
                  <a:schemeClr val="bg2">
                    <a:lumMod val="50000"/>
                  </a:schemeClr>
                </a:solidFill>
                <a:latin typeface="微软雅黑" panose="020b0503020204020204" pitchFamily="34" charset="-122"/>
                <a:ea typeface="微软雅黑" panose="020b0503020204020204" pitchFamily="34" charset="-122"/>
              </a:rPr>
              <a:t>. </a:t>
            </a:r>
            <a:endParaRPr lang="zh-CN" altLang="en-US" sz="1600">
              <a:solidFill>
                <a:schemeClr val="bg2">
                  <a:lumMod val="50000"/>
                </a:schemeClr>
              </a:solidFill>
              <a:latin typeface="微软雅黑" panose="020b0503020204020204" pitchFamily="34" charset="-122"/>
              <a:ea typeface="微软雅黑" panose="020b0503020204020204" pitchFamily="34" charset="-122"/>
            </a:endParaRPr>
          </a:p>
        </p:txBody>
      </p:sp>
      <p:sp>
        <p:nvSpPr>
          <p:cNvPr id="31" name="PA_素材熊猫 40"/>
          <p:cNvSpPr>
            <a:spLocks noChangeArrowheads="1"/>
          </p:cNvSpPr>
          <p:nvPr/>
        </p:nvSpPr>
        <p:spPr bwMode="auto">
          <a:xfrm>
            <a:off x="1203159" y="3243738"/>
            <a:ext cx="3487904" cy="97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buFont typeface="Arial" panose="020b0604020202020204" pitchFamily="34" charset="0"/>
              <a:buNone/>
            </a:pPr>
            <a:r>
              <a:rPr lang="zh-CN" altLang="en-US" b="1">
                <a:solidFill>
                  <a:schemeClr val="bg2">
                    <a:lumMod val="50000"/>
                  </a:schemeClr>
                </a:solidFill>
                <a:latin typeface="微软雅黑" panose="020b0503020204020204" pitchFamily="34" charset="-122"/>
                <a:ea typeface="微软雅黑" panose="020b0503020204020204" pitchFamily="34" charset="-122"/>
              </a:rPr>
              <a:t>标题文本</a:t>
            </a:r>
            <a:endParaRPr lang="en-US" altLang="zh-CN" b="1">
              <a:solidFill>
                <a:schemeClr val="bg2">
                  <a:lumMod val="50000"/>
                </a:schemeClr>
              </a:solidFill>
              <a:latin typeface="微软雅黑" panose="020b0503020204020204" pitchFamily="34" charset="-122"/>
              <a:ea typeface="微软雅黑" panose="020b0503020204020204" pitchFamily="34" charset="-122"/>
            </a:endParaRPr>
          </a:p>
          <a:p>
            <a:pPr algn="r">
              <a:lnSpc>
                <a:spcPct val="120000"/>
              </a:lnSpc>
              <a:buFont typeface="Arial" panose="020b0604020202020204" pitchFamily="34" charset="0"/>
              <a:buNone/>
            </a:pP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a:t>
            </a:r>
            <a:r>
              <a:rPr lang="en-US" altLang="zh-CN" sz="1200">
                <a:solidFill>
                  <a:schemeClr val="bg2">
                    <a:lumMod val="50000"/>
                  </a:schemeClr>
                </a:solidFill>
                <a:latin typeface="微软雅黑" panose="020b0503020204020204" pitchFamily="34" charset="-122"/>
                <a:ea typeface="微软雅黑" panose="020b0503020204020204" pitchFamily="34" charset="-122"/>
              </a:rPr>
              <a:t>. </a:t>
            </a:r>
            <a:endParaRPr lang="zh-CN" altLang="en-US" sz="1200">
              <a:solidFill>
                <a:schemeClr val="bg2">
                  <a:lumMod val="50000"/>
                </a:schemeClr>
              </a:solidFill>
              <a:latin typeface="微软雅黑" panose="020b0503020204020204" pitchFamily="34" charset="-122"/>
              <a:ea typeface="微软雅黑" panose="020b0503020204020204" pitchFamily="34" charset="-122"/>
            </a:endParaRPr>
          </a:p>
        </p:txBody>
      </p:sp>
      <p:sp>
        <p:nvSpPr>
          <p:cNvPr id="32" name="PA_素材熊猫 41"/>
          <p:cNvSpPr>
            <a:spLocks noChangeArrowheads="1"/>
          </p:cNvSpPr>
          <p:nvPr/>
        </p:nvSpPr>
        <p:spPr bwMode="auto">
          <a:xfrm>
            <a:off x="7500938" y="2052746"/>
            <a:ext cx="3487903" cy="97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buFont typeface="Arial" panose="020b0604020202020204" pitchFamily="34" charset="0"/>
              <a:buNone/>
            </a:pPr>
            <a:r>
              <a:rPr lang="zh-CN" altLang="en-US" b="1">
                <a:solidFill>
                  <a:schemeClr val="bg2">
                    <a:lumMod val="50000"/>
                  </a:schemeClr>
                </a:solidFill>
                <a:latin typeface="微软雅黑" panose="020b0503020204020204" pitchFamily="34" charset="-122"/>
                <a:ea typeface="微软雅黑" panose="020b0503020204020204" pitchFamily="34" charset="-122"/>
              </a:rPr>
              <a:t>标题文本</a:t>
            </a:r>
            <a:endParaRPr lang="en-US" altLang="zh-CN" b="1">
              <a:solidFill>
                <a:schemeClr val="bg2">
                  <a:lumMod val="50000"/>
                </a:schemeClr>
              </a:solidFill>
              <a:latin typeface="微软雅黑" panose="020b0503020204020204" pitchFamily="34" charset="-122"/>
              <a:ea typeface="微软雅黑" panose="020b0503020204020204" pitchFamily="34" charset="-122"/>
            </a:endParaRPr>
          </a:p>
          <a:p>
            <a:pPr algn="r">
              <a:lnSpc>
                <a:spcPct val="120000"/>
              </a:lnSpc>
              <a:buFont typeface="Arial" panose="020b0604020202020204" pitchFamily="34" charset="0"/>
              <a:buNone/>
            </a:pP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a:t>
            </a:r>
            <a:r>
              <a:rPr lang="en-US" altLang="zh-CN" sz="1200">
                <a:solidFill>
                  <a:schemeClr val="bg2">
                    <a:lumMod val="50000"/>
                  </a:schemeClr>
                </a:solidFill>
                <a:latin typeface="微软雅黑" panose="020b0503020204020204" pitchFamily="34" charset="-122"/>
                <a:ea typeface="微软雅黑" panose="020b0503020204020204" pitchFamily="34" charset="-122"/>
              </a:rPr>
              <a:t>. </a:t>
            </a:r>
            <a:endParaRPr lang="zh-CN" altLang="en-US" sz="1200">
              <a:solidFill>
                <a:schemeClr val="bg2">
                  <a:lumMod val="50000"/>
                </a:schemeClr>
              </a:solidFill>
              <a:latin typeface="微软雅黑" panose="020b0503020204020204" pitchFamily="34" charset="-122"/>
              <a:ea typeface="微软雅黑" panose="020b0503020204020204" pitchFamily="34" charset="-122"/>
            </a:endParaRPr>
          </a:p>
        </p:txBody>
      </p:sp>
      <p:sp>
        <p:nvSpPr>
          <p:cNvPr id="33" name="PA_素材熊猫 42"/>
          <p:cNvSpPr>
            <a:spLocks noChangeArrowheads="1"/>
          </p:cNvSpPr>
          <p:nvPr/>
        </p:nvSpPr>
        <p:spPr bwMode="auto">
          <a:xfrm>
            <a:off x="7500938" y="3243738"/>
            <a:ext cx="3487903" cy="101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buFont typeface="Arial" panose="020b0604020202020204" pitchFamily="34" charset="0"/>
              <a:buNone/>
            </a:pPr>
            <a:r>
              <a:rPr lang="zh-CN" altLang="en-US" b="1">
                <a:solidFill>
                  <a:schemeClr val="bg2">
                    <a:lumMod val="50000"/>
                  </a:schemeClr>
                </a:solidFill>
                <a:latin typeface="微软雅黑" panose="020b0503020204020204" pitchFamily="34" charset="-122"/>
                <a:ea typeface="微软雅黑" panose="020b0503020204020204" pitchFamily="34" charset="-122"/>
              </a:rPr>
              <a:t>标题文本</a:t>
            </a:r>
            <a:endParaRPr lang="en-US" altLang="zh-CN" b="1">
              <a:solidFill>
                <a:schemeClr val="bg2">
                  <a:lumMod val="50000"/>
                </a:schemeClr>
              </a:solidFill>
              <a:latin typeface="微软雅黑" panose="020b0503020204020204" pitchFamily="34" charset="-122"/>
              <a:ea typeface="微软雅黑" panose="020b0503020204020204" pitchFamily="34" charset="-122"/>
            </a:endParaRPr>
          </a:p>
          <a:p>
            <a:pPr algn="r">
              <a:lnSpc>
                <a:spcPct val="120000"/>
              </a:lnSpc>
              <a:buFont typeface="Arial" panose="020b0604020202020204" pitchFamily="34" charset="0"/>
              <a:buNone/>
            </a:pP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a:t>
            </a:r>
            <a:r>
              <a:rPr lang="en-US" altLang="zh-CN" sz="1400">
                <a:solidFill>
                  <a:schemeClr val="bg2">
                    <a:lumMod val="50000"/>
                  </a:schemeClr>
                </a:solidFill>
                <a:latin typeface="微软雅黑" panose="020b0503020204020204" pitchFamily="34" charset="-122"/>
                <a:ea typeface="微软雅黑" panose="020b0503020204020204" pitchFamily="34" charset="-122"/>
              </a:rPr>
              <a:t>. </a:t>
            </a:r>
            <a:endParaRPr lang="zh-CN" altLang="en-US" sz="140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PA_素材熊猫 43"/>
          <p:cNvSpPr>
            <a:spLocks noChangeArrowheads="1"/>
          </p:cNvSpPr>
          <p:nvPr/>
        </p:nvSpPr>
        <p:spPr bwMode="auto">
          <a:xfrm>
            <a:off x="2649140" y="4537377"/>
            <a:ext cx="6912768" cy="86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a:t>
            </a:r>
            <a:r>
              <a:rPr lang="en-US" altLang="zh-CN" sz="1200">
                <a:solidFill>
                  <a:schemeClr val="bg2">
                    <a:lumMod val="50000"/>
                  </a:schemeClr>
                </a:solidFill>
                <a:latin typeface="微软雅黑" panose="020b0503020204020204" pitchFamily="34" charset="-122"/>
                <a:ea typeface="微软雅黑" panose="020b0503020204020204" pitchFamily="34" charset="-122"/>
              </a:rPr>
              <a:t>.</a:t>
            </a:r>
            <a:r>
              <a:rPr lang="zh-CN" altLang="en-US" sz="1200">
                <a:solidFill>
                  <a:schemeClr val="bg2">
                    <a:lumMod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此处输入您的文本请在此处输入您的文本此处输入您的文本此处输入您的文本请在此处输入您的文本此处输入您的文本</a:t>
            </a:r>
            <a:r>
              <a:rPr lang="en-US" altLang="zh-CN" sz="1200">
                <a:solidFill>
                  <a:schemeClr val="bg2">
                    <a:lumMod val="50000"/>
                  </a:schemeClr>
                </a:solidFill>
                <a:latin typeface="微软雅黑" panose="020b0503020204020204" pitchFamily="34" charset="-122"/>
                <a:ea typeface="微软雅黑" panose="020b0503020204020204" pitchFamily="34" charset="-122"/>
              </a:rPr>
              <a:t>. </a:t>
            </a:r>
            <a:endParaRPr lang="zh-CN" altLang="en-US" sz="1200">
              <a:solidFill>
                <a:schemeClr val="bg2">
                  <a:lumMod val="50000"/>
                </a:schemeClr>
              </a:solidFill>
              <a:latin typeface="微软雅黑" panose="020b0503020204020204" pitchFamily="34" charset="-122"/>
              <a:ea typeface="微软雅黑" panose="020b0503020204020204" pitchFamily="34" charset="-122"/>
            </a:endParaRPr>
          </a:p>
          <a:p>
            <a:pPr algn="ctr">
              <a:lnSpc>
                <a:spcPct val="120000"/>
              </a:lnSpc>
              <a:buFont typeface="Arial" panose="020b0604020202020204" pitchFamily="34" charset="0"/>
              <a:buNone/>
            </a:pPr>
            <a:endParaRPr lang="zh-CN" altLang="en-US" sz="120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5="http://schemas.microsoft.com/office/powerpoint/2012/main" Requires="p15">
      <p:transition spd="slow" advTm="0" p14:dur="600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0-#ppt_w/2"/>
                                          </p:val>
                                        </p:tav>
                                        <p:tav tm="100000">
                                          <p:val>
                                            <p:strVal val="#ppt_x"/>
                                          </p:val>
                                        </p:tav>
                                      </p:tavLst>
                                    </p:anim>
                                    <p:anim calcmode="lin" valueType="num">
                                      <p:cBhvr additive="base">
                                        <p:cTn id="31" dur="500" fill="hold"/>
                                        <p:tgtEl>
                                          <p:spTgt spid="3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0-#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1+#ppt_w/2"/>
                                          </p:val>
                                        </p:tav>
                                        <p:tav tm="100000">
                                          <p:val>
                                            <p:strVal val="#ppt_x"/>
                                          </p:val>
                                        </p:tav>
                                      </p:tavLst>
                                    </p:anim>
                                    <p:anim calcmode="lin" valueType="num">
                                      <p:cBhvr additive="base">
                                        <p:cTn id="39" dur="500" fill="hold"/>
                                        <p:tgtEl>
                                          <p:spTgt spid="3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1+#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28" grpId="0" animBg="1"/>
      <p:bldP spid="30" grpId="0"/>
      <p:bldP spid="31" grpId="0"/>
      <p:bldP spid="32" grpId="0"/>
      <p:bldP spid="33" grpId="0"/>
      <p:bldP spid="3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PA" val="v3.0.0"/>
</p:tagLst>
</file>

<file path=ppt/tags/tag63.xml><?xml version="1.0" encoding="utf-8"?>
<p:tagLst xmlns:p="http://schemas.openxmlformats.org/presentationml/2006/main">
  <p:tag name="PA" val="v3.0.0"/>
</p:tagLst>
</file>

<file path=ppt/tags/tag64.xml><?xml version="1.0" encoding="utf-8"?>
<p:tagLst xmlns:p="http://schemas.openxmlformats.org/presentationml/2006/main">
  <p:tag name="PA" val="v3.0.0"/>
</p:tagLst>
</file>

<file path=ppt/tags/tag65.xml><?xml version="1.0" encoding="utf-8"?>
<p:tagLst xmlns:p="http://schemas.openxmlformats.org/presentationml/2006/main">
  <p:tag name="PA" val="v3.0.0"/>
</p:tagLst>
</file>

<file path=ppt/tags/tag66.xml><?xml version="1.0" encoding="utf-8"?>
<p:tagLst xmlns:p="http://schemas.openxmlformats.org/presentationml/2006/main">
  <p:tag name="PA" val="v3.0.0"/>
</p:tagLst>
</file>

<file path=ppt/tags/tag67.xml><?xml version="1.0" encoding="utf-8"?>
<p:tagLst xmlns:p="http://schemas.openxmlformats.org/presentationml/2006/main">
  <p:tag name="PA" val="v3.0.0"/>
</p:tagLst>
</file>

<file path=ppt/tags/tag68.xml><?xml version="1.0" encoding="utf-8"?>
<p:tagLst xmlns:p="http://schemas.openxmlformats.org/presentationml/2006/main">
  <p:tag name="PA" val="v3.0.0"/>
</p:tagLst>
</file>

<file path=ppt/tags/tag69.xml><?xml version="1.0" encoding="utf-8"?>
<p:tagLst xmlns:p="http://schemas.openxmlformats.org/presentationml/2006/main">
  <p:tag name="PA" val="v3.0.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3.0.0"/>
</p:tagLst>
</file>

<file path=ppt/tags/tag71.xml><?xml version="1.0" encoding="utf-8"?>
<p:tagLst xmlns:p="http://schemas.openxmlformats.org/presentationml/2006/main">
  <p:tag name="PA" val="v3.0.0"/>
</p:tagLst>
</file>

<file path=ppt/tags/tag72.xml><?xml version="1.0" encoding="utf-8"?>
<p:tagLst xmlns:p="http://schemas.openxmlformats.org/presentationml/2006/main">
  <p:tag name="PA" val="v3.0.0"/>
</p:tagLst>
</file>

<file path=ppt/tags/tag73.xml><?xml version="1.0" encoding="utf-8"?>
<p:tagLst xmlns:p="http://schemas.openxmlformats.org/presentationml/2006/main">
  <p:tag name="KSO_WM_UNIT_PLACING_PICTURE_USER_VIEWPORT" val="{&quot;height&quot;:2248.9905511811025,&quot;width&quot;:4497.979527559055}"/>
</p:tagLst>
</file>

<file path=ppt/tags/tag74.xml><?xml version="1.0" encoding="utf-8"?>
<p:tagLst xmlns:p="http://schemas.openxmlformats.org/presentationml/2006/main">
  <p:tag name="KSO_WM_UNIT_PLACING_PICTURE_USER_VIEWPORT" val="{&quot;height&quot;:3870,&quot;width&quot;:3870}"/>
</p:tagLst>
</file>

<file path=ppt/tags/tag7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218</Paragraphs>
  <Slides>26</Slides>
  <Notes>2</Notes>
  <TotalTime>0</TotalTime>
  <HiddenSlides>0</HiddenSlides>
  <MMClips>1</MMClips>
  <ScaleCrop>0</ScaleCrop>
  <HeadingPairs>
    <vt:vector baseType="variant" size="6">
      <vt:variant>
        <vt:lpstr>Fonts used</vt:lpstr>
      </vt:variant>
      <vt:variant>
        <vt:i4>17</vt:i4>
      </vt:variant>
      <vt:variant>
        <vt:lpstr>Theme</vt:lpstr>
      </vt:variant>
      <vt:variant>
        <vt:i4>1</vt:i4>
      </vt:variant>
      <vt:variant>
        <vt:lpstr>Slide Titles</vt:lpstr>
      </vt:variant>
      <vt:variant>
        <vt:i4>26</vt:i4>
      </vt:variant>
    </vt:vector>
  </HeadingPairs>
  <TitlesOfParts>
    <vt:vector baseType="lpstr" size="44">
      <vt:lpstr>Arial</vt:lpstr>
      <vt:lpstr>等线 Light</vt:lpstr>
      <vt:lpstr>等线</vt:lpstr>
      <vt:lpstr>汉仪范笑歌隶书简</vt:lpstr>
      <vt:lpstr>微软雅黑</vt:lpstr>
      <vt:lpstr>思源黑体 CN Bold</vt:lpstr>
      <vt:lpstr>Open Sans</vt:lpstr>
      <vt:lpstr>Calibri</vt:lpstr>
      <vt:lpstr>宋体</vt:lpstr>
      <vt:lpstr>Roboto condensed</vt:lpstr>
      <vt:lpstr>Rockwell</vt:lpstr>
      <vt:lpstr>方正兰亭黑_GBK</vt:lpstr>
      <vt:lpstr>Calibri Light</vt:lpstr>
      <vt:lpstr>方正宋刻本秀楷简体</vt:lpstr>
      <vt:lpstr>Gill Sans</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 MLOONG</dc:creator>
  <cp:lastModifiedBy>xiaoke</cp:lastModifiedBy>
  <cp:revision>184</cp:revision>
  <dcterms:created xsi:type="dcterms:W3CDTF">2019-02-25T05:24:00Z</dcterms:created>
  <dcterms:modified xsi:type="dcterms:W3CDTF">2023-05-08T06:29:56Z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