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60" r:id="rId4"/>
    <p:sldId id="263" r:id="rId5"/>
    <p:sldId id="264" r:id="rId6"/>
    <p:sldId id="269" r:id="rId7"/>
    <p:sldId id="270" r:id="rId8"/>
    <p:sldId id="271" r:id="rId9"/>
    <p:sldId id="272" r:id="rId10"/>
    <p:sldId id="287" r:id="rId11"/>
    <p:sldId id="268" r:id="rId12"/>
    <p:sldId id="274" r:id="rId13"/>
    <p:sldId id="273" r:id="rId14"/>
    <p:sldId id="425" r:id="rId15"/>
    <p:sldId id="275" r:id="rId16"/>
    <p:sldId id="288" r:id="rId17"/>
    <p:sldId id="276" r:id="rId18"/>
    <p:sldId id="391" r:id="rId19"/>
    <p:sldId id="277" r:id="rId20"/>
    <p:sldId id="278" r:id="rId21"/>
    <p:sldId id="289" r:id="rId22"/>
    <p:sldId id="279" r:id="rId23"/>
    <p:sldId id="423" r:id="rId24"/>
    <p:sldId id="280" r:id="rId25"/>
    <p:sldId id="281" r:id="rId26"/>
    <p:sldId id="424" r:id="rId27"/>
    <p:sldId id="439" r:id="rId28"/>
    <p:sldId id="454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indent="0" algn="l" defTabSz="914400" rtl="0" eaLnBrk="1" hangingPunct="1">
      <a:buNone/>
      <a:defRPr sz="1800">
        <a:solidFill>
          <a:schemeClr val="tx1"/>
        </a:solidFill>
        <a:latin typeface="Arial"/>
        <a:ea typeface="Arial"/>
      </a:defRPr>
    </a:lvl1pPr>
    <a:lvl2pPr marL="457200" indent="0" algn="l" defTabSz="914400" rtl="0" eaLnBrk="1" hangingPunct="1">
      <a:buNone/>
      <a:defRPr sz="1800">
        <a:solidFill>
          <a:schemeClr val="tx1"/>
        </a:solidFill>
        <a:latin typeface="Arial"/>
        <a:ea typeface="Arial"/>
      </a:defRPr>
    </a:lvl2pPr>
    <a:lvl3pPr marL="914400" indent="0" algn="l" defTabSz="914400" rtl="0" eaLnBrk="1" hangingPunct="1">
      <a:buNone/>
      <a:defRPr sz="1800">
        <a:solidFill>
          <a:schemeClr val="tx1"/>
        </a:solidFill>
        <a:latin typeface="Arial"/>
        <a:ea typeface="Arial"/>
      </a:defRPr>
    </a:lvl3pPr>
    <a:lvl4pPr marL="1371600" indent="0" algn="l" defTabSz="914400" rtl="0" eaLnBrk="1" hangingPunct="1">
      <a:buNone/>
      <a:defRPr sz="1800">
        <a:solidFill>
          <a:schemeClr val="tx1"/>
        </a:solidFill>
        <a:latin typeface="Arial"/>
        <a:ea typeface="Arial"/>
      </a:defRPr>
    </a:lvl4pPr>
    <a:lvl5pPr marL="1828800" indent="0" algn="l" defTabSz="914400" rtl="0" eaLnBrk="1" hangingPunct="1">
      <a:buNone/>
      <a:defRPr sz="1800">
        <a:solidFill>
          <a:schemeClr val="tx1"/>
        </a:solidFill>
        <a:latin typeface="Arial"/>
        <a:ea typeface="Arial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0" autoAdjust="0"/>
    <p:restoredTop sz="92241" autoAdjust="0"/>
  </p:normalViewPr>
  <p:slideViewPr>
    <p:cSldViewPr>
      <p:cViewPr>
        <p:scale>
          <a:sx n="40" d="100"/>
          <a:sy n="40" d="100"/>
        </p:scale>
        <p:origin x="0" y="0"/>
      </p:cViewPr>
      <p:guideLst/>
    </p:cSldViewPr>
  </p:slideViewPr>
  <p:notesViewPr>
    <p:cSldViewPr>
      <p:cViewPr>
        <p:scale>
          <a:sx n="10" d="100"/>
          <a:sy n="10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89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6.xml" /><Relationship Id="rId2" Type="http://schemas.openxmlformats.org/officeDocument/2006/relationships/tags" Target="../tags/tag157.xml" /><Relationship Id="rId3" Type="http://schemas.openxmlformats.org/officeDocument/2006/relationships/tags" Target="../tags/tag158.xml" /><Relationship Id="rId4" Type="http://schemas.openxmlformats.org/officeDocument/2006/relationships/tags" Target="../tags/tag159.xml" /><Relationship Id="rId5" Type="http://schemas.openxmlformats.org/officeDocument/2006/relationships/tags" Target="../tags/tag160.xml" /><Relationship Id="rId6" Type="http://schemas.openxmlformats.org/officeDocument/2006/relationships/tags" Target="../tags/tag161.xml" /><Relationship Id="rId7" Type="http://schemas.openxmlformats.org/officeDocument/2006/relationships/tags" Target="../tags/tag162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29698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思源黑体 CN Norm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思源黑体 CN Norm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思源黑体 CN Norm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思源黑体 CN Norm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思源黑体 CN Normal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29699" name="日期占位符 2"/>
          <p:cNvSpPr>
            <a:spLocks noGrp="1"/>
          </p:cNvSpPr>
          <p:nvPr>
            <p:ph type="dt" idx="2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973E3758-E2E5-44D2-8E93-17160CCE9BB4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9701" name="备注占位符 4"/>
          <p:cNvSpPr>
            <a:spLocks noGrp="1"/>
          </p:cNvSpPr>
          <p:nvPr>
            <p:ph type="body" sz="quarter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二级</a:t>
            </a:r>
          </a:p>
          <a:p>
            <a:pPr lvl="2"/>
            <a:r>
              <a:t>三级</a:t>
            </a:r>
          </a:p>
          <a:p>
            <a:pPr lvl="3"/>
            <a:r>
              <a:t>四级</a:t>
            </a:r>
          </a:p>
          <a:p>
            <a:pPr lvl="4"/>
            <a:r>
              <a:t>五级</a:t>
            </a:r>
          </a:p>
        </p:txBody>
      </p:sp>
      <p:sp>
        <p:nvSpPr>
          <p:cNvPr id="29702" name="页脚占位符 5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b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29703" name="灯片编号占位符 6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9D0A03-FED2-4447-9D4E-A5E22961BBF1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等线"/>
                <a:ea typeface="Ari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6.xml" /><Relationship Id="rId4" Type="http://schemas.openxmlformats.org/officeDocument/2006/relationships/tags" Target="../tags/tag217.xml" /><Relationship Id="rId5" Type="http://schemas.openxmlformats.org/officeDocument/2006/relationships/tags" Target="../tags/tag218.xml" /><Relationship Id="rId6" Type="http://schemas.openxmlformats.org/officeDocument/2006/relationships/tags" Target="../tags/tag219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5.xml" /><Relationship Id="rId4" Type="http://schemas.openxmlformats.org/officeDocument/2006/relationships/tags" Target="../tags/tag256.xml" /><Relationship Id="rId5" Type="http://schemas.openxmlformats.org/officeDocument/2006/relationships/tags" Target="../tags/tag257.xml" /><Relationship Id="rId6" Type="http://schemas.openxmlformats.org/officeDocument/2006/relationships/tags" Target="../tags/tag258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8.xml" /><Relationship Id="rId4" Type="http://schemas.openxmlformats.org/officeDocument/2006/relationships/tags" Target="../tags/tag319.xml" /><Relationship Id="rId5" Type="http://schemas.openxmlformats.org/officeDocument/2006/relationships/tags" Target="../tags/tag320.xml" /><Relationship Id="rId6" Type="http://schemas.openxmlformats.org/officeDocument/2006/relationships/tags" Target="../tags/tag32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26.xml" /><Relationship Id="rId4" Type="http://schemas.openxmlformats.org/officeDocument/2006/relationships/tags" Target="../tags/tag427.xml" /><Relationship Id="rId5" Type="http://schemas.openxmlformats.org/officeDocument/2006/relationships/tags" Target="../tags/tag428.xml" /><Relationship Id="rId6" Type="http://schemas.openxmlformats.org/officeDocument/2006/relationships/tags" Target="../tags/tag429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58.xml" /><Relationship Id="rId4" Type="http://schemas.openxmlformats.org/officeDocument/2006/relationships/tags" Target="../tags/tag459.xml" /><Relationship Id="rId5" Type="http://schemas.openxmlformats.org/officeDocument/2006/relationships/tags" Target="../tags/tag460.xml" /><Relationship Id="rId6" Type="http://schemas.openxmlformats.org/officeDocument/2006/relationships/tags" Target="../tags/tag46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38.xml" /><Relationship Id="rId4" Type="http://schemas.openxmlformats.org/officeDocument/2006/relationships/tags" Target="../tags/tag539.xml" /><Relationship Id="rId5" Type="http://schemas.openxmlformats.org/officeDocument/2006/relationships/tags" Target="../tags/tag540.xml" /><Relationship Id="rId6" Type="http://schemas.openxmlformats.org/officeDocument/2006/relationships/tags" Target="../tags/tag54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02.xml" /><Relationship Id="rId4" Type="http://schemas.openxmlformats.org/officeDocument/2006/relationships/tags" Target="../tags/tag603.xml" /><Relationship Id="rId5" Type="http://schemas.openxmlformats.org/officeDocument/2006/relationships/tags" Target="../tags/tag604.xml" /><Relationship Id="rId6" Type="http://schemas.openxmlformats.org/officeDocument/2006/relationships/tags" Target="../tags/tag605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68.xml" /><Relationship Id="rId4" Type="http://schemas.openxmlformats.org/officeDocument/2006/relationships/tags" Target="../tags/tag669.xml" /><Relationship Id="rId5" Type="http://schemas.openxmlformats.org/officeDocument/2006/relationships/tags" Target="../tags/tag670.xml" /><Relationship Id="rId6" Type="http://schemas.openxmlformats.org/officeDocument/2006/relationships/tags" Target="../tags/tag67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79.xml" /><Relationship Id="rId4" Type="http://schemas.openxmlformats.org/officeDocument/2006/relationships/tags" Target="../tags/tag680.xml" /><Relationship Id="rId5" Type="http://schemas.openxmlformats.org/officeDocument/2006/relationships/tags" Target="../tags/tag681.xml" /><Relationship Id="rId6" Type="http://schemas.openxmlformats.org/officeDocument/2006/relationships/tags" Target="../tags/tag682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0722" name="幻灯片图像占位符 1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5pPr>
          </a:lstStyle>
          <a:p/>
        </p:txBody>
      </p:sp>
      <p:sp>
        <p:nvSpPr>
          <p:cNvPr id="30724" name="灯片编号占位符 3"/>
          <p:cNvSpPr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756B20FC-1E9E-4A9A-B1E3-BE2394D82DA5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1746" name="幻灯片图像占位符 1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5pPr>
          </a:lstStyle>
          <a:p/>
        </p:txBody>
      </p:sp>
      <p:sp>
        <p:nvSpPr>
          <p:cNvPr id="31748" name="灯片编号占位符 3"/>
          <p:cNvSpPr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A85E3F36-CAE6-429A-888C-EE1D7F6C46CD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2770" name="幻灯片图像占位符 1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5pPr>
          </a:lstStyle>
          <a:p/>
        </p:txBody>
      </p:sp>
      <p:sp>
        <p:nvSpPr>
          <p:cNvPr id="32772" name="灯片编号占位符 3"/>
          <p:cNvSpPr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514F08BB-318C-4D8F-B591-790E89A129DB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3794" name="幻灯片图像占位符 1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5pPr>
          </a:lstStyle>
          <a:p/>
        </p:txBody>
      </p:sp>
      <p:sp>
        <p:nvSpPr>
          <p:cNvPr id="33796" name="灯片编号占位符 3"/>
          <p:cNvSpPr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9D3BE377-D3BA-45F7-8F44-37F21F0CA933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5pPr>
          </a:lstStyle>
          <a:p/>
        </p:txBody>
      </p:sp>
      <p:sp>
        <p:nvSpPr>
          <p:cNvPr id="34820" name="灯片编号占位符 3"/>
          <p:cNvSpPr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C3159CF2-A5DC-48C7-A029-48BD03D8F290}" type="slidenum">
              <a:rPr lang="zh-CN" altLang="en-US" sz="120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5842" name="幻灯片图像占位符 1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5pPr>
          </a:lstStyle>
          <a:p/>
        </p:txBody>
      </p:sp>
      <p:sp>
        <p:nvSpPr>
          <p:cNvPr id="35844" name="灯片编号占位符 3"/>
          <p:cNvSpPr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A1A02505-0CC3-452E-8206-75D3F4510800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6866" name="幻灯片图像占位符 1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 Light"/>
              </a:defRPr>
            </a:lvl5pPr>
          </a:lstStyle>
          <a:p/>
        </p:txBody>
      </p:sp>
      <p:sp>
        <p:nvSpPr>
          <p:cNvPr id="36868" name="灯片编号占位符 3"/>
          <p:cNvSpPr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r"/>
            <a:fld id="{58BC91D2-A1A4-4884-818C-AB4BC64FC43C}" type="slidenum">
              <a:rPr lang="zh-CN" altLang="en-US" sz="120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2" Type="http://schemas.openxmlformats.org/officeDocument/2006/relationships/tags" Target="../tags/tag70.xml" /><Relationship Id="rId3" Type="http://schemas.openxmlformats.org/officeDocument/2006/relationships/tags" Target="../tags/tag71.xml" /><Relationship Id="rId4" Type="http://schemas.openxmlformats.org/officeDocument/2006/relationships/tags" Target="../tags/tag72.xml" /><Relationship Id="rId5" Type="http://schemas.openxmlformats.org/officeDocument/2006/relationships/tags" Target="../tags/tag73.xml" /><Relationship Id="rId6" Type="http://schemas.openxmlformats.org/officeDocument/2006/relationships/tags" Target="../tags/tag74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tags" Target="../tags/tag76.xml" /><Relationship Id="rId3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3.xml" /><Relationship Id="rId2" Type="http://schemas.openxmlformats.org/officeDocument/2006/relationships/tags" Target="../tags/tag84.xml" /><Relationship Id="rId3" Type="http://schemas.openxmlformats.org/officeDocument/2006/relationships/tags" Target="../tags/tag85.xml" /><Relationship Id="rId4" Type="http://schemas.openxmlformats.org/officeDocument/2006/relationships/tags" Target="../tags/tag86.xml" /><Relationship Id="rId5" Type="http://schemas.openxmlformats.org/officeDocument/2006/relationships/tags" Target="../tags/tag87.xml" /><Relationship Id="rId6" Type="http://schemas.openxmlformats.org/officeDocument/2006/relationships/tags" Target="../tags/tag88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9.xml" /><Relationship Id="rId2" Type="http://schemas.openxmlformats.org/officeDocument/2006/relationships/tags" Target="../tags/tag90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Relationship Id="rId6" Type="http://schemas.openxmlformats.org/officeDocument/2006/relationships/tags" Target="../tags/tag94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5.xml" /><Relationship Id="rId2" Type="http://schemas.openxmlformats.org/officeDocument/2006/relationships/tags" Target="../tags/tag96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tags" Target="../tags/tag100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1.xml" /><Relationship Id="rId2" Type="http://schemas.openxmlformats.org/officeDocument/2006/relationships/tags" Target="../tags/tag102.xml" /><Relationship Id="rId3" Type="http://schemas.openxmlformats.org/officeDocument/2006/relationships/tags" Target="../tags/tag103.xml" /><Relationship Id="rId4" Type="http://schemas.openxmlformats.org/officeDocument/2006/relationships/tags" Target="../tags/tag104.xml" /><Relationship Id="rId5" Type="http://schemas.openxmlformats.org/officeDocument/2006/relationships/tags" Target="../tags/tag105.xml" /><Relationship Id="rId6" Type="http://schemas.openxmlformats.org/officeDocument/2006/relationships/tags" Target="../tags/tag106.xml" /><Relationship Id="rId7" Type="http://schemas.openxmlformats.org/officeDocument/2006/relationships/tags" Target="../tags/tag107.xml" /><Relationship Id="rId8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8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09.xml" /><Relationship Id="rId3" Type="http://schemas.openxmlformats.org/officeDocument/2006/relationships/tags" Target="../tags/tag110.xml" /><Relationship Id="rId4" Type="http://schemas.openxmlformats.org/officeDocument/2006/relationships/tags" Target="../tags/tag111.xml" /><Relationship Id="rId5" Type="http://schemas.openxmlformats.org/officeDocument/2006/relationships/tags" Target="../tags/tag112.xml" /><Relationship Id="rId6" Type="http://schemas.openxmlformats.org/officeDocument/2006/relationships/tags" Target="../tags/tag113.xml" /><Relationship Id="rId7" Type="http://schemas.openxmlformats.org/officeDocument/2006/relationships/tags" Target="../tags/tag114.xml" /><Relationship Id="rId8" Type="http://schemas.openxmlformats.org/officeDocument/2006/relationships/tags" Target="../tags/tag115.xml" /><Relationship Id="rId9" Type="http://schemas.openxmlformats.org/officeDocument/2006/relationships/tags" Target="../tags/tag116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7.xml" /><Relationship Id="rId2" Type="http://schemas.openxmlformats.org/officeDocument/2006/relationships/tags" Target="../tags/tag118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tags" Target="../tags/tag121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2.xml" /><Relationship Id="rId2" Type="http://schemas.openxmlformats.org/officeDocument/2006/relationships/tags" Target="../tags/tag123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6.xml" /><Relationship Id="rId2" Type="http://schemas.openxmlformats.org/officeDocument/2006/relationships/tags" Target="../tags/tag127.xml" /><Relationship Id="rId3" Type="http://schemas.openxmlformats.org/officeDocument/2006/relationships/tags" Target="../tags/tag128.xml" /><Relationship Id="rId4" Type="http://schemas.openxmlformats.org/officeDocument/2006/relationships/tags" Target="../tags/tag129.xml" /><Relationship Id="rId5" Type="http://schemas.openxmlformats.org/officeDocument/2006/relationships/tags" Target="../tags/tag130.xml" /><Relationship Id="rId6" Type="http://schemas.openxmlformats.org/officeDocument/2006/relationships/tags" Target="../tags/tag131.xml" /><Relationship Id="rId7" Type="http://schemas.openxmlformats.org/officeDocument/2006/relationships/tags" Target="../tags/tag132.xml" /><Relationship Id="rId8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3.xml" /><Relationship Id="rId2" Type="http://schemas.openxmlformats.org/officeDocument/2006/relationships/tags" Target="../tags/tag134.xml" /><Relationship Id="rId3" Type="http://schemas.openxmlformats.org/officeDocument/2006/relationships/tags" Target="../tags/tag135.xml" /><Relationship Id="rId4" Type="http://schemas.openxmlformats.org/officeDocument/2006/relationships/tags" Target="../tags/tag136.xml" /><Relationship Id="rId5" Type="http://schemas.openxmlformats.org/officeDocument/2006/relationships/tags" Target="../tags/tag137.xml" /><Relationship Id="rId6" Type="http://schemas.openxmlformats.org/officeDocument/2006/relationships/tags" Target="../tags/tag138.xml" /><Relationship Id="rId7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9.xml" /><Relationship Id="rId2" Type="http://schemas.openxmlformats.org/officeDocument/2006/relationships/tags" Target="../tags/tag140.xml" /><Relationship Id="rId3" Type="http://schemas.openxmlformats.org/officeDocument/2006/relationships/tags" Target="../tags/tag141.xml" /><Relationship Id="rId4" Type="http://schemas.openxmlformats.org/officeDocument/2006/relationships/tags" Target="../tags/tag142.xml" /><Relationship Id="rId5" Type="http://schemas.openxmlformats.org/officeDocument/2006/relationships/tags" Target="../tags/tag143.xml" /><Relationship Id="rId6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4.xml" /><Relationship Id="rId2" Type="http://schemas.openxmlformats.org/officeDocument/2006/relationships/tags" Target="../tags/tag145.xml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tags" Target="../tags/tag148.xml" /><Relationship Id="rId6" Type="http://schemas.openxmlformats.org/officeDocument/2006/relationships/tags" Target="../tags/tag149.xml" /><Relationship Id="rId7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10" Type="http://schemas.openxmlformats.org/officeDocument/2006/relationships/tags" Target="../tags/tag48.xml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openxmlformats.org/officeDocument/2006/relationships/tags" Target="../tags/tag41.xml" /><Relationship Id="rId4" Type="http://schemas.openxmlformats.org/officeDocument/2006/relationships/tags" Target="../tags/tag42.xml" /><Relationship Id="rId5" Type="http://schemas.openxmlformats.org/officeDocument/2006/relationships/tags" Target="../tags/tag43.xml" /><Relationship Id="rId6" Type="http://schemas.openxmlformats.org/officeDocument/2006/relationships/tags" Target="../tags/tag44.xml" /><Relationship Id="rId7" Type="http://schemas.openxmlformats.org/officeDocument/2006/relationships/tags" Target="../tags/tag45.xml" /><Relationship Id="rId8" Type="http://schemas.openxmlformats.org/officeDocument/2006/relationships/tags" Target="../tags/tag46.xml" /><Relationship Id="rId9" Type="http://schemas.openxmlformats.org/officeDocument/2006/relationships/tags" Target="../tags/tag4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tags" Target="../tags/tag54.xml" /><Relationship Id="rId7" Type="http://schemas.openxmlformats.org/officeDocument/2006/relationships/tags" Target="../tags/tag55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6.xml" /><Relationship Id="rId2" Type="http://schemas.openxmlformats.org/officeDocument/2006/relationships/tags" Target="../tags/tag57.xml" /><Relationship Id="rId3" Type="http://schemas.openxmlformats.org/officeDocument/2006/relationships/tags" Target="../tags/tag58.xml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tags" Target="../tags/tag61.xml" /><Relationship Id="rId7" Type="http://schemas.openxmlformats.org/officeDocument/2006/relationships/tags" Target="../tags/tag62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0" lang="zh-CN" altLang="en-US" sz="60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单击此处编辑母版副标题样式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14:gallery dir="l"/>
      </p:transition>
    </mc:Choice>
    <mc:Fallback>
      <p:transition spd="slow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14:gallery dir="l"/>
      </p:transition>
    </mc:Choice>
    <mc:Fallback>
      <p:transition spd="slow" advTm="3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14:gallery dir="l"/>
      </p:transition>
    </mc:Choice>
    <mc:Fallback>
      <p:transition spd="slow" advTm="3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4" name="Picture Placeholder 3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136542" y="1642820"/>
            <a:ext cx="3657600" cy="3634030"/>
          </a:xfrm>
          <a:prstGeom prst="rect">
            <a:avLst/>
          </a:prstGeom>
        </p:spPr>
        <p:txBody>
          <a:bodyPr/>
          <a:lstStyle/>
          <a:p>
            <a:endParaRPr kumimoji="0" lang="en-US" sz="2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 spd="slow" advClick="0" advTm="3000">
    <p:random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14:gallery dir="l"/>
      </p:transition>
    </mc:Choice>
    <mc:Fallback>
      <p:transition spd="slow" advTm="3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0" lang="zh-CN" altLang="en-US" sz="60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14:gallery dir="l"/>
      </p:transition>
    </mc:Choice>
    <mc:Fallback>
      <p:transition spd="slow" advTm="3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14:gallery dir="l"/>
      </p:transition>
    </mc:Choice>
    <mc:Fallback>
      <p:transition spd="slow" advTm="3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zh-CN" altLang="en-US" sz="2400" b="1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zh-CN" altLang="en-US" sz="2400" b="1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14:gallery dir="l"/>
      </p:transition>
    </mc:Choice>
    <mc:Fallback>
      <p:transition spd="slow" advTm="3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14:gallery dir="l"/>
      </p:transition>
    </mc:Choice>
    <mc:Fallback>
      <p:transition spd="slow" advTm="3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pic>
        <p:nvPicPr>
          <p:cNvPr id="2050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0" y="-42862"/>
            <a:ext cx="12192000" cy="6900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2051" name="组合 5"/>
          <p:cNvGrpSpPr/>
          <p:nvPr>
            <p:custDataLst>
              <p:tags r:id="rId4"/>
            </p:custDataLst>
          </p:nvPr>
        </p:nvGrpSpPr>
        <p:grpSpPr>
          <a:xfrm>
            <a:off x="371475" y="303213"/>
            <a:ext cx="11449050" cy="6210300"/>
            <a:chOff x="371475" y="302783"/>
            <a:chExt cx="11449050" cy="6210300"/>
          </a:xfrm>
        </p:grpSpPr>
        <p:sp>
          <p:nvSpPr>
            <p:cNvPr id="2052" name="矩形: 圆角 6"/>
            <p:cNvSpPr/>
            <p:nvPr>
              <p:custDataLst>
                <p:tags r:id="rId5"/>
              </p:custDataLst>
            </p:nvPr>
          </p:nvSpPr>
          <p:spPr>
            <a:xfrm>
              <a:off x="371475" y="302783"/>
              <a:ext cx="11449050" cy="6210300"/>
            </a:xfrm>
            <a:prstGeom prst="roundRect">
              <a:avLst>
                <a:gd name="adj" fmla="val 1267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228600" dist="38100" dir="2700000" algn="tl" rotWithShape="0">
                <a:prstClr val="black">
                  <a:alpha val="3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053" name="矩形: 圆角 7"/>
            <p:cNvSpPr/>
            <p:nvPr>
              <p:custDataLst>
                <p:tags r:id="rId6"/>
              </p:custDataLst>
            </p:nvPr>
          </p:nvSpPr>
          <p:spPr>
            <a:xfrm>
              <a:off x="371475" y="302783"/>
              <a:ext cx="11449050" cy="6210300"/>
            </a:xfrm>
            <a:prstGeom prst="roundRect">
              <a:avLst>
                <a:gd name="adj" fmla="val 12679"/>
              </a:avLst>
            </a:prstGeom>
            <a:gradFill flip="none" rotWithShape="1">
              <a:gsLst>
                <a:gs pos="100000">
                  <a:srgbClr val="F68A97">
                    <a:alpha val="89020"/>
                  </a:srgbClr>
                </a:gs>
                <a:gs pos="0">
                  <a:srgbClr val="F69389">
                    <a:alpha val="61176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  <p:grpSp>
        <p:nvGrpSpPr>
          <p:cNvPr id="2054" name="组合 8"/>
          <p:cNvGrpSpPr/>
          <p:nvPr>
            <p:custDataLst>
              <p:tags r:id="rId7"/>
            </p:custDataLst>
          </p:nvPr>
        </p:nvGrpSpPr>
        <p:grpSpPr>
          <a:xfrm>
            <a:off x="817563" y="498475"/>
            <a:ext cx="3495675" cy="908050"/>
            <a:chOff x="283759" y="155966"/>
            <a:chExt cx="3495761" cy="907398"/>
          </a:xfrm>
        </p:grpSpPr>
        <p:sp>
          <p:nvSpPr>
            <p:cNvPr id="2055" name="椭圆 9"/>
            <p:cNvSpPr/>
            <p:nvPr>
              <p:custDataLst>
                <p:tags r:id="rId8"/>
              </p:custDataLst>
            </p:nvPr>
          </p:nvSpPr>
          <p:spPr>
            <a:xfrm rot="19980000">
              <a:off x="283759" y="155966"/>
              <a:ext cx="907398" cy="907398"/>
            </a:xfrm>
            <a:prstGeom prst="ellipse">
              <a:avLst/>
            </a:prstGeom>
            <a:gradFill flip="none" rotWithShape="1">
              <a:gsLst>
                <a:gs pos="0">
                  <a:srgbClr val="FD9448"/>
                </a:gs>
                <a:gs pos="100000">
                  <a:srgbClr val="FFEADA">
                    <a:alpha val="0"/>
                  </a:srgbClr>
                </a:gs>
              </a:gsLst>
              <a:lin ang="2700000" scaled="1"/>
              <a:tileRect l="-100000" t="-100000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2056" name="文本框 10"/>
            <p:cNvSpPr/>
            <p:nvPr>
              <p:custDataLst>
                <p:tags r:id="rId9"/>
              </p:custDataLst>
            </p:nvPr>
          </p:nvSpPr>
          <p:spPr>
            <a:xfrm>
              <a:off x="737459" y="479873"/>
              <a:ext cx="3042061" cy="52322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l"/>
              <a:r>
                <a:rPr lang="zh-CN" altLang="en-US" sz="2800">
                  <a:solidFill>
                    <a:schemeClr val="bg1"/>
                  </a:solidFill>
                  <a:effectLst/>
                  <a:latin typeface="思源黑体 CN Bold"/>
                  <a:ea typeface="思源黑体 CN Bold"/>
                </a:rPr>
                <a:t>单击添加您的标题</a:t>
              </a:r>
              <a:endParaRPr lang="en-US" altLang="zh-CN" sz="2800">
                <a:solidFill>
                  <a:schemeClr val="bg1"/>
                </a:solidFill>
                <a:effectLst/>
                <a:latin typeface="思源黑体 CN Bold"/>
                <a:ea typeface="思源黑体 CN Bold"/>
              </a:endParaRPr>
            </a:p>
          </p:txBody>
        </p:sp>
        <p:sp>
          <p:nvSpPr>
            <p:cNvPr id="2057" name="文本框 11"/>
            <p:cNvSpPr/>
            <p:nvPr>
              <p:custDataLst>
                <p:tags r:id="rId10"/>
              </p:custDataLst>
            </p:nvPr>
          </p:nvSpPr>
          <p:spPr>
            <a:xfrm>
              <a:off x="1301339" y="263635"/>
              <a:ext cx="2432461" cy="276999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r"/>
              <a:r>
                <a:rPr lang="en-US" altLang="zh-CN" sz="1200">
                  <a:solidFill>
                    <a:schemeClr val="bg1"/>
                  </a:solidFill>
                  <a:effectLst/>
                  <a:latin typeface="思源黑体 CN Normal"/>
                  <a:ea typeface="思源黑体 CN Normal"/>
                </a:rPr>
                <a:t>CLICK ADD YOUR TITLE</a:t>
              </a:r>
              <a:endParaRPr lang="en-US" altLang="zh-CN" sz="1200">
                <a:solidFill>
                  <a:schemeClr val="bg1"/>
                </a:solidFill>
                <a:effectLst/>
                <a:latin typeface="思源黑体 CN Normal"/>
                <a:ea typeface="思源黑体 CN Normal"/>
              </a:endParaRPr>
            </a:p>
          </p:txBody>
        </p:sp>
      </p:grpSp>
    </p:spTree>
  </p:cSld>
  <p:clrMapOvr>
    <a:masterClrMapping/>
  </p:clrMapOvr>
  <p:transition spd="slow" advTm="3000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0" lang="zh-CN" altLang="en-US" sz="16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14:gallery dir="l"/>
      </p:transition>
    </mc:Choice>
    <mc:Fallback>
      <p:transition spd="slow" advTm="3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0" lang="zh-CN" altLang="en-US" sz="16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14:gallery dir="l"/>
      </p:transition>
    </mc:Choice>
    <mc:Fallback>
      <p:transition spd="slow" advTm="300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77.xml" /><Relationship Id="rId14" Type="http://schemas.openxmlformats.org/officeDocument/2006/relationships/tags" Target="../tags/tag78.xml" /><Relationship Id="rId15" Type="http://schemas.openxmlformats.org/officeDocument/2006/relationships/tags" Target="../tags/tag79.xml" /><Relationship Id="rId16" Type="http://schemas.openxmlformats.org/officeDocument/2006/relationships/tags" Target="../tags/tag80.xml" /><Relationship Id="rId17" Type="http://schemas.openxmlformats.org/officeDocument/2006/relationships/tags" Target="../tags/tag81.xml" /><Relationship Id="rId18" Type="http://schemas.openxmlformats.org/officeDocument/2006/relationships/tags" Target="../tags/tag82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150.xml" /><Relationship Id="rId13" Type="http://schemas.openxmlformats.org/officeDocument/2006/relationships/tags" Target="../tags/tag151.xml" /><Relationship Id="rId14" Type="http://schemas.openxmlformats.org/officeDocument/2006/relationships/tags" Target="../tags/tag152.xml" /><Relationship Id="rId15" Type="http://schemas.openxmlformats.org/officeDocument/2006/relationships/tags" Target="../tags/tag153.xml" /><Relationship Id="rId16" Type="http://schemas.openxmlformats.org/officeDocument/2006/relationships/tags" Target="../tags/tag154.xml" /><Relationship Id="rId17" Type="http://schemas.openxmlformats.org/officeDocument/2006/relationships/tags" Target="../tags/tag155.xml" /><Relationship Id="rId18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3"/>
          </p:custDataLst>
        </p:nvPr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algn="l" defTabSz="914400" rtl="0" eaLnBrk="1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400">
                <a:solidFill>
                  <a:schemeClr val="tx1"/>
                </a:solidFill>
                <a:latin typeface="Arial"/>
                <a:ea typeface="思源黑体 CN Bold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228600" indent="-228600" algn="l" defTabSz="914400" rtl="0" ea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zh-CN" altLang="en-US" sz="2800">
                <a:solidFill>
                  <a:schemeClr val="tx1"/>
                </a:solidFill>
                <a:latin typeface="Arial"/>
                <a:ea typeface="思源黑体 CN Normal"/>
              </a:defRPr>
            </a:lvl1pPr>
            <a:lvl2pPr marL="6858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2400">
                <a:solidFill>
                  <a:schemeClr val="tx1"/>
                </a:solidFill>
                <a:latin typeface="Arial"/>
                <a:ea typeface="思源黑体 CN Normal"/>
              </a:defRPr>
            </a:lvl2pPr>
            <a:lvl3pPr marL="11430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2000">
                <a:solidFill>
                  <a:schemeClr val="tx1"/>
                </a:solidFill>
                <a:latin typeface="Arial"/>
                <a:ea typeface="思源黑体 CN Normal"/>
              </a:defRPr>
            </a:lvl3pPr>
            <a:lvl4pPr marL="16002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1800">
                <a:solidFill>
                  <a:schemeClr val="tx1"/>
                </a:solidFill>
                <a:latin typeface="Arial"/>
                <a:ea typeface="思源黑体 CN Normal"/>
              </a:defRPr>
            </a:lvl4pPr>
            <a:lvl5pPr marL="2057400" indent="-228600" algn="l" defTabSz="914400" rtl="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zh-CN" altLang="en-US" sz="1800">
                <a:solidFill>
                  <a:schemeClr val="tx1"/>
                </a:solidFill>
                <a:latin typeface="Arial"/>
                <a:ea typeface="思源黑体 CN Normal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二级</a:t>
            </a:r>
          </a:p>
          <a:p>
            <a:pPr lvl="2"/>
            <a:r>
              <a:t>三级</a:t>
            </a:r>
          </a:p>
          <a:p>
            <a:pPr lvl="3"/>
            <a:r>
              <a:t>四级</a:t>
            </a:r>
          </a:p>
          <a:p>
            <a:pPr lvl="4"/>
            <a:r>
              <a:t>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/>
            <a:fld id="{D52919F8-4596-4A25-8043-DBE435896339}" type="datetime1">
              <a:rPr lang="zh-CN" altLang="en-US" sz="1200"/>
              <a:t/>
            </a:fld>
            <a:endParaRPr lang="zh-CN" altLang="en-US" sz="120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 sz="120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CB4AF2-41F1-4F13-8488-B96444865158}" type="slidenum">
              <a:rPr kumimoji="0" lang="zh-CN" alt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/>
            </a:fld>
            <a:endParaRPr kumimoji="0" lang="zh-CN" altLang="en-US" sz="12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3000"/>
  <p:timing/>
  <p:txStyles>
    <p:titleStyle>
      <a:lvl1pPr algn="l" defTabSz="914400" rtl="0" eaLnBrk="1" hangingPunct="1">
        <a:lnSpc>
          <a:spcPct val="90000"/>
        </a:lnSpc>
        <a:spcBef>
          <a:spcPct val="0"/>
        </a:spcBef>
        <a:buNone/>
        <a:defRPr sz="4400">
          <a:solidFill>
            <a:schemeClr val="tx1"/>
          </a:solidFill>
          <a:latin typeface="Arial"/>
          <a:ea typeface="思源黑体 CN Bold"/>
        </a:defRPr>
      </a:lvl1pPr>
    </p:titleStyle>
    <p:bodyStyle>
      <a:lvl1pPr marL="228600" indent="-228600" algn="l" defTabSz="914400" rtl="0" eaLnBrk="1" hangingPunct="1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"/>
          <a:ea typeface="思源黑体 CN Normal"/>
        </a:defRPr>
      </a:lvl1pPr>
      <a:lvl2pPr marL="6858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"/>
          <a:ea typeface="思源黑体 CN Normal"/>
        </a:defRPr>
      </a:lvl2pPr>
      <a:lvl3pPr marL="11430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"/>
          <a:ea typeface="思源黑体 CN Normal"/>
        </a:defRPr>
      </a:lvl3pPr>
      <a:lvl4pPr marL="16002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思源黑体 CN Normal"/>
        </a:defRPr>
      </a:lvl4pPr>
      <a:lvl5pPr marL="2057400" indent="-228600" algn="l" defTabSz="914400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思源黑体 CN Normal"/>
        </a:defRPr>
      </a:lvl5pPr>
    </p:bodyStyle>
    <p:otherStyle>
      <a:lvl1pPr marL="0" indent="0" algn="l" defTabSz="914400" rtl="0" eaLnBrk="1" hangingPunct="1">
        <a:buNone/>
        <a:defRPr sz="1800">
          <a:solidFill>
            <a:schemeClr val="tx1"/>
          </a:solidFill>
          <a:latin typeface="Arial"/>
          <a:ea typeface="思源黑体 CN Normal"/>
        </a:defRPr>
      </a:lvl1pPr>
      <a:lvl2pPr marL="457200" indent="0" algn="l" defTabSz="914400" rtl="0" eaLnBrk="1" hangingPunct="1">
        <a:buNone/>
        <a:defRPr sz="1800">
          <a:solidFill>
            <a:schemeClr val="tx1"/>
          </a:solidFill>
          <a:latin typeface="Arial"/>
          <a:ea typeface="思源黑体 CN Normal"/>
        </a:defRPr>
      </a:lvl2pPr>
      <a:lvl3pPr marL="914400" indent="0" algn="l" defTabSz="914400" rtl="0" eaLnBrk="1" hangingPunct="1">
        <a:buNone/>
        <a:defRPr sz="1800">
          <a:solidFill>
            <a:schemeClr val="tx1"/>
          </a:solidFill>
          <a:latin typeface="Arial"/>
          <a:ea typeface="思源黑体 CN Normal"/>
        </a:defRPr>
      </a:lvl3pPr>
      <a:lvl4pPr marL="1371600" indent="0" algn="l" defTabSz="914400" rtl="0" eaLnBrk="1" hangingPunct="1">
        <a:buNone/>
        <a:defRPr sz="1800">
          <a:solidFill>
            <a:schemeClr val="tx1"/>
          </a:solidFill>
          <a:latin typeface="Arial"/>
          <a:ea typeface="思源黑体 CN Normal"/>
        </a:defRPr>
      </a:lvl4pPr>
      <a:lvl5pPr marL="1828800" indent="0" algn="l" defTabSz="914400" rtl="0" eaLnBrk="1" hangingPunct="1">
        <a:buNone/>
        <a:defRPr sz="1800">
          <a:solidFill>
            <a:schemeClr val="tx1"/>
          </a:solidFill>
          <a:latin typeface="Arial"/>
          <a:ea typeface="思源黑体 CN Normal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16"/>
            </p:custDataLst>
          </p:nvPr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.png" /><Relationship Id="rId11" Type="http://schemas.openxmlformats.org/officeDocument/2006/relationships/tags" Target="../tags/tag169.xml" /><Relationship Id="rId12" Type="http://schemas.openxmlformats.org/officeDocument/2006/relationships/image" Target="../media/image4.png" /><Relationship Id="rId13" Type="http://schemas.openxmlformats.org/officeDocument/2006/relationships/tags" Target="../tags/tag170.xml" /><Relationship Id="rId14" Type="http://schemas.openxmlformats.org/officeDocument/2006/relationships/tags" Target="../tags/tag171.xml" /><Relationship Id="rId15" Type="http://schemas.openxmlformats.org/officeDocument/2006/relationships/tags" Target="../tags/tag172.xml" /><Relationship Id="rId16" Type="http://schemas.openxmlformats.org/officeDocument/2006/relationships/tags" Target="../tags/tag173.xml" /><Relationship Id="rId17" Type="http://schemas.openxmlformats.org/officeDocument/2006/relationships/tags" Target="../tags/tag174.xml" /><Relationship Id="rId18" Type="http://schemas.openxmlformats.org/officeDocument/2006/relationships/tags" Target="../tags/tag175.xml" /><Relationship Id="rId19" Type="http://schemas.openxmlformats.org/officeDocument/2006/relationships/tags" Target="../tags/tag176.xml" /><Relationship Id="rId2" Type="http://schemas.openxmlformats.org/officeDocument/2006/relationships/tags" Target="../tags/tag163.xml" /><Relationship Id="rId20" Type="http://schemas.openxmlformats.org/officeDocument/2006/relationships/tags" Target="../tags/tag177.xml" /><Relationship Id="rId21" Type="http://schemas.openxmlformats.org/officeDocument/2006/relationships/tags" Target="../tags/tag178.xml" /><Relationship Id="rId22" Type="http://schemas.openxmlformats.org/officeDocument/2006/relationships/tags" Target="../tags/tag179.xml" /><Relationship Id="rId23" Type="http://schemas.openxmlformats.org/officeDocument/2006/relationships/tags" Target="../tags/tag180.xml" /><Relationship Id="rId24" Type="http://schemas.openxmlformats.org/officeDocument/2006/relationships/tags" Target="../tags/tag181.xml" /><Relationship Id="rId25" Type="http://schemas.openxmlformats.org/officeDocument/2006/relationships/tags" Target="../tags/tag182.xml" /><Relationship Id="rId26" Type="http://schemas.openxmlformats.org/officeDocument/2006/relationships/tags" Target="../tags/tag183.xml" /><Relationship Id="rId27" Type="http://schemas.openxmlformats.org/officeDocument/2006/relationships/tags" Target="../tags/tag184.xml" /><Relationship Id="rId28" Type="http://schemas.openxmlformats.org/officeDocument/2006/relationships/tags" Target="../tags/tag185.xml" /><Relationship Id="rId29" Type="http://schemas.openxmlformats.org/officeDocument/2006/relationships/tags" Target="../tags/tag186.xml" /><Relationship Id="rId3" Type="http://schemas.openxmlformats.org/officeDocument/2006/relationships/image" Target="../media/image1.jpeg" /><Relationship Id="rId30" Type="http://schemas.openxmlformats.org/officeDocument/2006/relationships/tags" Target="../tags/tag187.xml" /><Relationship Id="rId31" Type="http://schemas.openxmlformats.org/officeDocument/2006/relationships/tags" Target="../tags/tag188.xml" /><Relationship Id="rId32" Type="http://schemas.openxmlformats.org/officeDocument/2006/relationships/image" Target="../media/image5.png" /><Relationship Id="rId33" Type="http://schemas.openxmlformats.org/officeDocument/2006/relationships/tags" Target="../tags/tag189.xml" /><Relationship Id="rId34" Type="http://schemas.openxmlformats.org/officeDocument/2006/relationships/audio" Target="NULL" /><Relationship Id="rId4" Type="http://schemas.openxmlformats.org/officeDocument/2006/relationships/tags" Target="../tags/tag164.xml" /><Relationship Id="rId5" Type="http://schemas.openxmlformats.org/officeDocument/2006/relationships/tags" Target="../tags/tag165.xml" /><Relationship Id="rId6" Type="http://schemas.openxmlformats.org/officeDocument/2006/relationships/tags" Target="../tags/tag166.xml" /><Relationship Id="rId7" Type="http://schemas.openxmlformats.org/officeDocument/2006/relationships/tags" Target="../tags/tag167.xml" /><Relationship Id="rId8" Type="http://schemas.openxmlformats.org/officeDocument/2006/relationships/image" Target="../media/image2.png" /><Relationship Id="rId9" Type="http://schemas.openxmlformats.org/officeDocument/2006/relationships/tags" Target="../tags/tag16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49.xml" /><Relationship Id="rId11" Type="http://schemas.openxmlformats.org/officeDocument/2006/relationships/tags" Target="../tags/tag350.xml" /><Relationship Id="rId12" Type="http://schemas.openxmlformats.org/officeDocument/2006/relationships/tags" Target="../tags/tag351.xml" /><Relationship Id="rId13" Type="http://schemas.openxmlformats.org/officeDocument/2006/relationships/tags" Target="../tags/tag352.xml" /><Relationship Id="rId14" Type="http://schemas.openxmlformats.org/officeDocument/2006/relationships/tags" Target="../tags/tag353.xml" /><Relationship Id="rId15" Type="http://schemas.openxmlformats.org/officeDocument/2006/relationships/tags" Target="../tags/tag354.xml" /><Relationship Id="rId16" Type="http://schemas.openxmlformats.org/officeDocument/2006/relationships/tags" Target="../tags/tag355.xml" /><Relationship Id="rId17" Type="http://schemas.openxmlformats.org/officeDocument/2006/relationships/tags" Target="../tags/tag356.xml" /><Relationship Id="rId18" Type="http://schemas.openxmlformats.org/officeDocument/2006/relationships/tags" Target="../tags/tag357.xml" /><Relationship Id="rId19" Type="http://schemas.openxmlformats.org/officeDocument/2006/relationships/tags" Target="../tags/tag358.xml" /><Relationship Id="rId2" Type="http://schemas.openxmlformats.org/officeDocument/2006/relationships/tags" Target="../tags/tag341.xml" /><Relationship Id="rId3" Type="http://schemas.openxmlformats.org/officeDocument/2006/relationships/tags" Target="../tags/tag342.xml" /><Relationship Id="rId4" Type="http://schemas.openxmlformats.org/officeDocument/2006/relationships/tags" Target="../tags/tag343.xml" /><Relationship Id="rId5" Type="http://schemas.openxmlformats.org/officeDocument/2006/relationships/tags" Target="../tags/tag344.xml" /><Relationship Id="rId6" Type="http://schemas.openxmlformats.org/officeDocument/2006/relationships/tags" Target="../tags/tag345.xml" /><Relationship Id="rId7" Type="http://schemas.openxmlformats.org/officeDocument/2006/relationships/tags" Target="../tags/tag346.xml" /><Relationship Id="rId8" Type="http://schemas.openxmlformats.org/officeDocument/2006/relationships/tags" Target="../tags/tag347.xml" /><Relationship Id="rId9" Type="http://schemas.openxmlformats.org/officeDocument/2006/relationships/tags" Target="../tags/tag34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67.xml" /><Relationship Id="rId11" Type="http://schemas.openxmlformats.org/officeDocument/2006/relationships/tags" Target="../tags/tag368.xml" /><Relationship Id="rId12" Type="http://schemas.openxmlformats.org/officeDocument/2006/relationships/tags" Target="../tags/tag369.xml" /><Relationship Id="rId13" Type="http://schemas.openxmlformats.org/officeDocument/2006/relationships/tags" Target="../tags/tag370.xml" /><Relationship Id="rId14" Type="http://schemas.openxmlformats.org/officeDocument/2006/relationships/tags" Target="../tags/tag371.xml" /><Relationship Id="rId15" Type="http://schemas.openxmlformats.org/officeDocument/2006/relationships/tags" Target="../tags/tag372.xml" /><Relationship Id="rId16" Type="http://schemas.openxmlformats.org/officeDocument/2006/relationships/tags" Target="../tags/tag373.xml" /><Relationship Id="rId17" Type="http://schemas.openxmlformats.org/officeDocument/2006/relationships/tags" Target="../tags/tag374.xml" /><Relationship Id="rId18" Type="http://schemas.openxmlformats.org/officeDocument/2006/relationships/tags" Target="../tags/tag375.xml" /><Relationship Id="rId19" Type="http://schemas.openxmlformats.org/officeDocument/2006/relationships/tags" Target="../tags/tag376.xml" /><Relationship Id="rId2" Type="http://schemas.openxmlformats.org/officeDocument/2006/relationships/tags" Target="../tags/tag359.xml" /><Relationship Id="rId20" Type="http://schemas.openxmlformats.org/officeDocument/2006/relationships/tags" Target="../tags/tag377.xml" /><Relationship Id="rId21" Type="http://schemas.openxmlformats.org/officeDocument/2006/relationships/tags" Target="../tags/tag378.xml" /><Relationship Id="rId22" Type="http://schemas.openxmlformats.org/officeDocument/2006/relationships/tags" Target="../tags/tag379.xml" /><Relationship Id="rId23" Type="http://schemas.openxmlformats.org/officeDocument/2006/relationships/tags" Target="../tags/tag380.xml" /><Relationship Id="rId24" Type="http://schemas.openxmlformats.org/officeDocument/2006/relationships/tags" Target="../tags/tag381.xml" /><Relationship Id="rId25" Type="http://schemas.openxmlformats.org/officeDocument/2006/relationships/tags" Target="../tags/tag382.xml" /><Relationship Id="rId26" Type="http://schemas.openxmlformats.org/officeDocument/2006/relationships/tags" Target="../tags/tag383.xml" /><Relationship Id="rId27" Type="http://schemas.openxmlformats.org/officeDocument/2006/relationships/tags" Target="../tags/tag384.xml" /><Relationship Id="rId28" Type="http://schemas.openxmlformats.org/officeDocument/2006/relationships/image" Target="../media/image9.png" /><Relationship Id="rId29" Type="http://schemas.openxmlformats.org/officeDocument/2006/relationships/tags" Target="../tags/tag385.xml" /><Relationship Id="rId3" Type="http://schemas.openxmlformats.org/officeDocument/2006/relationships/tags" Target="../tags/tag360.xml" /><Relationship Id="rId4" Type="http://schemas.openxmlformats.org/officeDocument/2006/relationships/tags" Target="../tags/tag361.xml" /><Relationship Id="rId5" Type="http://schemas.openxmlformats.org/officeDocument/2006/relationships/tags" Target="../tags/tag362.xml" /><Relationship Id="rId6" Type="http://schemas.openxmlformats.org/officeDocument/2006/relationships/tags" Target="../tags/tag363.xml" /><Relationship Id="rId7" Type="http://schemas.openxmlformats.org/officeDocument/2006/relationships/tags" Target="../tags/tag364.xml" /><Relationship Id="rId8" Type="http://schemas.openxmlformats.org/officeDocument/2006/relationships/tags" Target="../tags/tag365.xml" /><Relationship Id="rId9" Type="http://schemas.openxmlformats.org/officeDocument/2006/relationships/tags" Target="../tags/tag36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94.xml" /><Relationship Id="rId11" Type="http://schemas.openxmlformats.org/officeDocument/2006/relationships/tags" Target="../tags/tag395.xml" /><Relationship Id="rId12" Type="http://schemas.openxmlformats.org/officeDocument/2006/relationships/tags" Target="../tags/tag396.xml" /><Relationship Id="rId13" Type="http://schemas.openxmlformats.org/officeDocument/2006/relationships/tags" Target="../tags/tag397.xml" /><Relationship Id="rId14" Type="http://schemas.openxmlformats.org/officeDocument/2006/relationships/tags" Target="../tags/tag398.xml" /><Relationship Id="rId15" Type="http://schemas.openxmlformats.org/officeDocument/2006/relationships/tags" Target="../tags/tag399.xml" /><Relationship Id="rId16" Type="http://schemas.openxmlformats.org/officeDocument/2006/relationships/tags" Target="../tags/tag400.xml" /><Relationship Id="rId17" Type="http://schemas.openxmlformats.org/officeDocument/2006/relationships/tags" Target="../tags/tag401.xml" /><Relationship Id="rId18" Type="http://schemas.openxmlformats.org/officeDocument/2006/relationships/tags" Target="../tags/tag402.xml" /><Relationship Id="rId19" Type="http://schemas.openxmlformats.org/officeDocument/2006/relationships/tags" Target="../tags/tag403.xml" /><Relationship Id="rId2" Type="http://schemas.openxmlformats.org/officeDocument/2006/relationships/tags" Target="../tags/tag386.xml" /><Relationship Id="rId20" Type="http://schemas.openxmlformats.org/officeDocument/2006/relationships/tags" Target="../tags/tag404.xml" /><Relationship Id="rId21" Type="http://schemas.openxmlformats.org/officeDocument/2006/relationships/image" Target="../media/image10.png" /><Relationship Id="rId22" Type="http://schemas.openxmlformats.org/officeDocument/2006/relationships/tags" Target="../tags/tag405.xml" /><Relationship Id="rId23" Type="http://schemas.openxmlformats.org/officeDocument/2006/relationships/tags" Target="../tags/tag406.xml" /><Relationship Id="rId24" Type="http://schemas.openxmlformats.org/officeDocument/2006/relationships/tags" Target="../tags/tag407.xml" /><Relationship Id="rId25" Type="http://schemas.openxmlformats.org/officeDocument/2006/relationships/image" Target="../media/image11.png" /><Relationship Id="rId26" Type="http://schemas.openxmlformats.org/officeDocument/2006/relationships/tags" Target="../tags/tag408.xml" /><Relationship Id="rId27" Type="http://schemas.openxmlformats.org/officeDocument/2006/relationships/tags" Target="../tags/tag409.xml" /><Relationship Id="rId28" Type="http://schemas.openxmlformats.org/officeDocument/2006/relationships/tags" Target="../tags/tag410.xml" /><Relationship Id="rId29" Type="http://schemas.openxmlformats.org/officeDocument/2006/relationships/image" Target="../media/image12.png" /><Relationship Id="rId3" Type="http://schemas.openxmlformats.org/officeDocument/2006/relationships/tags" Target="../tags/tag387.xml" /><Relationship Id="rId30" Type="http://schemas.openxmlformats.org/officeDocument/2006/relationships/tags" Target="../tags/tag411.xml" /><Relationship Id="rId31" Type="http://schemas.openxmlformats.org/officeDocument/2006/relationships/tags" Target="../tags/tag412.xml" /><Relationship Id="rId32" Type="http://schemas.openxmlformats.org/officeDocument/2006/relationships/tags" Target="../tags/tag413.xml" /><Relationship Id="rId33" Type="http://schemas.openxmlformats.org/officeDocument/2006/relationships/image" Target="../media/image13.png" /><Relationship Id="rId34" Type="http://schemas.openxmlformats.org/officeDocument/2006/relationships/tags" Target="../tags/tag414.xml" /><Relationship Id="rId4" Type="http://schemas.openxmlformats.org/officeDocument/2006/relationships/tags" Target="../tags/tag388.xml" /><Relationship Id="rId5" Type="http://schemas.openxmlformats.org/officeDocument/2006/relationships/tags" Target="../tags/tag389.xml" /><Relationship Id="rId6" Type="http://schemas.openxmlformats.org/officeDocument/2006/relationships/tags" Target="../tags/tag390.xml" /><Relationship Id="rId7" Type="http://schemas.openxmlformats.org/officeDocument/2006/relationships/tags" Target="../tags/tag391.xml" /><Relationship Id="rId8" Type="http://schemas.openxmlformats.org/officeDocument/2006/relationships/tags" Target="../tags/tag392.xml" /><Relationship Id="rId9" Type="http://schemas.openxmlformats.org/officeDocument/2006/relationships/tags" Target="../tags/tag39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3.xml" /><Relationship Id="rId11" Type="http://schemas.openxmlformats.org/officeDocument/2006/relationships/tags" Target="../tags/tag424.xml" /><Relationship Id="rId12" Type="http://schemas.openxmlformats.org/officeDocument/2006/relationships/tags" Target="../tags/tag425.xml" /><Relationship Id="rId2" Type="http://schemas.openxmlformats.org/officeDocument/2006/relationships/tags" Target="../tags/tag415.xml" /><Relationship Id="rId3" Type="http://schemas.openxmlformats.org/officeDocument/2006/relationships/tags" Target="../tags/tag416.xml" /><Relationship Id="rId4" Type="http://schemas.openxmlformats.org/officeDocument/2006/relationships/tags" Target="../tags/tag417.xml" /><Relationship Id="rId5" Type="http://schemas.openxmlformats.org/officeDocument/2006/relationships/tags" Target="../tags/tag418.xml" /><Relationship Id="rId6" Type="http://schemas.openxmlformats.org/officeDocument/2006/relationships/tags" Target="../tags/tag419.xml" /><Relationship Id="rId7" Type="http://schemas.openxmlformats.org/officeDocument/2006/relationships/tags" Target="../tags/tag420.xml" /><Relationship Id="rId8" Type="http://schemas.openxmlformats.org/officeDocument/2006/relationships/tags" Target="../tags/tag421.xml" /><Relationship Id="rId9" Type="http://schemas.openxmlformats.org/officeDocument/2006/relationships/tags" Target="../tags/tag42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35.xml" /><Relationship Id="rId11" Type="http://schemas.openxmlformats.org/officeDocument/2006/relationships/tags" Target="../tags/tag436.xml" /><Relationship Id="rId12" Type="http://schemas.openxmlformats.org/officeDocument/2006/relationships/tags" Target="../tags/tag437.xml" /><Relationship Id="rId13" Type="http://schemas.openxmlformats.org/officeDocument/2006/relationships/tags" Target="../tags/tag438.xml" /><Relationship Id="rId14" Type="http://schemas.openxmlformats.org/officeDocument/2006/relationships/tags" Target="../tags/tag439.xml" /><Relationship Id="rId15" Type="http://schemas.openxmlformats.org/officeDocument/2006/relationships/tags" Target="../tags/tag440.xml" /><Relationship Id="rId16" Type="http://schemas.openxmlformats.org/officeDocument/2006/relationships/image" Target="../media/image3.png" /><Relationship Id="rId17" Type="http://schemas.openxmlformats.org/officeDocument/2006/relationships/tags" Target="../tags/tag441.xml" /><Relationship Id="rId18" Type="http://schemas.openxmlformats.org/officeDocument/2006/relationships/tags" Target="../tags/tag44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430.xml" /><Relationship Id="rId4" Type="http://schemas.openxmlformats.org/officeDocument/2006/relationships/image" Target="../media/image1.jpeg" /><Relationship Id="rId5" Type="http://schemas.openxmlformats.org/officeDocument/2006/relationships/tags" Target="../tags/tag431.xml" /><Relationship Id="rId6" Type="http://schemas.openxmlformats.org/officeDocument/2006/relationships/image" Target="../media/image2.png" /><Relationship Id="rId7" Type="http://schemas.openxmlformats.org/officeDocument/2006/relationships/tags" Target="../tags/tag432.xml" /><Relationship Id="rId8" Type="http://schemas.openxmlformats.org/officeDocument/2006/relationships/tags" Target="../tags/tag433.xml" /><Relationship Id="rId9" Type="http://schemas.openxmlformats.org/officeDocument/2006/relationships/tags" Target="../tags/tag43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51.xml" /><Relationship Id="rId11" Type="http://schemas.openxmlformats.org/officeDocument/2006/relationships/tags" Target="../tags/tag452.xml" /><Relationship Id="rId12" Type="http://schemas.openxmlformats.org/officeDocument/2006/relationships/tags" Target="../tags/tag453.xml" /><Relationship Id="rId13" Type="http://schemas.openxmlformats.org/officeDocument/2006/relationships/tags" Target="../tags/tag454.xml" /><Relationship Id="rId14" Type="http://schemas.openxmlformats.org/officeDocument/2006/relationships/tags" Target="../tags/tag455.xml" /><Relationship Id="rId15" Type="http://schemas.openxmlformats.org/officeDocument/2006/relationships/tags" Target="../tags/tag456.xml" /><Relationship Id="rId16" Type="http://schemas.openxmlformats.org/officeDocument/2006/relationships/tags" Target="../tags/tag457.xml" /><Relationship Id="rId2" Type="http://schemas.openxmlformats.org/officeDocument/2006/relationships/tags" Target="../tags/tag443.xml" /><Relationship Id="rId3" Type="http://schemas.openxmlformats.org/officeDocument/2006/relationships/tags" Target="../tags/tag444.xml" /><Relationship Id="rId4" Type="http://schemas.openxmlformats.org/officeDocument/2006/relationships/tags" Target="../tags/tag445.xml" /><Relationship Id="rId5" Type="http://schemas.openxmlformats.org/officeDocument/2006/relationships/tags" Target="../tags/tag446.xml" /><Relationship Id="rId6" Type="http://schemas.openxmlformats.org/officeDocument/2006/relationships/tags" Target="../tags/tag447.xml" /><Relationship Id="rId7" Type="http://schemas.openxmlformats.org/officeDocument/2006/relationships/tags" Target="../tags/tag448.xml" /><Relationship Id="rId8" Type="http://schemas.openxmlformats.org/officeDocument/2006/relationships/tags" Target="../tags/tag449.xml" /><Relationship Id="rId9" Type="http://schemas.openxmlformats.org/officeDocument/2006/relationships/tags" Target="../tags/tag45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69.xml" /><Relationship Id="rId11" Type="http://schemas.openxmlformats.org/officeDocument/2006/relationships/tags" Target="../tags/tag470.xml" /><Relationship Id="rId12" Type="http://schemas.openxmlformats.org/officeDocument/2006/relationships/tags" Target="../tags/tag471.xml" /><Relationship Id="rId13" Type="http://schemas.openxmlformats.org/officeDocument/2006/relationships/tags" Target="../tags/tag472.xml" /><Relationship Id="rId14" Type="http://schemas.openxmlformats.org/officeDocument/2006/relationships/tags" Target="../tags/tag473.xml" /><Relationship Id="rId15" Type="http://schemas.openxmlformats.org/officeDocument/2006/relationships/tags" Target="../tags/tag474.xml" /><Relationship Id="rId16" Type="http://schemas.openxmlformats.org/officeDocument/2006/relationships/tags" Target="../tags/tag475.xml" /><Relationship Id="rId17" Type="http://schemas.openxmlformats.org/officeDocument/2006/relationships/tags" Target="../tags/tag476.xml" /><Relationship Id="rId18" Type="http://schemas.openxmlformats.org/officeDocument/2006/relationships/tags" Target="../tags/tag477.xml" /><Relationship Id="rId19" Type="http://schemas.openxmlformats.org/officeDocument/2006/relationships/tags" Target="../tags/tag478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479.xml" /><Relationship Id="rId21" Type="http://schemas.openxmlformats.org/officeDocument/2006/relationships/tags" Target="../tags/tag480.xml" /><Relationship Id="rId22" Type="http://schemas.openxmlformats.org/officeDocument/2006/relationships/tags" Target="../tags/tag481.xml" /><Relationship Id="rId23" Type="http://schemas.openxmlformats.org/officeDocument/2006/relationships/tags" Target="../tags/tag482.xml" /><Relationship Id="rId24" Type="http://schemas.openxmlformats.org/officeDocument/2006/relationships/tags" Target="../tags/tag483.xml" /><Relationship Id="rId25" Type="http://schemas.openxmlformats.org/officeDocument/2006/relationships/tags" Target="../tags/tag484.xml" /><Relationship Id="rId26" Type="http://schemas.openxmlformats.org/officeDocument/2006/relationships/tags" Target="../tags/tag485.xml" /><Relationship Id="rId27" Type="http://schemas.openxmlformats.org/officeDocument/2006/relationships/tags" Target="../tags/tag486.xml" /><Relationship Id="rId28" Type="http://schemas.openxmlformats.org/officeDocument/2006/relationships/tags" Target="../tags/tag487.xml" /><Relationship Id="rId29" Type="http://schemas.openxmlformats.org/officeDocument/2006/relationships/tags" Target="../tags/tag488.xml" /><Relationship Id="rId3" Type="http://schemas.openxmlformats.org/officeDocument/2006/relationships/tags" Target="../tags/tag462.xml" /><Relationship Id="rId30" Type="http://schemas.openxmlformats.org/officeDocument/2006/relationships/tags" Target="../tags/tag489.xml" /><Relationship Id="rId31" Type="http://schemas.openxmlformats.org/officeDocument/2006/relationships/tags" Target="../tags/tag490.xml" /><Relationship Id="rId32" Type="http://schemas.openxmlformats.org/officeDocument/2006/relationships/tags" Target="../tags/tag491.xml" /><Relationship Id="rId33" Type="http://schemas.openxmlformats.org/officeDocument/2006/relationships/tags" Target="../tags/tag492.xml" /><Relationship Id="rId34" Type="http://schemas.openxmlformats.org/officeDocument/2006/relationships/tags" Target="../tags/tag493.xml" /><Relationship Id="rId35" Type="http://schemas.openxmlformats.org/officeDocument/2006/relationships/tags" Target="../tags/tag494.xml" /><Relationship Id="rId36" Type="http://schemas.openxmlformats.org/officeDocument/2006/relationships/tags" Target="../tags/tag495.xml" /><Relationship Id="rId37" Type="http://schemas.openxmlformats.org/officeDocument/2006/relationships/tags" Target="../tags/tag496.xml" /><Relationship Id="rId38" Type="http://schemas.openxmlformats.org/officeDocument/2006/relationships/tags" Target="../tags/tag497.xml" /><Relationship Id="rId39" Type="http://schemas.openxmlformats.org/officeDocument/2006/relationships/tags" Target="../tags/tag498.xml" /><Relationship Id="rId4" Type="http://schemas.openxmlformats.org/officeDocument/2006/relationships/tags" Target="../tags/tag463.xml" /><Relationship Id="rId40" Type="http://schemas.openxmlformats.org/officeDocument/2006/relationships/tags" Target="../tags/tag499.xml" /><Relationship Id="rId41" Type="http://schemas.openxmlformats.org/officeDocument/2006/relationships/tags" Target="../tags/tag500.xml" /><Relationship Id="rId42" Type="http://schemas.openxmlformats.org/officeDocument/2006/relationships/tags" Target="../tags/tag501.xml" /><Relationship Id="rId43" Type="http://schemas.openxmlformats.org/officeDocument/2006/relationships/tags" Target="../tags/tag502.xml" /><Relationship Id="rId44" Type="http://schemas.openxmlformats.org/officeDocument/2006/relationships/image" Target="../media/image14.png" /><Relationship Id="rId45" Type="http://schemas.openxmlformats.org/officeDocument/2006/relationships/tags" Target="../tags/tag503.xml" /><Relationship Id="rId5" Type="http://schemas.openxmlformats.org/officeDocument/2006/relationships/tags" Target="../tags/tag464.xml" /><Relationship Id="rId6" Type="http://schemas.openxmlformats.org/officeDocument/2006/relationships/tags" Target="../tags/tag465.xml" /><Relationship Id="rId7" Type="http://schemas.openxmlformats.org/officeDocument/2006/relationships/tags" Target="../tags/tag466.xml" /><Relationship Id="rId8" Type="http://schemas.openxmlformats.org/officeDocument/2006/relationships/tags" Target="../tags/tag467.xml" /><Relationship Id="rId9" Type="http://schemas.openxmlformats.org/officeDocument/2006/relationships/tags" Target="../tags/tag46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12.xml" /><Relationship Id="rId11" Type="http://schemas.openxmlformats.org/officeDocument/2006/relationships/tags" Target="../tags/tag513.xml" /><Relationship Id="rId12" Type="http://schemas.openxmlformats.org/officeDocument/2006/relationships/tags" Target="../tags/tag514.xml" /><Relationship Id="rId13" Type="http://schemas.openxmlformats.org/officeDocument/2006/relationships/tags" Target="../tags/tag515.xml" /><Relationship Id="rId14" Type="http://schemas.openxmlformats.org/officeDocument/2006/relationships/tags" Target="../tags/tag516.xml" /><Relationship Id="rId15" Type="http://schemas.openxmlformats.org/officeDocument/2006/relationships/tags" Target="../tags/tag517.xml" /><Relationship Id="rId16" Type="http://schemas.openxmlformats.org/officeDocument/2006/relationships/tags" Target="../tags/tag518.xml" /><Relationship Id="rId17" Type="http://schemas.openxmlformats.org/officeDocument/2006/relationships/tags" Target="../tags/tag519.xml" /><Relationship Id="rId18" Type="http://schemas.openxmlformats.org/officeDocument/2006/relationships/tags" Target="../tags/tag520.xml" /><Relationship Id="rId2" Type="http://schemas.openxmlformats.org/officeDocument/2006/relationships/tags" Target="../tags/tag504.xml" /><Relationship Id="rId3" Type="http://schemas.openxmlformats.org/officeDocument/2006/relationships/tags" Target="../tags/tag505.xml" /><Relationship Id="rId4" Type="http://schemas.openxmlformats.org/officeDocument/2006/relationships/tags" Target="../tags/tag506.xml" /><Relationship Id="rId5" Type="http://schemas.openxmlformats.org/officeDocument/2006/relationships/tags" Target="../tags/tag507.xml" /><Relationship Id="rId6" Type="http://schemas.openxmlformats.org/officeDocument/2006/relationships/tags" Target="../tags/tag508.xml" /><Relationship Id="rId7" Type="http://schemas.openxmlformats.org/officeDocument/2006/relationships/tags" Target="../tags/tag509.xml" /><Relationship Id="rId8" Type="http://schemas.openxmlformats.org/officeDocument/2006/relationships/tags" Target="../tags/tag510.xml" /><Relationship Id="rId9" Type="http://schemas.openxmlformats.org/officeDocument/2006/relationships/tags" Target="../tags/tag51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29.xml" /><Relationship Id="rId11" Type="http://schemas.openxmlformats.org/officeDocument/2006/relationships/tags" Target="../tags/tag530.xml" /><Relationship Id="rId12" Type="http://schemas.openxmlformats.org/officeDocument/2006/relationships/tags" Target="../tags/tag531.xml" /><Relationship Id="rId13" Type="http://schemas.openxmlformats.org/officeDocument/2006/relationships/tags" Target="../tags/tag532.xml" /><Relationship Id="rId14" Type="http://schemas.openxmlformats.org/officeDocument/2006/relationships/tags" Target="../tags/tag533.xml" /><Relationship Id="rId15" Type="http://schemas.openxmlformats.org/officeDocument/2006/relationships/tags" Target="../tags/tag534.xml" /><Relationship Id="rId16" Type="http://schemas.openxmlformats.org/officeDocument/2006/relationships/tags" Target="../tags/tag535.xml" /><Relationship Id="rId17" Type="http://schemas.openxmlformats.org/officeDocument/2006/relationships/tags" Target="../tags/tag536.xml" /><Relationship Id="rId18" Type="http://schemas.openxmlformats.org/officeDocument/2006/relationships/tags" Target="../tags/tag537.xml" /><Relationship Id="rId2" Type="http://schemas.openxmlformats.org/officeDocument/2006/relationships/tags" Target="../tags/tag521.xml" /><Relationship Id="rId3" Type="http://schemas.openxmlformats.org/officeDocument/2006/relationships/tags" Target="../tags/tag522.xml" /><Relationship Id="rId4" Type="http://schemas.openxmlformats.org/officeDocument/2006/relationships/tags" Target="../tags/tag523.xml" /><Relationship Id="rId5" Type="http://schemas.openxmlformats.org/officeDocument/2006/relationships/tags" Target="../tags/tag524.xml" /><Relationship Id="rId6" Type="http://schemas.openxmlformats.org/officeDocument/2006/relationships/tags" Target="../tags/tag525.xml" /><Relationship Id="rId7" Type="http://schemas.openxmlformats.org/officeDocument/2006/relationships/tags" Target="../tags/tag526.xml" /><Relationship Id="rId8" Type="http://schemas.openxmlformats.org/officeDocument/2006/relationships/tags" Target="../tags/tag527.xml" /><Relationship Id="rId9" Type="http://schemas.openxmlformats.org/officeDocument/2006/relationships/tags" Target="../tags/tag52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47.xml" /><Relationship Id="rId11" Type="http://schemas.openxmlformats.org/officeDocument/2006/relationships/tags" Target="../tags/tag548.xml" /><Relationship Id="rId12" Type="http://schemas.openxmlformats.org/officeDocument/2006/relationships/tags" Target="../tags/tag549.xml" /><Relationship Id="rId13" Type="http://schemas.openxmlformats.org/officeDocument/2006/relationships/tags" Target="../tags/tag550.xml" /><Relationship Id="rId14" Type="http://schemas.openxmlformats.org/officeDocument/2006/relationships/tags" Target="../tags/tag551.xml" /><Relationship Id="rId15" Type="http://schemas.openxmlformats.org/officeDocument/2006/relationships/tags" Target="../tags/tag552.xml" /><Relationship Id="rId16" Type="http://schemas.openxmlformats.org/officeDocument/2006/relationships/image" Target="../media/image3.png" /><Relationship Id="rId17" Type="http://schemas.openxmlformats.org/officeDocument/2006/relationships/tags" Target="../tags/tag553.xml" /><Relationship Id="rId18" Type="http://schemas.openxmlformats.org/officeDocument/2006/relationships/tags" Target="../tags/tag554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542.xml" /><Relationship Id="rId4" Type="http://schemas.openxmlformats.org/officeDocument/2006/relationships/image" Target="../media/image1.jpeg" /><Relationship Id="rId5" Type="http://schemas.openxmlformats.org/officeDocument/2006/relationships/tags" Target="../tags/tag543.xml" /><Relationship Id="rId6" Type="http://schemas.openxmlformats.org/officeDocument/2006/relationships/image" Target="../media/image2.png" /><Relationship Id="rId7" Type="http://schemas.openxmlformats.org/officeDocument/2006/relationships/tags" Target="../tags/tag544.xml" /><Relationship Id="rId8" Type="http://schemas.openxmlformats.org/officeDocument/2006/relationships/tags" Target="../tags/tag545.xml" /><Relationship Id="rId9" Type="http://schemas.openxmlformats.org/officeDocument/2006/relationships/tags" Target="../tags/tag54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6.xml" /><Relationship Id="rId11" Type="http://schemas.openxmlformats.org/officeDocument/2006/relationships/tags" Target="../tags/tag197.xml" /><Relationship Id="rId12" Type="http://schemas.openxmlformats.org/officeDocument/2006/relationships/tags" Target="../tags/tag198.xml" /><Relationship Id="rId13" Type="http://schemas.openxmlformats.org/officeDocument/2006/relationships/tags" Target="../tags/tag199.xml" /><Relationship Id="rId14" Type="http://schemas.openxmlformats.org/officeDocument/2006/relationships/tags" Target="../tags/tag200.xml" /><Relationship Id="rId15" Type="http://schemas.openxmlformats.org/officeDocument/2006/relationships/tags" Target="../tags/tag201.xml" /><Relationship Id="rId16" Type="http://schemas.openxmlformats.org/officeDocument/2006/relationships/tags" Target="../tags/tag202.xml" /><Relationship Id="rId17" Type="http://schemas.openxmlformats.org/officeDocument/2006/relationships/tags" Target="../tags/tag203.xml" /><Relationship Id="rId18" Type="http://schemas.openxmlformats.org/officeDocument/2006/relationships/tags" Target="../tags/tag204.xml" /><Relationship Id="rId19" Type="http://schemas.openxmlformats.org/officeDocument/2006/relationships/tags" Target="../tags/tag205.xml" /><Relationship Id="rId2" Type="http://schemas.openxmlformats.org/officeDocument/2006/relationships/tags" Target="../tags/tag190.xml" /><Relationship Id="rId20" Type="http://schemas.openxmlformats.org/officeDocument/2006/relationships/tags" Target="../tags/tag206.xml" /><Relationship Id="rId21" Type="http://schemas.openxmlformats.org/officeDocument/2006/relationships/tags" Target="../tags/tag207.xml" /><Relationship Id="rId22" Type="http://schemas.openxmlformats.org/officeDocument/2006/relationships/tags" Target="../tags/tag208.xml" /><Relationship Id="rId23" Type="http://schemas.openxmlformats.org/officeDocument/2006/relationships/tags" Target="../tags/tag209.xml" /><Relationship Id="rId24" Type="http://schemas.openxmlformats.org/officeDocument/2006/relationships/tags" Target="../tags/tag210.xml" /><Relationship Id="rId25" Type="http://schemas.openxmlformats.org/officeDocument/2006/relationships/tags" Target="../tags/tag211.xml" /><Relationship Id="rId26" Type="http://schemas.openxmlformats.org/officeDocument/2006/relationships/tags" Target="../tags/tag212.xml" /><Relationship Id="rId27" Type="http://schemas.openxmlformats.org/officeDocument/2006/relationships/tags" Target="../tags/tag213.xml" /><Relationship Id="rId28" Type="http://schemas.openxmlformats.org/officeDocument/2006/relationships/tags" Target="../tags/tag214.xml" /><Relationship Id="rId29" Type="http://schemas.openxmlformats.org/officeDocument/2006/relationships/tags" Target="../tags/tag215.xml" /><Relationship Id="rId3" Type="http://schemas.openxmlformats.org/officeDocument/2006/relationships/image" Target="../media/image1.jpeg" /><Relationship Id="rId4" Type="http://schemas.openxmlformats.org/officeDocument/2006/relationships/tags" Target="../tags/tag191.xml" /><Relationship Id="rId5" Type="http://schemas.openxmlformats.org/officeDocument/2006/relationships/image" Target="../media/image2.png" /><Relationship Id="rId6" Type="http://schemas.openxmlformats.org/officeDocument/2006/relationships/tags" Target="../tags/tag192.xml" /><Relationship Id="rId7" Type="http://schemas.openxmlformats.org/officeDocument/2006/relationships/tags" Target="../tags/tag193.xml" /><Relationship Id="rId8" Type="http://schemas.openxmlformats.org/officeDocument/2006/relationships/tags" Target="../tags/tag194.xml" /><Relationship Id="rId9" Type="http://schemas.openxmlformats.org/officeDocument/2006/relationships/tags" Target="../tags/tag19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63.xml" /><Relationship Id="rId11" Type="http://schemas.openxmlformats.org/officeDocument/2006/relationships/tags" Target="../tags/tag564.xml" /><Relationship Id="rId12" Type="http://schemas.openxmlformats.org/officeDocument/2006/relationships/tags" Target="../tags/tag565.xml" /><Relationship Id="rId13" Type="http://schemas.openxmlformats.org/officeDocument/2006/relationships/tags" Target="../tags/tag566.xml" /><Relationship Id="rId14" Type="http://schemas.openxmlformats.org/officeDocument/2006/relationships/tags" Target="../tags/tag567.xml" /><Relationship Id="rId15" Type="http://schemas.openxmlformats.org/officeDocument/2006/relationships/tags" Target="../tags/tag568.xml" /><Relationship Id="rId16" Type="http://schemas.openxmlformats.org/officeDocument/2006/relationships/tags" Target="../tags/tag569.xml" /><Relationship Id="rId17" Type="http://schemas.openxmlformats.org/officeDocument/2006/relationships/tags" Target="../tags/tag570.xml" /><Relationship Id="rId18" Type="http://schemas.openxmlformats.org/officeDocument/2006/relationships/tags" Target="../tags/tag571.xml" /><Relationship Id="rId19" Type="http://schemas.openxmlformats.org/officeDocument/2006/relationships/tags" Target="../tags/tag572.xml" /><Relationship Id="rId2" Type="http://schemas.openxmlformats.org/officeDocument/2006/relationships/tags" Target="../tags/tag555.xml" /><Relationship Id="rId20" Type="http://schemas.openxmlformats.org/officeDocument/2006/relationships/tags" Target="../tags/tag573.xml" /><Relationship Id="rId21" Type="http://schemas.openxmlformats.org/officeDocument/2006/relationships/tags" Target="../tags/tag574.xml" /><Relationship Id="rId22" Type="http://schemas.openxmlformats.org/officeDocument/2006/relationships/tags" Target="../tags/tag575.xml" /><Relationship Id="rId23" Type="http://schemas.openxmlformats.org/officeDocument/2006/relationships/tags" Target="../tags/tag576.xml" /><Relationship Id="rId24" Type="http://schemas.openxmlformats.org/officeDocument/2006/relationships/tags" Target="../tags/tag577.xml" /><Relationship Id="rId25" Type="http://schemas.openxmlformats.org/officeDocument/2006/relationships/tags" Target="../tags/tag578.xml" /><Relationship Id="rId26" Type="http://schemas.openxmlformats.org/officeDocument/2006/relationships/tags" Target="../tags/tag579.xml" /><Relationship Id="rId27" Type="http://schemas.openxmlformats.org/officeDocument/2006/relationships/tags" Target="../tags/tag580.xml" /><Relationship Id="rId28" Type="http://schemas.openxmlformats.org/officeDocument/2006/relationships/tags" Target="../tags/tag581.xml" /><Relationship Id="rId29" Type="http://schemas.openxmlformats.org/officeDocument/2006/relationships/tags" Target="../tags/tag582.xml" /><Relationship Id="rId3" Type="http://schemas.openxmlformats.org/officeDocument/2006/relationships/tags" Target="../tags/tag556.xml" /><Relationship Id="rId30" Type="http://schemas.openxmlformats.org/officeDocument/2006/relationships/tags" Target="../tags/tag583.xml" /><Relationship Id="rId31" Type="http://schemas.openxmlformats.org/officeDocument/2006/relationships/tags" Target="../tags/tag584.xml" /><Relationship Id="rId32" Type="http://schemas.openxmlformats.org/officeDocument/2006/relationships/tags" Target="../tags/tag585.xml" /><Relationship Id="rId33" Type="http://schemas.openxmlformats.org/officeDocument/2006/relationships/tags" Target="../tags/tag586.xml" /><Relationship Id="rId34" Type="http://schemas.openxmlformats.org/officeDocument/2006/relationships/tags" Target="../tags/tag587.xml" /><Relationship Id="rId35" Type="http://schemas.openxmlformats.org/officeDocument/2006/relationships/tags" Target="../tags/tag588.xml" /><Relationship Id="rId36" Type="http://schemas.openxmlformats.org/officeDocument/2006/relationships/tags" Target="../tags/tag589.xml" /><Relationship Id="rId37" Type="http://schemas.openxmlformats.org/officeDocument/2006/relationships/tags" Target="../tags/tag590.xml" /><Relationship Id="rId38" Type="http://schemas.openxmlformats.org/officeDocument/2006/relationships/tags" Target="../tags/tag591.xml" /><Relationship Id="rId39" Type="http://schemas.openxmlformats.org/officeDocument/2006/relationships/tags" Target="../tags/tag592.xml" /><Relationship Id="rId4" Type="http://schemas.openxmlformats.org/officeDocument/2006/relationships/tags" Target="../tags/tag557.xml" /><Relationship Id="rId40" Type="http://schemas.openxmlformats.org/officeDocument/2006/relationships/tags" Target="../tags/tag593.xml" /><Relationship Id="rId41" Type="http://schemas.openxmlformats.org/officeDocument/2006/relationships/tags" Target="../tags/tag594.xml" /><Relationship Id="rId42" Type="http://schemas.openxmlformats.org/officeDocument/2006/relationships/tags" Target="../tags/tag595.xml" /><Relationship Id="rId43" Type="http://schemas.openxmlformats.org/officeDocument/2006/relationships/tags" Target="../tags/tag596.xml" /><Relationship Id="rId44" Type="http://schemas.openxmlformats.org/officeDocument/2006/relationships/tags" Target="../tags/tag597.xml" /><Relationship Id="rId45" Type="http://schemas.openxmlformats.org/officeDocument/2006/relationships/tags" Target="../tags/tag598.xml" /><Relationship Id="rId46" Type="http://schemas.openxmlformats.org/officeDocument/2006/relationships/tags" Target="../tags/tag599.xml" /><Relationship Id="rId47" Type="http://schemas.openxmlformats.org/officeDocument/2006/relationships/tags" Target="../tags/tag600.xml" /><Relationship Id="rId48" Type="http://schemas.openxmlformats.org/officeDocument/2006/relationships/tags" Target="../tags/tag601.xml" /><Relationship Id="rId5" Type="http://schemas.openxmlformats.org/officeDocument/2006/relationships/tags" Target="../tags/tag558.xml" /><Relationship Id="rId6" Type="http://schemas.openxmlformats.org/officeDocument/2006/relationships/tags" Target="../tags/tag559.xml" /><Relationship Id="rId7" Type="http://schemas.openxmlformats.org/officeDocument/2006/relationships/tags" Target="../tags/tag560.xml" /><Relationship Id="rId8" Type="http://schemas.openxmlformats.org/officeDocument/2006/relationships/tags" Target="../tags/tag561.xml" /><Relationship Id="rId9" Type="http://schemas.openxmlformats.org/officeDocument/2006/relationships/tags" Target="../tags/tag56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1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606.xml" /><Relationship Id="rId4" Type="http://schemas.openxmlformats.org/officeDocument/2006/relationships/tags" Target="../tags/tag607.xml" /><Relationship Id="rId5" Type="http://schemas.openxmlformats.org/officeDocument/2006/relationships/tags" Target="../tags/tag608.xml" /><Relationship Id="rId6" Type="http://schemas.openxmlformats.org/officeDocument/2006/relationships/tags" Target="../tags/tag609.xml" /><Relationship Id="rId7" Type="http://schemas.openxmlformats.org/officeDocument/2006/relationships/tags" Target="../tags/tag610.xml" /><Relationship Id="rId8" Type="http://schemas.openxmlformats.org/officeDocument/2006/relationships/tags" Target="../tags/tag611.xml" /><Relationship Id="rId9" Type="http://schemas.openxmlformats.org/officeDocument/2006/relationships/image" Target="../media/image1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7.jpeg" /><Relationship Id="rId11" Type="http://schemas.openxmlformats.org/officeDocument/2006/relationships/tags" Target="../tags/tag620.xml" /><Relationship Id="rId12" Type="http://schemas.openxmlformats.org/officeDocument/2006/relationships/tags" Target="../tags/tag621.xml" /><Relationship Id="rId13" Type="http://schemas.openxmlformats.org/officeDocument/2006/relationships/tags" Target="../tags/tag622.xml" /><Relationship Id="rId14" Type="http://schemas.openxmlformats.org/officeDocument/2006/relationships/tags" Target="../tags/tag623.xml" /><Relationship Id="rId15" Type="http://schemas.openxmlformats.org/officeDocument/2006/relationships/tags" Target="../tags/tag624.xml" /><Relationship Id="rId16" Type="http://schemas.openxmlformats.org/officeDocument/2006/relationships/tags" Target="../tags/tag625.xml" /><Relationship Id="rId2" Type="http://schemas.openxmlformats.org/officeDocument/2006/relationships/tags" Target="../tags/tag613.xml" /><Relationship Id="rId3" Type="http://schemas.openxmlformats.org/officeDocument/2006/relationships/tags" Target="../tags/tag614.xml" /><Relationship Id="rId4" Type="http://schemas.openxmlformats.org/officeDocument/2006/relationships/tags" Target="../tags/tag615.xml" /><Relationship Id="rId5" Type="http://schemas.openxmlformats.org/officeDocument/2006/relationships/tags" Target="../tags/tag616.xml" /><Relationship Id="rId6" Type="http://schemas.openxmlformats.org/officeDocument/2006/relationships/tags" Target="../tags/tag617.xml" /><Relationship Id="rId7" Type="http://schemas.openxmlformats.org/officeDocument/2006/relationships/image" Target="../media/image16.jpeg" /><Relationship Id="rId8" Type="http://schemas.openxmlformats.org/officeDocument/2006/relationships/tags" Target="../tags/tag618.xml" /><Relationship Id="rId9" Type="http://schemas.openxmlformats.org/officeDocument/2006/relationships/tags" Target="../tags/tag619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32.xml" /><Relationship Id="rId11" Type="http://schemas.openxmlformats.org/officeDocument/2006/relationships/tags" Target="../tags/tag633.xml" /><Relationship Id="rId12" Type="http://schemas.openxmlformats.org/officeDocument/2006/relationships/tags" Target="../tags/tag634.xml" /><Relationship Id="rId13" Type="http://schemas.openxmlformats.org/officeDocument/2006/relationships/tags" Target="../tags/tag635.xml" /><Relationship Id="rId14" Type="http://schemas.openxmlformats.org/officeDocument/2006/relationships/tags" Target="../tags/tag636.xml" /><Relationship Id="rId15" Type="http://schemas.openxmlformats.org/officeDocument/2006/relationships/tags" Target="../tags/tag637.xml" /><Relationship Id="rId16" Type="http://schemas.openxmlformats.org/officeDocument/2006/relationships/tags" Target="../tags/tag638.xml" /><Relationship Id="rId17" Type="http://schemas.openxmlformats.org/officeDocument/2006/relationships/tags" Target="../tags/tag639.xml" /><Relationship Id="rId18" Type="http://schemas.openxmlformats.org/officeDocument/2006/relationships/tags" Target="../tags/tag640.xml" /><Relationship Id="rId19" Type="http://schemas.openxmlformats.org/officeDocument/2006/relationships/tags" Target="../tags/tag641.xml" /><Relationship Id="rId2" Type="http://schemas.openxmlformats.org/officeDocument/2006/relationships/tags" Target="../tags/tag626.xml" /><Relationship Id="rId3" Type="http://schemas.openxmlformats.org/officeDocument/2006/relationships/tags" Target="../tags/tag627.xml" /><Relationship Id="rId4" Type="http://schemas.openxmlformats.org/officeDocument/2006/relationships/tags" Target="../tags/tag628.xml" /><Relationship Id="rId5" Type="http://schemas.openxmlformats.org/officeDocument/2006/relationships/tags" Target="../tags/tag629.xml" /><Relationship Id="rId6" Type="http://schemas.openxmlformats.org/officeDocument/2006/relationships/tags" Target="../tags/tag630.xml" /><Relationship Id="rId7" Type="http://schemas.openxmlformats.org/officeDocument/2006/relationships/image" Target="../media/image18.jpeg" /><Relationship Id="rId8" Type="http://schemas.openxmlformats.org/officeDocument/2006/relationships/tags" Target="../tags/tag631.xml" /><Relationship Id="rId9" Type="http://schemas.openxmlformats.org/officeDocument/2006/relationships/image" Target="../media/image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.png" /><Relationship Id="rId11" Type="http://schemas.openxmlformats.org/officeDocument/2006/relationships/tags" Target="../tags/tag648.xml" /><Relationship Id="rId12" Type="http://schemas.openxmlformats.org/officeDocument/2006/relationships/image" Target="../media/image4.png" /><Relationship Id="rId13" Type="http://schemas.openxmlformats.org/officeDocument/2006/relationships/tags" Target="../tags/tag649.xml" /><Relationship Id="rId14" Type="http://schemas.openxmlformats.org/officeDocument/2006/relationships/tags" Target="../tags/tag650.xml" /><Relationship Id="rId15" Type="http://schemas.openxmlformats.org/officeDocument/2006/relationships/tags" Target="../tags/tag651.xml" /><Relationship Id="rId16" Type="http://schemas.openxmlformats.org/officeDocument/2006/relationships/tags" Target="../tags/tag652.xml" /><Relationship Id="rId17" Type="http://schemas.openxmlformats.org/officeDocument/2006/relationships/tags" Target="../tags/tag653.xml" /><Relationship Id="rId18" Type="http://schemas.openxmlformats.org/officeDocument/2006/relationships/tags" Target="../tags/tag654.xml" /><Relationship Id="rId19" Type="http://schemas.openxmlformats.org/officeDocument/2006/relationships/tags" Target="../tags/tag655.xml" /><Relationship Id="rId2" Type="http://schemas.openxmlformats.org/officeDocument/2006/relationships/tags" Target="../tags/tag642.xml" /><Relationship Id="rId20" Type="http://schemas.openxmlformats.org/officeDocument/2006/relationships/tags" Target="../tags/tag656.xml" /><Relationship Id="rId21" Type="http://schemas.openxmlformats.org/officeDocument/2006/relationships/tags" Target="../tags/tag657.xml" /><Relationship Id="rId22" Type="http://schemas.openxmlformats.org/officeDocument/2006/relationships/tags" Target="../tags/tag658.xml" /><Relationship Id="rId23" Type="http://schemas.openxmlformats.org/officeDocument/2006/relationships/tags" Target="../tags/tag659.xml" /><Relationship Id="rId24" Type="http://schemas.openxmlformats.org/officeDocument/2006/relationships/tags" Target="../tags/tag660.xml" /><Relationship Id="rId25" Type="http://schemas.openxmlformats.org/officeDocument/2006/relationships/tags" Target="../tags/tag661.xml" /><Relationship Id="rId26" Type="http://schemas.openxmlformats.org/officeDocument/2006/relationships/tags" Target="../tags/tag662.xml" /><Relationship Id="rId27" Type="http://schemas.openxmlformats.org/officeDocument/2006/relationships/tags" Target="../tags/tag663.xml" /><Relationship Id="rId28" Type="http://schemas.openxmlformats.org/officeDocument/2006/relationships/tags" Target="../tags/tag664.xml" /><Relationship Id="rId29" Type="http://schemas.openxmlformats.org/officeDocument/2006/relationships/tags" Target="../tags/tag665.xml" /><Relationship Id="rId3" Type="http://schemas.openxmlformats.org/officeDocument/2006/relationships/image" Target="../media/image1.jpeg" /><Relationship Id="rId30" Type="http://schemas.openxmlformats.org/officeDocument/2006/relationships/tags" Target="../tags/tag666.xml" /><Relationship Id="rId31" Type="http://schemas.openxmlformats.org/officeDocument/2006/relationships/tags" Target="../tags/tag667.xml" /><Relationship Id="rId4" Type="http://schemas.openxmlformats.org/officeDocument/2006/relationships/tags" Target="../tags/tag643.xml" /><Relationship Id="rId5" Type="http://schemas.openxmlformats.org/officeDocument/2006/relationships/tags" Target="../tags/tag644.xml" /><Relationship Id="rId6" Type="http://schemas.openxmlformats.org/officeDocument/2006/relationships/tags" Target="../tags/tag645.xml" /><Relationship Id="rId7" Type="http://schemas.openxmlformats.org/officeDocument/2006/relationships/tags" Target="../tags/tag646.xml" /><Relationship Id="rId8" Type="http://schemas.openxmlformats.org/officeDocument/2006/relationships/image" Target="../media/image2.png" /><Relationship Id="rId9" Type="http://schemas.openxmlformats.org/officeDocument/2006/relationships/tags" Target="../tags/tag64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hyperlink" Target="https://www.ppthui.com/hangye/" TargetMode="External" /><Relationship Id="rId11" Type="http://schemas.openxmlformats.org/officeDocument/2006/relationships/hyperlink" Target="https://www.ppthui.com/gongzuo/" TargetMode="External" /><Relationship Id="rId12" Type="http://schemas.openxmlformats.org/officeDocument/2006/relationships/hyperlink" Target="https://www.ppthui.com/jieri/" TargetMode="External" /><Relationship Id="rId13" Type="http://schemas.openxmlformats.org/officeDocument/2006/relationships/image" Target="../media/image19.png" /><Relationship Id="rId14" Type="http://schemas.openxmlformats.org/officeDocument/2006/relationships/tags" Target="../tags/tag678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672.xml" /><Relationship Id="rId4" Type="http://schemas.openxmlformats.org/officeDocument/2006/relationships/tags" Target="../tags/tag673.xml" /><Relationship Id="rId5" Type="http://schemas.openxmlformats.org/officeDocument/2006/relationships/tags" Target="../tags/tag674.xml" /><Relationship Id="rId6" Type="http://schemas.openxmlformats.org/officeDocument/2006/relationships/tags" Target="../tags/tag675.xml" /><Relationship Id="rId7" Type="http://schemas.openxmlformats.org/officeDocument/2006/relationships/tags" Target="../tags/tag676.xml" /><Relationship Id="rId8" Type="http://schemas.openxmlformats.org/officeDocument/2006/relationships/tags" Target="../tags/tag677.xml" /><Relationship Id="rId9" Type="http://schemas.openxmlformats.org/officeDocument/2006/relationships/hyperlink" Target="https://www.ppthui.com/jingpin/" TargetMode="Externa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hyperlink" Target="https://www.ppthui.com/gongzuo/" TargetMode="External" /><Relationship Id="rId11" Type="http://schemas.openxmlformats.org/officeDocument/2006/relationships/hyperlink" Target="https://www.ppthui.com/jieri/" TargetMode="External" /><Relationship Id="rId12" Type="http://schemas.openxmlformats.org/officeDocument/2006/relationships/hyperlink" Target="http://www.ppthui.com/dangzheng/" TargetMode="External" /><Relationship Id="rId13" Type="http://schemas.openxmlformats.org/officeDocument/2006/relationships/hyperlink" Target="http://www.ppthui.com/jiaoyu/" TargetMode="External" /><Relationship Id="rId14" Type="http://schemas.openxmlformats.org/officeDocument/2006/relationships/image" Target="../media/image19.png" /><Relationship Id="rId15" Type="http://schemas.openxmlformats.org/officeDocument/2006/relationships/tags" Target="../tags/tag687.xml" /><Relationship Id="rId16" Type="http://schemas.openxmlformats.org/officeDocument/2006/relationships/tags" Target="../tags/tag688.xml" /><Relationship Id="rId17" Type="http://schemas.openxmlformats.org/officeDocument/2006/relationships/hyperlink" Target="https://www.ppthui.com/jianjie/" TargetMode="External" /><Relationship Id="rId18" Type="http://schemas.openxmlformats.org/officeDocument/2006/relationships/hyperlink" Target="https://www.ppthui.com/shangwu/" TargetMode="External" /><Relationship Id="rId19" Type="http://schemas.openxmlformats.org/officeDocument/2006/relationships/hyperlink" Target="https://www.ppthui.com/fengjing/" TargetMode="External" /><Relationship Id="rId2" Type="http://schemas.openxmlformats.org/officeDocument/2006/relationships/notesSlide" Target="../notesSlides/notesSlide9.xml" /><Relationship Id="rId20" Type="http://schemas.openxmlformats.org/officeDocument/2006/relationships/hyperlink" Target="https://www.ppthui.com/shishang/" TargetMode="External" /><Relationship Id="rId21" Type="http://schemas.openxmlformats.org/officeDocument/2006/relationships/hyperlink" Target="https://www.ppthui.com/gudian/" TargetMode="External" /><Relationship Id="rId22" Type="http://schemas.openxmlformats.org/officeDocument/2006/relationships/hyperlink" Target="https://www.ppthui.com/aiqing/" TargetMode="External" /><Relationship Id="rId23" Type="http://schemas.openxmlformats.org/officeDocument/2006/relationships/hyperlink" Target="https://www.ppthui.com/dongman/" TargetMode="External" /><Relationship Id="rId24" Type="http://schemas.openxmlformats.org/officeDocument/2006/relationships/hyperlink" Target="https://www.ppthui.com/sheji/" TargetMode="External" /><Relationship Id="rId25" Type="http://schemas.openxmlformats.org/officeDocument/2006/relationships/hyperlink" Target="https://www.ppthui.com/search/&#20027;&#39064;&#29677;&#20250;.html" TargetMode="External" /><Relationship Id="rId26" Type="http://schemas.openxmlformats.org/officeDocument/2006/relationships/hyperlink" Target="https://www.ppthui.com/search/&#32972;&#26223;&#22270;&#29255;.html" TargetMode="External" /><Relationship Id="rId27" Type="http://schemas.openxmlformats.org/officeDocument/2006/relationships/hyperlink" Target="https://www.ppthui.com/dangzheng/" TargetMode="External" /><Relationship Id="rId28" Type="http://schemas.openxmlformats.org/officeDocument/2006/relationships/hyperlink" Target="https://www.ppthui.com/keji/" TargetMode="External" /><Relationship Id="rId29" Type="http://schemas.openxmlformats.org/officeDocument/2006/relationships/hyperlink" Target="https://www.ppthui.com/gongye/" TargetMode="External" /><Relationship Id="rId3" Type="http://schemas.openxmlformats.org/officeDocument/2006/relationships/tags" Target="../tags/tag683.xml" /><Relationship Id="rId30" Type="http://schemas.openxmlformats.org/officeDocument/2006/relationships/hyperlink" Target="https://www.ppthui.com/yixue/" TargetMode="External" /><Relationship Id="rId31" Type="http://schemas.openxmlformats.org/officeDocument/2006/relationships/hyperlink" Target="https://www.ppthui.com/lvyou/" TargetMode="External" /><Relationship Id="rId32" Type="http://schemas.openxmlformats.org/officeDocument/2006/relationships/hyperlink" Target="https://www.ppthui.com/jinrong/" TargetMode="External" /><Relationship Id="rId33" Type="http://schemas.openxmlformats.org/officeDocument/2006/relationships/hyperlink" Target="https://www.ppthui.com/canyin/" TargetMode="External" /><Relationship Id="rId34" Type="http://schemas.openxmlformats.org/officeDocument/2006/relationships/hyperlink" Target="https://www.ppthui.com/jiaoyu/" TargetMode="External" /><Relationship Id="rId35" Type="http://schemas.openxmlformats.org/officeDocument/2006/relationships/hyperlink" Target="https://www.ppthui.com/search/&#25945;&#23398;&#35828;&#35838;.html" TargetMode="External" /><Relationship Id="rId36" Type="http://schemas.openxmlformats.org/officeDocument/2006/relationships/hyperlink" Target="https://www.ppthui.com/search/&#38144;&#21806;.html" TargetMode="External" /><Relationship Id="rId37" Type="http://schemas.openxmlformats.org/officeDocument/2006/relationships/hyperlink" Target="https://www.ppthui.com/huibao/" TargetMode="External" /><Relationship Id="rId38" Type="http://schemas.openxmlformats.org/officeDocument/2006/relationships/hyperlink" Target="https://www.ppthui.com/biye/" TargetMode="External" /><Relationship Id="rId39" Type="http://schemas.openxmlformats.org/officeDocument/2006/relationships/hyperlink" Target="https://www.ppthui.com/peixun/" TargetMode="External" /><Relationship Id="rId4" Type="http://schemas.openxmlformats.org/officeDocument/2006/relationships/tags" Target="../tags/tag684.xml" /><Relationship Id="rId40" Type="http://schemas.openxmlformats.org/officeDocument/2006/relationships/hyperlink" Target="https://www.ppthui.com/shuzhi/" TargetMode="External" /><Relationship Id="rId41" Type="http://schemas.openxmlformats.org/officeDocument/2006/relationships/hyperlink" Target="https://www.ppthui.com/fenxi/" TargetMode="External" /><Relationship Id="rId42" Type="http://schemas.openxmlformats.org/officeDocument/2006/relationships/hyperlink" Target="https://www.ppthui.com/jianli/" TargetMode="External" /><Relationship Id="rId43" Type="http://schemas.openxmlformats.org/officeDocument/2006/relationships/hyperlink" Target="https://www.ppthui.com/gongsi/" TargetMode="External" /><Relationship Id="rId44" Type="http://schemas.openxmlformats.org/officeDocument/2006/relationships/hyperlink" Target="https://www.ppthui.com/search/&#24037;&#20316;&#24635;&#32467;.html" TargetMode="External" /><Relationship Id="rId45" Type="http://schemas.openxmlformats.org/officeDocument/2006/relationships/hyperlink" Target="https://www.ppthui.com/search/&#22242;&#38431;.html" TargetMode="External" /><Relationship Id="rId5" Type="http://schemas.openxmlformats.org/officeDocument/2006/relationships/tags" Target="../tags/tag685.xml" /><Relationship Id="rId6" Type="http://schemas.openxmlformats.org/officeDocument/2006/relationships/tags" Target="../tags/tag686.xml" /><Relationship Id="rId7" Type="http://schemas.openxmlformats.org/officeDocument/2006/relationships/hyperlink" Target="https://www.ppthui.com" TargetMode="External" /><Relationship Id="rId8" Type="http://schemas.openxmlformats.org/officeDocument/2006/relationships/hyperlink" Target="https://www.ppthui.com/jingpin/" TargetMode="External" /><Relationship Id="rId9" Type="http://schemas.openxmlformats.org/officeDocument/2006/relationships/hyperlink" Target="https://www.ppthui.com/hangye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5.xml" /><Relationship Id="rId11" Type="http://schemas.openxmlformats.org/officeDocument/2006/relationships/tags" Target="../tags/tag226.xml" /><Relationship Id="rId12" Type="http://schemas.openxmlformats.org/officeDocument/2006/relationships/tags" Target="../tags/tag227.xml" /><Relationship Id="rId13" Type="http://schemas.openxmlformats.org/officeDocument/2006/relationships/tags" Target="../tags/tag228.xml" /><Relationship Id="rId14" Type="http://schemas.openxmlformats.org/officeDocument/2006/relationships/tags" Target="../tags/tag229.xml" /><Relationship Id="rId15" Type="http://schemas.openxmlformats.org/officeDocument/2006/relationships/tags" Target="../tags/tag230.xml" /><Relationship Id="rId16" Type="http://schemas.openxmlformats.org/officeDocument/2006/relationships/image" Target="../media/image3.png" /><Relationship Id="rId17" Type="http://schemas.openxmlformats.org/officeDocument/2006/relationships/tags" Target="../tags/tag231.xml" /><Relationship Id="rId18" Type="http://schemas.openxmlformats.org/officeDocument/2006/relationships/tags" Target="../tags/tag23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20.xml" /><Relationship Id="rId4" Type="http://schemas.openxmlformats.org/officeDocument/2006/relationships/image" Target="../media/image1.jpeg" /><Relationship Id="rId5" Type="http://schemas.openxmlformats.org/officeDocument/2006/relationships/tags" Target="../tags/tag221.xml" /><Relationship Id="rId6" Type="http://schemas.openxmlformats.org/officeDocument/2006/relationships/image" Target="../media/image2.png" /><Relationship Id="rId7" Type="http://schemas.openxmlformats.org/officeDocument/2006/relationships/tags" Target="../tags/tag222.xml" /><Relationship Id="rId8" Type="http://schemas.openxmlformats.org/officeDocument/2006/relationships/tags" Target="../tags/tag223.xml" /><Relationship Id="rId9" Type="http://schemas.openxmlformats.org/officeDocument/2006/relationships/tags" Target="../tags/tag22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1.xml" /><Relationship Id="rId11" Type="http://schemas.openxmlformats.org/officeDocument/2006/relationships/tags" Target="../tags/tag242.xml" /><Relationship Id="rId12" Type="http://schemas.openxmlformats.org/officeDocument/2006/relationships/image" Target="../media/image6.png" /><Relationship Id="rId13" Type="http://schemas.openxmlformats.org/officeDocument/2006/relationships/tags" Target="../tags/tag243.xml" /><Relationship Id="rId14" Type="http://schemas.openxmlformats.org/officeDocument/2006/relationships/tags" Target="../tags/tag244.xml" /><Relationship Id="rId2" Type="http://schemas.openxmlformats.org/officeDocument/2006/relationships/tags" Target="../tags/tag233.xml" /><Relationship Id="rId3" Type="http://schemas.openxmlformats.org/officeDocument/2006/relationships/tags" Target="../tags/tag234.xml" /><Relationship Id="rId4" Type="http://schemas.openxmlformats.org/officeDocument/2006/relationships/tags" Target="../tags/tag235.xml" /><Relationship Id="rId5" Type="http://schemas.openxmlformats.org/officeDocument/2006/relationships/tags" Target="../tags/tag236.xml" /><Relationship Id="rId6" Type="http://schemas.openxmlformats.org/officeDocument/2006/relationships/tags" Target="../tags/tag237.xml" /><Relationship Id="rId7" Type="http://schemas.openxmlformats.org/officeDocument/2006/relationships/tags" Target="../tags/tag238.xml" /><Relationship Id="rId8" Type="http://schemas.openxmlformats.org/officeDocument/2006/relationships/tags" Target="../tags/tag239.xml" /><Relationship Id="rId9" Type="http://schemas.openxmlformats.org/officeDocument/2006/relationships/tags" Target="../tags/tag24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3.xml" /><Relationship Id="rId11" Type="http://schemas.openxmlformats.org/officeDocument/2006/relationships/image" Target="../media/image7.png" /><Relationship Id="rId12" Type="http://schemas.openxmlformats.org/officeDocument/2006/relationships/tags" Target="../tags/tag254.xml" /><Relationship Id="rId2" Type="http://schemas.openxmlformats.org/officeDocument/2006/relationships/tags" Target="../tags/tag245.xml" /><Relationship Id="rId3" Type="http://schemas.openxmlformats.org/officeDocument/2006/relationships/tags" Target="../tags/tag246.xml" /><Relationship Id="rId4" Type="http://schemas.openxmlformats.org/officeDocument/2006/relationships/tags" Target="../tags/tag247.xml" /><Relationship Id="rId5" Type="http://schemas.openxmlformats.org/officeDocument/2006/relationships/tags" Target="../tags/tag248.xml" /><Relationship Id="rId6" Type="http://schemas.openxmlformats.org/officeDocument/2006/relationships/tags" Target="../tags/tag249.xml" /><Relationship Id="rId7" Type="http://schemas.openxmlformats.org/officeDocument/2006/relationships/tags" Target="../tags/tag250.xml" /><Relationship Id="rId8" Type="http://schemas.openxmlformats.org/officeDocument/2006/relationships/tags" Target="../tags/tag251.xml" /><Relationship Id="rId9" Type="http://schemas.openxmlformats.org/officeDocument/2006/relationships/tags" Target="../tags/tag25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66.xml" /><Relationship Id="rId11" Type="http://schemas.openxmlformats.org/officeDocument/2006/relationships/tags" Target="../tags/tag267.xml" /><Relationship Id="rId12" Type="http://schemas.openxmlformats.org/officeDocument/2006/relationships/tags" Target="../tags/tag268.xml" /><Relationship Id="rId13" Type="http://schemas.openxmlformats.org/officeDocument/2006/relationships/tags" Target="../tags/tag269.xml" /><Relationship Id="rId14" Type="http://schemas.openxmlformats.org/officeDocument/2006/relationships/tags" Target="../tags/tag270.xml" /><Relationship Id="rId15" Type="http://schemas.openxmlformats.org/officeDocument/2006/relationships/tags" Target="../tags/tag271.xml" /><Relationship Id="rId16" Type="http://schemas.openxmlformats.org/officeDocument/2006/relationships/tags" Target="../tags/tag272.xml" /><Relationship Id="rId17" Type="http://schemas.openxmlformats.org/officeDocument/2006/relationships/tags" Target="../tags/tag273.xml" /><Relationship Id="rId18" Type="http://schemas.openxmlformats.org/officeDocument/2006/relationships/tags" Target="../tags/tag274.xml" /><Relationship Id="rId19" Type="http://schemas.openxmlformats.org/officeDocument/2006/relationships/tags" Target="../tags/tag275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76.xml" /><Relationship Id="rId21" Type="http://schemas.openxmlformats.org/officeDocument/2006/relationships/tags" Target="../tags/tag277.xml" /><Relationship Id="rId22" Type="http://schemas.openxmlformats.org/officeDocument/2006/relationships/tags" Target="../tags/tag278.xml" /><Relationship Id="rId23" Type="http://schemas.openxmlformats.org/officeDocument/2006/relationships/tags" Target="../tags/tag279.xml" /><Relationship Id="rId24" Type="http://schemas.openxmlformats.org/officeDocument/2006/relationships/tags" Target="../tags/tag280.xml" /><Relationship Id="rId25" Type="http://schemas.openxmlformats.org/officeDocument/2006/relationships/tags" Target="../tags/tag281.xml" /><Relationship Id="rId26" Type="http://schemas.openxmlformats.org/officeDocument/2006/relationships/tags" Target="../tags/tag282.xml" /><Relationship Id="rId27" Type="http://schemas.openxmlformats.org/officeDocument/2006/relationships/tags" Target="../tags/tag283.xml" /><Relationship Id="rId28" Type="http://schemas.openxmlformats.org/officeDocument/2006/relationships/tags" Target="../tags/tag284.xml" /><Relationship Id="rId29" Type="http://schemas.openxmlformats.org/officeDocument/2006/relationships/tags" Target="../tags/tag285.xml" /><Relationship Id="rId3" Type="http://schemas.openxmlformats.org/officeDocument/2006/relationships/tags" Target="../tags/tag259.xml" /><Relationship Id="rId30" Type="http://schemas.openxmlformats.org/officeDocument/2006/relationships/tags" Target="../tags/tag286.xml" /><Relationship Id="rId31" Type="http://schemas.openxmlformats.org/officeDocument/2006/relationships/tags" Target="../tags/tag287.xml" /><Relationship Id="rId32" Type="http://schemas.openxmlformats.org/officeDocument/2006/relationships/tags" Target="../tags/tag288.xml" /><Relationship Id="rId33" Type="http://schemas.openxmlformats.org/officeDocument/2006/relationships/tags" Target="../tags/tag289.xml" /><Relationship Id="rId34" Type="http://schemas.openxmlformats.org/officeDocument/2006/relationships/tags" Target="../tags/tag290.xml" /><Relationship Id="rId35" Type="http://schemas.openxmlformats.org/officeDocument/2006/relationships/tags" Target="../tags/tag291.xml" /><Relationship Id="rId36" Type="http://schemas.openxmlformats.org/officeDocument/2006/relationships/tags" Target="../tags/tag292.xml" /><Relationship Id="rId37" Type="http://schemas.openxmlformats.org/officeDocument/2006/relationships/tags" Target="../tags/tag293.xml" /><Relationship Id="rId38" Type="http://schemas.openxmlformats.org/officeDocument/2006/relationships/tags" Target="../tags/tag294.xml" /><Relationship Id="rId39" Type="http://schemas.openxmlformats.org/officeDocument/2006/relationships/tags" Target="../tags/tag295.xml" /><Relationship Id="rId4" Type="http://schemas.openxmlformats.org/officeDocument/2006/relationships/tags" Target="../tags/tag260.xml" /><Relationship Id="rId40" Type="http://schemas.openxmlformats.org/officeDocument/2006/relationships/tags" Target="../tags/tag296.xml" /><Relationship Id="rId41" Type="http://schemas.openxmlformats.org/officeDocument/2006/relationships/tags" Target="../tags/tag297.xml" /><Relationship Id="rId5" Type="http://schemas.openxmlformats.org/officeDocument/2006/relationships/tags" Target="../tags/tag261.xml" /><Relationship Id="rId6" Type="http://schemas.openxmlformats.org/officeDocument/2006/relationships/tags" Target="../tags/tag262.xml" /><Relationship Id="rId7" Type="http://schemas.openxmlformats.org/officeDocument/2006/relationships/tags" Target="../tags/tag263.xml" /><Relationship Id="rId8" Type="http://schemas.openxmlformats.org/officeDocument/2006/relationships/tags" Target="../tags/tag264.xml" /><Relationship Id="rId9" Type="http://schemas.openxmlformats.org/officeDocument/2006/relationships/tags" Target="../tags/tag26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06.xml" /><Relationship Id="rId11" Type="http://schemas.openxmlformats.org/officeDocument/2006/relationships/tags" Target="../tags/tag307.xml" /><Relationship Id="rId12" Type="http://schemas.openxmlformats.org/officeDocument/2006/relationships/tags" Target="../tags/tag308.xml" /><Relationship Id="rId13" Type="http://schemas.openxmlformats.org/officeDocument/2006/relationships/tags" Target="../tags/tag309.xml" /><Relationship Id="rId14" Type="http://schemas.openxmlformats.org/officeDocument/2006/relationships/tags" Target="../tags/tag310.xml" /><Relationship Id="rId15" Type="http://schemas.openxmlformats.org/officeDocument/2006/relationships/tags" Target="../tags/tag311.xml" /><Relationship Id="rId16" Type="http://schemas.openxmlformats.org/officeDocument/2006/relationships/tags" Target="../tags/tag312.xml" /><Relationship Id="rId17" Type="http://schemas.openxmlformats.org/officeDocument/2006/relationships/tags" Target="../tags/tag313.xml" /><Relationship Id="rId18" Type="http://schemas.openxmlformats.org/officeDocument/2006/relationships/tags" Target="../tags/tag314.xml" /><Relationship Id="rId19" Type="http://schemas.openxmlformats.org/officeDocument/2006/relationships/tags" Target="../tags/tag315.xml" /><Relationship Id="rId2" Type="http://schemas.openxmlformats.org/officeDocument/2006/relationships/tags" Target="../tags/tag298.xml" /><Relationship Id="rId20" Type="http://schemas.openxmlformats.org/officeDocument/2006/relationships/tags" Target="../tags/tag316.xml" /><Relationship Id="rId21" Type="http://schemas.openxmlformats.org/officeDocument/2006/relationships/tags" Target="../tags/tag317.xml" /><Relationship Id="rId3" Type="http://schemas.openxmlformats.org/officeDocument/2006/relationships/tags" Target="../tags/tag299.xml" /><Relationship Id="rId4" Type="http://schemas.openxmlformats.org/officeDocument/2006/relationships/tags" Target="../tags/tag300.xml" /><Relationship Id="rId5" Type="http://schemas.openxmlformats.org/officeDocument/2006/relationships/tags" Target="../tags/tag301.xml" /><Relationship Id="rId6" Type="http://schemas.openxmlformats.org/officeDocument/2006/relationships/tags" Target="../tags/tag302.xml" /><Relationship Id="rId7" Type="http://schemas.openxmlformats.org/officeDocument/2006/relationships/tags" Target="../tags/tag303.xml" /><Relationship Id="rId8" Type="http://schemas.openxmlformats.org/officeDocument/2006/relationships/tags" Target="../tags/tag304.xml" /><Relationship Id="rId9" Type="http://schemas.openxmlformats.org/officeDocument/2006/relationships/tags" Target="../tags/tag30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27.xml" /><Relationship Id="rId11" Type="http://schemas.openxmlformats.org/officeDocument/2006/relationships/tags" Target="../tags/tag328.xml" /><Relationship Id="rId12" Type="http://schemas.openxmlformats.org/officeDocument/2006/relationships/tags" Target="../tags/tag329.xml" /><Relationship Id="rId13" Type="http://schemas.openxmlformats.org/officeDocument/2006/relationships/tags" Target="../tags/tag330.xml" /><Relationship Id="rId14" Type="http://schemas.openxmlformats.org/officeDocument/2006/relationships/tags" Target="../tags/tag331.xml" /><Relationship Id="rId15" Type="http://schemas.openxmlformats.org/officeDocument/2006/relationships/tags" Target="../tags/tag332.xml" /><Relationship Id="rId16" Type="http://schemas.openxmlformats.org/officeDocument/2006/relationships/image" Target="../media/image3.png" /><Relationship Id="rId17" Type="http://schemas.openxmlformats.org/officeDocument/2006/relationships/tags" Target="../tags/tag333.xml" /><Relationship Id="rId18" Type="http://schemas.openxmlformats.org/officeDocument/2006/relationships/tags" Target="../tags/tag334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322.xml" /><Relationship Id="rId4" Type="http://schemas.openxmlformats.org/officeDocument/2006/relationships/image" Target="../media/image1.jpeg" /><Relationship Id="rId5" Type="http://schemas.openxmlformats.org/officeDocument/2006/relationships/tags" Target="../tags/tag323.xml" /><Relationship Id="rId6" Type="http://schemas.openxmlformats.org/officeDocument/2006/relationships/image" Target="../media/image2.png" /><Relationship Id="rId7" Type="http://schemas.openxmlformats.org/officeDocument/2006/relationships/tags" Target="../tags/tag324.xml" /><Relationship Id="rId8" Type="http://schemas.openxmlformats.org/officeDocument/2006/relationships/tags" Target="../tags/tag325.xml" /><Relationship Id="rId9" Type="http://schemas.openxmlformats.org/officeDocument/2006/relationships/tags" Target="../tags/tag32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35.xml" /><Relationship Id="rId3" Type="http://schemas.openxmlformats.org/officeDocument/2006/relationships/image" Target="../media/image8.jpeg" /><Relationship Id="rId4" Type="http://schemas.openxmlformats.org/officeDocument/2006/relationships/tags" Target="../tags/tag336.xml" /><Relationship Id="rId5" Type="http://schemas.openxmlformats.org/officeDocument/2006/relationships/tags" Target="../tags/tag337.xml" /><Relationship Id="rId6" Type="http://schemas.openxmlformats.org/officeDocument/2006/relationships/tags" Target="../tags/tag338.xml" /><Relationship Id="rId7" Type="http://schemas.openxmlformats.org/officeDocument/2006/relationships/tags" Target="../tags/tag339.xml" /><Relationship Id="rId8" Type="http://schemas.openxmlformats.org/officeDocument/2006/relationships/tags" Target="../tags/tag34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098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42862"/>
            <a:ext cx="12192000" cy="6900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099" name="文本框 30"/>
          <p:cNvSpPr txBox="1"/>
          <p:nvPr>
            <p:custDataLst>
              <p:tags r:id="rId5"/>
            </p:custDataLst>
          </p:nvPr>
        </p:nvSpPr>
        <p:spPr>
          <a:xfrm rot="20442372">
            <a:off x="1105532" y="3305804"/>
            <a:ext cx="8588301" cy="186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5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DEEC0">
                    <a:alpha val="20000"/>
                  </a:srgbClr>
                </a:soli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BUSINESS</a:t>
            </a:r>
            <a:endParaRPr kumimoji="0" lang="zh-CN" altLang="en-US" sz="11500" b="0" i="0" u="none" strike="noStrike" kern="1200" cap="none" spc="0" normalizeH="0" baseline="0" noProof="0">
              <a:solidFill>
                <a:srgbClr val="DDEEC0">
                  <a:alpha val="20000"/>
                </a:srgbClr>
              </a:solidFill>
              <a:uLnTx/>
              <a:uFillTx/>
              <a:latin typeface="+mj-ea"/>
              <a:ea typeface="+mj-ea"/>
            </a:endParaRPr>
          </a:p>
        </p:txBody>
      </p:sp>
      <p:sp>
        <p:nvSpPr>
          <p:cNvPr id="4100" name="椭圆 46"/>
          <p:cNvSpPr/>
          <p:nvPr>
            <p:custDataLst>
              <p:tags r:id="rId6"/>
            </p:custDataLst>
          </p:nvPr>
        </p:nvSpPr>
        <p:spPr>
          <a:xfrm rot="6595213">
            <a:off x="7283681" y="251747"/>
            <a:ext cx="2092568" cy="2092568"/>
          </a:xfrm>
          <a:prstGeom prst="ellipse">
            <a:avLst/>
          </a:prstGeom>
          <a:gradFill flip="none" rotWithShape="1">
            <a:gsLst>
              <a:gs pos="0">
                <a:srgbClr val="FD9448">
                  <a:alpha val="60000"/>
                </a:srgbClr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101" name="椭圆 45"/>
          <p:cNvSpPr/>
          <p:nvPr>
            <p:custDataLst>
              <p:tags r:id="rId7"/>
            </p:custDataLst>
          </p:nvPr>
        </p:nvSpPr>
        <p:spPr>
          <a:xfrm>
            <a:off x="11335190" y="5615380"/>
            <a:ext cx="754599" cy="754599"/>
          </a:xfrm>
          <a:prstGeom prst="ellipse">
            <a:avLst/>
          </a:prstGeom>
          <a:gradFill flip="none" rotWithShape="1">
            <a:gsLst>
              <a:gs pos="0">
                <a:srgbClr val="FD9448">
                  <a:alpha val="60000"/>
                </a:srgbClr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pic>
        <p:nvPicPr>
          <p:cNvPr id="4102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500062" y="79375"/>
            <a:ext cx="12671425" cy="67786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103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rcRect l="14147" t="7155" r="50707" b="44276"/>
          <a:stretch>
            <a:fillRect/>
          </a:stretch>
        </p:blipFill>
        <p:spPr>
          <a:xfrm>
            <a:off x="-498475" y="4129088"/>
            <a:ext cx="4284663" cy="29606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10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rcRect l="61604" t="17499"/>
          <a:stretch>
            <a:fillRect/>
          </a:stretch>
        </p:blipFill>
        <p:spPr>
          <a:xfrm>
            <a:off x="7385050" y="1552575"/>
            <a:ext cx="4940300" cy="530701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105" name="文本框 32"/>
          <p:cNvSpPr txBox="1"/>
          <p:nvPr>
            <p:custDataLst>
              <p:tags r:id="rId14"/>
            </p:custDataLst>
          </p:nvPr>
        </p:nvSpPr>
        <p:spPr>
          <a:xfrm>
            <a:off x="1826600" y="1452808"/>
            <a:ext cx="4451796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2022 </a:t>
            </a:r>
            <a:r>
              <a:rPr kumimoji="0" lang="en-US" altLang="zh-CN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BUSINESS PLAN</a:t>
            </a:r>
            <a:endParaRPr kumimoji="0" lang="en-US" altLang="zh-CN" sz="44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  <a:latin typeface="+mj-ea"/>
              <a:ea typeface="+mj-ea"/>
            </a:endParaRPr>
          </a:p>
        </p:txBody>
      </p:sp>
      <p:sp>
        <p:nvSpPr>
          <p:cNvPr id="4106" name="椭圆 44"/>
          <p:cNvSpPr/>
          <p:nvPr>
            <p:custDataLst>
              <p:tags r:id="rId15"/>
            </p:custDataLst>
          </p:nvPr>
        </p:nvSpPr>
        <p:spPr>
          <a:xfrm rot="6595213">
            <a:off x="6442169" y="1118624"/>
            <a:ext cx="524212" cy="524212"/>
          </a:xfrm>
          <a:prstGeom prst="ellipse">
            <a:avLst/>
          </a:prstGeom>
          <a:gradFill flip="none" rotWithShape="1">
            <a:gsLst>
              <a:gs pos="0">
                <a:srgbClr val="FD9448">
                  <a:alpha val="60000"/>
                </a:srgbClr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107" name="文本框 14"/>
          <p:cNvSpPr txBox="1"/>
          <p:nvPr>
            <p:custDataLst>
              <p:tags r:id="rId16"/>
            </p:custDataLst>
          </p:nvPr>
        </p:nvSpPr>
        <p:spPr>
          <a:xfrm>
            <a:off x="1736448" y="2247563"/>
            <a:ext cx="6569352" cy="13234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8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effectLst>
                  <a:outerShdw blurRad="228600" dist="38100" dir="2700000" algn="tl" rotWithShape="0">
                    <a:srgbClr val="000000">
                      <a:alpha val="18824"/>
                    </a:srgbClr>
                  </a:outerShdw>
                </a:effectLst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电商活动策划</a:t>
            </a:r>
            <a:endParaRPr kumimoji="0" lang="zh-CN" altLang="en-US" sz="80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gradFill flip="none" rotWithShape="1">
                <a:gsLst>
                  <a:gs pos="0">
                    <a:srgbClr val="FFFFFF"/>
                  </a:gs>
                  <a:gs pos="100000">
                    <a:srgbClr val="FED4B6"/>
                  </a:gs>
                </a:gsLst>
                <a:lin ang="5400000" scaled="1"/>
                <a:tileRect l="-100000" t="-100000"/>
              </a:gradFill>
              <a:effectLst>
                <a:outerShdw blurRad="228600" dist="38100" dir="2700000" algn="tl" rotWithShape="0">
                  <a:srgbClr val="000000">
                    <a:alpha val="18824"/>
                  </a:srgbClr>
                </a:outerShdw>
              </a:effectLst>
              <a:uLnTx/>
              <a:uFillTx/>
              <a:latin typeface="思源黑体 CN Bold"/>
              <a:ea typeface="思源黑体 CN Bold"/>
              <a:cs typeface="Arial"/>
              <a:sym typeface="Wingdings" panose="05000000000000000000" pitchFamily="2" charset="2"/>
            </a:endParaRPr>
          </a:p>
        </p:txBody>
      </p:sp>
      <p:sp>
        <p:nvSpPr>
          <p:cNvPr id="4108" name="椭圆 47"/>
          <p:cNvSpPr/>
          <p:nvPr>
            <p:custDataLst>
              <p:tags r:id="rId17"/>
            </p:custDataLst>
          </p:nvPr>
        </p:nvSpPr>
        <p:spPr>
          <a:xfrm rot="6595213">
            <a:off x="3825454" y="3465230"/>
            <a:ext cx="1415028" cy="1415028"/>
          </a:xfrm>
          <a:prstGeom prst="ellipse">
            <a:avLst/>
          </a:prstGeom>
          <a:gradFill flip="none" rotWithShape="1">
            <a:gsLst>
              <a:gs pos="0">
                <a:srgbClr val="FD9448">
                  <a:alpha val="60000"/>
                </a:srgbClr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109" name="文本框 33"/>
          <p:cNvSpPr txBox="1"/>
          <p:nvPr>
            <p:custDataLst>
              <p:tags r:id="rId18"/>
            </p:custDataLst>
          </p:nvPr>
        </p:nvSpPr>
        <p:spPr>
          <a:xfrm>
            <a:off x="1841223" y="3493993"/>
            <a:ext cx="5840903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营销汇报报告通用</a:t>
            </a:r>
            <a:r>
              <a:rPr kumimoji="0" lang="en-US" altLang="zh-CN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PPT</a:t>
            </a: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模板</a:t>
            </a:r>
            <a:endParaRPr kumimoji="0" lang="zh-CN" altLang="en-US" sz="24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gradFill flip="none" rotWithShape="1">
                <a:gsLst>
                  <a:gs pos="0">
                    <a:srgbClr val="FFFFFF"/>
                  </a:gs>
                  <a:gs pos="100000">
                    <a:srgbClr val="FED4B6"/>
                  </a:gs>
                </a:gsLst>
                <a:lin ang="5400000" scaled="1"/>
                <a:tileRect l="-100000" t="-100000"/>
              </a:gradFill>
              <a:uLnTx/>
              <a:uFillTx/>
              <a:latin typeface="思源黑体 CN Norm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4110" name="组合 17"/>
          <p:cNvGrpSpPr/>
          <p:nvPr>
            <p:custDataLst>
              <p:tags r:id="rId19"/>
            </p:custDataLst>
          </p:nvPr>
        </p:nvGrpSpPr>
        <p:grpSpPr>
          <a:xfrm>
            <a:off x="1943100" y="4983163"/>
            <a:ext cx="4843463" cy="347662"/>
            <a:chOff x="1923551" y="5134827"/>
            <a:chExt cx="4842750" cy="348362"/>
          </a:xfrm>
        </p:grpSpPr>
        <p:sp>
          <p:nvSpPr>
            <p:cNvPr id="4111" name="文本框 34"/>
            <p:cNvSpPr/>
            <p:nvPr>
              <p:custDataLst>
                <p:tags r:id="rId20"/>
              </p:custDataLst>
            </p:nvPr>
          </p:nvSpPr>
          <p:spPr>
            <a:xfrm>
              <a:off x="2220301" y="5144635"/>
              <a:ext cx="1859897" cy="33855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dist"/>
              <a:r>
                <a:rPr lang="zh-CN" altLang="en-US" sz="1600">
                  <a:solidFill>
                    <a:schemeClr val="bg1"/>
                  </a:solidFill>
                  <a:latin typeface="思源黑体 CN Bold"/>
                  <a:ea typeface="思源黑体 CN Bold"/>
                </a:rPr>
                <a:t>汇报人：</a:t>
              </a:r>
              <a:r>
                <a:rPr lang="en-US" altLang="zh-CN" sz="1600">
                  <a:solidFill>
                    <a:schemeClr val="bg1"/>
                  </a:solidFill>
                  <a:latin typeface="思源黑体 CN Bold"/>
                  <a:ea typeface="思源黑体 CN Bold"/>
                </a:rPr>
                <a:t>PPT</a:t>
              </a:r>
              <a:r>
                <a:rPr sz="1600">
                  <a:solidFill>
                    <a:schemeClr val="bg1"/>
                  </a:solidFill>
                  <a:latin typeface="思源黑体 CN Bold"/>
                  <a:ea typeface="思源黑体 CN Bold"/>
                </a:rPr>
                <a:t>汇</a:t>
              </a:r>
              <a:endParaRPr sz="1600">
                <a:solidFill>
                  <a:schemeClr val="bg1"/>
                </a:solidFill>
                <a:latin typeface="思源黑体 CN Bold"/>
                <a:ea typeface="思源黑体 CN Bold"/>
              </a:endParaRPr>
            </a:p>
          </p:txBody>
        </p:sp>
        <p:sp>
          <p:nvSpPr>
            <p:cNvPr id="4112" name="文本框 35"/>
            <p:cNvSpPr/>
            <p:nvPr>
              <p:custDataLst>
                <p:tags r:id="rId21"/>
              </p:custDataLst>
            </p:nvPr>
          </p:nvSpPr>
          <p:spPr>
            <a:xfrm>
              <a:off x="4906404" y="5144635"/>
              <a:ext cx="1859897" cy="33855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dist"/>
              <a:r>
                <a:rPr lang="zh-CN" altLang="en-US" sz="1600">
                  <a:solidFill>
                    <a:schemeClr val="bg1"/>
                  </a:solidFill>
                  <a:latin typeface="思源黑体 CN Bold"/>
                  <a:ea typeface="思源黑体 CN Bold"/>
                </a:rPr>
                <a:t>汇报时间：</a:t>
              </a:r>
              <a:r>
                <a:rPr lang="en-US" altLang="zh-CN" sz="1600">
                  <a:solidFill>
                    <a:schemeClr val="bg1"/>
                  </a:solidFill>
                  <a:latin typeface="思源黑体 CN Bold"/>
                  <a:ea typeface="思源黑体 CN Bold"/>
                </a:rPr>
                <a:t>XX.XX</a:t>
              </a:r>
              <a:endParaRPr lang="zh-CN" altLang="en-US" sz="1600">
                <a:solidFill>
                  <a:schemeClr val="bg1"/>
                </a:solidFill>
                <a:latin typeface="思源黑体 CN Bold"/>
                <a:ea typeface="思源黑体 CN Bold"/>
              </a:endParaRPr>
            </a:p>
          </p:txBody>
        </p:sp>
        <p:sp>
          <p:nvSpPr>
            <p:cNvPr id="4113" name="Freeform 133"/>
            <p:cNvSpPr/>
            <p:nvPr>
              <p:custDataLst>
                <p:tags r:id="rId22"/>
              </p:custDataLst>
            </p:nvPr>
          </p:nvSpPr>
          <p:spPr bwMode="auto">
            <a:xfrm>
              <a:off x="1923551" y="5159607"/>
              <a:ext cx="254000" cy="232410"/>
            </a:xfrm>
            <a:custGeom>
              <a:rect l="l" t="t" r="r" b="b"/>
              <a:pathLst>
                <a:path w="115" h="115">
                  <a:moveTo>
                    <a:pt x="112" y="89"/>
                  </a:moveTo>
                  <a:cubicBezTo>
                    <a:pt x="109" y="83"/>
                    <a:pt x="97" y="80"/>
                    <a:pt x="86" y="75"/>
                  </a:cubicBezTo>
                  <a:cubicBezTo>
                    <a:pt x="75" y="71"/>
                    <a:pt x="72" y="69"/>
                    <a:pt x="72" y="69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6" y="55"/>
                    <a:pt x="77" y="45"/>
                  </a:cubicBezTo>
                  <a:cubicBezTo>
                    <a:pt x="80" y="45"/>
                    <a:pt x="83" y="41"/>
                    <a:pt x="83" y="38"/>
                  </a:cubicBezTo>
                  <a:cubicBezTo>
                    <a:pt x="83" y="36"/>
                    <a:pt x="83" y="29"/>
                    <a:pt x="79" y="30"/>
                  </a:cubicBezTo>
                  <a:cubicBezTo>
                    <a:pt x="80" y="25"/>
                    <a:pt x="81" y="20"/>
                    <a:pt x="80" y="18"/>
                  </a:cubicBezTo>
                  <a:cubicBezTo>
                    <a:pt x="80" y="9"/>
                    <a:pt x="71" y="0"/>
                    <a:pt x="58" y="0"/>
                  </a:cubicBezTo>
                  <a:cubicBezTo>
                    <a:pt x="45" y="0"/>
                    <a:pt x="36" y="9"/>
                    <a:pt x="35" y="18"/>
                  </a:cubicBezTo>
                  <a:cubicBezTo>
                    <a:pt x="35" y="20"/>
                    <a:pt x="35" y="25"/>
                    <a:pt x="36" y="30"/>
                  </a:cubicBezTo>
                  <a:cubicBezTo>
                    <a:pt x="33" y="29"/>
                    <a:pt x="32" y="36"/>
                    <a:pt x="33" y="38"/>
                  </a:cubicBezTo>
                  <a:cubicBezTo>
                    <a:pt x="33" y="41"/>
                    <a:pt x="35" y="45"/>
                    <a:pt x="38" y="45"/>
                  </a:cubicBezTo>
                  <a:cubicBezTo>
                    <a:pt x="39" y="55"/>
                    <a:pt x="44" y="58"/>
                    <a:pt x="44" y="58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1" y="71"/>
                    <a:pt x="30" y="75"/>
                  </a:cubicBezTo>
                  <a:cubicBezTo>
                    <a:pt x="18" y="80"/>
                    <a:pt x="7" y="83"/>
                    <a:pt x="4" y="89"/>
                  </a:cubicBezTo>
                  <a:cubicBezTo>
                    <a:pt x="0" y="93"/>
                    <a:pt x="1" y="116"/>
                    <a:pt x="1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5" y="93"/>
                    <a:pt x="112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vert="horz" wrap="square" lIns="91440" tIns="45720" rIns="91440" bIns="45720" anchor="t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endParaRPr lang="en-US" sz="2000">
                <a:ea typeface="思源黑体 CN Normal"/>
                <a:sym typeface="Arial"/>
              </a:endParaRPr>
            </a:p>
          </p:txBody>
        </p:sp>
        <p:grpSp>
          <p:nvGrpSpPr>
            <p:cNvPr id="4114" name="组合 53"/>
            <p:cNvGrpSpPr/>
            <p:nvPr>
              <p:custDataLst>
                <p:tags r:id="rId23"/>
              </p:custDataLst>
            </p:nvPr>
          </p:nvGrpSpPr>
          <p:grpSpPr>
            <a:xfrm>
              <a:off x="4593341" y="5134827"/>
              <a:ext cx="254000" cy="281970"/>
              <a:chOff x="185738" y="3713163"/>
              <a:chExt cx="533400" cy="592138"/>
            </a:xfrm>
          </p:grpSpPr>
          <p:sp>
            <p:nvSpPr>
              <p:cNvPr id="4115" name="Freeform 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30201" y="3713163"/>
                <a:ext cx="53975" cy="125413"/>
              </a:xfrm>
              <a:custGeom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0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16" name="Freeform 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520701" y="3713163"/>
                <a:ext cx="53975" cy="125413"/>
              </a:xfrm>
              <a:custGeom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1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17" name="Freeform 18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85738" y="3773488"/>
                <a:ext cx="533400" cy="531813"/>
              </a:xfrm>
              <a:custGeom>
                <a:gdLst>
                  <a:gd name="T0" fmla="*/ 132 w 140"/>
                  <a:gd name="T1" fmla="*/ 0 h 141"/>
                  <a:gd name="T2" fmla="*/ 109 w 140"/>
                  <a:gd name="T3" fmla="*/ 0 h 141"/>
                  <a:gd name="T4" fmla="*/ 109 w 140"/>
                  <a:gd name="T5" fmla="*/ 10 h 141"/>
                  <a:gd name="T6" fmla="*/ 95 w 140"/>
                  <a:gd name="T7" fmla="*/ 24 h 141"/>
                  <a:gd name="T8" fmla="*/ 81 w 140"/>
                  <a:gd name="T9" fmla="*/ 10 h 141"/>
                  <a:gd name="T10" fmla="*/ 81 w 140"/>
                  <a:gd name="T11" fmla="*/ 0 h 141"/>
                  <a:gd name="T12" fmla="*/ 59 w 140"/>
                  <a:gd name="T13" fmla="*/ 0 h 141"/>
                  <a:gd name="T14" fmla="*/ 59 w 140"/>
                  <a:gd name="T15" fmla="*/ 10 h 141"/>
                  <a:gd name="T16" fmla="*/ 45 w 140"/>
                  <a:gd name="T17" fmla="*/ 24 h 141"/>
                  <a:gd name="T18" fmla="*/ 30 w 140"/>
                  <a:gd name="T19" fmla="*/ 10 h 141"/>
                  <a:gd name="T20" fmla="*/ 30 w 140"/>
                  <a:gd name="T21" fmla="*/ 0 h 141"/>
                  <a:gd name="T22" fmla="*/ 8 w 140"/>
                  <a:gd name="T23" fmla="*/ 0 h 141"/>
                  <a:gd name="T24" fmla="*/ 0 w 140"/>
                  <a:gd name="T25" fmla="*/ 8 h 141"/>
                  <a:gd name="T26" fmla="*/ 0 w 140"/>
                  <a:gd name="T27" fmla="*/ 133 h 141"/>
                  <a:gd name="T28" fmla="*/ 8 w 140"/>
                  <a:gd name="T29" fmla="*/ 141 h 141"/>
                  <a:gd name="T30" fmla="*/ 132 w 140"/>
                  <a:gd name="T31" fmla="*/ 141 h 141"/>
                  <a:gd name="T32" fmla="*/ 140 w 140"/>
                  <a:gd name="T33" fmla="*/ 133 h 141"/>
                  <a:gd name="T34" fmla="*/ 140 w 140"/>
                  <a:gd name="T35" fmla="*/ 8 h 141"/>
                  <a:gd name="T36" fmla="*/ 132 w 140"/>
                  <a:gd name="T37" fmla="*/ 0 h 141"/>
                  <a:gd name="T38" fmla="*/ 129 w 140"/>
                  <a:gd name="T39" fmla="*/ 128 h 141"/>
                  <a:gd name="T40" fmla="*/ 11 w 140"/>
                  <a:gd name="T41" fmla="*/ 128 h 141"/>
                  <a:gd name="T42" fmla="*/ 11 w 140"/>
                  <a:gd name="T43" fmla="*/ 44 h 141"/>
                  <a:gd name="T44" fmla="*/ 129 w 140"/>
                  <a:gd name="T45" fmla="*/ 44 h 141"/>
                  <a:gd name="T46" fmla="*/ 129 w 140"/>
                  <a:gd name="T47" fmla="*/ 128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141">
                    <a:moveTo>
                      <a:pt x="132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8"/>
                      <a:pt x="103" y="24"/>
                      <a:pt x="95" y="24"/>
                    </a:cubicBezTo>
                    <a:cubicBezTo>
                      <a:pt x="87" y="24"/>
                      <a:pt x="81" y="18"/>
                      <a:pt x="81" y="1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8"/>
                      <a:pt x="53" y="24"/>
                      <a:pt x="45" y="24"/>
                    </a:cubicBezTo>
                    <a:cubicBezTo>
                      <a:pt x="37" y="24"/>
                      <a:pt x="30" y="18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1"/>
                      <a:pt x="8" y="141"/>
                    </a:cubicBezTo>
                    <a:cubicBezTo>
                      <a:pt x="132" y="141"/>
                      <a:pt x="132" y="141"/>
                      <a:pt x="132" y="141"/>
                    </a:cubicBezTo>
                    <a:cubicBezTo>
                      <a:pt x="136" y="141"/>
                      <a:pt x="140" y="138"/>
                      <a:pt x="140" y="13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4"/>
                      <a:pt x="136" y="0"/>
                      <a:pt x="132" y="0"/>
                    </a:cubicBezTo>
                    <a:close/>
                    <a:moveTo>
                      <a:pt x="12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9" y="44"/>
                      <a:pt x="129" y="44"/>
                      <a:pt x="129" y="44"/>
                    </a:cubicBezTo>
                    <a:lnTo>
                      <a:pt x="129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18" name="Freeform 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19088" y="4000500"/>
                <a:ext cx="128588" cy="206375"/>
              </a:xfrm>
              <a:custGeom>
                <a:gdLst>
                  <a:gd name="T0" fmla="*/ 32 w 34"/>
                  <a:gd name="T1" fmla="*/ 49 h 55"/>
                  <a:gd name="T2" fmla="*/ 11 w 34"/>
                  <a:gd name="T3" fmla="*/ 49 h 55"/>
                  <a:gd name="T4" fmla="*/ 26 w 34"/>
                  <a:gd name="T5" fmla="*/ 30 h 55"/>
                  <a:gd name="T6" fmla="*/ 27 w 34"/>
                  <a:gd name="T7" fmla="*/ 29 h 55"/>
                  <a:gd name="T8" fmla="*/ 30 w 34"/>
                  <a:gd name="T9" fmla="*/ 25 h 55"/>
                  <a:gd name="T10" fmla="*/ 32 w 34"/>
                  <a:gd name="T11" fmla="*/ 22 h 55"/>
                  <a:gd name="T12" fmla="*/ 33 w 34"/>
                  <a:gd name="T13" fmla="*/ 18 h 55"/>
                  <a:gd name="T14" fmla="*/ 34 w 34"/>
                  <a:gd name="T15" fmla="*/ 14 h 55"/>
                  <a:gd name="T16" fmla="*/ 30 w 34"/>
                  <a:gd name="T17" fmla="*/ 4 h 55"/>
                  <a:gd name="T18" fmla="*/ 18 w 34"/>
                  <a:gd name="T19" fmla="*/ 0 h 55"/>
                  <a:gd name="T20" fmla="*/ 5 w 34"/>
                  <a:gd name="T21" fmla="*/ 4 h 55"/>
                  <a:gd name="T22" fmla="*/ 1 w 34"/>
                  <a:gd name="T23" fmla="*/ 16 h 55"/>
                  <a:gd name="T24" fmla="*/ 1 w 34"/>
                  <a:gd name="T25" fmla="*/ 18 h 55"/>
                  <a:gd name="T26" fmla="*/ 10 w 34"/>
                  <a:gd name="T27" fmla="*/ 18 h 55"/>
                  <a:gd name="T28" fmla="*/ 10 w 34"/>
                  <a:gd name="T29" fmla="*/ 16 h 55"/>
                  <a:gd name="T30" fmla="*/ 18 w 34"/>
                  <a:gd name="T31" fmla="*/ 6 h 55"/>
                  <a:gd name="T32" fmla="*/ 25 w 34"/>
                  <a:gd name="T33" fmla="*/ 14 h 55"/>
                  <a:gd name="T34" fmla="*/ 24 w 34"/>
                  <a:gd name="T35" fmla="*/ 17 h 55"/>
                  <a:gd name="T36" fmla="*/ 24 w 34"/>
                  <a:gd name="T37" fmla="*/ 19 h 55"/>
                  <a:gd name="T38" fmla="*/ 23 w 34"/>
                  <a:gd name="T39" fmla="*/ 21 h 55"/>
                  <a:gd name="T40" fmla="*/ 21 w 34"/>
                  <a:gd name="T41" fmla="*/ 23 h 55"/>
                  <a:gd name="T42" fmla="*/ 19 w 34"/>
                  <a:gd name="T43" fmla="*/ 26 h 55"/>
                  <a:gd name="T44" fmla="*/ 18 w 34"/>
                  <a:gd name="T45" fmla="*/ 28 h 55"/>
                  <a:gd name="T46" fmla="*/ 0 w 34"/>
                  <a:gd name="T47" fmla="*/ 49 h 55"/>
                  <a:gd name="T48" fmla="*/ 0 w 34"/>
                  <a:gd name="T49" fmla="*/ 55 h 55"/>
                  <a:gd name="T50" fmla="*/ 32 w 34"/>
                  <a:gd name="T51" fmla="*/ 55 h 55"/>
                  <a:gd name="T52" fmla="*/ 32 w 34"/>
                  <a:gd name="T53" fmla="*/ 49 h 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55">
                    <a:moveTo>
                      <a:pt x="32" y="49"/>
                    </a:moveTo>
                    <a:cubicBezTo>
                      <a:pt x="11" y="49"/>
                      <a:pt x="11" y="49"/>
                      <a:pt x="11" y="4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7"/>
                      <a:pt x="29" y="26"/>
                      <a:pt x="30" y="25"/>
                    </a:cubicBezTo>
                    <a:cubicBezTo>
                      <a:pt x="30" y="25"/>
                      <a:pt x="31" y="24"/>
                      <a:pt x="32" y="22"/>
                    </a:cubicBezTo>
                    <a:cubicBezTo>
                      <a:pt x="32" y="21"/>
                      <a:pt x="33" y="20"/>
                      <a:pt x="33" y="18"/>
                    </a:cubicBezTo>
                    <a:cubicBezTo>
                      <a:pt x="34" y="17"/>
                      <a:pt x="34" y="15"/>
                      <a:pt x="34" y="14"/>
                    </a:cubicBezTo>
                    <a:cubicBezTo>
                      <a:pt x="34" y="9"/>
                      <a:pt x="32" y="6"/>
                      <a:pt x="30" y="4"/>
                    </a:cubicBezTo>
                    <a:cubicBezTo>
                      <a:pt x="27" y="1"/>
                      <a:pt x="23" y="0"/>
                      <a:pt x="18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7"/>
                      <a:pt x="1" y="11"/>
                      <a:pt x="1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9"/>
                      <a:pt x="13" y="6"/>
                      <a:pt x="18" y="6"/>
                    </a:cubicBezTo>
                    <a:cubicBezTo>
                      <a:pt x="23" y="6"/>
                      <a:pt x="25" y="8"/>
                      <a:pt x="25" y="14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2" y="22"/>
                      <a:pt x="21" y="23"/>
                      <a:pt x="21" y="23"/>
                    </a:cubicBezTo>
                    <a:cubicBezTo>
                      <a:pt x="21" y="24"/>
                      <a:pt x="20" y="25"/>
                      <a:pt x="19" y="26"/>
                    </a:cubicBezTo>
                    <a:cubicBezTo>
                      <a:pt x="18" y="27"/>
                      <a:pt x="18" y="28"/>
                      <a:pt x="18" y="2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2" y="55"/>
                      <a:pt x="32" y="55"/>
                      <a:pt x="32" y="55"/>
                    </a:cubicBez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19" name="Freeform 20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1488" y="4000500"/>
                <a:ext cx="136525" cy="206375"/>
              </a:xfrm>
              <a:custGeom>
                <a:gdLst>
                  <a:gd name="T0" fmla="*/ 45 w 86"/>
                  <a:gd name="T1" fmla="*/ 130 h 130"/>
                  <a:gd name="T2" fmla="*/ 67 w 86"/>
                  <a:gd name="T3" fmla="*/ 130 h 130"/>
                  <a:gd name="T4" fmla="*/ 67 w 86"/>
                  <a:gd name="T5" fmla="*/ 94 h 130"/>
                  <a:gd name="T6" fmla="*/ 86 w 86"/>
                  <a:gd name="T7" fmla="*/ 94 h 130"/>
                  <a:gd name="T8" fmla="*/ 86 w 86"/>
                  <a:gd name="T9" fmla="*/ 80 h 130"/>
                  <a:gd name="T10" fmla="*/ 67 w 86"/>
                  <a:gd name="T11" fmla="*/ 80 h 130"/>
                  <a:gd name="T12" fmla="*/ 67 w 86"/>
                  <a:gd name="T13" fmla="*/ 0 h 130"/>
                  <a:gd name="T14" fmla="*/ 41 w 86"/>
                  <a:gd name="T15" fmla="*/ 0 h 130"/>
                  <a:gd name="T16" fmla="*/ 0 w 86"/>
                  <a:gd name="T17" fmla="*/ 75 h 130"/>
                  <a:gd name="T18" fmla="*/ 0 w 86"/>
                  <a:gd name="T19" fmla="*/ 94 h 130"/>
                  <a:gd name="T20" fmla="*/ 45 w 86"/>
                  <a:gd name="T21" fmla="*/ 94 h 130"/>
                  <a:gd name="T22" fmla="*/ 45 w 86"/>
                  <a:gd name="T23" fmla="*/ 130 h 130"/>
                  <a:gd name="T24" fmla="*/ 21 w 86"/>
                  <a:gd name="T25" fmla="*/ 80 h 130"/>
                  <a:gd name="T26" fmla="*/ 45 w 86"/>
                  <a:gd name="T27" fmla="*/ 21 h 130"/>
                  <a:gd name="T28" fmla="*/ 45 w 86"/>
                  <a:gd name="T29" fmla="*/ 80 h 130"/>
                  <a:gd name="T30" fmla="*/ 21 w 86"/>
                  <a:gd name="T31" fmla="*/ 8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" h="130">
                    <a:moveTo>
                      <a:pt x="45" y="130"/>
                    </a:moveTo>
                    <a:lnTo>
                      <a:pt x="67" y="130"/>
                    </a:lnTo>
                    <a:lnTo>
                      <a:pt x="67" y="94"/>
                    </a:lnTo>
                    <a:lnTo>
                      <a:pt x="86" y="94"/>
                    </a:lnTo>
                    <a:lnTo>
                      <a:pt x="86" y="80"/>
                    </a:lnTo>
                    <a:lnTo>
                      <a:pt x="67" y="80"/>
                    </a:lnTo>
                    <a:lnTo>
                      <a:pt x="67" y="0"/>
                    </a:lnTo>
                    <a:lnTo>
                      <a:pt x="41" y="0"/>
                    </a:lnTo>
                    <a:lnTo>
                      <a:pt x="0" y="75"/>
                    </a:lnTo>
                    <a:lnTo>
                      <a:pt x="0" y="94"/>
                    </a:lnTo>
                    <a:lnTo>
                      <a:pt x="45" y="94"/>
                    </a:lnTo>
                    <a:lnTo>
                      <a:pt x="45" y="130"/>
                    </a:lnTo>
                    <a:close/>
                    <a:moveTo>
                      <a:pt x="21" y="80"/>
                    </a:moveTo>
                    <a:lnTo>
                      <a:pt x="45" y="21"/>
                    </a:lnTo>
                    <a:lnTo>
                      <a:pt x="45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120" name="PA-文本框 88"/>
          <p:cNvSpPr txBox="1"/>
          <p:nvPr>
            <p:custDataLst>
              <p:tags r:id="rId29"/>
            </p:custDataLst>
          </p:nvPr>
        </p:nvSpPr>
        <p:spPr>
          <a:xfrm>
            <a:off x="1970738" y="4149359"/>
            <a:ext cx="5316165" cy="4819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思源黑体 CN Normal"/>
                <a:sym typeface="+mn-lt"/>
              </a:rPr>
              <a:t>Click here to enter your text, change the color or size of the text. You can also format the appropriate text and adjust the line spacing of the text. </a:t>
            </a:r>
            <a:endParaRPr kumimoji="0" lang="en-US" altLang="zh-CN" sz="11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思源黑体 CN Normal"/>
              <a:sym typeface="+mn-lt"/>
            </a:endParaRPr>
          </a:p>
        </p:txBody>
      </p:sp>
      <p:cxnSp>
        <p:nvCxnSpPr>
          <p:cNvPr id="4121" name="直接连接符 16"/>
          <p:cNvCxnSpPr/>
          <p:nvPr>
            <p:custDataLst>
              <p:tags r:id="rId30"/>
            </p:custDataLst>
          </p:nvPr>
        </p:nvCxnSpPr>
        <p:spPr>
          <a:xfrm>
            <a:off x="1970088" y="4014788"/>
            <a:ext cx="5297487" cy="0"/>
          </a:xfrm>
          <a:prstGeom prst="line">
            <a:avLst/>
          </a:prstGeom>
          <a:noFill/>
          <a:ln w="635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122" name="椭圆 52"/>
          <p:cNvSpPr/>
          <p:nvPr>
            <p:custDataLst>
              <p:tags r:id="rId31"/>
            </p:custDataLst>
          </p:nvPr>
        </p:nvSpPr>
        <p:spPr>
          <a:xfrm rot="19752776">
            <a:off x="8448924" y="5129410"/>
            <a:ext cx="833238" cy="833238"/>
          </a:xfrm>
          <a:prstGeom prst="ellipse">
            <a:avLst/>
          </a:prstGeom>
          <a:gradFill flip="none" rotWithShape="1">
            <a:gsLst>
              <a:gs pos="0">
                <a:srgbClr val="FD9448">
                  <a:alpha val="60000"/>
                </a:srgbClr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pic>
        <p:nvPicPr>
          <p:cNvPr id="4123" name="000a89b6d0aa1c748ef7f05ba60c90ec">
            <a:hlinkClick action="ppaction://media"/>
          </p:cNvPr>
          <p:cNvPicPr>
            <a:picLocks noChangeAspect="1"/>
          </p:cNvPicPr>
          <p:nvPr>
            <a:audioFile r:link="rId34"/>
            <p:custDataLst>
              <p:tags r:id="rId33"/>
            </p:custDataLst>
            <p:extLst/>
          </p:nvPr>
        </p:nvPicPr>
        <p:blipFill>
          <a:blip r:embed="rId32"/>
          <a:stretch>
            <a:fillRect/>
          </a:stretch>
        </p:blipFill>
        <p:spPr>
          <a:xfrm>
            <a:off x="5549900" y="-1069975"/>
            <a:ext cx="609600" cy="6096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3"/>
                </p:tgtEl>
              </p:cMediaNode>
            </p:audio>
          </p:childTnLst>
        </p:cTn>
      </p:par>
    </p:tnLst>
    <p:bldLst>
      <p:bldP spid="41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3314" name="组合 6"/>
          <p:cNvGrpSpPr/>
          <p:nvPr>
            <p:custDataLst>
              <p:tags r:id="rId3"/>
            </p:custDataLst>
          </p:nvPr>
        </p:nvGrpSpPr>
        <p:grpSpPr>
          <a:xfrm>
            <a:off x="4686300" y="1219200"/>
            <a:ext cx="2833688" cy="4851400"/>
            <a:chOff x="4588773" y="1667173"/>
            <a:chExt cx="2832943" cy="4850866"/>
          </a:xfrm>
        </p:grpSpPr>
        <p:sp>
          <p:nvSpPr>
            <p:cNvPr id="13315" name="弧形 7"/>
            <p:cNvSpPr/>
            <p:nvPr>
              <p:custDataLst>
                <p:tags r:id="rId4"/>
              </p:custDataLst>
            </p:nvPr>
          </p:nvSpPr>
          <p:spPr>
            <a:xfrm rot="5400000">
              <a:off x="5792733" y="1667173"/>
              <a:ext cx="1628983" cy="1628983"/>
            </a:xfrm>
            <a:prstGeom prst="arc">
              <a:avLst>
                <a:gd name="adj1" fmla="val 7676358"/>
                <a:gd name="adj2" fmla="val 3317881"/>
              </a:avLst>
            </a:prstGeom>
            <a:noFill/>
            <a:ln w="76200" cap="rnd" cmpd="sng" algn="ctr">
              <a:gradFill flip="none" rotWithShape="1">
                <a:gsLst>
                  <a:gs pos="0">
                    <a:srgbClr val="F69389"/>
                  </a:gs>
                  <a:gs pos="54000">
                    <a:srgbClr val="FFFFFF"/>
                  </a:gs>
                </a:gsLst>
                <a:lin ang="5400000" scaled="1"/>
                <a:tileRect l="-100000" t="-100000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13316" name="弧形 8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4588773" y="2747353"/>
              <a:ext cx="1628983" cy="1628983"/>
            </a:xfrm>
            <a:prstGeom prst="arc">
              <a:avLst>
                <a:gd name="adj1" fmla="val 7676358"/>
                <a:gd name="adj2" fmla="val 3317881"/>
              </a:avLst>
            </a:prstGeom>
            <a:noFill/>
            <a:ln w="76200" cap="rnd" cmpd="sng" algn="ctr">
              <a:gradFill flip="none" rotWithShape="1">
                <a:gsLst>
                  <a:gs pos="0">
                    <a:srgbClr val="F69389"/>
                  </a:gs>
                  <a:gs pos="54000">
                    <a:srgbClr val="FFFFFF"/>
                  </a:gs>
                </a:gsLst>
                <a:lin ang="5400000" scaled="1"/>
                <a:tileRect l="-100000" t="-100000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13317" name="弧形 9"/>
            <p:cNvSpPr/>
            <p:nvPr>
              <p:custDataLst>
                <p:tags r:id="rId6"/>
              </p:custDataLst>
            </p:nvPr>
          </p:nvSpPr>
          <p:spPr>
            <a:xfrm rot="5400000">
              <a:off x="5792733" y="3824116"/>
              <a:ext cx="1628983" cy="1628983"/>
            </a:xfrm>
            <a:prstGeom prst="arc">
              <a:avLst>
                <a:gd name="adj1" fmla="val 7676358"/>
                <a:gd name="adj2" fmla="val 3317881"/>
              </a:avLst>
            </a:prstGeom>
            <a:noFill/>
            <a:ln w="76200" cap="rnd" cmpd="sng" algn="ctr">
              <a:gradFill flip="none" rotWithShape="1">
                <a:gsLst>
                  <a:gs pos="0">
                    <a:srgbClr val="F69389"/>
                  </a:gs>
                  <a:gs pos="54000">
                    <a:srgbClr val="FFFFFF"/>
                  </a:gs>
                </a:gsLst>
                <a:lin ang="5400000" scaled="1"/>
                <a:tileRect l="-100000" t="-100000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13318" name="弧形 10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4588773" y="4889056"/>
              <a:ext cx="1628983" cy="1628983"/>
            </a:xfrm>
            <a:prstGeom prst="arc">
              <a:avLst>
                <a:gd name="adj1" fmla="val 7676358"/>
                <a:gd name="adj2" fmla="val 3317881"/>
              </a:avLst>
            </a:prstGeom>
            <a:noFill/>
            <a:ln w="76200" cap="rnd" cmpd="sng" algn="ctr">
              <a:gradFill flip="none" rotWithShape="1">
                <a:gsLst>
                  <a:gs pos="0">
                    <a:srgbClr val="F69389"/>
                  </a:gs>
                  <a:gs pos="54000">
                    <a:srgbClr val="FFFFFF"/>
                  </a:gs>
                </a:gsLst>
                <a:lin ang="5400000" scaled="1"/>
                <a:tileRect l="-100000" t="-100000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</a:endParaRPr>
            </a:p>
          </p:txBody>
        </p:sp>
      </p:grpSp>
      <p:sp>
        <p:nvSpPr>
          <p:cNvPr id="13319" name="TextBox 21"/>
          <p:cNvSpPr txBox="1"/>
          <p:nvPr>
            <p:custDataLst>
              <p:tags r:id="rId8"/>
            </p:custDataLst>
          </p:nvPr>
        </p:nvSpPr>
        <p:spPr>
          <a:xfrm>
            <a:off x="7802722" y="1417979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20" name="TextBox 21"/>
          <p:cNvSpPr txBox="1"/>
          <p:nvPr>
            <p:custDataLst>
              <p:tags r:id="rId9"/>
            </p:custDataLst>
          </p:nvPr>
        </p:nvSpPr>
        <p:spPr>
          <a:xfrm>
            <a:off x="7802722" y="1879644"/>
            <a:ext cx="3725330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21" name="TextBox 21"/>
          <p:cNvSpPr txBox="1"/>
          <p:nvPr>
            <p:custDataLst>
              <p:tags r:id="rId10"/>
            </p:custDataLst>
          </p:nvPr>
        </p:nvSpPr>
        <p:spPr>
          <a:xfrm>
            <a:off x="7802722" y="3774605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22" name="TextBox 21"/>
          <p:cNvSpPr txBox="1"/>
          <p:nvPr>
            <p:custDataLst>
              <p:tags r:id="rId11"/>
            </p:custDataLst>
          </p:nvPr>
        </p:nvSpPr>
        <p:spPr>
          <a:xfrm>
            <a:off x="7802722" y="4236270"/>
            <a:ext cx="3725330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23" name="TextBox 21"/>
          <p:cNvSpPr txBox="1"/>
          <p:nvPr>
            <p:custDataLst>
              <p:tags r:id="rId12"/>
            </p:custDataLst>
          </p:nvPr>
        </p:nvSpPr>
        <p:spPr>
          <a:xfrm>
            <a:off x="2428561" y="2540537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24" name="TextBox 21"/>
          <p:cNvSpPr txBox="1"/>
          <p:nvPr>
            <p:custDataLst>
              <p:tags r:id="rId13"/>
            </p:custDataLst>
          </p:nvPr>
        </p:nvSpPr>
        <p:spPr>
          <a:xfrm>
            <a:off x="663948" y="3002202"/>
            <a:ext cx="3725330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25" name="TextBox 21"/>
          <p:cNvSpPr txBox="1"/>
          <p:nvPr>
            <p:custDataLst>
              <p:tags r:id="rId14"/>
            </p:custDataLst>
          </p:nvPr>
        </p:nvSpPr>
        <p:spPr>
          <a:xfrm>
            <a:off x="2428561" y="4897163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26" name="TextBox 21"/>
          <p:cNvSpPr txBox="1"/>
          <p:nvPr>
            <p:custDataLst>
              <p:tags r:id="rId15"/>
            </p:custDataLst>
          </p:nvPr>
        </p:nvSpPr>
        <p:spPr>
          <a:xfrm>
            <a:off x="663948" y="5358828"/>
            <a:ext cx="3725330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27" name="Oval 35"/>
          <p:cNvSpPr/>
          <p:nvPr>
            <p:custDataLst>
              <p:tags r:id="rId16"/>
            </p:custDataLst>
          </p:nvPr>
        </p:nvSpPr>
        <p:spPr>
          <a:xfrm>
            <a:off x="5181956" y="2848314"/>
            <a:ext cx="708829" cy="634036"/>
          </a:xfrm>
          <a:custGeom>
            <a:gdLst>
              <a:gd name="connsiteX0" fmla="*/ 197680 w 607594"/>
              <a:gd name="connsiteY0" fmla="*/ 403846 h 543483"/>
              <a:gd name="connsiteX1" fmla="*/ 196789 w 607594"/>
              <a:gd name="connsiteY1" fmla="*/ 420475 h 543483"/>
              <a:gd name="connsiteX2" fmla="*/ 230002 w 607594"/>
              <a:gd name="connsiteY2" fmla="*/ 456934 h 543483"/>
              <a:gd name="connsiteX3" fmla="*/ 210235 w 607594"/>
              <a:gd name="connsiteY3" fmla="*/ 480855 h 543483"/>
              <a:gd name="connsiteX4" fmla="*/ 185036 w 607594"/>
              <a:gd name="connsiteY4" fmla="*/ 461203 h 543483"/>
              <a:gd name="connsiteX5" fmla="*/ 178180 w 607594"/>
              <a:gd name="connsiteY5" fmla="*/ 405269 h 543483"/>
              <a:gd name="connsiteX6" fmla="*/ 197680 w 607594"/>
              <a:gd name="connsiteY6" fmla="*/ 403846 h 543483"/>
              <a:gd name="connsiteX7" fmla="*/ 383596 w 607594"/>
              <a:gd name="connsiteY7" fmla="*/ 357273 h 543483"/>
              <a:gd name="connsiteX8" fmla="*/ 435070 w 607594"/>
              <a:gd name="connsiteY8" fmla="*/ 358784 h 543483"/>
              <a:gd name="connsiteX9" fmla="*/ 445312 w 607594"/>
              <a:gd name="connsiteY9" fmla="*/ 389360 h 543483"/>
              <a:gd name="connsiteX10" fmla="*/ 446380 w 607594"/>
              <a:gd name="connsiteY10" fmla="*/ 394071 h 543483"/>
              <a:gd name="connsiteX11" fmla="*/ 461431 w 607594"/>
              <a:gd name="connsiteY11" fmla="*/ 516374 h 543483"/>
              <a:gd name="connsiteX12" fmla="*/ 440414 w 607594"/>
              <a:gd name="connsiteY12" fmla="*/ 543306 h 543483"/>
              <a:gd name="connsiteX13" fmla="*/ 413519 w 607594"/>
              <a:gd name="connsiteY13" fmla="*/ 522330 h 543483"/>
              <a:gd name="connsiteX14" fmla="*/ 398736 w 607594"/>
              <a:gd name="connsiteY14" fmla="*/ 402337 h 543483"/>
              <a:gd name="connsiteX15" fmla="*/ 310456 w 607594"/>
              <a:gd name="connsiteY15" fmla="*/ 353911 h 543483"/>
              <a:gd name="connsiteX16" fmla="*/ 358886 w 607594"/>
              <a:gd name="connsiteY16" fmla="*/ 354356 h 543483"/>
              <a:gd name="connsiteX17" fmla="*/ 361290 w 607594"/>
              <a:gd name="connsiteY17" fmla="*/ 399502 h 543483"/>
              <a:gd name="connsiteX18" fmla="*/ 340547 w 607594"/>
              <a:gd name="connsiteY18" fmla="*/ 424741 h 543483"/>
              <a:gd name="connsiteX19" fmla="*/ 243420 w 607594"/>
              <a:gd name="connsiteY19" fmla="*/ 438250 h 543483"/>
              <a:gd name="connsiteX20" fmla="*/ 216179 w 607594"/>
              <a:gd name="connsiteY20" fmla="*/ 417721 h 543483"/>
              <a:gd name="connsiteX21" fmla="*/ 236743 w 607594"/>
              <a:gd name="connsiteY21" fmla="*/ 390526 h 543483"/>
              <a:gd name="connsiteX22" fmla="*/ 311881 w 607594"/>
              <a:gd name="connsiteY22" fmla="*/ 380039 h 543483"/>
              <a:gd name="connsiteX23" fmla="*/ 593840 w 607594"/>
              <a:gd name="connsiteY23" fmla="*/ 165414 h 543483"/>
              <a:gd name="connsiteX24" fmla="*/ 606569 w 607594"/>
              <a:gd name="connsiteY24" fmla="*/ 190835 h 543483"/>
              <a:gd name="connsiteX25" fmla="*/ 558236 w 607594"/>
              <a:gd name="connsiteY25" fmla="*/ 272428 h 543483"/>
              <a:gd name="connsiteX26" fmla="*/ 384400 w 607594"/>
              <a:gd name="connsiteY26" fmla="*/ 337134 h 543483"/>
              <a:gd name="connsiteX27" fmla="*/ 243764 w 607594"/>
              <a:gd name="connsiteY27" fmla="*/ 349844 h 543483"/>
              <a:gd name="connsiteX28" fmla="*/ 205222 w 607594"/>
              <a:gd name="connsiteY28" fmla="*/ 377042 h 543483"/>
              <a:gd name="connsiteX29" fmla="*/ 175404 w 607594"/>
              <a:gd name="connsiteY29" fmla="*/ 382730 h 543483"/>
              <a:gd name="connsiteX30" fmla="*/ 172556 w 607594"/>
              <a:gd name="connsiteY30" fmla="*/ 353755 h 543483"/>
              <a:gd name="connsiteX31" fmla="*/ 390363 w 607594"/>
              <a:gd name="connsiteY31" fmla="*/ 297493 h 543483"/>
              <a:gd name="connsiteX32" fmla="*/ 527973 w 607594"/>
              <a:gd name="connsiteY32" fmla="*/ 246030 h 543483"/>
              <a:gd name="connsiteX33" fmla="*/ 568472 w 607594"/>
              <a:gd name="connsiteY33" fmla="*/ 178124 h 543483"/>
              <a:gd name="connsiteX34" fmla="*/ 593840 w 607594"/>
              <a:gd name="connsiteY34" fmla="*/ 165414 h 543483"/>
              <a:gd name="connsiteX35" fmla="*/ 370004 w 607594"/>
              <a:gd name="connsiteY35" fmla="*/ 127140 h 543483"/>
              <a:gd name="connsiteX36" fmla="*/ 422510 w 607594"/>
              <a:gd name="connsiteY36" fmla="*/ 137093 h 543483"/>
              <a:gd name="connsiteX37" fmla="*/ 446449 w 607594"/>
              <a:gd name="connsiteY37" fmla="*/ 172106 h 543483"/>
              <a:gd name="connsiteX38" fmla="*/ 441287 w 607594"/>
              <a:gd name="connsiteY38" fmla="*/ 198943 h 543483"/>
              <a:gd name="connsiteX39" fmla="*/ 449741 w 607594"/>
              <a:gd name="connsiteY39" fmla="*/ 223736 h 543483"/>
              <a:gd name="connsiteX40" fmla="*/ 514439 w 607594"/>
              <a:gd name="connsiteY40" fmla="*/ 197610 h 543483"/>
              <a:gd name="connsiteX41" fmla="*/ 540513 w 607594"/>
              <a:gd name="connsiteY41" fmla="*/ 208718 h 543483"/>
              <a:gd name="connsiteX42" fmla="*/ 529478 w 607594"/>
              <a:gd name="connsiteY42" fmla="*/ 234756 h 543483"/>
              <a:gd name="connsiteX43" fmla="*/ 445025 w 607594"/>
              <a:gd name="connsiteY43" fmla="*/ 268880 h 543483"/>
              <a:gd name="connsiteX44" fmla="*/ 428205 w 607594"/>
              <a:gd name="connsiteY44" fmla="*/ 268080 h 543483"/>
              <a:gd name="connsiteX45" fmla="*/ 426158 w 607594"/>
              <a:gd name="connsiteY45" fmla="*/ 278921 h 543483"/>
              <a:gd name="connsiteX46" fmla="*/ 393409 w 607594"/>
              <a:gd name="connsiteY46" fmla="*/ 277499 h 543483"/>
              <a:gd name="connsiteX47" fmla="*/ 308778 w 607594"/>
              <a:gd name="connsiteY47" fmla="*/ 273234 h 543483"/>
              <a:gd name="connsiteX48" fmla="*/ 331293 w 607594"/>
              <a:gd name="connsiteY48" fmla="*/ 210140 h 543483"/>
              <a:gd name="connsiteX49" fmla="*/ 391007 w 607594"/>
              <a:gd name="connsiteY49" fmla="*/ 180459 h 543483"/>
              <a:gd name="connsiteX50" fmla="*/ 316075 w 607594"/>
              <a:gd name="connsiteY50" fmla="*/ 196188 h 543483"/>
              <a:gd name="connsiteX51" fmla="*/ 290356 w 607594"/>
              <a:gd name="connsiteY51" fmla="*/ 260704 h 543483"/>
              <a:gd name="connsiteX52" fmla="*/ 264193 w 607594"/>
              <a:gd name="connsiteY52" fmla="*/ 271901 h 543483"/>
              <a:gd name="connsiteX53" fmla="*/ 252980 w 607594"/>
              <a:gd name="connsiteY53" fmla="*/ 245864 h 543483"/>
              <a:gd name="connsiteX54" fmla="*/ 282703 w 607594"/>
              <a:gd name="connsiteY54" fmla="*/ 171306 h 543483"/>
              <a:gd name="connsiteX55" fmla="*/ 297298 w 607594"/>
              <a:gd name="connsiteY55" fmla="*/ 159043 h 543483"/>
              <a:gd name="connsiteX56" fmla="*/ 379971 w 607594"/>
              <a:gd name="connsiteY56" fmla="*/ 141714 h 543483"/>
              <a:gd name="connsiteX57" fmla="*/ 338946 w 607594"/>
              <a:gd name="connsiteY57" fmla="*/ 140737 h 543483"/>
              <a:gd name="connsiteX58" fmla="*/ 370004 w 607594"/>
              <a:gd name="connsiteY58" fmla="*/ 127140 h 543483"/>
              <a:gd name="connsiteX59" fmla="*/ 144306 w 607594"/>
              <a:gd name="connsiteY59" fmla="*/ 91134 h 543483"/>
              <a:gd name="connsiteX60" fmla="*/ 193524 w 607594"/>
              <a:gd name="connsiteY60" fmla="*/ 100376 h 543483"/>
              <a:gd name="connsiteX61" fmla="*/ 215864 w 607594"/>
              <a:gd name="connsiteY61" fmla="*/ 133169 h 543483"/>
              <a:gd name="connsiteX62" fmla="*/ 211147 w 607594"/>
              <a:gd name="connsiteY62" fmla="*/ 158320 h 543483"/>
              <a:gd name="connsiteX63" fmla="*/ 218979 w 607594"/>
              <a:gd name="connsiteY63" fmla="*/ 181604 h 543483"/>
              <a:gd name="connsiteX64" fmla="*/ 265349 w 607594"/>
              <a:gd name="connsiteY64" fmla="*/ 162852 h 543483"/>
              <a:gd name="connsiteX65" fmla="*/ 246035 w 607594"/>
              <a:gd name="connsiteY65" fmla="*/ 211198 h 543483"/>
              <a:gd name="connsiteX66" fmla="*/ 214618 w 607594"/>
              <a:gd name="connsiteY66" fmla="*/ 223906 h 543483"/>
              <a:gd name="connsiteX67" fmla="*/ 198864 w 607594"/>
              <a:gd name="connsiteY67" fmla="*/ 223106 h 543483"/>
              <a:gd name="connsiteX68" fmla="*/ 190854 w 607594"/>
              <a:gd name="connsiteY68" fmla="*/ 265231 h 543483"/>
              <a:gd name="connsiteX69" fmla="*/ 203492 w 607594"/>
              <a:gd name="connsiteY69" fmla="*/ 302734 h 543483"/>
              <a:gd name="connsiteX70" fmla="*/ 165310 w 607594"/>
              <a:gd name="connsiteY70" fmla="*/ 331350 h 543483"/>
              <a:gd name="connsiteX71" fmla="*/ 143416 w 607594"/>
              <a:gd name="connsiteY71" fmla="*/ 265942 h 543483"/>
              <a:gd name="connsiteX72" fmla="*/ 131667 w 607594"/>
              <a:gd name="connsiteY72" fmla="*/ 263720 h 543483"/>
              <a:gd name="connsiteX73" fmla="*/ 136207 w 607594"/>
              <a:gd name="connsiteY73" fmla="*/ 346192 h 543483"/>
              <a:gd name="connsiteX74" fmla="*/ 116715 w 607594"/>
              <a:gd name="connsiteY74" fmla="*/ 369831 h 543483"/>
              <a:gd name="connsiteX75" fmla="*/ 25755 w 607594"/>
              <a:gd name="connsiteY75" fmla="*/ 382539 h 543483"/>
              <a:gd name="connsiteX76" fmla="*/ 211 w 607594"/>
              <a:gd name="connsiteY76" fmla="*/ 363343 h 543483"/>
              <a:gd name="connsiteX77" fmla="*/ 19525 w 607594"/>
              <a:gd name="connsiteY77" fmla="*/ 337838 h 543483"/>
              <a:gd name="connsiteX78" fmla="*/ 89925 w 607594"/>
              <a:gd name="connsiteY78" fmla="*/ 327973 h 543483"/>
              <a:gd name="connsiteX79" fmla="*/ 85920 w 607594"/>
              <a:gd name="connsiteY79" fmla="*/ 255988 h 543483"/>
              <a:gd name="connsiteX80" fmla="*/ 85920 w 607594"/>
              <a:gd name="connsiteY80" fmla="*/ 255099 h 543483"/>
              <a:gd name="connsiteX81" fmla="*/ 94554 w 607594"/>
              <a:gd name="connsiteY81" fmla="*/ 202666 h 543483"/>
              <a:gd name="connsiteX82" fmla="*/ 108082 w 607594"/>
              <a:gd name="connsiteY82" fmla="*/ 168806 h 543483"/>
              <a:gd name="connsiteX83" fmla="*/ 163975 w 607594"/>
              <a:gd name="connsiteY83" fmla="*/ 140990 h 543483"/>
              <a:gd name="connsiteX84" fmla="*/ 93841 w 607594"/>
              <a:gd name="connsiteY84" fmla="*/ 155742 h 543483"/>
              <a:gd name="connsiteX85" fmla="*/ 69722 w 607594"/>
              <a:gd name="connsiteY85" fmla="*/ 216174 h 543483"/>
              <a:gd name="connsiteX86" fmla="*/ 45246 w 607594"/>
              <a:gd name="connsiteY86" fmla="*/ 226661 h 543483"/>
              <a:gd name="connsiteX87" fmla="*/ 34655 w 607594"/>
              <a:gd name="connsiteY87" fmla="*/ 202222 h 543483"/>
              <a:gd name="connsiteX88" fmla="*/ 62602 w 607594"/>
              <a:gd name="connsiteY88" fmla="*/ 132458 h 543483"/>
              <a:gd name="connsiteX89" fmla="*/ 76219 w 607594"/>
              <a:gd name="connsiteY89" fmla="*/ 120994 h 543483"/>
              <a:gd name="connsiteX90" fmla="*/ 153651 w 607594"/>
              <a:gd name="connsiteY90" fmla="*/ 104731 h 543483"/>
              <a:gd name="connsiteX91" fmla="*/ 115202 w 607594"/>
              <a:gd name="connsiteY91" fmla="*/ 103842 h 543483"/>
              <a:gd name="connsiteX92" fmla="*/ 144306 w 607594"/>
              <a:gd name="connsiteY92" fmla="*/ 91134 h 543483"/>
              <a:gd name="connsiteX93" fmla="*/ 415033 w 607594"/>
              <a:gd name="connsiteY93" fmla="*/ 29920 h 543483"/>
              <a:gd name="connsiteX94" fmla="*/ 459454 w 607594"/>
              <a:gd name="connsiteY94" fmla="*/ 74235 h 543483"/>
              <a:gd name="connsiteX95" fmla="*/ 415033 w 607594"/>
              <a:gd name="connsiteY95" fmla="*/ 118550 h 543483"/>
              <a:gd name="connsiteX96" fmla="*/ 370612 w 607594"/>
              <a:gd name="connsiteY96" fmla="*/ 74235 h 543483"/>
              <a:gd name="connsiteX97" fmla="*/ 415033 w 607594"/>
              <a:gd name="connsiteY97" fmla="*/ 29920 h 543483"/>
              <a:gd name="connsiteX98" fmla="*/ 186436 w 607594"/>
              <a:gd name="connsiteY98" fmla="*/ 0 h 543483"/>
              <a:gd name="connsiteX99" fmla="*/ 227999 w 607594"/>
              <a:gd name="connsiteY99" fmla="*/ 41528 h 543483"/>
              <a:gd name="connsiteX100" fmla="*/ 186436 w 607594"/>
              <a:gd name="connsiteY100" fmla="*/ 83056 h 543483"/>
              <a:gd name="connsiteX101" fmla="*/ 144873 w 607594"/>
              <a:gd name="connsiteY101" fmla="*/ 41528 h 543483"/>
              <a:gd name="connsiteX102" fmla="*/ 186436 w 607594"/>
              <a:gd name="connsiteY102" fmla="*/ 0 h 5434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7594" h="543483">
                <a:moveTo>
                  <a:pt x="197680" y="403846"/>
                </a:moveTo>
                <a:cubicBezTo>
                  <a:pt x="196344" y="409182"/>
                  <a:pt x="195988" y="414784"/>
                  <a:pt x="196789" y="420475"/>
                </a:cubicBezTo>
                <a:cubicBezTo>
                  <a:pt x="199372" y="438794"/>
                  <a:pt x="212995" y="452933"/>
                  <a:pt x="230002" y="456934"/>
                </a:cubicBezTo>
                <a:cubicBezTo>
                  <a:pt x="230892" y="468850"/>
                  <a:pt x="222255" y="479433"/>
                  <a:pt x="210235" y="480855"/>
                </a:cubicBezTo>
                <a:cubicBezTo>
                  <a:pt x="197858" y="482456"/>
                  <a:pt x="186550" y="473652"/>
                  <a:pt x="185036" y="461203"/>
                </a:cubicBezTo>
                <a:lnTo>
                  <a:pt x="178180" y="405269"/>
                </a:lnTo>
                <a:cubicBezTo>
                  <a:pt x="182187" y="405980"/>
                  <a:pt x="189221" y="406425"/>
                  <a:pt x="197680" y="403846"/>
                </a:cubicBezTo>
                <a:close/>
                <a:moveTo>
                  <a:pt x="383596" y="357273"/>
                </a:moveTo>
                <a:cubicBezTo>
                  <a:pt x="401318" y="359762"/>
                  <a:pt x="418506" y="360295"/>
                  <a:pt x="435070" y="358784"/>
                </a:cubicBezTo>
                <a:lnTo>
                  <a:pt x="445312" y="389360"/>
                </a:lnTo>
                <a:cubicBezTo>
                  <a:pt x="445846" y="390871"/>
                  <a:pt x="446202" y="392471"/>
                  <a:pt x="446380" y="394071"/>
                </a:cubicBezTo>
                <a:lnTo>
                  <a:pt x="461431" y="516374"/>
                </a:lnTo>
                <a:cubicBezTo>
                  <a:pt x="463123" y="529618"/>
                  <a:pt x="453683" y="541617"/>
                  <a:pt x="440414" y="543306"/>
                </a:cubicBezTo>
                <a:cubicBezTo>
                  <a:pt x="427233" y="544906"/>
                  <a:pt x="415122" y="535484"/>
                  <a:pt x="413519" y="522330"/>
                </a:cubicBezTo>
                <a:lnTo>
                  <a:pt x="398736" y="402337"/>
                </a:lnTo>
                <a:close/>
                <a:moveTo>
                  <a:pt x="310456" y="353911"/>
                </a:moveTo>
                <a:cubicBezTo>
                  <a:pt x="324611" y="352756"/>
                  <a:pt x="340636" y="352756"/>
                  <a:pt x="358886" y="354356"/>
                </a:cubicBezTo>
                <a:lnTo>
                  <a:pt x="361290" y="399502"/>
                </a:lnTo>
                <a:cubicBezTo>
                  <a:pt x="362002" y="412033"/>
                  <a:pt x="353010" y="422964"/>
                  <a:pt x="340547" y="424741"/>
                </a:cubicBezTo>
                <a:lnTo>
                  <a:pt x="243420" y="438250"/>
                </a:lnTo>
                <a:cubicBezTo>
                  <a:pt x="230245" y="440116"/>
                  <a:pt x="218048" y="430962"/>
                  <a:pt x="216179" y="417721"/>
                </a:cubicBezTo>
                <a:cubicBezTo>
                  <a:pt x="214309" y="404568"/>
                  <a:pt x="223479" y="392392"/>
                  <a:pt x="236743" y="390526"/>
                </a:cubicBezTo>
                <a:lnTo>
                  <a:pt x="311881" y="380039"/>
                </a:lnTo>
                <a:close/>
                <a:moveTo>
                  <a:pt x="593840" y="165414"/>
                </a:moveTo>
                <a:cubicBezTo>
                  <a:pt x="604432" y="168970"/>
                  <a:pt x="610040" y="180258"/>
                  <a:pt x="606569" y="190835"/>
                </a:cubicBezTo>
                <a:cubicBezTo>
                  <a:pt x="605946" y="192523"/>
                  <a:pt x="591971" y="233853"/>
                  <a:pt x="558236" y="272428"/>
                </a:cubicBezTo>
                <a:cubicBezTo>
                  <a:pt x="512307" y="324868"/>
                  <a:pt x="452136" y="347266"/>
                  <a:pt x="384400" y="337134"/>
                </a:cubicBezTo>
                <a:cubicBezTo>
                  <a:pt x="314616" y="326646"/>
                  <a:pt x="269399" y="338289"/>
                  <a:pt x="243764" y="349844"/>
                </a:cubicBezTo>
                <a:cubicBezTo>
                  <a:pt x="218307" y="361399"/>
                  <a:pt x="206647" y="375264"/>
                  <a:pt x="205222" y="377042"/>
                </a:cubicBezTo>
                <a:cubicBezTo>
                  <a:pt x="205222" y="377042"/>
                  <a:pt x="189201" y="396507"/>
                  <a:pt x="175404" y="382730"/>
                </a:cubicBezTo>
                <a:cubicBezTo>
                  <a:pt x="166325" y="373753"/>
                  <a:pt x="166770" y="361843"/>
                  <a:pt x="172556" y="353755"/>
                </a:cubicBezTo>
                <a:cubicBezTo>
                  <a:pt x="174870" y="350466"/>
                  <a:pt x="231658" y="273672"/>
                  <a:pt x="390363" y="297493"/>
                </a:cubicBezTo>
                <a:cubicBezTo>
                  <a:pt x="444659" y="305581"/>
                  <a:pt x="490945" y="288249"/>
                  <a:pt x="527973" y="246030"/>
                </a:cubicBezTo>
                <a:cubicBezTo>
                  <a:pt x="556456" y="213411"/>
                  <a:pt x="568383" y="178480"/>
                  <a:pt x="568472" y="178124"/>
                </a:cubicBezTo>
                <a:cubicBezTo>
                  <a:pt x="571944" y="167636"/>
                  <a:pt x="583337" y="161948"/>
                  <a:pt x="593840" y="165414"/>
                </a:cubicBezTo>
                <a:close/>
                <a:moveTo>
                  <a:pt x="370004" y="127140"/>
                </a:moveTo>
                <a:lnTo>
                  <a:pt x="422510" y="137093"/>
                </a:lnTo>
                <a:cubicBezTo>
                  <a:pt x="438795" y="140115"/>
                  <a:pt x="449474" y="155844"/>
                  <a:pt x="446449" y="172106"/>
                </a:cubicBezTo>
                <a:lnTo>
                  <a:pt x="441287" y="198943"/>
                </a:lnTo>
                <a:lnTo>
                  <a:pt x="449741" y="223736"/>
                </a:lnTo>
                <a:lnTo>
                  <a:pt x="514439" y="197610"/>
                </a:lnTo>
                <a:cubicBezTo>
                  <a:pt x="524940" y="193345"/>
                  <a:pt x="536509" y="198765"/>
                  <a:pt x="540513" y="208718"/>
                </a:cubicBezTo>
                <a:cubicBezTo>
                  <a:pt x="544696" y="218938"/>
                  <a:pt x="539712" y="230668"/>
                  <a:pt x="529478" y="234756"/>
                </a:cubicBezTo>
                <a:cubicBezTo>
                  <a:pt x="520045" y="238577"/>
                  <a:pt x="454458" y="265147"/>
                  <a:pt x="445025" y="268880"/>
                </a:cubicBezTo>
                <a:cubicBezTo>
                  <a:pt x="439685" y="271101"/>
                  <a:pt x="433545" y="270923"/>
                  <a:pt x="428205" y="268080"/>
                </a:cubicBezTo>
                <a:lnTo>
                  <a:pt x="426158" y="278921"/>
                </a:lnTo>
                <a:cubicBezTo>
                  <a:pt x="415746" y="279721"/>
                  <a:pt x="404800" y="279277"/>
                  <a:pt x="393409" y="277499"/>
                </a:cubicBezTo>
                <a:cubicBezTo>
                  <a:pt x="364487" y="273234"/>
                  <a:pt x="334229" y="271723"/>
                  <a:pt x="308778" y="273234"/>
                </a:cubicBezTo>
                <a:lnTo>
                  <a:pt x="331293" y="210140"/>
                </a:lnTo>
                <a:lnTo>
                  <a:pt x="391007" y="180459"/>
                </a:lnTo>
                <a:lnTo>
                  <a:pt x="316075" y="196188"/>
                </a:lnTo>
                <a:cubicBezTo>
                  <a:pt x="311181" y="208540"/>
                  <a:pt x="295251" y="248352"/>
                  <a:pt x="290356" y="260704"/>
                </a:cubicBezTo>
                <a:cubicBezTo>
                  <a:pt x="286174" y="271101"/>
                  <a:pt x="274427" y="275989"/>
                  <a:pt x="264193" y="271901"/>
                </a:cubicBezTo>
                <a:cubicBezTo>
                  <a:pt x="253781" y="267813"/>
                  <a:pt x="248886" y="255994"/>
                  <a:pt x="252980" y="245864"/>
                </a:cubicBezTo>
                <a:lnTo>
                  <a:pt x="282703" y="171306"/>
                </a:lnTo>
                <a:cubicBezTo>
                  <a:pt x="285284" y="164997"/>
                  <a:pt x="290801" y="160465"/>
                  <a:pt x="297298" y="159043"/>
                </a:cubicBezTo>
                <a:lnTo>
                  <a:pt x="379971" y="141714"/>
                </a:lnTo>
                <a:lnTo>
                  <a:pt x="338946" y="140737"/>
                </a:lnTo>
                <a:cubicBezTo>
                  <a:pt x="345265" y="130606"/>
                  <a:pt x="357456" y="124830"/>
                  <a:pt x="370004" y="127140"/>
                </a:cubicBezTo>
                <a:close/>
                <a:moveTo>
                  <a:pt x="144306" y="91134"/>
                </a:moveTo>
                <a:lnTo>
                  <a:pt x="193524" y="100376"/>
                </a:lnTo>
                <a:cubicBezTo>
                  <a:pt x="208743" y="103309"/>
                  <a:pt x="218801" y="117973"/>
                  <a:pt x="215864" y="133169"/>
                </a:cubicBezTo>
                <a:lnTo>
                  <a:pt x="211147" y="158320"/>
                </a:lnTo>
                <a:lnTo>
                  <a:pt x="218979" y="181604"/>
                </a:lnTo>
                <a:lnTo>
                  <a:pt x="265349" y="162852"/>
                </a:lnTo>
                <a:cubicBezTo>
                  <a:pt x="264637" y="164452"/>
                  <a:pt x="266951" y="158675"/>
                  <a:pt x="246035" y="211198"/>
                </a:cubicBezTo>
                <a:lnTo>
                  <a:pt x="214618" y="223906"/>
                </a:lnTo>
                <a:cubicBezTo>
                  <a:pt x="209723" y="225861"/>
                  <a:pt x="204026" y="225861"/>
                  <a:pt x="198864" y="223106"/>
                </a:cubicBezTo>
                <a:lnTo>
                  <a:pt x="190854" y="265231"/>
                </a:lnTo>
                <a:lnTo>
                  <a:pt x="203492" y="302734"/>
                </a:lnTo>
                <a:cubicBezTo>
                  <a:pt x="185336" y="312865"/>
                  <a:pt x="172965" y="323530"/>
                  <a:pt x="165310" y="331350"/>
                </a:cubicBezTo>
                <a:lnTo>
                  <a:pt x="143416" y="265942"/>
                </a:lnTo>
                <a:lnTo>
                  <a:pt x="131667" y="263720"/>
                </a:lnTo>
                <a:lnTo>
                  <a:pt x="136207" y="346192"/>
                </a:lnTo>
                <a:cubicBezTo>
                  <a:pt x="136830" y="357922"/>
                  <a:pt x="128374" y="368231"/>
                  <a:pt x="116715" y="369831"/>
                </a:cubicBezTo>
                <a:lnTo>
                  <a:pt x="25755" y="382539"/>
                </a:lnTo>
                <a:cubicBezTo>
                  <a:pt x="13383" y="384228"/>
                  <a:pt x="1991" y="375608"/>
                  <a:pt x="211" y="363343"/>
                </a:cubicBezTo>
                <a:cubicBezTo>
                  <a:pt x="-1480" y="350991"/>
                  <a:pt x="7153" y="339526"/>
                  <a:pt x="19525" y="337838"/>
                </a:cubicBezTo>
                <a:lnTo>
                  <a:pt x="89925" y="327973"/>
                </a:lnTo>
                <a:lnTo>
                  <a:pt x="85920" y="255988"/>
                </a:lnTo>
                <a:cubicBezTo>
                  <a:pt x="85920" y="255722"/>
                  <a:pt x="85920" y="255366"/>
                  <a:pt x="85920" y="255099"/>
                </a:cubicBezTo>
                <a:lnTo>
                  <a:pt x="94554" y="202666"/>
                </a:lnTo>
                <a:lnTo>
                  <a:pt x="108082" y="168806"/>
                </a:lnTo>
                <a:lnTo>
                  <a:pt x="163975" y="140990"/>
                </a:lnTo>
                <a:lnTo>
                  <a:pt x="93841" y="155742"/>
                </a:lnTo>
                <a:lnTo>
                  <a:pt x="69722" y="216174"/>
                </a:lnTo>
                <a:cubicBezTo>
                  <a:pt x="65806" y="225950"/>
                  <a:pt x="54769" y="230482"/>
                  <a:pt x="45246" y="226661"/>
                </a:cubicBezTo>
                <a:cubicBezTo>
                  <a:pt x="35456" y="222840"/>
                  <a:pt x="30828" y="211820"/>
                  <a:pt x="34655" y="202222"/>
                </a:cubicBezTo>
                <a:lnTo>
                  <a:pt x="62602" y="132458"/>
                </a:lnTo>
                <a:cubicBezTo>
                  <a:pt x="64916" y="126593"/>
                  <a:pt x="69989" y="122327"/>
                  <a:pt x="76219" y="120994"/>
                </a:cubicBezTo>
                <a:lnTo>
                  <a:pt x="153651" y="104731"/>
                </a:lnTo>
                <a:lnTo>
                  <a:pt x="115202" y="103842"/>
                </a:lnTo>
                <a:cubicBezTo>
                  <a:pt x="121165" y="94333"/>
                  <a:pt x="132557" y="88912"/>
                  <a:pt x="144306" y="91134"/>
                </a:cubicBezTo>
                <a:close/>
                <a:moveTo>
                  <a:pt x="415033" y="29920"/>
                </a:moveTo>
                <a:cubicBezTo>
                  <a:pt x="439566" y="29920"/>
                  <a:pt x="459454" y="49761"/>
                  <a:pt x="459454" y="74235"/>
                </a:cubicBezTo>
                <a:cubicBezTo>
                  <a:pt x="459454" y="98709"/>
                  <a:pt x="439566" y="118550"/>
                  <a:pt x="415033" y="118550"/>
                </a:cubicBezTo>
                <a:cubicBezTo>
                  <a:pt x="390500" y="118550"/>
                  <a:pt x="370612" y="98709"/>
                  <a:pt x="370612" y="74235"/>
                </a:cubicBezTo>
                <a:cubicBezTo>
                  <a:pt x="370612" y="49761"/>
                  <a:pt x="390500" y="29920"/>
                  <a:pt x="415033" y="29920"/>
                </a:cubicBezTo>
                <a:close/>
                <a:moveTo>
                  <a:pt x="186436" y="0"/>
                </a:moveTo>
                <a:cubicBezTo>
                  <a:pt x="209391" y="0"/>
                  <a:pt x="227999" y="18593"/>
                  <a:pt x="227999" y="41528"/>
                </a:cubicBezTo>
                <a:cubicBezTo>
                  <a:pt x="227999" y="64463"/>
                  <a:pt x="209391" y="83056"/>
                  <a:pt x="186436" y="83056"/>
                </a:cubicBezTo>
                <a:cubicBezTo>
                  <a:pt x="163481" y="83056"/>
                  <a:pt x="144873" y="64463"/>
                  <a:pt x="144873" y="41528"/>
                </a:cubicBezTo>
                <a:cubicBezTo>
                  <a:pt x="144873" y="18593"/>
                  <a:pt x="163481" y="0"/>
                  <a:pt x="186436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F69389"/>
              </a:gs>
              <a:gs pos="0">
                <a:srgbClr val="FFFFFF"/>
              </a:gs>
            </a:gsLst>
            <a:lin ang="54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28" name="Oval 36"/>
          <p:cNvSpPr/>
          <p:nvPr>
            <p:custDataLst>
              <p:tags r:id="rId17"/>
            </p:custDataLst>
          </p:nvPr>
        </p:nvSpPr>
        <p:spPr>
          <a:xfrm>
            <a:off x="6341973" y="3920387"/>
            <a:ext cx="708829" cy="640139"/>
          </a:xfrm>
          <a:custGeom>
            <a:gdLst>
              <a:gd name="T0" fmla="*/ 0 w 783"/>
              <a:gd name="T1" fmla="*/ 251 h 708"/>
              <a:gd name="T2" fmla="*/ 0 w 783"/>
              <a:gd name="T3" fmla="*/ 327 h 708"/>
              <a:gd name="T4" fmla="*/ 0 w 783"/>
              <a:gd name="T5" fmla="*/ 372 h 708"/>
              <a:gd name="T6" fmla="*/ 0 w 783"/>
              <a:gd name="T7" fmla="*/ 449 h 708"/>
              <a:gd name="T8" fmla="*/ 0 w 783"/>
              <a:gd name="T9" fmla="*/ 494 h 708"/>
              <a:gd name="T10" fmla="*/ 0 w 783"/>
              <a:gd name="T11" fmla="*/ 570 h 708"/>
              <a:gd name="T12" fmla="*/ 783 w 783"/>
              <a:gd name="T13" fmla="*/ 458 h 708"/>
              <a:gd name="T14" fmla="*/ 783 w 783"/>
              <a:gd name="T15" fmla="*/ 381 h 708"/>
              <a:gd name="T16" fmla="*/ 783 w 783"/>
              <a:gd name="T17" fmla="*/ 319 h 708"/>
              <a:gd name="T18" fmla="*/ 783 w 783"/>
              <a:gd name="T19" fmla="*/ 242 h 708"/>
              <a:gd name="T20" fmla="*/ 771 w 783"/>
              <a:gd name="T21" fmla="*/ 193 h 708"/>
              <a:gd name="T22" fmla="*/ 38 w 783"/>
              <a:gd name="T23" fmla="*/ 254 h 708"/>
              <a:gd name="T24" fmla="*/ 19 w 783"/>
              <a:gd name="T25" fmla="*/ 327 h 708"/>
              <a:gd name="T26" fmla="*/ 19 w 783"/>
              <a:gd name="T27" fmla="*/ 270 h 708"/>
              <a:gd name="T28" fmla="*/ 30 w 783"/>
              <a:gd name="T29" fmla="*/ 316 h 708"/>
              <a:gd name="T30" fmla="*/ 19 w 783"/>
              <a:gd name="T31" fmla="*/ 327 h 708"/>
              <a:gd name="T32" fmla="*/ 42 w 783"/>
              <a:gd name="T33" fmla="*/ 359 h 708"/>
              <a:gd name="T34" fmla="*/ 19 w 783"/>
              <a:gd name="T35" fmla="*/ 437 h 708"/>
              <a:gd name="T36" fmla="*/ 30 w 783"/>
              <a:gd name="T37" fmla="*/ 400 h 708"/>
              <a:gd name="T38" fmla="*/ 30 w 783"/>
              <a:gd name="T39" fmla="*/ 459 h 708"/>
              <a:gd name="T40" fmla="*/ 38 w 783"/>
              <a:gd name="T41" fmla="*/ 497 h 708"/>
              <a:gd name="T42" fmla="*/ 19 w 783"/>
              <a:gd name="T43" fmla="*/ 570 h 708"/>
              <a:gd name="T44" fmla="*/ 19 w 783"/>
              <a:gd name="T45" fmla="*/ 513 h 708"/>
              <a:gd name="T46" fmla="*/ 30 w 783"/>
              <a:gd name="T47" fmla="*/ 559 h 708"/>
              <a:gd name="T48" fmla="*/ 19 w 783"/>
              <a:gd name="T49" fmla="*/ 570 h 708"/>
              <a:gd name="T50" fmla="*/ 42 w 783"/>
              <a:gd name="T51" fmla="*/ 544 h 708"/>
              <a:gd name="T52" fmla="*/ 74 w 783"/>
              <a:gd name="T53" fmla="*/ 532 h 708"/>
              <a:gd name="T54" fmla="*/ 758 w 783"/>
              <a:gd name="T55" fmla="*/ 391 h 708"/>
              <a:gd name="T56" fmla="*/ 758 w 783"/>
              <a:gd name="T57" fmla="*/ 448 h 708"/>
              <a:gd name="T58" fmla="*/ 734 w 783"/>
              <a:gd name="T59" fmla="*/ 347 h 708"/>
              <a:gd name="T60" fmla="*/ 656 w 783"/>
              <a:gd name="T61" fmla="*/ 393 h 708"/>
              <a:gd name="T62" fmla="*/ 127 w 783"/>
              <a:gd name="T63" fmla="*/ 493 h 708"/>
              <a:gd name="T64" fmla="*/ 48 w 783"/>
              <a:gd name="T65" fmla="*/ 466 h 708"/>
              <a:gd name="T66" fmla="*/ 42 w 783"/>
              <a:gd name="T67" fmla="*/ 423 h 708"/>
              <a:gd name="T68" fmla="*/ 75 w 783"/>
              <a:gd name="T69" fmla="*/ 411 h 708"/>
              <a:gd name="T70" fmla="*/ 145 w 783"/>
              <a:gd name="T71" fmla="*/ 435 h 708"/>
              <a:gd name="T72" fmla="*/ 583 w 783"/>
              <a:gd name="T73" fmla="*/ 372 h 708"/>
              <a:gd name="T74" fmla="*/ 665 w 783"/>
              <a:gd name="T75" fmla="*/ 324 h 708"/>
              <a:gd name="T76" fmla="*/ 758 w 783"/>
              <a:gd name="T77" fmla="*/ 269 h 708"/>
              <a:gd name="T78" fmla="*/ 758 w 783"/>
              <a:gd name="T79" fmla="*/ 326 h 708"/>
              <a:gd name="T80" fmla="*/ 726 w 783"/>
              <a:gd name="T81" fmla="*/ 223 h 708"/>
              <a:gd name="T82" fmla="*/ 723 w 783"/>
              <a:gd name="T83" fmla="*/ 232 h 708"/>
              <a:gd name="T84" fmla="*/ 602 w 783"/>
              <a:gd name="T85" fmla="*/ 302 h 708"/>
              <a:gd name="T86" fmla="*/ 522 w 783"/>
              <a:gd name="T87" fmla="*/ 349 h 708"/>
              <a:gd name="T88" fmla="*/ 207 w 783"/>
              <a:gd name="T89" fmla="*/ 399 h 708"/>
              <a:gd name="T90" fmla="*/ 135 w 783"/>
              <a:gd name="T91" fmla="*/ 374 h 708"/>
              <a:gd name="T92" fmla="*/ 54 w 783"/>
              <a:gd name="T93" fmla="*/ 346 h 708"/>
              <a:gd name="T94" fmla="*/ 42 w 783"/>
              <a:gd name="T95" fmla="*/ 309 h 708"/>
              <a:gd name="T96" fmla="*/ 67 w 783"/>
              <a:gd name="T97" fmla="*/ 287 h 708"/>
              <a:gd name="T98" fmla="*/ 129 w 783"/>
              <a:gd name="T99" fmla="*/ 308 h 708"/>
              <a:gd name="T100" fmla="*/ 249 w 783"/>
              <a:gd name="T101" fmla="*/ 349 h 708"/>
              <a:gd name="T102" fmla="*/ 322 w 783"/>
              <a:gd name="T103" fmla="*/ 374 h 708"/>
              <a:gd name="T104" fmla="*/ 463 w 783"/>
              <a:gd name="T105" fmla="*/ 320 h 708"/>
              <a:gd name="T106" fmla="*/ 534 w 783"/>
              <a:gd name="T107" fmla="*/ 279 h 708"/>
              <a:gd name="T108" fmla="*/ 660 w 783"/>
              <a:gd name="T109" fmla="*/ 205 h 708"/>
              <a:gd name="T110" fmla="*/ 716 w 783"/>
              <a:gd name="T111" fmla="*/ 172 h 708"/>
              <a:gd name="T112" fmla="*/ 758 w 783"/>
              <a:gd name="T113" fmla="*/ 195 h 7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3" h="708">
                <a:moveTo>
                  <a:pt x="783" y="138"/>
                </a:moveTo>
                <a:lnTo>
                  <a:pt x="783" y="121"/>
                </a:lnTo>
                <a:lnTo>
                  <a:pt x="431" y="0"/>
                </a:lnTo>
                <a:lnTo>
                  <a:pt x="0" y="251"/>
                </a:lnTo>
                <a:lnTo>
                  <a:pt x="0" y="255"/>
                </a:lnTo>
                <a:lnTo>
                  <a:pt x="0" y="264"/>
                </a:lnTo>
                <a:lnTo>
                  <a:pt x="0" y="268"/>
                </a:lnTo>
                <a:lnTo>
                  <a:pt x="0" y="327"/>
                </a:lnTo>
                <a:lnTo>
                  <a:pt x="0" y="340"/>
                </a:lnTo>
                <a:lnTo>
                  <a:pt x="0" y="344"/>
                </a:lnTo>
                <a:lnTo>
                  <a:pt x="30" y="355"/>
                </a:lnTo>
                <a:lnTo>
                  <a:pt x="0" y="372"/>
                </a:lnTo>
                <a:lnTo>
                  <a:pt x="0" y="376"/>
                </a:lnTo>
                <a:lnTo>
                  <a:pt x="0" y="385"/>
                </a:lnTo>
                <a:lnTo>
                  <a:pt x="0" y="389"/>
                </a:lnTo>
                <a:lnTo>
                  <a:pt x="0" y="449"/>
                </a:lnTo>
                <a:lnTo>
                  <a:pt x="0" y="462"/>
                </a:lnTo>
                <a:lnTo>
                  <a:pt x="0" y="466"/>
                </a:lnTo>
                <a:lnTo>
                  <a:pt x="30" y="476"/>
                </a:lnTo>
                <a:lnTo>
                  <a:pt x="0" y="494"/>
                </a:lnTo>
                <a:lnTo>
                  <a:pt x="0" y="498"/>
                </a:lnTo>
                <a:lnTo>
                  <a:pt x="0" y="507"/>
                </a:lnTo>
                <a:lnTo>
                  <a:pt x="0" y="511"/>
                </a:lnTo>
                <a:lnTo>
                  <a:pt x="0" y="570"/>
                </a:lnTo>
                <a:lnTo>
                  <a:pt x="0" y="583"/>
                </a:lnTo>
                <a:lnTo>
                  <a:pt x="0" y="588"/>
                </a:lnTo>
                <a:lnTo>
                  <a:pt x="351" y="708"/>
                </a:lnTo>
                <a:lnTo>
                  <a:pt x="783" y="458"/>
                </a:lnTo>
                <a:lnTo>
                  <a:pt x="783" y="441"/>
                </a:lnTo>
                <a:lnTo>
                  <a:pt x="771" y="436"/>
                </a:lnTo>
                <a:lnTo>
                  <a:pt x="771" y="388"/>
                </a:lnTo>
                <a:lnTo>
                  <a:pt x="783" y="381"/>
                </a:lnTo>
                <a:lnTo>
                  <a:pt x="783" y="364"/>
                </a:lnTo>
                <a:lnTo>
                  <a:pt x="753" y="354"/>
                </a:lnTo>
                <a:lnTo>
                  <a:pt x="783" y="336"/>
                </a:lnTo>
                <a:lnTo>
                  <a:pt x="783" y="319"/>
                </a:lnTo>
                <a:lnTo>
                  <a:pt x="771" y="315"/>
                </a:lnTo>
                <a:lnTo>
                  <a:pt x="771" y="267"/>
                </a:lnTo>
                <a:lnTo>
                  <a:pt x="783" y="260"/>
                </a:lnTo>
                <a:lnTo>
                  <a:pt x="783" y="242"/>
                </a:lnTo>
                <a:lnTo>
                  <a:pt x="753" y="232"/>
                </a:lnTo>
                <a:lnTo>
                  <a:pt x="783" y="215"/>
                </a:lnTo>
                <a:lnTo>
                  <a:pt x="783" y="198"/>
                </a:lnTo>
                <a:lnTo>
                  <a:pt x="771" y="193"/>
                </a:lnTo>
                <a:lnTo>
                  <a:pt x="771" y="145"/>
                </a:lnTo>
                <a:lnTo>
                  <a:pt x="783" y="138"/>
                </a:lnTo>
                <a:close/>
                <a:moveTo>
                  <a:pt x="448" y="16"/>
                </a:moveTo>
                <a:lnTo>
                  <a:pt x="38" y="254"/>
                </a:lnTo>
                <a:lnTo>
                  <a:pt x="22" y="248"/>
                </a:lnTo>
                <a:lnTo>
                  <a:pt x="432" y="10"/>
                </a:lnTo>
                <a:lnTo>
                  <a:pt x="448" y="16"/>
                </a:lnTo>
                <a:close/>
                <a:moveTo>
                  <a:pt x="19" y="327"/>
                </a:moveTo>
                <a:lnTo>
                  <a:pt x="19" y="323"/>
                </a:lnTo>
                <a:lnTo>
                  <a:pt x="19" y="316"/>
                </a:lnTo>
                <a:lnTo>
                  <a:pt x="19" y="274"/>
                </a:lnTo>
                <a:lnTo>
                  <a:pt x="19" y="270"/>
                </a:lnTo>
                <a:lnTo>
                  <a:pt x="30" y="274"/>
                </a:lnTo>
                <a:lnTo>
                  <a:pt x="30" y="278"/>
                </a:lnTo>
                <a:lnTo>
                  <a:pt x="30" y="309"/>
                </a:lnTo>
                <a:lnTo>
                  <a:pt x="30" y="316"/>
                </a:lnTo>
                <a:lnTo>
                  <a:pt x="30" y="331"/>
                </a:lnTo>
                <a:lnTo>
                  <a:pt x="30" y="337"/>
                </a:lnTo>
                <a:lnTo>
                  <a:pt x="19" y="334"/>
                </a:lnTo>
                <a:lnTo>
                  <a:pt x="19" y="327"/>
                </a:lnTo>
                <a:close/>
                <a:moveTo>
                  <a:pt x="57" y="364"/>
                </a:moveTo>
                <a:lnTo>
                  <a:pt x="38" y="375"/>
                </a:lnTo>
                <a:lnTo>
                  <a:pt x="22" y="370"/>
                </a:lnTo>
                <a:lnTo>
                  <a:pt x="42" y="359"/>
                </a:lnTo>
                <a:lnTo>
                  <a:pt x="57" y="364"/>
                </a:lnTo>
                <a:close/>
                <a:moveTo>
                  <a:pt x="19" y="449"/>
                </a:moveTo>
                <a:lnTo>
                  <a:pt x="19" y="444"/>
                </a:lnTo>
                <a:lnTo>
                  <a:pt x="19" y="437"/>
                </a:lnTo>
                <a:lnTo>
                  <a:pt x="19" y="396"/>
                </a:lnTo>
                <a:lnTo>
                  <a:pt x="19" y="392"/>
                </a:lnTo>
                <a:lnTo>
                  <a:pt x="30" y="395"/>
                </a:lnTo>
                <a:lnTo>
                  <a:pt x="30" y="400"/>
                </a:lnTo>
                <a:lnTo>
                  <a:pt x="30" y="431"/>
                </a:lnTo>
                <a:lnTo>
                  <a:pt x="30" y="438"/>
                </a:lnTo>
                <a:lnTo>
                  <a:pt x="30" y="452"/>
                </a:lnTo>
                <a:lnTo>
                  <a:pt x="30" y="459"/>
                </a:lnTo>
                <a:lnTo>
                  <a:pt x="19" y="455"/>
                </a:lnTo>
                <a:lnTo>
                  <a:pt x="19" y="449"/>
                </a:lnTo>
                <a:close/>
                <a:moveTo>
                  <a:pt x="57" y="486"/>
                </a:moveTo>
                <a:lnTo>
                  <a:pt x="38" y="497"/>
                </a:lnTo>
                <a:lnTo>
                  <a:pt x="22" y="491"/>
                </a:lnTo>
                <a:lnTo>
                  <a:pt x="42" y="480"/>
                </a:lnTo>
                <a:lnTo>
                  <a:pt x="57" y="486"/>
                </a:lnTo>
                <a:close/>
                <a:moveTo>
                  <a:pt x="19" y="570"/>
                </a:moveTo>
                <a:lnTo>
                  <a:pt x="19" y="566"/>
                </a:lnTo>
                <a:lnTo>
                  <a:pt x="19" y="559"/>
                </a:lnTo>
                <a:lnTo>
                  <a:pt x="19" y="517"/>
                </a:lnTo>
                <a:lnTo>
                  <a:pt x="19" y="513"/>
                </a:lnTo>
                <a:lnTo>
                  <a:pt x="30" y="517"/>
                </a:lnTo>
                <a:lnTo>
                  <a:pt x="30" y="521"/>
                </a:lnTo>
                <a:lnTo>
                  <a:pt x="30" y="552"/>
                </a:lnTo>
                <a:lnTo>
                  <a:pt x="30" y="559"/>
                </a:lnTo>
                <a:lnTo>
                  <a:pt x="30" y="574"/>
                </a:lnTo>
                <a:lnTo>
                  <a:pt x="30" y="581"/>
                </a:lnTo>
                <a:lnTo>
                  <a:pt x="19" y="577"/>
                </a:lnTo>
                <a:lnTo>
                  <a:pt x="19" y="570"/>
                </a:lnTo>
                <a:close/>
                <a:moveTo>
                  <a:pt x="42" y="585"/>
                </a:moveTo>
                <a:lnTo>
                  <a:pt x="42" y="578"/>
                </a:lnTo>
                <a:lnTo>
                  <a:pt x="42" y="552"/>
                </a:lnTo>
                <a:lnTo>
                  <a:pt x="42" y="544"/>
                </a:lnTo>
                <a:lnTo>
                  <a:pt x="42" y="525"/>
                </a:lnTo>
                <a:lnTo>
                  <a:pt x="42" y="521"/>
                </a:lnTo>
                <a:lnTo>
                  <a:pt x="67" y="529"/>
                </a:lnTo>
                <a:lnTo>
                  <a:pt x="74" y="532"/>
                </a:lnTo>
                <a:lnTo>
                  <a:pt x="351" y="627"/>
                </a:lnTo>
                <a:lnTo>
                  <a:pt x="709" y="419"/>
                </a:lnTo>
                <a:lnTo>
                  <a:pt x="716" y="415"/>
                </a:lnTo>
                <a:lnTo>
                  <a:pt x="758" y="391"/>
                </a:lnTo>
                <a:lnTo>
                  <a:pt x="758" y="395"/>
                </a:lnTo>
                <a:lnTo>
                  <a:pt x="758" y="431"/>
                </a:lnTo>
                <a:lnTo>
                  <a:pt x="758" y="438"/>
                </a:lnTo>
                <a:lnTo>
                  <a:pt x="758" y="448"/>
                </a:lnTo>
                <a:lnTo>
                  <a:pt x="758" y="455"/>
                </a:lnTo>
                <a:lnTo>
                  <a:pt x="351" y="691"/>
                </a:lnTo>
                <a:lnTo>
                  <a:pt x="42" y="585"/>
                </a:lnTo>
                <a:close/>
                <a:moveTo>
                  <a:pt x="734" y="347"/>
                </a:moveTo>
                <a:lnTo>
                  <a:pt x="734" y="347"/>
                </a:lnTo>
                <a:lnTo>
                  <a:pt x="729" y="350"/>
                </a:lnTo>
                <a:lnTo>
                  <a:pt x="723" y="354"/>
                </a:lnTo>
                <a:lnTo>
                  <a:pt x="656" y="393"/>
                </a:lnTo>
                <a:lnTo>
                  <a:pt x="649" y="397"/>
                </a:lnTo>
                <a:lnTo>
                  <a:pt x="351" y="570"/>
                </a:lnTo>
                <a:lnTo>
                  <a:pt x="135" y="495"/>
                </a:lnTo>
                <a:lnTo>
                  <a:pt x="127" y="493"/>
                </a:lnTo>
                <a:lnTo>
                  <a:pt x="76" y="475"/>
                </a:lnTo>
                <a:lnTo>
                  <a:pt x="60" y="469"/>
                </a:lnTo>
                <a:lnTo>
                  <a:pt x="54" y="467"/>
                </a:lnTo>
                <a:lnTo>
                  <a:pt x="48" y="466"/>
                </a:lnTo>
                <a:lnTo>
                  <a:pt x="42" y="463"/>
                </a:lnTo>
                <a:lnTo>
                  <a:pt x="42" y="457"/>
                </a:lnTo>
                <a:lnTo>
                  <a:pt x="42" y="430"/>
                </a:lnTo>
                <a:lnTo>
                  <a:pt x="42" y="423"/>
                </a:lnTo>
                <a:lnTo>
                  <a:pt x="42" y="404"/>
                </a:lnTo>
                <a:lnTo>
                  <a:pt x="42" y="400"/>
                </a:lnTo>
                <a:lnTo>
                  <a:pt x="67" y="408"/>
                </a:lnTo>
                <a:lnTo>
                  <a:pt x="75" y="411"/>
                </a:lnTo>
                <a:lnTo>
                  <a:pt x="117" y="425"/>
                </a:lnTo>
                <a:lnTo>
                  <a:pt x="123" y="427"/>
                </a:lnTo>
                <a:lnTo>
                  <a:pt x="129" y="429"/>
                </a:lnTo>
                <a:lnTo>
                  <a:pt x="145" y="435"/>
                </a:lnTo>
                <a:lnTo>
                  <a:pt x="194" y="452"/>
                </a:lnTo>
                <a:lnTo>
                  <a:pt x="202" y="454"/>
                </a:lnTo>
                <a:lnTo>
                  <a:pt x="352" y="506"/>
                </a:lnTo>
                <a:lnTo>
                  <a:pt x="583" y="372"/>
                </a:lnTo>
                <a:lnTo>
                  <a:pt x="589" y="367"/>
                </a:lnTo>
                <a:lnTo>
                  <a:pt x="654" y="330"/>
                </a:lnTo>
                <a:lnTo>
                  <a:pt x="660" y="327"/>
                </a:lnTo>
                <a:lnTo>
                  <a:pt x="665" y="324"/>
                </a:lnTo>
                <a:lnTo>
                  <a:pt x="665" y="324"/>
                </a:lnTo>
                <a:lnTo>
                  <a:pt x="709" y="298"/>
                </a:lnTo>
                <a:lnTo>
                  <a:pt x="716" y="294"/>
                </a:lnTo>
                <a:lnTo>
                  <a:pt x="758" y="269"/>
                </a:lnTo>
                <a:lnTo>
                  <a:pt x="758" y="274"/>
                </a:lnTo>
                <a:lnTo>
                  <a:pt x="758" y="310"/>
                </a:lnTo>
                <a:lnTo>
                  <a:pt x="758" y="317"/>
                </a:lnTo>
                <a:lnTo>
                  <a:pt x="758" y="326"/>
                </a:lnTo>
                <a:lnTo>
                  <a:pt x="758" y="333"/>
                </a:lnTo>
                <a:lnTo>
                  <a:pt x="734" y="347"/>
                </a:lnTo>
                <a:close/>
                <a:moveTo>
                  <a:pt x="734" y="226"/>
                </a:moveTo>
                <a:lnTo>
                  <a:pt x="726" y="223"/>
                </a:lnTo>
                <a:lnTo>
                  <a:pt x="726" y="223"/>
                </a:lnTo>
                <a:lnTo>
                  <a:pt x="734" y="226"/>
                </a:lnTo>
                <a:lnTo>
                  <a:pt x="729" y="229"/>
                </a:lnTo>
                <a:lnTo>
                  <a:pt x="723" y="232"/>
                </a:lnTo>
                <a:lnTo>
                  <a:pt x="656" y="271"/>
                </a:lnTo>
                <a:lnTo>
                  <a:pt x="649" y="275"/>
                </a:lnTo>
                <a:lnTo>
                  <a:pt x="603" y="302"/>
                </a:lnTo>
                <a:lnTo>
                  <a:pt x="602" y="302"/>
                </a:lnTo>
                <a:lnTo>
                  <a:pt x="597" y="305"/>
                </a:lnTo>
                <a:lnTo>
                  <a:pt x="592" y="308"/>
                </a:lnTo>
                <a:lnTo>
                  <a:pt x="529" y="345"/>
                </a:lnTo>
                <a:lnTo>
                  <a:pt x="522" y="349"/>
                </a:lnTo>
                <a:lnTo>
                  <a:pt x="351" y="448"/>
                </a:lnTo>
                <a:lnTo>
                  <a:pt x="263" y="418"/>
                </a:lnTo>
                <a:lnTo>
                  <a:pt x="255" y="415"/>
                </a:lnTo>
                <a:lnTo>
                  <a:pt x="207" y="399"/>
                </a:lnTo>
                <a:lnTo>
                  <a:pt x="192" y="393"/>
                </a:lnTo>
                <a:lnTo>
                  <a:pt x="186" y="391"/>
                </a:lnTo>
                <a:lnTo>
                  <a:pt x="180" y="389"/>
                </a:lnTo>
                <a:lnTo>
                  <a:pt x="135" y="374"/>
                </a:lnTo>
                <a:lnTo>
                  <a:pt x="127" y="371"/>
                </a:lnTo>
                <a:lnTo>
                  <a:pt x="76" y="353"/>
                </a:lnTo>
                <a:lnTo>
                  <a:pt x="60" y="348"/>
                </a:lnTo>
                <a:lnTo>
                  <a:pt x="54" y="346"/>
                </a:lnTo>
                <a:lnTo>
                  <a:pt x="48" y="344"/>
                </a:lnTo>
                <a:lnTo>
                  <a:pt x="42" y="342"/>
                </a:lnTo>
                <a:lnTo>
                  <a:pt x="42" y="335"/>
                </a:lnTo>
                <a:lnTo>
                  <a:pt x="42" y="309"/>
                </a:lnTo>
                <a:lnTo>
                  <a:pt x="42" y="302"/>
                </a:lnTo>
                <a:lnTo>
                  <a:pt x="42" y="283"/>
                </a:lnTo>
                <a:lnTo>
                  <a:pt x="42" y="278"/>
                </a:lnTo>
                <a:lnTo>
                  <a:pt x="67" y="287"/>
                </a:lnTo>
                <a:lnTo>
                  <a:pt x="74" y="289"/>
                </a:lnTo>
                <a:lnTo>
                  <a:pt x="117" y="304"/>
                </a:lnTo>
                <a:lnTo>
                  <a:pt x="123" y="306"/>
                </a:lnTo>
                <a:lnTo>
                  <a:pt x="129" y="308"/>
                </a:lnTo>
                <a:lnTo>
                  <a:pt x="145" y="313"/>
                </a:lnTo>
                <a:lnTo>
                  <a:pt x="194" y="330"/>
                </a:lnTo>
                <a:lnTo>
                  <a:pt x="202" y="333"/>
                </a:lnTo>
                <a:lnTo>
                  <a:pt x="249" y="349"/>
                </a:lnTo>
                <a:lnTo>
                  <a:pt x="255" y="351"/>
                </a:lnTo>
                <a:lnTo>
                  <a:pt x="261" y="353"/>
                </a:lnTo>
                <a:lnTo>
                  <a:pt x="276" y="359"/>
                </a:lnTo>
                <a:lnTo>
                  <a:pt x="322" y="374"/>
                </a:lnTo>
                <a:lnTo>
                  <a:pt x="329" y="377"/>
                </a:lnTo>
                <a:lnTo>
                  <a:pt x="351" y="384"/>
                </a:lnTo>
                <a:lnTo>
                  <a:pt x="456" y="324"/>
                </a:lnTo>
                <a:lnTo>
                  <a:pt x="463" y="320"/>
                </a:lnTo>
                <a:lnTo>
                  <a:pt x="523" y="285"/>
                </a:lnTo>
                <a:lnTo>
                  <a:pt x="528" y="282"/>
                </a:lnTo>
                <a:lnTo>
                  <a:pt x="533" y="279"/>
                </a:lnTo>
                <a:lnTo>
                  <a:pt x="534" y="279"/>
                </a:lnTo>
                <a:lnTo>
                  <a:pt x="583" y="250"/>
                </a:lnTo>
                <a:lnTo>
                  <a:pt x="589" y="246"/>
                </a:lnTo>
                <a:lnTo>
                  <a:pt x="654" y="208"/>
                </a:lnTo>
                <a:lnTo>
                  <a:pt x="660" y="205"/>
                </a:lnTo>
                <a:lnTo>
                  <a:pt x="665" y="202"/>
                </a:lnTo>
                <a:lnTo>
                  <a:pt x="665" y="202"/>
                </a:lnTo>
                <a:lnTo>
                  <a:pt x="709" y="177"/>
                </a:lnTo>
                <a:lnTo>
                  <a:pt x="716" y="172"/>
                </a:lnTo>
                <a:lnTo>
                  <a:pt x="758" y="148"/>
                </a:lnTo>
                <a:lnTo>
                  <a:pt x="758" y="152"/>
                </a:lnTo>
                <a:lnTo>
                  <a:pt x="758" y="189"/>
                </a:lnTo>
                <a:lnTo>
                  <a:pt x="758" y="195"/>
                </a:lnTo>
                <a:lnTo>
                  <a:pt x="758" y="205"/>
                </a:lnTo>
                <a:lnTo>
                  <a:pt x="758" y="212"/>
                </a:lnTo>
                <a:lnTo>
                  <a:pt x="734" y="226"/>
                </a:lnTo>
                <a:close/>
              </a:path>
            </a:pathLst>
          </a:custGeom>
          <a:gradFill flip="none" rotWithShape="1">
            <a:gsLst>
              <a:gs pos="100000">
                <a:srgbClr val="F69389"/>
              </a:gs>
              <a:gs pos="0">
                <a:srgbClr val="FFFFFF"/>
              </a:gs>
            </a:gsLst>
            <a:lin ang="54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29" name="Oval 37"/>
          <p:cNvSpPr/>
          <p:nvPr>
            <p:custDataLst>
              <p:tags r:id="rId18"/>
            </p:custDataLst>
          </p:nvPr>
        </p:nvSpPr>
        <p:spPr>
          <a:xfrm>
            <a:off x="6379389" y="1815251"/>
            <a:ext cx="708829" cy="437142"/>
          </a:xfrm>
          <a:custGeom>
            <a:gdLst>
              <a:gd name="connsiteX0" fmla="*/ 93338 w 608536"/>
              <a:gd name="connsiteY0" fmla="*/ 167235 h 375291"/>
              <a:gd name="connsiteX1" fmla="*/ 292893 w 608536"/>
              <a:gd name="connsiteY1" fmla="*/ 244637 h 375291"/>
              <a:gd name="connsiteX2" fmla="*/ 305814 w 608536"/>
              <a:gd name="connsiteY2" fmla="*/ 244637 h 375291"/>
              <a:gd name="connsiteX3" fmla="*/ 503933 w 608536"/>
              <a:gd name="connsiteY3" fmla="*/ 167235 h 375291"/>
              <a:gd name="connsiteX4" fmla="*/ 503933 w 608536"/>
              <a:gd name="connsiteY4" fmla="*/ 244637 h 375291"/>
              <a:gd name="connsiteX5" fmla="*/ 298636 w 608536"/>
              <a:gd name="connsiteY5" fmla="*/ 356439 h 375291"/>
              <a:gd name="connsiteX6" fmla="*/ 93338 w 608536"/>
              <a:gd name="connsiteY6" fmla="*/ 244637 h 375291"/>
              <a:gd name="connsiteX7" fmla="*/ 93338 w 608536"/>
              <a:gd name="connsiteY7" fmla="*/ 167235 h 375291"/>
              <a:gd name="connsiteX8" fmla="*/ 292786 w 608536"/>
              <a:gd name="connsiteY8" fmla="*/ 1075 h 375291"/>
              <a:gd name="connsiteX9" fmla="*/ 304268 w 608536"/>
              <a:gd name="connsiteY9" fmla="*/ 1075 h 375291"/>
              <a:gd name="connsiteX10" fmla="*/ 595619 w 608536"/>
              <a:gd name="connsiteY10" fmla="*/ 102873 h 375291"/>
              <a:gd name="connsiteX11" fmla="*/ 598490 w 608536"/>
              <a:gd name="connsiteY11" fmla="*/ 107174 h 375291"/>
              <a:gd name="connsiteX12" fmla="*/ 595619 w 608536"/>
              <a:gd name="connsiteY12" fmla="*/ 111476 h 375291"/>
              <a:gd name="connsiteX13" fmla="*/ 595619 w 608536"/>
              <a:gd name="connsiteY13" fmla="*/ 251986 h 375291"/>
              <a:gd name="connsiteX14" fmla="*/ 608536 w 608536"/>
              <a:gd name="connsiteY14" fmla="*/ 272059 h 375291"/>
              <a:gd name="connsiteX15" fmla="*/ 594184 w 608536"/>
              <a:gd name="connsiteY15" fmla="*/ 293566 h 375291"/>
              <a:gd name="connsiteX16" fmla="*/ 608536 w 608536"/>
              <a:gd name="connsiteY16" fmla="*/ 352351 h 375291"/>
              <a:gd name="connsiteX17" fmla="*/ 585573 w 608536"/>
              <a:gd name="connsiteY17" fmla="*/ 375291 h 375291"/>
              <a:gd name="connsiteX18" fmla="*/ 562609 w 608536"/>
              <a:gd name="connsiteY18" fmla="*/ 352351 h 375291"/>
              <a:gd name="connsiteX19" fmla="*/ 575526 w 608536"/>
              <a:gd name="connsiteY19" fmla="*/ 293566 h 375291"/>
              <a:gd name="connsiteX20" fmla="*/ 562609 w 608536"/>
              <a:gd name="connsiteY20" fmla="*/ 272059 h 375291"/>
              <a:gd name="connsiteX21" fmla="*/ 575526 w 608536"/>
              <a:gd name="connsiteY21" fmla="*/ 251986 h 375291"/>
              <a:gd name="connsiteX22" fmla="*/ 575526 w 608536"/>
              <a:gd name="connsiteY22" fmla="*/ 118645 h 375291"/>
              <a:gd name="connsiteX23" fmla="*/ 305703 w 608536"/>
              <a:gd name="connsiteY23" fmla="*/ 223310 h 375291"/>
              <a:gd name="connsiteX24" fmla="*/ 292786 w 608536"/>
              <a:gd name="connsiteY24" fmla="*/ 223310 h 375291"/>
              <a:gd name="connsiteX25" fmla="*/ 2870 w 608536"/>
              <a:gd name="connsiteY25" fmla="*/ 111476 h 375291"/>
              <a:gd name="connsiteX26" fmla="*/ 0 w 608536"/>
              <a:gd name="connsiteY26" fmla="*/ 107174 h 375291"/>
              <a:gd name="connsiteX27" fmla="*/ 2870 w 608536"/>
              <a:gd name="connsiteY27" fmla="*/ 102873 h 3752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8536" h="375291">
                <a:moveTo>
                  <a:pt x="93338" y="167235"/>
                </a:moveTo>
                <a:lnTo>
                  <a:pt x="292893" y="244637"/>
                </a:lnTo>
                <a:cubicBezTo>
                  <a:pt x="297200" y="246070"/>
                  <a:pt x="301507" y="246070"/>
                  <a:pt x="305814" y="244637"/>
                </a:cubicBezTo>
                <a:lnTo>
                  <a:pt x="503933" y="167235"/>
                </a:lnTo>
                <a:cubicBezTo>
                  <a:pt x="503933" y="200202"/>
                  <a:pt x="503933" y="238903"/>
                  <a:pt x="503933" y="244637"/>
                </a:cubicBezTo>
                <a:cubicBezTo>
                  <a:pt x="503933" y="304838"/>
                  <a:pt x="413487" y="353572"/>
                  <a:pt x="298636" y="356439"/>
                </a:cubicBezTo>
                <a:cubicBezTo>
                  <a:pt x="185220" y="353572"/>
                  <a:pt x="93338" y="304838"/>
                  <a:pt x="93338" y="244637"/>
                </a:cubicBezTo>
                <a:cubicBezTo>
                  <a:pt x="93338" y="237470"/>
                  <a:pt x="93338" y="200202"/>
                  <a:pt x="93338" y="167235"/>
                </a:cubicBezTo>
                <a:close/>
                <a:moveTo>
                  <a:pt x="292786" y="1075"/>
                </a:moveTo>
                <a:cubicBezTo>
                  <a:pt x="297092" y="-359"/>
                  <a:pt x="301398" y="-359"/>
                  <a:pt x="304268" y="1075"/>
                </a:cubicBezTo>
                <a:lnTo>
                  <a:pt x="595619" y="102873"/>
                </a:lnTo>
                <a:cubicBezTo>
                  <a:pt x="597054" y="102873"/>
                  <a:pt x="598490" y="105741"/>
                  <a:pt x="598490" y="107174"/>
                </a:cubicBezTo>
                <a:cubicBezTo>
                  <a:pt x="598490" y="108608"/>
                  <a:pt x="597054" y="110042"/>
                  <a:pt x="595619" y="111476"/>
                </a:cubicBezTo>
                <a:lnTo>
                  <a:pt x="595619" y="251986"/>
                </a:lnTo>
                <a:cubicBezTo>
                  <a:pt x="602795" y="254854"/>
                  <a:pt x="608536" y="263456"/>
                  <a:pt x="608536" y="272059"/>
                </a:cubicBezTo>
                <a:cubicBezTo>
                  <a:pt x="608536" y="280662"/>
                  <a:pt x="602795" y="289264"/>
                  <a:pt x="594184" y="293566"/>
                </a:cubicBezTo>
                <a:cubicBezTo>
                  <a:pt x="602795" y="309337"/>
                  <a:pt x="608536" y="342314"/>
                  <a:pt x="608536" y="352351"/>
                </a:cubicBezTo>
                <a:cubicBezTo>
                  <a:pt x="608536" y="363821"/>
                  <a:pt x="597054" y="375291"/>
                  <a:pt x="585573" y="375291"/>
                </a:cubicBezTo>
                <a:cubicBezTo>
                  <a:pt x="572656" y="375291"/>
                  <a:pt x="562609" y="363821"/>
                  <a:pt x="562609" y="352351"/>
                </a:cubicBezTo>
                <a:cubicBezTo>
                  <a:pt x="562609" y="342314"/>
                  <a:pt x="568350" y="309337"/>
                  <a:pt x="575526" y="293566"/>
                </a:cubicBezTo>
                <a:cubicBezTo>
                  <a:pt x="568350" y="289264"/>
                  <a:pt x="562609" y="280662"/>
                  <a:pt x="562609" y="272059"/>
                </a:cubicBezTo>
                <a:cubicBezTo>
                  <a:pt x="562609" y="263456"/>
                  <a:pt x="566915" y="254854"/>
                  <a:pt x="575526" y="251986"/>
                </a:cubicBezTo>
                <a:lnTo>
                  <a:pt x="575526" y="118645"/>
                </a:lnTo>
                <a:lnTo>
                  <a:pt x="305703" y="223310"/>
                </a:lnTo>
                <a:cubicBezTo>
                  <a:pt x="301398" y="224744"/>
                  <a:pt x="297092" y="224744"/>
                  <a:pt x="292786" y="223310"/>
                </a:cubicBezTo>
                <a:lnTo>
                  <a:pt x="2870" y="111476"/>
                </a:lnTo>
                <a:cubicBezTo>
                  <a:pt x="1435" y="110042"/>
                  <a:pt x="0" y="108608"/>
                  <a:pt x="0" y="107174"/>
                </a:cubicBezTo>
                <a:cubicBezTo>
                  <a:pt x="0" y="105741"/>
                  <a:pt x="1435" y="102873"/>
                  <a:pt x="2870" y="102873"/>
                </a:cubicBezTo>
                <a:close/>
              </a:path>
            </a:pathLst>
          </a:custGeom>
          <a:gradFill flip="none" rotWithShape="1">
            <a:gsLst>
              <a:gs pos="100000">
                <a:srgbClr val="F69389"/>
              </a:gs>
              <a:gs pos="0">
                <a:srgbClr val="FFFFFF"/>
              </a:gs>
            </a:gsLst>
            <a:lin ang="54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3330" name="Oval 38"/>
          <p:cNvSpPr/>
          <p:nvPr>
            <p:custDataLst>
              <p:tags r:id="rId19"/>
            </p:custDataLst>
          </p:nvPr>
        </p:nvSpPr>
        <p:spPr>
          <a:xfrm>
            <a:off x="5185609" y="4919382"/>
            <a:ext cx="631414" cy="708829"/>
          </a:xfrm>
          <a:custGeom>
            <a:gdLst>
              <a:gd name="connsiteX0" fmla="*/ 390720 w 540460"/>
              <a:gd name="connsiteY0" fmla="*/ 497063 h 606722"/>
              <a:gd name="connsiteX1" fmla="*/ 439286 w 540460"/>
              <a:gd name="connsiteY1" fmla="*/ 497063 h 606722"/>
              <a:gd name="connsiteX2" fmla="*/ 488030 w 540460"/>
              <a:gd name="connsiteY2" fmla="*/ 586283 h 606722"/>
              <a:gd name="connsiteX3" fmla="*/ 450583 w 540460"/>
              <a:gd name="connsiteY3" fmla="*/ 606722 h 606722"/>
              <a:gd name="connsiteX4" fmla="*/ 248884 w 540460"/>
              <a:gd name="connsiteY4" fmla="*/ 497063 h 606722"/>
              <a:gd name="connsiteX5" fmla="*/ 291576 w 540460"/>
              <a:gd name="connsiteY5" fmla="*/ 497063 h 606722"/>
              <a:gd name="connsiteX6" fmla="*/ 291576 w 540460"/>
              <a:gd name="connsiteY6" fmla="*/ 553868 h 606722"/>
              <a:gd name="connsiteX7" fmla="*/ 248884 w 540460"/>
              <a:gd name="connsiteY7" fmla="*/ 553868 h 606722"/>
              <a:gd name="connsiteX8" fmla="*/ 101059 w 540460"/>
              <a:gd name="connsiteY8" fmla="*/ 497063 h 606722"/>
              <a:gd name="connsiteX9" fmla="*/ 149669 w 540460"/>
              <a:gd name="connsiteY9" fmla="*/ 497063 h 606722"/>
              <a:gd name="connsiteX10" fmla="*/ 89752 w 540460"/>
              <a:gd name="connsiteY10" fmla="*/ 606722 h 606722"/>
              <a:gd name="connsiteX11" fmla="*/ 52359 w 540460"/>
              <a:gd name="connsiteY11" fmla="*/ 586283 h 606722"/>
              <a:gd name="connsiteX12" fmla="*/ 0 w 540460"/>
              <a:gd name="connsiteY12" fmla="*/ 383523 h 606722"/>
              <a:gd name="connsiteX13" fmla="*/ 540460 w 540460"/>
              <a:gd name="connsiteY13" fmla="*/ 383523 h 606722"/>
              <a:gd name="connsiteX14" fmla="*/ 540460 w 540460"/>
              <a:gd name="connsiteY14" fmla="*/ 454512 h 606722"/>
              <a:gd name="connsiteX15" fmla="*/ 0 w 540460"/>
              <a:gd name="connsiteY15" fmla="*/ 454512 h 606722"/>
              <a:gd name="connsiteX16" fmla="*/ 298642 w 540460"/>
              <a:gd name="connsiteY16" fmla="*/ 255690 h 606722"/>
              <a:gd name="connsiteX17" fmla="*/ 298642 w 540460"/>
              <a:gd name="connsiteY17" fmla="*/ 298260 h 606722"/>
              <a:gd name="connsiteX18" fmla="*/ 398243 w 540460"/>
              <a:gd name="connsiteY18" fmla="*/ 298260 h 606722"/>
              <a:gd name="connsiteX19" fmla="*/ 398243 w 540460"/>
              <a:gd name="connsiteY19" fmla="*/ 255690 h 606722"/>
              <a:gd name="connsiteX20" fmla="*/ 248886 w 540460"/>
              <a:gd name="connsiteY20" fmla="*/ 0 h 606722"/>
              <a:gd name="connsiteX21" fmla="*/ 291522 w 540460"/>
              <a:gd name="connsiteY21" fmla="*/ 0 h 606722"/>
              <a:gd name="connsiteX22" fmla="*/ 291522 w 540460"/>
              <a:gd name="connsiteY22" fmla="*/ 71010 h 606722"/>
              <a:gd name="connsiteX23" fmla="*/ 483514 w 540460"/>
              <a:gd name="connsiteY23" fmla="*/ 71010 h 606722"/>
              <a:gd name="connsiteX24" fmla="*/ 483514 w 540460"/>
              <a:gd name="connsiteY24" fmla="*/ 340831 h 606722"/>
              <a:gd name="connsiteX25" fmla="*/ 56805 w 540460"/>
              <a:gd name="connsiteY25" fmla="*/ 340831 h 606722"/>
              <a:gd name="connsiteX26" fmla="*/ 56805 w 540460"/>
              <a:gd name="connsiteY26" fmla="*/ 71010 h 606722"/>
              <a:gd name="connsiteX27" fmla="*/ 248886 w 540460"/>
              <a:gd name="connsiteY27" fmla="*/ 71010 h 6067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0460" h="606722">
                <a:moveTo>
                  <a:pt x="390720" y="497063"/>
                </a:moveTo>
                <a:lnTo>
                  <a:pt x="439286" y="497063"/>
                </a:lnTo>
                <a:lnTo>
                  <a:pt x="488030" y="586283"/>
                </a:lnTo>
                <a:lnTo>
                  <a:pt x="450583" y="606722"/>
                </a:lnTo>
                <a:close/>
                <a:moveTo>
                  <a:pt x="248884" y="497063"/>
                </a:moveTo>
                <a:lnTo>
                  <a:pt x="291576" y="497063"/>
                </a:lnTo>
                <a:lnTo>
                  <a:pt x="291576" y="553868"/>
                </a:lnTo>
                <a:lnTo>
                  <a:pt x="248884" y="553868"/>
                </a:lnTo>
                <a:close/>
                <a:moveTo>
                  <a:pt x="101059" y="497063"/>
                </a:moveTo>
                <a:lnTo>
                  <a:pt x="149669" y="497063"/>
                </a:lnTo>
                <a:lnTo>
                  <a:pt x="89752" y="606722"/>
                </a:lnTo>
                <a:lnTo>
                  <a:pt x="52359" y="586283"/>
                </a:lnTo>
                <a:close/>
                <a:moveTo>
                  <a:pt x="0" y="383523"/>
                </a:moveTo>
                <a:lnTo>
                  <a:pt x="540460" y="383523"/>
                </a:lnTo>
                <a:lnTo>
                  <a:pt x="540460" y="454512"/>
                </a:lnTo>
                <a:lnTo>
                  <a:pt x="0" y="454512"/>
                </a:lnTo>
                <a:close/>
                <a:moveTo>
                  <a:pt x="298642" y="255690"/>
                </a:moveTo>
                <a:lnTo>
                  <a:pt x="298642" y="298260"/>
                </a:lnTo>
                <a:lnTo>
                  <a:pt x="398243" y="298260"/>
                </a:lnTo>
                <a:lnTo>
                  <a:pt x="398243" y="255690"/>
                </a:lnTo>
                <a:close/>
                <a:moveTo>
                  <a:pt x="248886" y="0"/>
                </a:moveTo>
                <a:lnTo>
                  <a:pt x="291522" y="0"/>
                </a:lnTo>
                <a:lnTo>
                  <a:pt x="291522" y="71010"/>
                </a:lnTo>
                <a:lnTo>
                  <a:pt x="483514" y="71010"/>
                </a:lnTo>
                <a:lnTo>
                  <a:pt x="483514" y="340831"/>
                </a:lnTo>
                <a:lnTo>
                  <a:pt x="56805" y="340831"/>
                </a:lnTo>
                <a:lnTo>
                  <a:pt x="56805" y="71010"/>
                </a:lnTo>
                <a:lnTo>
                  <a:pt x="248886" y="71010"/>
                </a:lnTo>
                <a:close/>
              </a:path>
            </a:pathLst>
          </a:custGeom>
          <a:gradFill flip="none" rotWithShape="1">
            <a:gsLst>
              <a:gs pos="100000">
                <a:srgbClr val="F69389"/>
              </a:gs>
              <a:gs pos="0">
                <a:srgbClr val="FFFFFF"/>
              </a:gs>
            </a:gsLst>
            <a:lin ang="54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338" name="椭圆 6"/>
          <p:cNvSpPr/>
          <p:nvPr>
            <p:custDataLst>
              <p:tags r:id="rId3"/>
            </p:custDataLst>
          </p:nvPr>
        </p:nvSpPr>
        <p:spPr>
          <a:xfrm>
            <a:off x="4043435" y="4787003"/>
            <a:ext cx="81376" cy="81376"/>
          </a:xfrm>
          <a:prstGeom prst="ellipse">
            <a:avLst/>
          </a:prstGeom>
          <a:solidFill>
            <a:srgbClr val="F99C38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/>
            </a:endParaRPr>
          </a:p>
        </p:txBody>
      </p:sp>
      <p:sp>
        <p:nvSpPr>
          <p:cNvPr id="14339" name="椭圆 7"/>
          <p:cNvSpPr/>
          <p:nvPr>
            <p:custDataLst>
              <p:tags r:id="rId4"/>
            </p:custDataLst>
          </p:nvPr>
        </p:nvSpPr>
        <p:spPr>
          <a:xfrm>
            <a:off x="3900599" y="4931677"/>
            <a:ext cx="81376" cy="81376"/>
          </a:xfrm>
          <a:prstGeom prst="ellipse">
            <a:avLst/>
          </a:prstGeom>
          <a:solidFill>
            <a:srgbClr val="F99C38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40" name="椭圆 8"/>
          <p:cNvSpPr/>
          <p:nvPr>
            <p:custDataLst>
              <p:tags r:id="rId5"/>
            </p:custDataLst>
          </p:nvPr>
        </p:nvSpPr>
        <p:spPr>
          <a:xfrm>
            <a:off x="4634693" y="3907233"/>
            <a:ext cx="81376" cy="81376"/>
          </a:xfrm>
          <a:prstGeom prst="ellipse">
            <a:avLst/>
          </a:prstGeom>
          <a:solidFill>
            <a:srgbClr val="F99C38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41" name="椭圆 9"/>
          <p:cNvSpPr/>
          <p:nvPr>
            <p:custDataLst>
              <p:tags r:id="rId6"/>
            </p:custDataLst>
          </p:nvPr>
        </p:nvSpPr>
        <p:spPr>
          <a:xfrm>
            <a:off x="4952231" y="2835379"/>
            <a:ext cx="81376" cy="81376"/>
          </a:xfrm>
          <a:prstGeom prst="ellipse">
            <a:avLst/>
          </a:prstGeom>
          <a:solidFill>
            <a:srgbClr val="F99C38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42" name="椭圆 16"/>
          <p:cNvSpPr/>
          <p:nvPr>
            <p:custDataLst>
              <p:tags r:id="rId7"/>
            </p:custDataLst>
          </p:nvPr>
        </p:nvSpPr>
        <p:spPr>
          <a:xfrm>
            <a:off x="5030193" y="1771345"/>
            <a:ext cx="81376" cy="81376"/>
          </a:xfrm>
          <a:prstGeom prst="ellipse">
            <a:avLst/>
          </a:prstGeom>
          <a:solidFill>
            <a:srgbClr val="F99C38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43" name="任意多边形: 形状 17"/>
          <p:cNvSpPr/>
          <p:nvPr>
            <p:custDataLst>
              <p:tags r:id="rId8"/>
            </p:custDataLst>
          </p:nvPr>
        </p:nvSpPr>
        <p:spPr>
          <a:xfrm>
            <a:off x="3595296" y="5277841"/>
            <a:ext cx="1843881" cy="470188"/>
          </a:xfrm>
          <a:custGeom>
            <a:gdLst>
              <a:gd name="connsiteX0" fmla="*/ 0 w 1753289"/>
              <a:gd name="connsiteY0" fmla="*/ 78366 h 470188"/>
              <a:gd name="connsiteX1" fmla="*/ 78366 w 1753289"/>
              <a:gd name="connsiteY1" fmla="*/ 0 h 470188"/>
              <a:gd name="connsiteX2" fmla="*/ 1674923 w 1753289"/>
              <a:gd name="connsiteY2" fmla="*/ 0 h 470188"/>
              <a:gd name="connsiteX3" fmla="*/ 1753289 w 1753289"/>
              <a:gd name="connsiteY3" fmla="*/ 78366 h 470188"/>
              <a:gd name="connsiteX4" fmla="*/ 1753289 w 1753289"/>
              <a:gd name="connsiteY4" fmla="*/ 391822 h 470188"/>
              <a:gd name="connsiteX5" fmla="*/ 1674923 w 1753289"/>
              <a:gd name="connsiteY5" fmla="*/ 470188 h 470188"/>
              <a:gd name="connsiteX6" fmla="*/ 78366 w 1753289"/>
              <a:gd name="connsiteY6" fmla="*/ 470188 h 470188"/>
              <a:gd name="connsiteX7" fmla="*/ 0 w 1753289"/>
              <a:gd name="connsiteY7" fmla="*/ 391822 h 470188"/>
              <a:gd name="connsiteX8" fmla="*/ 0 w 1753289"/>
              <a:gd name="connsiteY8" fmla="*/ 78366 h 470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289" h="470188">
                <a:moveTo>
                  <a:pt x="0" y="78366"/>
                </a:moveTo>
                <a:cubicBezTo>
                  <a:pt x="0" y="35086"/>
                  <a:pt x="35086" y="0"/>
                  <a:pt x="78366" y="0"/>
                </a:cubicBezTo>
                <a:lnTo>
                  <a:pt x="1674923" y="0"/>
                </a:lnTo>
                <a:cubicBezTo>
                  <a:pt x="1718203" y="0"/>
                  <a:pt x="1753289" y="35086"/>
                  <a:pt x="1753289" y="78366"/>
                </a:cubicBezTo>
                <a:lnTo>
                  <a:pt x="1753289" y="391822"/>
                </a:lnTo>
                <a:cubicBezTo>
                  <a:pt x="1753289" y="435102"/>
                  <a:pt x="1718203" y="470188"/>
                  <a:pt x="1674923" y="470188"/>
                </a:cubicBezTo>
                <a:lnTo>
                  <a:pt x="78366" y="470188"/>
                </a:lnTo>
                <a:cubicBezTo>
                  <a:pt x="35086" y="470188"/>
                  <a:pt x="0" y="435102"/>
                  <a:pt x="0" y="391822"/>
                </a:cubicBezTo>
                <a:lnTo>
                  <a:pt x="0" y="78366"/>
                </a:lnTo>
                <a:close/>
              </a:path>
            </a:pathLst>
          </a:cu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4344" name="椭圆 18"/>
          <p:cNvSpPr/>
          <p:nvPr>
            <p:custDataLst>
              <p:tags r:id="rId9"/>
            </p:custDataLst>
          </p:nvPr>
        </p:nvSpPr>
        <p:spPr>
          <a:xfrm>
            <a:off x="3109030" y="4817183"/>
            <a:ext cx="813193" cy="812810"/>
          </a:xfrm>
          <a:prstGeom prst="ellipse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45" name="任意多边形: 形状 19"/>
          <p:cNvSpPr/>
          <p:nvPr>
            <p:custDataLst>
              <p:tags r:id="rId10"/>
            </p:custDataLst>
          </p:nvPr>
        </p:nvSpPr>
        <p:spPr>
          <a:xfrm>
            <a:off x="4430683" y="4474806"/>
            <a:ext cx="1843881" cy="470188"/>
          </a:xfrm>
          <a:custGeom>
            <a:gdLst>
              <a:gd name="connsiteX0" fmla="*/ 0 w 1753289"/>
              <a:gd name="connsiteY0" fmla="*/ 78366 h 470188"/>
              <a:gd name="connsiteX1" fmla="*/ 78366 w 1753289"/>
              <a:gd name="connsiteY1" fmla="*/ 0 h 470188"/>
              <a:gd name="connsiteX2" fmla="*/ 1674923 w 1753289"/>
              <a:gd name="connsiteY2" fmla="*/ 0 h 470188"/>
              <a:gd name="connsiteX3" fmla="*/ 1753289 w 1753289"/>
              <a:gd name="connsiteY3" fmla="*/ 78366 h 470188"/>
              <a:gd name="connsiteX4" fmla="*/ 1753289 w 1753289"/>
              <a:gd name="connsiteY4" fmla="*/ 391822 h 470188"/>
              <a:gd name="connsiteX5" fmla="*/ 1674923 w 1753289"/>
              <a:gd name="connsiteY5" fmla="*/ 470188 h 470188"/>
              <a:gd name="connsiteX6" fmla="*/ 78366 w 1753289"/>
              <a:gd name="connsiteY6" fmla="*/ 470188 h 470188"/>
              <a:gd name="connsiteX7" fmla="*/ 0 w 1753289"/>
              <a:gd name="connsiteY7" fmla="*/ 391822 h 470188"/>
              <a:gd name="connsiteX8" fmla="*/ 0 w 1753289"/>
              <a:gd name="connsiteY8" fmla="*/ 78366 h 470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289" h="470188">
                <a:moveTo>
                  <a:pt x="0" y="78366"/>
                </a:moveTo>
                <a:cubicBezTo>
                  <a:pt x="0" y="35086"/>
                  <a:pt x="35086" y="0"/>
                  <a:pt x="78366" y="0"/>
                </a:cubicBezTo>
                <a:lnTo>
                  <a:pt x="1674923" y="0"/>
                </a:lnTo>
                <a:cubicBezTo>
                  <a:pt x="1718203" y="0"/>
                  <a:pt x="1753289" y="35086"/>
                  <a:pt x="1753289" y="78366"/>
                </a:cubicBezTo>
                <a:lnTo>
                  <a:pt x="1753289" y="391822"/>
                </a:lnTo>
                <a:cubicBezTo>
                  <a:pt x="1753289" y="435102"/>
                  <a:pt x="1718203" y="470188"/>
                  <a:pt x="1674923" y="470188"/>
                </a:cubicBezTo>
                <a:lnTo>
                  <a:pt x="78366" y="470188"/>
                </a:lnTo>
                <a:cubicBezTo>
                  <a:pt x="35086" y="470188"/>
                  <a:pt x="0" y="435102"/>
                  <a:pt x="0" y="391822"/>
                </a:cubicBezTo>
                <a:lnTo>
                  <a:pt x="0" y="78366"/>
                </a:lnTo>
                <a:close/>
              </a:path>
            </a:pathLst>
          </a:cu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4346" name="椭圆 20"/>
          <p:cNvSpPr/>
          <p:nvPr>
            <p:custDataLst>
              <p:tags r:id="rId11"/>
            </p:custDataLst>
          </p:nvPr>
        </p:nvSpPr>
        <p:spPr>
          <a:xfrm>
            <a:off x="3944417" y="4014148"/>
            <a:ext cx="813193" cy="812810"/>
          </a:xfrm>
          <a:prstGeom prst="ellipse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47" name="任意多边形: 形状 21"/>
          <p:cNvSpPr/>
          <p:nvPr>
            <p:custDataLst>
              <p:tags r:id="rId12"/>
            </p:custDataLst>
          </p:nvPr>
        </p:nvSpPr>
        <p:spPr>
          <a:xfrm>
            <a:off x="4867156" y="3442541"/>
            <a:ext cx="1843881" cy="470188"/>
          </a:xfrm>
          <a:custGeom>
            <a:gdLst>
              <a:gd name="connsiteX0" fmla="*/ 0 w 1753289"/>
              <a:gd name="connsiteY0" fmla="*/ 78366 h 470188"/>
              <a:gd name="connsiteX1" fmla="*/ 78366 w 1753289"/>
              <a:gd name="connsiteY1" fmla="*/ 0 h 470188"/>
              <a:gd name="connsiteX2" fmla="*/ 1674923 w 1753289"/>
              <a:gd name="connsiteY2" fmla="*/ 0 h 470188"/>
              <a:gd name="connsiteX3" fmla="*/ 1753289 w 1753289"/>
              <a:gd name="connsiteY3" fmla="*/ 78366 h 470188"/>
              <a:gd name="connsiteX4" fmla="*/ 1753289 w 1753289"/>
              <a:gd name="connsiteY4" fmla="*/ 391822 h 470188"/>
              <a:gd name="connsiteX5" fmla="*/ 1674923 w 1753289"/>
              <a:gd name="connsiteY5" fmla="*/ 470188 h 470188"/>
              <a:gd name="connsiteX6" fmla="*/ 78366 w 1753289"/>
              <a:gd name="connsiteY6" fmla="*/ 470188 h 470188"/>
              <a:gd name="connsiteX7" fmla="*/ 0 w 1753289"/>
              <a:gd name="connsiteY7" fmla="*/ 391822 h 470188"/>
              <a:gd name="connsiteX8" fmla="*/ 0 w 1753289"/>
              <a:gd name="connsiteY8" fmla="*/ 78366 h 470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289" h="470188">
                <a:moveTo>
                  <a:pt x="0" y="78366"/>
                </a:moveTo>
                <a:cubicBezTo>
                  <a:pt x="0" y="35086"/>
                  <a:pt x="35086" y="0"/>
                  <a:pt x="78366" y="0"/>
                </a:cubicBezTo>
                <a:lnTo>
                  <a:pt x="1674923" y="0"/>
                </a:lnTo>
                <a:cubicBezTo>
                  <a:pt x="1718203" y="0"/>
                  <a:pt x="1753289" y="35086"/>
                  <a:pt x="1753289" y="78366"/>
                </a:cubicBezTo>
                <a:lnTo>
                  <a:pt x="1753289" y="391822"/>
                </a:lnTo>
                <a:cubicBezTo>
                  <a:pt x="1753289" y="435102"/>
                  <a:pt x="1718203" y="470188"/>
                  <a:pt x="1674923" y="470188"/>
                </a:cubicBezTo>
                <a:lnTo>
                  <a:pt x="78366" y="470188"/>
                </a:lnTo>
                <a:cubicBezTo>
                  <a:pt x="35086" y="470188"/>
                  <a:pt x="0" y="435102"/>
                  <a:pt x="0" y="391822"/>
                </a:cubicBezTo>
                <a:lnTo>
                  <a:pt x="0" y="78366"/>
                </a:lnTo>
                <a:close/>
              </a:path>
            </a:pathLst>
          </a:cu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4348" name="椭圆 22"/>
          <p:cNvSpPr/>
          <p:nvPr>
            <p:custDataLst>
              <p:tags r:id="rId13"/>
            </p:custDataLst>
          </p:nvPr>
        </p:nvSpPr>
        <p:spPr>
          <a:xfrm>
            <a:off x="4380890" y="2981884"/>
            <a:ext cx="813193" cy="812810"/>
          </a:xfrm>
          <a:prstGeom prst="ellipse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49" name="任意多边形: 形状 23"/>
          <p:cNvSpPr/>
          <p:nvPr>
            <p:custDataLst>
              <p:tags r:id="rId14"/>
            </p:custDataLst>
          </p:nvPr>
        </p:nvSpPr>
        <p:spPr>
          <a:xfrm>
            <a:off x="5110147" y="2391704"/>
            <a:ext cx="1843881" cy="470188"/>
          </a:xfrm>
          <a:custGeom>
            <a:gdLst>
              <a:gd name="connsiteX0" fmla="*/ 0 w 1753289"/>
              <a:gd name="connsiteY0" fmla="*/ 78366 h 470188"/>
              <a:gd name="connsiteX1" fmla="*/ 78366 w 1753289"/>
              <a:gd name="connsiteY1" fmla="*/ 0 h 470188"/>
              <a:gd name="connsiteX2" fmla="*/ 1674923 w 1753289"/>
              <a:gd name="connsiteY2" fmla="*/ 0 h 470188"/>
              <a:gd name="connsiteX3" fmla="*/ 1753289 w 1753289"/>
              <a:gd name="connsiteY3" fmla="*/ 78366 h 470188"/>
              <a:gd name="connsiteX4" fmla="*/ 1753289 w 1753289"/>
              <a:gd name="connsiteY4" fmla="*/ 391822 h 470188"/>
              <a:gd name="connsiteX5" fmla="*/ 1674923 w 1753289"/>
              <a:gd name="connsiteY5" fmla="*/ 470188 h 470188"/>
              <a:gd name="connsiteX6" fmla="*/ 78366 w 1753289"/>
              <a:gd name="connsiteY6" fmla="*/ 470188 h 470188"/>
              <a:gd name="connsiteX7" fmla="*/ 0 w 1753289"/>
              <a:gd name="connsiteY7" fmla="*/ 391822 h 470188"/>
              <a:gd name="connsiteX8" fmla="*/ 0 w 1753289"/>
              <a:gd name="connsiteY8" fmla="*/ 78366 h 4701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289" h="470188">
                <a:moveTo>
                  <a:pt x="0" y="78366"/>
                </a:moveTo>
                <a:cubicBezTo>
                  <a:pt x="0" y="35086"/>
                  <a:pt x="35086" y="0"/>
                  <a:pt x="78366" y="0"/>
                </a:cubicBezTo>
                <a:lnTo>
                  <a:pt x="1674923" y="0"/>
                </a:lnTo>
                <a:cubicBezTo>
                  <a:pt x="1718203" y="0"/>
                  <a:pt x="1753289" y="35086"/>
                  <a:pt x="1753289" y="78366"/>
                </a:cubicBezTo>
                <a:lnTo>
                  <a:pt x="1753289" y="391822"/>
                </a:lnTo>
                <a:cubicBezTo>
                  <a:pt x="1753289" y="435102"/>
                  <a:pt x="1718203" y="470188"/>
                  <a:pt x="1674923" y="470188"/>
                </a:cubicBezTo>
                <a:lnTo>
                  <a:pt x="78366" y="470188"/>
                </a:lnTo>
                <a:cubicBezTo>
                  <a:pt x="35086" y="470188"/>
                  <a:pt x="0" y="435102"/>
                  <a:pt x="0" y="391822"/>
                </a:cubicBezTo>
                <a:lnTo>
                  <a:pt x="0" y="78366"/>
                </a:lnTo>
                <a:close/>
              </a:path>
            </a:pathLst>
          </a:cu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4350" name="椭圆 24"/>
          <p:cNvSpPr/>
          <p:nvPr>
            <p:custDataLst>
              <p:tags r:id="rId15"/>
            </p:custDataLst>
          </p:nvPr>
        </p:nvSpPr>
        <p:spPr>
          <a:xfrm>
            <a:off x="4623881" y="1931046"/>
            <a:ext cx="813193" cy="812810"/>
          </a:xfrm>
          <a:prstGeom prst="ellipse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51" name="文本框 25"/>
          <p:cNvSpPr txBox="1"/>
          <p:nvPr>
            <p:custDataLst>
              <p:tags r:id="rId16"/>
            </p:custDataLst>
          </p:nvPr>
        </p:nvSpPr>
        <p:spPr>
          <a:xfrm>
            <a:off x="3953927" y="5329583"/>
            <a:ext cx="1690474" cy="4001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>
            <a:defPPr>
              <a:defRPr lang="zh-CN"/>
            </a:defPPr>
            <a:lvl1pPr algn="ctr"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添加标题</a:t>
            </a:r>
            <a:endParaRPr kumimoji="0" lang="zh-CN" altLang="en-US" sz="24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52" name="文本框 26"/>
          <p:cNvSpPr txBox="1"/>
          <p:nvPr>
            <p:custDataLst>
              <p:tags r:id="rId17"/>
            </p:custDataLst>
          </p:nvPr>
        </p:nvSpPr>
        <p:spPr>
          <a:xfrm>
            <a:off x="4798256" y="4522604"/>
            <a:ext cx="1690474" cy="4001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>
            <a:defPPr>
              <a:defRPr lang="zh-CN"/>
            </a:defPPr>
            <a:lvl1pPr algn="ctr"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添加标题</a:t>
            </a:r>
            <a:endParaRPr kumimoji="0" lang="zh-CN" altLang="en-US" sz="24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53" name="文本框 27"/>
          <p:cNvSpPr txBox="1"/>
          <p:nvPr>
            <p:custDataLst>
              <p:tags r:id="rId18"/>
            </p:custDataLst>
          </p:nvPr>
        </p:nvSpPr>
        <p:spPr>
          <a:xfrm>
            <a:off x="5230705" y="3491976"/>
            <a:ext cx="1690474" cy="4001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>
            <a:defPPr>
              <a:defRPr lang="zh-CN"/>
            </a:defPPr>
            <a:lvl1pPr algn="ctr"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添加标题</a:t>
            </a:r>
            <a:endParaRPr kumimoji="0" lang="zh-CN" altLang="en-US" sz="24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54" name="文本框 28"/>
          <p:cNvSpPr txBox="1"/>
          <p:nvPr>
            <p:custDataLst>
              <p:tags r:id="rId19"/>
            </p:custDataLst>
          </p:nvPr>
        </p:nvSpPr>
        <p:spPr>
          <a:xfrm>
            <a:off x="5461371" y="2443095"/>
            <a:ext cx="1690474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添加标题</a:t>
            </a:r>
            <a:endParaRPr kumimoji="0" lang="zh-CN" altLang="en-US" sz="24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4355" name="文本框 29"/>
          <p:cNvSpPr txBox="1"/>
          <p:nvPr>
            <p:custDataLst>
              <p:tags r:id="rId20"/>
            </p:custDataLst>
          </p:nvPr>
        </p:nvSpPr>
        <p:spPr>
          <a:xfrm>
            <a:off x="3158589" y="4961978"/>
            <a:ext cx="71407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gradFill flip="none" rotWithShape="1">
                  <a:gsLst>
                    <a:gs pos="0">
                      <a:srgbClr val="FFF9C6"/>
                    </a:gs>
                    <a:gs pos="98000">
                      <a:srgbClr val="FCDD6C"/>
                    </a:gs>
                  </a:gsLst>
                  <a:lin ang="5400000" scaled="1"/>
                </a:gradFill>
                <a:effectLst>
                  <a:outerShdw blurRad="165100" dist="63500" dir="2700000" algn="tl" rotWithShape="0">
                    <a:srgbClr val="FFF9C6">
                      <a:alpha val="24000"/>
                    </a:srgbClr>
                  </a:outerShdw>
                </a:effectLst>
                <a:latin typeface="思源宋体 Heavy" pitchFamily="18" charset="-122"/>
                <a:ea typeface="思源宋体 Heavy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165100" dist="63500" dir="2700000" algn="tl" rotWithShape="0">
                    <a:srgbClr val="FFF9C6">
                      <a:alpha val="23922"/>
                    </a:srgbClr>
                  </a:outerShdw>
                </a:effectLst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01</a:t>
            </a:r>
            <a:endParaRPr kumimoji="0" lang="zh-CN" altLang="en-US" sz="28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+mn-ea"/>
              <a:ea typeface="+mn-ea"/>
            </a:endParaRPr>
          </a:p>
        </p:txBody>
      </p:sp>
      <p:sp>
        <p:nvSpPr>
          <p:cNvPr id="14356" name="文本框 30"/>
          <p:cNvSpPr txBox="1"/>
          <p:nvPr>
            <p:custDataLst>
              <p:tags r:id="rId21"/>
            </p:custDataLst>
          </p:nvPr>
        </p:nvSpPr>
        <p:spPr>
          <a:xfrm>
            <a:off x="3993976" y="4158943"/>
            <a:ext cx="71407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gradFill flip="none" rotWithShape="1">
                  <a:gsLst>
                    <a:gs pos="0">
                      <a:srgbClr val="FFF9C6"/>
                    </a:gs>
                    <a:gs pos="98000">
                      <a:srgbClr val="FCDD6C"/>
                    </a:gs>
                  </a:gsLst>
                  <a:lin ang="5400000" scaled="1"/>
                </a:gradFill>
                <a:effectLst>
                  <a:outerShdw blurRad="165100" dist="63500" dir="2700000" algn="tl" rotWithShape="0">
                    <a:srgbClr val="FFF9C6">
                      <a:alpha val="24000"/>
                    </a:srgbClr>
                  </a:outerShdw>
                </a:effectLst>
                <a:latin typeface="思源宋体 Heavy" pitchFamily="18" charset="-122"/>
                <a:ea typeface="思源宋体 Heavy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165100" dist="63500" dir="2700000" algn="tl" rotWithShape="0">
                    <a:srgbClr val="FFF9C6">
                      <a:alpha val="23922"/>
                    </a:srgbClr>
                  </a:outerShdw>
                </a:effectLst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02</a:t>
            </a:r>
            <a:endParaRPr kumimoji="0" lang="zh-CN" altLang="en-US" sz="28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+mn-ea"/>
              <a:ea typeface="+mn-ea"/>
            </a:endParaRPr>
          </a:p>
        </p:txBody>
      </p:sp>
      <p:sp>
        <p:nvSpPr>
          <p:cNvPr id="14357" name="文本框 31"/>
          <p:cNvSpPr txBox="1"/>
          <p:nvPr>
            <p:custDataLst>
              <p:tags r:id="rId22"/>
            </p:custDataLst>
          </p:nvPr>
        </p:nvSpPr>
        <p:spPr>
          <a:xfrm>
            <a:off x="4430449" y="3126679"/>
            <a:ext cx="71407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gradFill flip="none" rotWithShape="1">
                  <a:gsLst>
                    <a:gs pos="0">
                      <a:srgbClr val="FFF9C6"/>
                    </a:gs>
                    <a:gs pos="98000">
                      <a:srgbClr val="FCDD6C"/>
                    </a:gs>
                  </a:gsLst>
                  <a:lin ang="5400000" scaled="1"/>
                </a:gradFill>
                <a:effectLst>
                  <a:outerShdw blurRad="165100" dist="63500" dir="2700000" algn="tl" rotWithShape="0">
                    <a:srgbClr val="FFF9C6">
                      <a:alpha val="24000"/>
                    </a:srgbClr>
                  </a:outerShdw>
                </a:effectLst>
                <a:latin typeface="思源宋体 Heavy" pitchFamily="18" charset="-122"/>
                <a:ea typeface="思源宋体 Heavy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165100" dist="63500" dir="2700000" algn="tl" rotWithShape="0">
                    <a:srgbClr val="FFF9C6">
                      <a:alpha val="23922"/>
                    </a:srgbClr>
                  </a:outerShdw>
                </a:effectLst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03</a:t>
            </a:r>
            <a:endParaRPr kumimoji="0" lang="zh-CN" altLang="en-US" sz="28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+mn-ea"/>
              <a:ea typeface="+mn-ea"/>
            </a:endParaRPr>
          </a:p>
        </p:txBody>
      </p:sp>
      <p:sp>
        <p:nvSpPr>
          <p:cNvPr id="14358" name="文本框 32"/>
          <p:cNvSpPr txBox="1"/>
          <p:nvPr>
            <p:custDataLst>
              <p:tags r:id="rId23"/>
            </p:custDataLst>
          </p:nvPr>
        </p:nvSpPr>
        <p:spPr>
          <a:xfrm>
            <a:off x="4673440" y="2075841"/>
            <a:ext cx="714074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gradFill flip="none" rotWithShape="1">
                  <a:gsLst>
                    <a:gs pos="0">
                      <a:srgbClr val="FFF9C6"/>
                    </a:gs>
                    <a:gs pos="98000">
                      <a:srgbClr val="FCDD6C"/>
                    </a:gs>
                  </a:gsLst>
                  <a:lin ang="5400000" scaled="1"/>
                </a:gradFill>
                <a:effectLst>
                  <a:outerShdw blurRad="165100" dist="63500" dir="2700000" algn="tl" rotWithShape="0">
                    <a:srgbClr val="FFF9C6">
                      <a:alpha val="24000"/>
                    </a:srgbClr>
                  </a:outerShdw>
                </a:effectLst>
                <a:latin typeface="思源宋体 Heavy" pitchFamily="18" charset="-122"/>
                <a:ea typeface="思源宋体 Heavy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165100" dist="63500" dir="2700000" algn="tl" rotWithShape="0">
                    <a:srgbClr val="FFF9C6">
                      <a:alpha val="23922"/>
                    </a:srgbClr>
                  </a:outerShdw>
                </a:effectLst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04</a:t>
            </a:r>
            <a:endParaRPr kumimoji="0" lang="zh-CN" altLang="en-US" sz="28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+mn-ea"/>
              <a:ea typeface="+mn-ea"/>
            </a:endParaRPr>
          </a:p>
        </p:txBody>
      </p:sp>
      <p:sp>
        <p:nvSpPr>
          <p:cNvPr id="14359" name="文本框 33"/>
          <p:cNvSpPr txBox="1"/>
          <p:nvPr>
            <p:custDataLst>
              <p:tags r:id="rId24"/>
            </p:custDataLst>
          </p:nvPr>
        </p:nvSpPr>
        <p:spPr>
          <a:xfrm>
            <a:off x="7382728" y="2230439"/>
            <a:ext cx="4111331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请在此处添加具体内容，文字尽量言简意赅，简单说明即可度。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思源黑体 CN Normal" panose="020b0400000000000000" pitchFamily="34" charset="-122"/>
            </a:endParaRPr>
          </a:p>
        </p:txBody>
      </p:sp>
      <p:sp>
        <p:nvSpPr>
          <p:cNvPr id="14360" name="文本框 34"/>
          <p:cNvSpPr txBox="1"/>
          <p:nvPr>
            <p:custDataLst>
              <p:tags r:id="rId25"/>
            </p:custDataLst>
          </p:nvPr>
        </p:nvSpPr>
        <p:spPr>
          <a:xfrm>
            <a:off x="7035644" y="3159279"/>
            <a:ext cx="4111331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请在此处添加具体内容，文字尽量言简意赅，简单说明即可度。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思源黑体 CN Normal" panose="020b0400000000000000" pitchFamily="34" charset="-122"/>
            </a:endParaRPr>
          </a:p>
        </p:txBody>
      </p:sp>
      <p:sp>
        <p:nvSpPr>
          <p:cNvPr id="14361" name="文本框 35"/>
          <p:cNvSpPr txBox="1"/>
          <p:nvPr>
            <p:custDataLst>
              <p:tags r:id="rId26"/>
            </p:custDataLst>
          </p:nvPr>
        </p:nvSpPr>
        <p:spPr>
          <a:xfrm>
            <a:off x="6684328" y="4088119"/>
            <a:ext cx="4111331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请在此处添加具体内容，文字尽量言简意赅，简单说明即可度。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思源黑体 CN Normal" panose="020b0400000000000000" pitchFamily="34" charset="-122"/>
            </a:endParaRPr>
          </a:p>
        </p:txBody>
      </p:sp>
      <p:sp>
        <p:nvSpPr>
          <p:cNvPr id="14362" name="文本框 36"/>
          <p:cNvSpPr txBox="1"/>
          <p:nvPr>
            <p:custDataLst>
              <p:tags r:id="rId27"/>
            </p:custDataLst>
          </p:nvPr>
        </p:nvSpPr>
        <p:spPr>
          <a:xfrm>
            <a:off x="5920190" y="5016959"/>
            <a:ext cx="4111331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请在此处添加具体内容，文字尽量言简意赅，简单说明即可度。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思源黑体 CN Normal" panose="020b0400000000000000" pitchFamily="34" charset="-122"/>
            </a:endParaRPr>
          </a:p>
        </p:txBody>
      </p:sp>
      <p:pic>
        <p:nvPicPr>
          <p:cNvPr id="14363" name="图片 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88913" y="1512888"/>
            <a:ext cx="4476750" cy="31972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5362" name="任意多边形: 形状 107"/>
          <p:cNvSpPr/>
          <p:nvPr>
            <p:custDataLst>
              <p:tags r:id="rId3"/>
            </p:custDataLst>
          </p:nvPr>
        </p:nvSpPr>
        <p:spPr>
          <a:xfrm rot="5400000">
            <a:off x="6087661" y="1571326"/>
            <a:ext cx="1866013" cy="1849336"/>
          </a:xfrm>
          <a:custGeom>
            <a:gdLst>
              <a:gd name="connsiteX0" fmla="*/ 0 w 1866013"/>
              <a:gd name="connsiteY0" fmla="*/ 1849336 h 1849336"/>
              <a:gd name="connsiteX1" fmla="*/ 8752 w 1866013"/>
              <a:gd name="connsiteY1" fmla="*/ 1676020 h 1849336"/>
              <a:gd name="connsiteX2" fmla="*/ 1866013 w 1866013"/>
              <a:gd name="connsiteY2" fmla="*/ 0 h 1849336"/>
              <a:gd name="connsiteX3" fmla="*/ 1866013 w 1866013"/>
              <a:gd name="connsiteY3" fmla="*/ 1849336 h 1849336"/>
              <a:gd name="connsiteX4" fmla="*/ 0 w 1866013"/>
              <a:gd name="connsiteY4" fmla="*/ 1849336 h 1849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013" h="1849336">
                <a:moveTo>
                  <a:pt x="0" y="1849336"/>
                </a:moveTo>
                <a:lnTo>
                  <a:pt x="8752" y="1676020"/>
                </a:lnTo>
                <a:cubicBezTo>
                  <a:pt x="104355" y="734625"/>
                  <a:pt x="899394" y="0"/>
                  <a:pt x="1866013" y="0"/>
                </a:cubicBezTo>
                <a:lnTo>
                  <a:pt x="1866013" y="1849336"/>
                </a:lnTo>
                <a:lnTo>
                  <a:pt x="0" y="1849336"/>
                </a:lnTo>
                <a:close/>
              </a:path>
            </a:pathLst>
          </a:custGeom>
          <a:gradFill flip="none" rotWithShape="1">
            <a:gsLst>
              <a:gs pos="0">
                <a:srgbClr val="F69389"/>
              </a:gs>
              <a:gs pos="100000">
                <a:srgbClr val="D31A4C">
                  <a:alpha val="61176"/>
                </a:srgbClr>
              </a:gs>
            </a:gsLst>
            <a:lin ang="8400000" scaled="0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5363" name="任意多边形: 形状 105"/>
          <p:cNvSpPr/>
          <p:nvPr>
            <p:custDataLst>
              <p:tags r:id="rId4"/>
            </p:custDataLst>
          </p:nvPr>
        </p:nvSpPr>
        <p:spPr>
          <a:xfrm rot="5400000">
            <a:off x="4198167" y="1576889"/>
            <a:ext cx="1865479" cy="1838745"/>
          </a:xfrm>
          <a:custGeom>
            <a:gdLst>
              <a:gd name="connsiteX0" fmla="*/ 0 w 1865479"/>
              <a:gd name="connsiteY0" fmla="*/ 0 h 1838745"/>
              <a:gd name="connsiteX1" fmla="*/ 1865479 w 1865479"/>
              <a:gd name="connsiteY1" fmla="*/ 0 h 1838745"/>
              <a:gd name="connsiteX2" fmla="*/ 1865479 w 1865479"/>
              <a:gd name="connsiteY2" fmla="*/ 1838745 h 1838745"/>
              <a:gd name="connsiteX3" fmla="*/ 8218 w 1865479"/>
              <a:gd name="connsiteY3" fmla="*/ 162725 h 1838745"/>
              <a:gd name="connsiteX4" fmla="*/ 0 w 1865479"/>
              <a:gd name="connsiteY4" fmla="*/ 0 h 18387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479" h="1838745">
                <a:moveTo>
                  <a:pt x="0" y="0"/>
                </a:moveTo>
                <a:lnTo>
                  <a:pt x="1865479" y="0"/>
                </a:lnTo>
                <a:lnTo>
                  <a:pt x="1865479" y="1838745"/>
                </a:lnTo>
                <a:cubicBezTo>
                  <a:pt x="898860" y="1838745"/>
                  <a:pt x="103821" y="1104120"/>
                  <a:pt x="8218" y="16272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69389"/>
              </a:gs>
              <a:gs pos="100000">
                <a:srgbClr val="D31A4C">
                  <a:alpha val="61176"/>
                </a:srgbClr>
              </a:gs>
            </a:gsLst>
            <a:lin ang="8400000" scaled="0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5364" name="任意多边形: 形状 98"/>
          <p:cNvSpPr/>
          <p:nvPr>
            <p:custDataLst>
              <p:tags r:id="rId5"/>
            </p:custDataLst>
          </p:nvPr>
        </p:nvSpPr>
        <p:spPr>
          <a:xfrm rot="5400000">
            <a:off x="4219873" y="3465846"/>
            <a:ext cx="1819759" cy="1836436"/>
          </a:xfrm>
          <a:custGeom>
            <a:gdLst>
              <a:gd name="connsiteX0" fmla="*/ 0 w 1819759"/>
              <a:gd name="connsiteY0" fmla="*/ 1836436 h 1836436"/>
              <a:gd name="connsiteX1" fmla="*/ 0 w 1819759"/>
              <a:gd name="connsiteY1" fmla="*/ 0 h 1836436"/>
              <a:gd name="connsiteX2" fmla="*/ 1819759 w 1819759"/>
              <a:gd name="connsiteY2" fmla="*/ 0 h 1836436"/>
              <a:gd name="connsiteX3" fmla="*/ 1811542 w 1819759"/>
              <a:gd name="connsiteY3" fmla="*/ 162725 h 1836436"/>
              <a:gd name="connsiteX4" fmla="*/ 145161 w 1819759"/>
              <a:gd name="connsiteY4" fmla="*/ 1829106 h 1836436"/>
              <a:gd name="connsiteX5" fmla="*/ 0 w 1819759"/>
              <a:gd name="connsiteY5" fmla="*/ 1836436 h 18364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758" h="1836436">
                <a:moveTo>
                  <a:pt x="0" y="1836436"/>
                </a:moveTo>
                <a:lnTo>
                  <a:pt x="0" y="0"/>
                </a:lnTo>
                <a:lnTo>
                  <a:pt x="1819759" y="0"/>
                </a:lnTo>
                <a:lnTo>
                  <a:pt x="1811542" y="162725"/>
                </a:lnTo>
                <a:cubicBezTo>
                  <a:pt x="1722312" y="1041360"/>
                  <a:pt x="1023796" y="1739876"/>
                  <a:pt x="145161" y="1829106"/>
                </a:cubicBezTo>
                <a:lnTo>
                  <a:pt x="0" y="1836436"/>
                </a:lnTo>
                <a:close/>
              </a:path>
            </a:pathLst>
          </a:custGeom>
          <a:gradFill flip="none" rotWithShape="1">
            <a:gsLst>
              <a:gs pos="0">
                <a:srgbClr val="F69389"/>
              </a:gs>
              <a:gs pos="100000">
                <a:srgbClr val="D31A4C">
                  <a:alpha val="61176"/>
                </a:srgbClr>
              </a:gs>
            </a:gsLst>
            <a:lin ang="8400000" scaled="0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5365" name="任意多边形: 形状 97"/>
          <p:cNvSpPr/>
          <p:nvPr>
            <p:custDataLst>
              <p:tags r:id="rId6"/>
            </p:custDataLst>
          </p:nvPr>
        </p:nvSpPr>
        <p:spPr>
          <a:xfrm rot="5400000">
            <a:off x="6109365" y="3461353"/>
            <a:ext cx="1820294" cy="1847027"/>
          </a:xfrm>
          <a:custGeom>
            <a:gdLst>
              <a:gd name="connsiteX0" fmla="*/ 0 w 1820294"/>
              <a:gd name="connsiteY0" fmla="*/ 1847027 h 1847027"/>
              <a:gd name="connsiteX1" fmla="*/ 0 w 1820294"/>
              <a:gd name="connsiteY1" fmla="*/ 0 h 1847027"/>
              <a:gd name="connsiteX2" fmla="*/ 145161 w 1820294"/>
              <a:gd name="connsiteY2" fmla="*/ 7330 h 1847027"/>
              <a:gd name="connsiteX3" fmla="*/ 1811542 w 1820294"/>
              <a:gd name="connsiteY3" fmla="*/ 1673711 h 1847027"/>
              <a:gd name="connsiteX4" fmla="*/ 1820294 w 1820294"/>
              <a:gd name="connsiteY4" fmla="*/ 1847027 h 1847027"/>
              <a:gd name="connsiteX5" fmla="*/ 0 w 1820294"/>
              <a:gd name="connsiteY5" fmla="*/ 1847027 h 18470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0294" h="1847027">
                <a:moveTo>
                  <a:pt x="0" y="1847027"/>
                </a:moveTo>
                <a:lnTo>
                  <a:pt x="0" y="0"/>
                </a:lnTo>
                <a:lnTo>
                  <a:pt x="145161" y="7330"/>
                </a:lnTo>
                <a:cubicBezTo>
                  <a:pt x="1023796" y="96560"/>
                  <a:pt x="1722312" y="795076"/>
                  <a:pt x="1811542" y="1673711"/>
                </a:cubicBezTo>
                <a:lnTo>
                  <a:pt x="1820294" y="1847027"/>
                </a:lnTo>
                <a:lnTo>
                  <a:pt x="0" y="1847027"/>
                </a:lnTo>
                <a:close/>
              </a:path>
            </a:pathLst>
          </a:custGeom>
          <a:gradFill flip="none" rotWithShape="1">
            <a:gsLst>
              <a:gs pos="0">
                <a:srgbClr val="F69389"/>
              </a:gs>
              <a:gs pos="100000">
                <a:srgbClr val="D31A4C">
                  <a:alpha val="61176"/>
                </a:srgbClr>
              </a:gs>
            </a:gsLst>
            <a:lin ang="8400000" scaled="0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grpSp>
        <p:nvGrpSpPr>
          <p:cNvPr id="15366" name="组合 113"/>
          <p:cNvGrpSpPr/>
          <p:nvPr>
            <p:custDataLst>
              <p:tags r:id="rId7"/>
            </p:custDataLst>
          </p:nvPr>
        </p:nvGrpSpPr>
        <p:grpSpPr>
          <a:xfrm>
            <a:off x="927100" y="1766888"/>
            <a:ext cx="3265488" cy="1568450"/>
            <a:chOff x="1095317" y="2957630"/>
            <a:chExt cx="3266099" cy="1567802"/>
          </a:xfrm>
        </p:grpSpPr>
        <p:sp>
          <p:nvSpPr>
            <p:cNvPr id="15367" name="文本框"/>
            <p:cNvSpPr/>
            <p:nvPr>
              <p:custDataLst>
                <p:tags r:id="rId8"/>
              </p:custDataLst>
            </p:nvPr>
          </p:nvSpPr>
          <p:spPr>
            <a:xfrm>
              <a:off x="1095317" y="2957630"/>
              <a:ext cx="1767401" cy="40011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dist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点击添加标题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368" name="文本框"/>
            <p:cNvSpPr txBox="1"/>
            <p:nvPr>
              <p:custDataLst>
                <p:tags r:id="rId9"/>
              </p:custDataLst>
            </p:nvPr>
          </p:nvSpPr>
          <p:spPr>
            <a:xfrm>
              <a:off x="1095317" y="3357740"/>
              <a:ext cx="3266099" cy="11676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kern="1200" cap="none" spc="12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/>
                  <a:sym typeface="微软雅黑" panose="020b0503020204020204" charset="-122"/>
                </a:rPr>
                <a:t>您的内容打在这里，或者通过复制您的文本后，在此框中选择粘贴，并选择只保留文字，右键点击图片选择设置图片格式可直接替换图片。</a:t>
              </a:r>
              <a:endParaRPr kumimoji="0" lang="zh-CN" altLang="en-US" sz="1200" b="0" i="0" u="none" strike="noStrike" kern="1200" cap="none" spc="1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微软雅黑" panose="020b0503020204020204" charset="-122"/>
              </a:endParaRPr>
            </a:p>
          </p:txBody>
        </p:sp>
      </p:grpSp>
      <p:grpSp>
        <p:nvGrpSpPr>
          <p:cNvPr id="15369" name="组合 116"/>
          <p:cNvGrpSpPr/>
          <p:nvPr>
            <p:custDataLst>
              <p:tags r:id="rId10"/>
            </p:custDataLst>
          </p:nvPr>
        </p:nvGrpSpPr>
        <p:grpSpPr>
          <a:xfrm>
            <a:off x="976313" y="4440238"/>
            <a:ext cx="3265487" cy="1568450"/>
            <a:chOff x="1095317" y="2957630"/>
            <a:chExt cx="3266099" cy="1567802"/>
          </a:xfrm>
        </p:grpSpPr>
        <p:sp>
          <p:nvSpPr>
            <p:cNvPr id="15370" name="文本框"/>
            <p:cNvSpPr/>
            <p:nvPr>
              <p:custDataLst>
                <p:tags r:id="rId11"/>
              </p:custDataLst>
            </p:nvPr>
          </p:nvSpPr>
          <p:spPr>
            <a:xfrm>
              <a:off x="1095317" y="2957630"/>
              <a:ext cx="1767401" cy="40011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dist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点击添加标题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371" name="文本框"/>
            <p:cNvSpPr txBox="1"/>
            <p:nvPr>
              <p:custDataLst>
                <p:tags r:id="rId12"/>
              </p:custDataLst>
            </p:nvPr>
          </p:nvSpPr>
          <p:spPr>
            <a:xfrm>
              <a:off x="1095317" y="3357740"/>
              <a:ext cx="3266099" cy="11676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kern="1200" cap="none" spc="12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/>
                  <a:sym typeface="微软雅黑" panose="020b0503020204020204" charset="-122"/>
                </a:rPr>
                <a:t>您的内容打在这里，或者通过复制您的文本后，在此框中选择粘贴，并选择只保留文字，右键点击图片选择设置图片格式可直接替换图片。</a:t>
              </a:r>
              <a:endParaRPr kumimoji="0" lang="zh-CN" altLang="en-US" sz="1200" b="0" i="0" u="none" strike="noStrike" kern="1200" cap="none" spc="1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微软雅黑" panose="020b0503020204020204" charset="-122"/>
              </a:endParaRPr>
            </a:p>
          </p:txBody>
        </p:sp>
      </p:grpSp>
      <p:grpSp>
        <p:nvGrpSpPr>
          <p:cNvPr id="15372" name="组合 150"/>
          <p:cNvGrpSpPr/>
          <p:nvPr>
            <p:custDataLst>
              <p:tags r:id="rId13"/>
            </p:custDataLst>
          </p:nvPr>
        </p:nvGrpSpPr>
        <p:grpSpPr>
          <a:xfrm>
            <a:off x="8026400" y="1766888"/>
            <a:ext cx="3265488" cy="1568450"/>
            <a:chOff x="1095317" y="2957630"/>
            <a:chExt cx="3266099" cy="1567802"/>
          </a:xfrm>
        </p:grpSpPr>
        <p:sp>
          <p:nvSpPr>
            <p:cNvPr id="15373" name="文本框"/>
            <p:cNvSpPr/>
            <p:nvPr>
              <p:custDataLst>
                <p:tags r:id="rId14"/>
              </p:custDataLst>
            </p:nvPr>
          </p:nvSpPr>
          <p:spPr>
            <a:xfrm>
              <a:off x="2594015" y="2957630"/>
              <a:ext cx="1767401" cy="40011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点击添加标题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374" name="文本框"/>
            <p:cNvSpPr txBox="1"/>
            <p:nvPr>
              <p:custDataLst>
                <p:tags r:id="rId15"/>
              </p:custDataLst>
            </p:nvPr>
          </p:nvSpPr>
          <p:spPr>
            <a:xfrm>
              <a:off x="1095317" y="3357740"/>
              <a:ext cx="3266099" cy="11676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kern="1200" cap="none" spc="12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/>
                  <a:sym typeface="微软雅黑" panose="020b0503020204020204" charset="-122"/>
                </a:rPr>
                <a:t>您的内容打在这里，或者通过复制您的文本后，在此框中选择粘贴，并选择只保留文字，右键点击图片选择设置图片格式可直接替换图片。</a:t>
              </a:r>
              <a:endParaRPr kumimoji="0" lang="zh-CN" altLang="en-US" sz="1200" b="0" i="0" u="none" strike="noStrike" kern="1200" cap="none" spc="1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微软雅黑" panose="020b0503020204020204" charset="-122"/>
              </a:endParaRPr>
            </a:p>
          </p:txBody>
        </p:sp>
      </p:grpSp>
      <p:grpSp>
        <p:nvGrpSpPr>
          <p:cNvPr id="15375" name="组合 155"/>
          <p:cNvGrpSpPr/>
          <p:nvPr>
            <p:custDataLst>
              <p:tags r:id="rId16"/>
            </p:custDataLst>
          </p:nvPr>
        </p:nvGrpSpPr>
        <p:grpSpPr>
          <a:xfrm>
            <a:off x="8075613" y="4440238"/>
            <a:ext cx="3265487" cy="1568450"/>
            <a:chOff x="1095317" y="2957630"/>
            <a:chExt cx="3266099" cy="1567802"/>
          </a:xfrm>
        </p:grpSpPr>
        <p:sp>
          <p:nvSpPr>
            <p:cNvPr id="15376" name="文本框"/>
            <p:cNvSpPr/>
            <p:nvPr>
              <p:custDataLst>
                <p:tags r:id="rId17"/>
              </p:custDataLst>
            </p:nvPr>
          </p:nvSpPr>
          <p:spPr>
            <a:xfrm>
              <a:off x="2594015" y="2957630"/>
              <a:ext cx="1767401" cy="40011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点击添加标题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377" name="文本框"/>
            <p:cNvSpPr txBox="1"/>
            <p:nvPr>
              <p:custDataLst>
                <p:tags r:id="rId18"/>
              </p:custDataLst>
            </p:nvPr>
          </p:nvSpPr>
          <p:spPr>
            <a:xfrm>
              <a:off x="1095317" y="3357740"/>
              <a:ext cx="3266099" cy="11676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kern="1200" cap="none" spc="12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/>
                  <a:sym typeface="微软雅黑" panose="020b0503020204020204" charset="-122"/>
                </a:rPr>
                <a:t>您的内容打在这里，或者通过复制您的文本后，在此框中选择粘贴，并选择只保留文字，右键点击图片选择设置图片格式可直接替换图片。</a:t>
              </a:r>
              <a:endParaRPr kumimoji="0" lang="zh-CN" altLang="en-US" sz="1200" b="0" i="0" u="none" strike="noStrike" kern="1200" cap="none" spc="12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微软雅黑" panose="020b0503020204020204" charset="-122"/>
              </a:endParaRPr>
            </a:p>
          </p:txBody>
        </p:sp>
      </p:grpSp>
      <p:grpSp>
        <p:nvGrpSpPr>
          <p:cNvPr id="15378" name="组合 14"/>
          <p:cNvGrpSpPr/>
          <p:nvPr>
            <p:custDataLst>
              <p:tags r:id="rId19"/>
            </p:custDataLst>
          </p:nvPr>
        </p:nvGrpSpPr>
        <p:grpSpPr>
          <a:xfrm>
            <a:off x="6372225" y="3783013"/>
            <a:ext cx="914400" cy="914400"/>
            <a:chOff x="6372986" y="3782563"/>
            <a:chExt cx="914400" cy="914400"/>
          </a:xfrm>
        </p:grpSpPr>
        <p:sp>
          <p:nvSpPr>
            <p:cNvPr id="15379" name="椭圆 161"/>
            <p:cNvSpPr/>
            <p:nvPr>
              <p:custDataLst>
                <p:tags r:id="rId20"/>
              </p:custDataLst>
            </p:nvPr>
          </p:nvSpPr>
          <p:spPr>
            <a:xfrm>
              <a:off x="6372986" y="3782563"/>
              <a:ext cx="914400" cy="914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2000" sy="102000" algn="ctr" rotWithShape="0">
                <a:srgbClr val="1452A4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pic>
          <p:nvPicPr>
            <p:cNvPr id="15380" name="图形 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6601586" y="4011163"/>
              <a:ext cx="457200" cy="4572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5381" name="组合 15"/>
          <p:cNvGrpSpPr/>
          <p:nvPr>
            <p:custDataLst>
              <p:tags r:id="rId23"/>
            </p:custDataLst>
          </p:nvPr>
        </p:nvGrpSpPr>
        <p:grpSpPr>
          <a:xfrm>
            <a:off x="6372225" y="2281238"/>
            <a:ext cx="914400" cy="914400"/>
            <a:chOff x="6372986" y="2280519"/>
            <a:chExt cx="914400" cy="914400"/>
          </a:xfrm>
        </p:grpSpPr>
        <p:sp>
          <p:nvSpPr>
            <p:cNvPr id="15382" name="椭圆 158"/>
            <p:cNvSpPr/>
            <p:nvPr>
              <p:custDataLst>
                <p:tags r:id="rId24"/>
              </p:custDataLst>
            </p:nvPr>
          </p:nvSpPr>
          <p:spPr>
            <a:xfrm>
              <a:off x="6372986" y="2280519"/>
              <a:ext cx="914400" cy="914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2000" sy="102000" algn="ctr" rotWithShape="0">
                <a:srgbClr val="1452A4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pic>
          <p:nvPicPr>
            <p:cNvPr id="15383" name="图形 8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6601586" y="2509119"/>
              <a:ext cx="457200" cy="4572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5384" name="组合 16"/>
          <p:cNvGrpSpPr/>
          <p:nvPr>
            <p:custDataLst>
              <p:tags r:id="rId27"/>
            </p:custDataLst>
          </p:nvPr>
        </p:nvGrpSpPr>
        <p:grpSpPr>
          <a:xfrm>
            <a:off x="4948238" y="3779838"/>
            <a:ext cx="914400" cy="914400"/>
            <a:chOff x="4948443" y="3779469"/>
            <a:chExt cx="914400" cy="914400"/>
          </a:xfrm>
        </p:grpSpPr>
        <p:sp>
          <p:nvSpPr>
            <p:cNvPr id="15385" name="椭圆 160"/>
            <p:cNvSpPr/>
            <p:nvPr>
              <p:custDataLst>
                <p:tags r:id="rId28"/>
              </p:custDataLst>
            </p:nvPr>
          </p:nvSpPr>
          <p:spPr>
            <a:xfrm>
              <a:off x="4948443" y="3779469"/>
              <a:ext cx="914400" cy="914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2000" sy="102000" algn="ctr" rotWithShape="0">
                <a:srgbClr val="1452A4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pic>
          <p:nvPicPr>
            <p:cNvPr id="15386" name="图形 10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5177043" y="4008069"/>
              <a:ext cx="457200" cy="4572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5387" name="组合 17"/>
          <p:cNvGrpSpPr/>
          <p:nvPr>
            <p:custDataLst>
              <p:tags r:id="rId31"/>
            </p:custDataLst>
          </p:nvPr>
        </p:nvGrpSpPr>
        <p:grpSpPr>
          <a:xfrm>
            <a:off x="4948238" y="2266950"/>
            <a:ext cx="914400" cy="914400"/>
            <a:chOff x="4948443" y="2267394"/>
            <a:chExt cx="914400" cy="914400"/>
          </a:xfrm>
        </p:grpSpPr>
        <p:sp>
          <p:nvSpPr>
            <p:cNvPr id="15388" name="椭圆 13"/>
            <p:cNvSpPr/>
            <p:nvPr>
              <p:custDataLst>
                <p:tags r:id="rId32"/>
              </p:custDataLst>
            </p:nvPr>
          </p:nvSpPr>
          <p:spPr>
            <a:xfrm>
              <a:off x="4948443" y="2267394"/>
              <a:ext cx="914400" cy="914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2000" sy="102000" algn="ctr" rotWithShape="0">
                <a:srgbClr val="1452A4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pic>
          <p:nvPicPr>
            <p:cNvPr id="15389" name="图形 12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5177043" y="2495994"/>
              <a:ext cx="457200" cy="457200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386" name="矩形: 剪去单角 6"/>
          <p:cNvSpPr/>
          <p:nvPr>
            <p:custDataLst>
              <p:tags r:id="rId3"/>
            </p:custDataLst>
          </p:nvPr>
        </p:nvSpPr>
        <p:spPr>
          <a:xfrm>
            <a:off x="2609465" y="1625498"/>
            <a:ext cx="3387969" cy="4338100"/>
          </a:xfrm>
          <a:prstGeom prst="snip1Rect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54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6387" name="直角三角形 7"/>
          <p:cNvSpPr/>
          <p:nvPr>
            <p:custDataLst>
              <p:tags r:id="rId4"/>
            </p:custDataLst>
          </p:nvPr>
        </p:nvSpPr>
        <p:spPr>
          <a:xfrm rot="10800000">
            <a:off x="5486400" y="1565275"/>
            <a:ext cx="609600" cy="609600"/>
          </a:xfrm>
          <a:prstGeom prst="rtTriangl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6388" name="文本框 8"/>
          <p:cNvSpPr txBox="1"/>
          <p:nvPr>
            <p:custDataLst>
              <p:tags r:id="rId5"/>
            </p:custDataLst>
          </p:nvPr>
        </p:nvSpPr>
        <p:spPr>
          <a:xfrm>
            <a:off x="2806522" y="1990427"/>
            <a:ext cx="1690474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添加标题</a:t>
            </a:r>
            <a:endParaRPr kumimoji="0" lang="zh-CN" altLang="en-US" sz="24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6389" name="文本框 9"/>
          <p:cNvSpPr txBox="1"/>
          <p:nvPr>
            <p:custDataLst>
              <p:tags r:id="rId6"/>
            </p:custDataLst>
          </p:nvPr>
        </p:nvSpPr>
        <p:spPr>
          <a:xfrm>
            <a:off x="2924612" y="2419764"/>
            <a:ext cx="2712723" cy="19007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请在此处添加具体内容，文字尽量言简意赅，简单说明即可度。请在此处添加具体内容，文字尽量言简意赅，简单说明即可度。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思源黑体 CN Normal" panose="020b0400000000000000" pitchFamily="34" charset="-122"/>
            </a:endParaRPr>
          </a:p>
        </p:txBody>
      </p:sp>
      <p:sp>
        <p:nvSpPr>
          <p:cNvPr id="16390" name="文本框 10"/>
          <p:cNvSpPr txBox="1"/>
          <p:nvPr>
            <p:custDataLst>
              <p:tags r:id="rId7"/>
            </p:custDataLst>
          </p:nvPr>
        </p:nvSpPr>
        <p:spPr>
          <a:xfrm>
            <a:off x="2924612" y="4477489"/>
            <a:ext cx="2712723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请在此处添加具体内容，文字尽量言简意赅，简单说明即可度。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思源黑体 CN Normal" panose="020b0400000000000000" pitchFamily="34" charset="-122"/>
            </a:endParaRPr>
          </a:p>
        </p:txBody>
      </p:sp>
      <p:sp>
        <p:nvSpPr>
          <p:cNvPr id="16391" name="矩形: 剪去单角 11"/>
          <p:cNvSpPr/>
          <p:nvPr>
            <p:custDataLst>
              <p:tags r:id="rId8"/>
            </p:custDataLst>
          </p:nvPr>
        </p:nvSpPr>
        <p:spPr>
          <a:xfrm>
            <a:off x="6382334" y="1625498"/>
            <a:ext cx="3387969" cy="4338100"/>
          </a:xfrm>
          <a:prstGeom prst="snip1Rect">
            <a:avLst/>
          </a:prstGeom>
          <a:solidFill>
            <a:srgbClr val="FFFFFF"/>
          </a:solidFill>
          <a:ln w="34925" cap="flat" cmpd="sng" algn="ctr">
            <a:solidFill>
              <a:srgbClr val="FD944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6392" name="直角三角形 12"/>
          <p:cNvSpPr/>
          <p:nvPr>
            <p:custDataLst>
              <p:tags r:id="rId9"/>
            </p:custDataLst>
          </p:nvPr>
        </p:nvSpPr>
        <p:spPr>
          <a:xfrm rot="10800000">
            <a:off x="9259888" y="1565275"/>
            <a:ext cx="609600" cy="609600"/>
          </a:xfrm>
          <a:prstGeom prst="rtTriangl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16393" name="文本框 13"/>
          <p:cNvSpPr txBox="1"/>
          <p:nvPr>
            <p:custDataLst>
              <p:tags r:id="rId10"/>
            </p:custDataLst>
          </p:nvPr>
        </p:nvSpPr>
        <p:spPr>
          <a:xfrm>
            <a:off x="6579391" y="1990427"/>
            <a:ext cx="1690474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E720B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添加标题</a:t>
            </a:r>
            <a:endParaRPr kumimoji="0" lang="zh-CN" altLang="en-US" sz="24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E720B"/>
              </a:solidFill>
              <a:uLnTx/>
              <a:uFillTx/>
              <a:latin typeface="Ari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6394" name="文本框 14"/>
          <p:cNvSpPr txBox="1"/>
          <p:nvPr>
            <p:custDataLst>
              <p:tags r:id="rId11"/>
            </p:custDataLst>
          </p:nvPr>
        </p:nvSpPr>
        <p:spPr>
          <a:xfrm>
            <a:off x="6697481" y="2419764"/>
            <a:ext cx="2712723" cy="19007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请在此处添加具体内容，文字尽量言简意赅，简单说明即可度。请在此处添加具体内容，文字尽量言简意赅，简单说明即可度。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思源黑体 CN Normal"/>
              <a:ea typeface="思源黑体 CN Normal"/>
              <a:cs typeface="Arial"/>
              <a:sym typeface="思源黑体 CN Normal" panose="020b0400000000000000" pitchFamily="34" charset="-122"/>
            </a:endParaRPr>
          </a:p>
        </p:txBody>
      </p:sp>
      <p:sp>
        <p:nvSpPr>
          <p:cNvPr id="16395" name="文本框 15"/>
          <p:cNvSpPr txBox="1"/>
          <p:nvPr>
            <p:custDataLst>
              <p:tags r:id="rId12"/>
            </p:custDataLst>
          </p:nvPr>
        </p:nvSpPr>
        <p:spPr>
          <a:xfrm>
            <a:off x="6697481" y="4477489"/>
            <a:ext cx="2712723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请在此处添加具体内容，文字尽量言简意赅，简单说明即可度。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思源黑体 CN Normal"/>
              <a:ea typeface="思源黑体 CN Normal"/>
              <a:cs typeface="Arial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7410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0" y="-42862"/>
            <a:ext cx="12192000" cy="6900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411" name="图片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r="28069"/>
          <a:stretch>
            <a:fillRect/>
          </a:stretch>
        </p:blipFill>
        <p:spPr>
          <a:xfrm rot="5400000">
            <a:off x="2438401" y="-1960563"/>
            <a:ext cx="7239000" cy="107410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412" name="椭圆 12"/>
          <p:cNvSpPr/>
          <p:nvPr>
            <p:custDataLst>
              <p:tags r:id="rId8"/>
            </p:custDataLst>
          </p:nvPr>
        </p:nvSpPr>
        <p:spPr>
          <a:xfrm rot="6595213">
            <a:off x="4693348" y="455286"/>
            <a:ext cx="524212" cy="524212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7413" name="椭圆 13"/>
          <p:cNvSpPr/>
          <p:nvPr>
            <p:custDataLst>
              <p:tags r:id="rId9"/>
            </p:custDataLst>
          </p:nvPr>
        </p:nvSpPr>
        <p:spPr>
          <a:xfrm rot="6595213">
            <a:off x="9503645" y="1608064"/>
            <a:ext cx="1523562" cy="1523562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7414" name="椭圆 14"/>
          <p:cNvSpPr/>
          <p:nvPr>
            <p:custDataLst>
              <p:tags r:id="rId10"/>
            </p:custDataLst>
          </p:nvPr>
        </p:nvSpPr>
        <p:spPr>
          <a:xfrm rot="6595213">
            <a:off x="1282375" y="3736865"/>
            <a:ext cx="941261" cy="941261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7415" name="文本框 17"/>
          <p:cNvSpPr txBox="1"/>
          <p:nvPr>
            <p:custDataLst>
              <p:tags r:id="rId11"/>
            </p:custDataLst>
          </p:nvPr>
        </p:nvSpPr>
        <p:spPr>
          <a:xfrm>
            <a:off x="4117862" y="1972638"/>
            <a:ext cx="4008141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PA  RT</a:t>
            </a:r>
            <a:endParaRPr kumimoji="0" lang="zh-CN" altLang="en-US" sz="36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17416" name="文本框 24"/>
          <p:cNvSpPr txBox="1"/>
          <p:nvPr>
            <p:custDataLst>
              <p:tags r:id="rId12"/>
            </p:custDataLst>
          </p:nvPr>
        </p:nvSpPr>
        <p:spPr>
          <a:xfrm>
            <a:off x="2835211" y="3011832"/>
            <a:ext cx="6573443" cy="12618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effectLst>
                  <a:outerShdw blurRad="228600" dist="38100" dir="2700000" algn="tl" rotWithShape="0">
                    <a:prstClr val="black">
                      <a:alpha val="19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effectLst>
                  <a:outerShdw blurRad="228600" dist="38100" dir="2700000" algn="tl" rotWithShape="0">
                    <a:srgbClr val="000000">
                      <a:alpha val="18824"/>
                    </a:srgbClr>
                  </a:outerShdw>
                </a:effectLst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添加标题文字</a:t>
            </a:r>
            <a:endParaRPr kumimoji="0" lang="en-US" altLang="zh-CN" sz="76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17417" name="文本框 30"/>
          <p:cNvSpPr txBox="1"/>
          <p:nvPr>
            <p:custDataLst>
              <p:tags r:id="rId13"/>
            </p:custDataLst>
          </p:nvPr>
        </p:nvSpPr>
        <p:spPr>
          <a:xfrm>
            <a:off x="5416189" y="1695638"/>
            <a:ext cx="1411486" cy="120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7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03</a:t>
            </a:r>
            <a:endParaRPr kumimoji="0" lang="zh-CN" altLang="en-US" sz="72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17418" name="矩形: 圆角 31"/>
          <p:cNvSpPr/>
          <p:nvPr>
            <p:custDataLst>
              <p:tags r:id="rId14"/>
            </p:custDataLst>
          </p:nvPr>
        </p:nvSpPr>
        <p:spPr>
          <a:xfrm>
            <a:off x="4699160" y="5191796"/>
            <a:ext cx="2845545" cy="508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69389"/>
              </a:gs>
              <a:gs pos="100000">
                <a:srgbClr val="FD9448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330200" dist="38100" dir="2700000" algn="tl" rotWithShape="0">
              <a:srgbClr val="D31A4C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30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START.</a:t>
            </a:r>
            <a:endParaRPr kumimoji="0" lang="zh-CN" altLang="en-US" sz="2000" b="0" i="0" u="none" strike="noStrike" kern="1200" cap="none" spc="300" normalizeH="0" baseline="0" noProof="0">
              <a:solidFill>
                <a:schemeClr val="bg1"/>
              </a:solidFill>
              <a:uLnTx/>
              <a:uFillTx/>
              <a:latin typeface="+mn-ea"/>
            </a:endParaRPr>
          </a:p>
        </p:txBody>
      </p:sp>
      <p:sp>
        <p:nvSpPr>
          <p:cNvPr id="17419" name="PA-文本框 88"/>
          <p:cNvSpPr txBox="1"/>
          <p:nvPr>
            <p:custDataLst>
              <p:tags r:id="rId15"/>
            </p:custDataLst>
          </p:nvPr>
        </p:nvSpPr>
        <p:spPr>
          <a:xfrm>
            <a:off x="3463850" y="4255621"/>
            <a:ext cx="5316165" cy="4819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思源黑体 CN Normal"/>
                <a:sym typeface="+mn-lt"/>
              </a:rPr>
              <a:t>Click here to enter your text, change the color or size of the text. You can also format the appropriate text and adjust the line spacing of the text. </a:t>
            </a:r>
            <a:endParaRPr kumimoji="0" lang="en-US" altLang="zh-CN" sz="11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思源黑体 CN Normal"/>
              <a:sym typeface="+mn-lt"/>
            </a:endParaRPr>
          </a:p>
        </p:txBody>
      </p:sp>
      <p:pic>
        <p:nvPicPr>
          <p:cNvPr id="17420" name="图片 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rcRect l="14147" t="7155" r="50707" b="44276"/>
          <a:stretch>
            <a:fillRect/>
          </a:stretch>
        </p:blipFill>
        <p:spPr>
          <a:xfrm>
            <a:off x="-447675" y="3916363"/>
            <a:ext cx="4284663" cy="29606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421" name="图片 2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6"/>
          <a:srcRect l="3517" t="11745" r="62699" b="27094"/>
          <a:stretch>
            <a:fillRect/>
          </a:stretch>
        </p:blipFill>
        <p:spPr>
          <a:xfrm>
            <a:off x="8369300" y="3265488"/>
            <a:ext cx="4119563" cy="3727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accel="30000" decel="7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*2.1"/>
                                          </p:val>
                                        </p:tav>
                                        <p:tav tm="45000">
                                          <p:val>
                                            <p:strVal val="ppt_h*1.04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0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*2.1"/>
                                          </p:val>
                                        </p:tav>
                                        <p:tav tm="45000">
                                          <p:val>
                                            <p:strVal val="ppt_w*1.04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8434" name="箭头: V 形 6"/>
          <p:cNvSpPr/>
          <p:nvPr>
            <p:custDataLst>
              <p:tags r:id="rId3"/>
            </p:custDataLst>
          </p:nvPr>
        </p:nvSpPr>
        <p:spPr>
          <a:xfrm>
            <a:off x="1012825" y="3762375"/>
            <a:ext cx="2249488" cy="703263"/>
          </a:xfrm>
          <a:prstGeom prst="chevron">
            <a:avLst>
              <a:gd name="adj" fmla="val 49964"/>
            </a:avLst>
          </a:prstGeom>
          <a:gradFill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</a:gradFill>
          <a:ln w="38100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435" name="箭头: V 形 7"/>
          <p:cNvSpPr/>
          <p:nvPr>
            <p:custDataLst>
              <p:tags r:id="rId4"/>
            </p:custDataLst>
          </p:nvPr>
        </p:nvSpPr>
        <p:spPr>
          <a:xfrm>
            <a:off x="3527425" y="3703638"/>
            <a:ext cx="2619375" cy="819150"/>
          </a:xfrm>
          <a:prstGeom prst="chevron">
            <a:avLst>
              <a:gd name="adj" fmla="val 49949"/>
            </a:avLst>
          </a:prstGeom>
          <a:gradFill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</a:gradFill>
          <a:ln w="38100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436" name="箭头: V 形 8"/>
          <p:cNvSpPr/>
          <p:nvPr>
            <p:custDataLst>
              <p:tags r:id="rId5"/>
            </p:custDataLst>
          </p:nvPr>
        </p:nvSpPr>
        <p:spPr>
          <a:xfrm>
            <a:off x="6415088" y="3762375"/>
            <a:ext cx="2249487" cy="703263"/>
          </a:xfrm>
          <a:prstGeom prst="chevron">
            <a:avLst>
              <a:gd name="adj" fmla="val 49964"/>
            </a:avLst>
          </a:prstGeom>
          <a:gradFill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</a:gradFill>
          <a:ln w="38100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437" name="箭头: V 形 9"/>
          <p:cNvSpPr/>
          <p:nvPr>
            <p:custDataLst>
              <p:tags r:id="rId6"/>
            </p:custDataLst>
          </p:nvPr>
        </p:nvSpPr>
        <p:spPr>
          <a:xfrm>
            <a:off x="8931275" y="3762375"/>
            <a:ext cx="2249488" cy="703263"/>
          </a:xfrm>
          <a:prstGeom prst="chevron">
            <a:avLst>
              <a:gd name="adj" fmla="val 49964"/>
            </a:avLst>
          </a:prstGeom>
          <a:gradFill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</a:gradFill>
          <a:ln w="38100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438" name="TextBox 21"/>
          <p:cNvSpPr txBox="1"/>
          <p:nvPr>
            <p:custDataLst>
              <p:tags r:id="rId7"/>
            </p:custDataLst>
          </p:nvPr>
        </p:nvSpPr>
        <p:spPr>
          <a:xfrm>
            <a:off x="1252441" y="3928856"/>
            <a:ext cx="1960717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  <a:sym typeface="思源黑体 CN Normal" panose="020b0400000000000000" pitchFamily="34" charset="-122"/>
              </a:rPr>
              <a:t>项目一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439" name="TextBox 21"/>
          <p:cNvSpPr txBox="1"/>
          <p:nvPr>
            <p:custDataLst>
              <p:tags r:id="rId8"/>
            </p:custDataLst>
          </p:nvPr>
        </p:nvSpPr>
        <p:spPr>
          <a:xfrm>
            <a:off x="3947515" y="3928856"/>
            <a:ext cx="1960717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  <a:sym typeface="思源黑体 CN Normal" panose="020b0400000000000000" pitchFamily="34" charset="-122"/>
              </a:rPr>
              <a:t>项目二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440" name="TextBox 21"/>
          <p:cNvSpPr txBox="1"/>
          <p:nvPr>
            <p:custDataLst>
              <p:tags r:id="rId9"/>
            </p:custDataLst>
          </p:nvPr>
        </p:nvSpPr>
        <p:spPr>
          <a:xfrm>
            <a:off x="6559021" y="3928856"/>
            <a:ext cx="1960717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  <a:sym typeface="思源黑体 CN Normal" panose="020b0400000000000000" pitchFamily="34" charset="-122"/>
              </a:rPr>
              <a:t>项目三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441" name="TextBox 21"/>
          <p:cNvSpPr txBox="1"/>
          <p:nvPr>
            <p:custDataLst>
              <p:tags r:id="rId10"/>
            </p:custDataLst>
          </p:nvPr>
        </p:nvSpPr>
        <p:spPr>
          <a:xfrm>
            <a:off x="9074849" y="3928856"/>
            <a:ext cx="1960717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Arial"/>
                <a:sym typeface="思源黑体 CN Normal" panose="020b0400000000000000" pitchFamily="34" charset="-122"/>
              </a:rPr>
              <a:t>项目四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442" name="TextBox 21"/>
          <p:cNvSpPr txBox="1"/>
          <p:nvPr>
            <p:custDataLst>
              <p:tags r:id="rId11"/>
            </p:custDataLst>
          </p:nvPr>
        </p:nvSpPr>
        <p:spPr>
          <a:xfrm>
            <a:off x="830787" y="1765641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8443" name="TextBox 21"/>
          <p:cNvSpPr txBox="1"/>
          <p:nvPr>
            <p:custDataLst>
              <p:tags r:id="rId12"/>
            </p:custDataLst>
          </p:nvPr>
        </p:nvSpPr>
        <p:spPr>
          <a:xfrm>
            <a:off x="1012225" y="4747378"/>
            <a:ext cx="2174187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8444" name="TextBox 21"/>
          <p:cNvSpPr txBox="1"/>
          <p:nvPr>
            <p:custDataLst>
              <p:tags r:id="rId13"/>
            </p:custDataLst>
          </p:nvPr>
        </p:nvSpPr>
        <p:spPr>
          <a:xfrm>
            <a:off x="3750992" y="4747378"/>
            <a:ext cx="2174187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8445" name="TextBox 21"/>
          <p:cNvSpPr txBox="1"/>
          <p:nvPr>
            <p:custDataLst>
              <p:tags r:id="rId14"/>
            </p:custDataLst>
          </p:nvPr>
        </p:nvSpPr>
        <p:spPr>
          <a:xfrm>
            <a:off x="6266821" y="4747378"/>
            <a:ext cx="2174187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8446" name="TextBox 21"/>
          <p:cNvSpPr txBox="1"/>
          <p:nvPr>
            <p:custDataLst>
              <p:tags r:id="rId15"/>
            </p:custDataLst>
          </p:nvPr>
        </p:nvSpPr>
        <p:spPr>
          <a:xfrm>
            <a:off x="9005588" y="4747378"/>
            <a:ext cx="2174187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8447" name="TextBox 21"/>
          <p:cNvSpPr txBox="1"/>
          <p:nvPr>
            <p:custDataLst>
              <p:tags r:id="rId16"/>
            </p:custDataLst>
          </p:nvPr>
        </p:nvSpPr>
        <p:spPr>
          <a:xfrm>
            <a:off x="830787" y="2224353"/>
            <a:ext cx="10348987" cy="11569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9458" name="Группа 291"/>
          <p:cNvGrpSpPr/>
          <p:nvPr>
            <p:custDataLst>
              <p:tags r:id="rId4"/>
            </p:custDataLst>
          </p:nvPr>
        </p:nvGrpSpPr>
        <p:grpSpPr>
          <a:xfrm>
            <a:off x="4995863" y="1963738"/>
            <a:ext cx="384175" cy="503237"/>
            <a:chOff x="5891213" y="3209925"/>
            <a:chExt cx="2044700" cy="2679700"/>
          </a:xfrm>
        </p:grpSpPr>
        <p:sp>
          <p:nvSpPr>
            <p:cNvPr id="19459" name="Freeform 257"/>
            <p:cNvSpPr/>
            <p:nvPr>
              <p:custDataLst>
                <p:tags r:id="rId5"/>
              </p:custDataLst>
            </p:nvPr>
          </p:nvSpPr>
          <p:spPr bwMode="auto">
            <a:xfrm>
              <a:off x="6430963" y="3209925"/>
              <a:ext cx="965200" cy="444500"/>
            </a:xfrm>
            <a:custGeom>
              <a:gdLst>
                <a:gd name="T0" fmla="*/ 415 w 1216"/>
                <a:gd name="T1" fmla="*/ 0 h 560"/>
                <a:gd name="T2" fmla="*/ 801 w 1216"/>
                <a:gd name="T3" fmla="*/ 0 h 560"/>
                <a:gd name="T4" fmla="*/ 827 w 1216"/>
                <a:gd name="T5" fmla="*/ 2 h 560"/>
                <a:gd name="T6" fmla="*/ 852 w 1216"/>
                <a:gd name="T7" fmla="*/ 10 h 560"/>
                <a:gd name="T8" fmla="*/ 873 w 1216"/>
                <a:gd name="T9" fmla="*/ 22 h 560"/>
                <a:gd name="T10" fmla="*/ 892 w 1216"/>
                <a:gd name="T11" fmla="*/ 38 h 560"/>
                <a:gd name="T12" fmla="*/ 907 w 1216"/>
                <a:gd name="T13" fmla="*/ 57 h 560"/>
                <a:gd name="T14" fmla="*/ 920 w 1216"/>
                <a:gd name="T15" fmla="*/ 78 h 560"/>
                <a:gd name="T16" fmla="*/ 928 w 1216"/>
                <a:gd name="T17" fmla="*/ 103 h 560"/>
                <a:gd name="T18" fmla="*/ 930 w 1216"/>
                <a:gd name="T19" fmla="*/ 129 h 560"/>
                <a:gd name="T20" fmla="*/ 930 w 1216"/>
                <a:gd name="T21" fmla="*/ 294 h 560"/>
                <a:gd name="T22" fmla="*/ 1216 w 1216"/>
                <a:gd name="T23" fmla="*/ 294 h 560"/>
                <a:gd name="T24" fmla="*/ 1216 w 1216"/>
                <a:gd name="T25" fmla="*/ 496 h 560"/>
                <a:gd name="T26" fmla="*/ 1213 w 1216"/>
                <a:gd name="T27" fmla="*/ 513 h 560"/>
                <a:gd name="T28" fmla="*/ 1207 w 1216"/>
                <a:gd name="T29" fmla="*/ 528 h 560"/>
                <a:gd name="T30" fmla="*/ 1196 w 1216"/>
                <a:gd name="T31" fmla="*/ 542 h 560"/>
                <a:gd name="T32" fmla="*/ 1183 w 1216"/>
                <a:gd name="T33" fmla="*/ 552 h 560"/>
                <a:gd name="T34" fmla="*/ 1168 w 1216"/>
                <a:gd name="T35" fmla="*/ 558 h 560"/>
                <a:gd name="T36" fmla="*/ 1151 w 1216"/>
                <a:gd name="T37" fmla="*/ 560 h 560"/>
                <a:gd name="T38" fmla="*/ 65 w 1216"/>
                <a:gd name="T39" fmla="*/ 560 h 560"/>
                <a:gd name="T40" fmla="*/ 48 w 1216"/>
                <a:gd name="T41" fmla="*/ 558 h 560"/>
                <a:gd name="T42" fmla="*/ 33 w 1216"/>
                <a:gd name="T43" fmla="*/ 552 h 560"/>
                <a:gd name="T44" fmla="*/ 20 w 1216"/>
                <a:gd name="T45" fmla="*/ 542 h 560"/>
                <a:gd name="T46" fmla="*/ 9 w 1216"/>
                <a:gd name="T47" fmla="*/ 528 h 560"/>
                <a:gd name="T48" fmla="*/ 3 w 1216"/>
                <a:gd name="T49" fmla="*/ 513 h 560"/>
                <a:gd name="T50" fmla="*/ 0 w 1216"/>
                <a:gd name="T51" fmla="*/ 496 h 560"/>
                <a:gd name="T52" fmla="*/ 0 w 1216"/>
                <a:gd name="T53" fmla="*/ 294 h 560"/>
                <a:gd name="T54" fmla="*/ 286 w 1216"/>
                <a:gd name="T55" fmla="*/ 294 h 560"/>
                <a:gd name="T56" fmla="*/ 286 w 1216"/>
                <a:gd name="T57" fmla="*/ 129 h 560"/>
                <a:gd name="T58" fmla="*/ 288 w 1216"/>
                <a:gd name="T59" fmla="*/ 103 h 560"/>
                <a:gd name="T60" fmla="*/ 296 w 1216"/>
                <a:gd name="T61" fmla="*/ 78 h 560"/>
                <a:gd name="T62" fmla="*/ 307 w 1216"/>
                <a:gd name="T63" fmla="*/ 57 h 560"/>
                <a:gd name="T64" fmla="*/ 324 w 1216"/>
                <a:gd name="T65" fmla="*/ 38 h 560"/>
                <a:gd name="T66" fmla="*/ 343 w 1216"/>
                <a:gd name="T67" fmla="*/ 22 h 560"/>
                <a:gd name="T68" fmla="*/ 364 w 1216"/>
                <a:gd name="T69" fmla="*/ 10 h 560"/>
                <a:gd name="T70" fmla="*/ 389 w 1216"/>
                <a:gd name="T71" fmla="*/ 2 h 560"/>
                <a:gd name="T72" fmla="*/ 415 w 1216"/>
                <a:gd name="T73" fmla="*/ 0 h 5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6" h="560">
                  <a:moveTo>
                    <a:pt x="415" y="0"/>
                  </a:moveTo>
                  <a:lnTo>
                    <a:pt x="801" y="0"/>
                  </a:lnTo>
                  <a:lnTo>
                    <a:pt x="827" y="2"/>
                  </a:lnTo>
                  <a:lnTo>
                    <a:pt x="852" y="10"/>
                  </a:lnTo>
                  <a:lnTo>
                    <a:pt x="873" y="22"/>
                  </a:lnTo>
                  <a:lnTo>
                    <a:pt x="892" y="38"/>
                  </a:lnTo>
                  <a:lnTo>
                    <a:pt x="907" y="57"/>
                  </a:lnTo>
                  <a:lnTo>
                    <a:pt x="920" y="78"/>
                  </a:lnTo>
                  <a:lnTo>
                    <a:pt x="928" y="103"/>
                  </a:lnTo>
                  <a:lnTo>
                    <a:pt x="930" y="129"/>
                  </a:lnTo>
                  <a:lnTo>
                    <a:pt x="930" y="294"/>
                  </a:lnTo>
                  <a:lnTo>
                    <a:pt x="1216" y="294"/>
                  </a:lnTo>
                  <a:lnTo>
                    <a:pt x="1216" y="496"/>
                  </a:lnTo>
                  <a:lnTo>
                    <a:pt x="1213" y="513"/>
                  </a:lnTo>
                  <a:lnTo>
                    <a:pt x="1207" y="528"/>
                  </a:lnTo>
                  <a:lnTo>
                    <a:pt x="1196" y="542"/>
                  </a:lnTo>
                  <a:lnTo>
                    <a:pt x="1183" y="552"/>
                  </a:lnTo>
                  <a:lnTo>
                    <a:pt x="1168" y="558"/>
                  </a:lnTo>
                  <a:lnTo>
                    <a:pt x="1151" y="560"/>
                  </a:lnTo>
                  <a:lnTo>
                    <a:pt x="65" y="560"/>
                  </a:lnTo>
                  <a:lnTo>
                    <a:pt x="48" y="558"/>
                  </a:lnTo>
                  <a:lnTo>
                    <a:pt x="33" y="552"/>
                  </a:lnTo>
                  <a:lnTo>
                    <a:pt x="20" y="542"/>
                  </a:lnTo>
                  <a:lnTo>
                    <a:pt x="9" y="528"/>
                  </a:lnTo>
                  <a:lnTo>
                    <a:pt x="3" y="513"/>
                  </a:lnTo>
                  <a:lnTo>
                    <a:pt x="0" y="496"/>
                  </a:lnTo>
                  <a:lnTo>
                    <a:pt x="0" y="294"/>
                  </a:lnTo>
                  <a:lnTo>
                    <a:pt x="286" y="294"/>
                  </a:lnTo>
                  <a:lnTo>
                    <a:pt x="286" y="129"/>
                  </a:lnTo>
                  <a:lnTo>
                    <a:pt x="288" y="103"/>
                  </a:lnTo>
                  <a:lnTo>
                    <a:pt x="296" y="78"/>
                  </a:lnTo>
                  <a:lnTo>
                    <a:pt x="307" y="57"/>
                  </a:lnTo>
                  <a:lnTo>
                    <a:pt x="324" y="38"/>
                  </a:lnTo>
                  <a:lnTo>
                    <a:pt x="343" y="22"/>
                  </a:lnTo>
                  <a:lnTo>
                    <a:pt x="364" y="10"/>
                  </a:lnTo>
                  <a:lnTo>
                    <a:pt x="389" y="2"/>
                  </a:lnTo>
                  <a:lnTo>
                    <a:pt x="41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8A97"/>
                </a:gs>
                <a:gs pos="74000">
                  <a:srgbClr val="D31A4C"/>
                </a:gs>
              </a:gsLst>
              <a:lin ang="2700000" scaled="0"/>
              <a:tileRect l="-100000" t="-10000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kern="1200" cap="none" spc="0" normalizeH="0" baseline="0" noProof="0"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60" name="Freeform 258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891213" y="3443288"/>
              <a:ext cx="2044700" cy="2446337"/>
            </a:xfrm>
            <a:custGeom>
              <a:gdLst>
                <a:gd name="T0" fmla="*/ 322 w 2576"/>
                <a:gd name="T1" fmla="*/ 683 h 3082"/>
                <a:gd name="T2" fmla="*/ 322 w 2576"/>
                <a:gd name="T3" fmla="*/ 2760 h 3082"/>
                <a:gd name="T4" fmla="*/ 2254 w 2576"/>
                <a:gd name="T5" fmla="*/ 2760 h 3082"/>
                <a:gd name="T6" fmla="*/ 2254 w 2576"/>
                <a:gd name="T7" fmla="*/ 683 h 3082"/>
                <a:gd name="T8" fmla="*/ 322 w 2576"/>
                <a:gd name="T9" fmla="*/ 683 h 3082"/>
                <a:gd name="T10" fmla="*/ 0 w 2576"/>
                <a:gd name="T11" fmla="*/ 0 h 3082"/>
                <a:gd name="T12" fmla="*/ 552 w 2576"/>
                <a:gd name="T13" fmla="*/ 0 h 3082"/>
                <a:gd name="T14" fmla="*/ 552 w 2576"/>
                <a:gd name="T15" fmla="*/ 202 h 3082"/>
                <a:gd name="T16" fmla="*/ 555 w 2576"/>
                <a:gd name="T17" fmla="*/ 236 h 3082"/>
                <a:gd name="T18" fmla="*/ 565 w 2576"/>
                <a:gd name="T19" fmla="*/ 269 h 3082"/>
                <a:gd name="T20" fmla="*/ 579 w 2576"/>
                <a:gd name="T21" fmla="*/ 299 h 3082"/>
                <a:gd name="T22" fmla="*/ 598 w 2576"/>
                <a:gd name="T23" fmla="*/ 326 h 3082"/>
                <a:gd name="T24" fmla="*/ 620 w 2576"/>
                <a:gd name="T25" fmla="*/ 350 h 3082"/>
                <a:gd name="T26" fmla="*/ 648 w 2576"/>
                <a:gd name="T27" fmla="*/ 369 h 3082"/>
                <a:gd name="T28" fmla="*/ 678 w 2576"/>
                <a:gd name="T29" fmla="*/ 383 h 3082"/>
                <a:gd name="T30" fmla="*/ 711 w 2576"/>
                <a:gd name="T31" fmla="*/ 392 h 3082"/>
                <a:gd name="T32" fmla="*/ 745 w 2576"/>
                <a:gd name="T33" fmla="*/ 395 h 3082"/>
                <a:gd name="T34" fmla="*/ 1831 w 2576"/>
                <a:gd name="T35" fmla="*/ 395 h 3082"/>
                <a:gd name="T36" fmla="*/ 1865 w 2576"/>
                <a:gd name="T37" fmla="*/ 392 h 3082"/>
                <a:gd name="T38" fmla="*/ 1898 w 2576"/>
                <a:gd name="T39" fmla="*/ 383 h 3082"/>
                <a:gd name="T40" fmla="*/ 1928 w 2576"/>
                <a:gd name="T41" fmla="*/ 369 h 3082"/>
                <a:gd name="T42" fmla="*/ 1956 w 2576"/>
                <a:gd name="T43" fmla="*/ 350 h 3082"/>
                <a:gd name="T44" fmla="*/ 1978 w 2576"/>
                <a:gd name="T45" fmla="*/ 326 h 3082"/>
                <a:gd name="T46" fmla="*/ 1997 w 2576"/>
                <a:gd name="T47" fmla="*/ 299 h 3082"/>
                <a:gd name="T48" fmla="*/ 2011 w 2576"/>
                <a:gd name="T49" fmla="*/ 269 h 3082"/>
                <a:gd name="T50" fmla="*/ 2021 w 2576"/>
                <a:gd name="T51" fmla="*/ 236 h 3082"/>
                <a:gd name="T52" fmla="*/ 2024 w 2576"/>
                <a:gd name="T53" fmla="*/ 202 h 3082"/>
                <a:gd name="T54" fmla="*/ 2024 w 2576"/>
                <a:gd name="T55" fmla="*/ 0 h 3082"/>
                <a:gd name="T56" fmla="*/ 2576 w 2576"/>
                <a:gd name="T57" fmla="*/ 0 h 3082"/>
                <a:gd name="T58" fmla="*/ 2576 w 2576"/>
                <a:gd name="T59" fmla="*/ 2825 h 3082"/>
                <a:gd name="T60" fmla="*/ 2573 w 2576"/>
                <a:gd name="T61" fmla="*/ 2866 h 3082"/>
                <a:gd name="T62" fmla="*/ 2563 w 2576"/>
                <a:gd name="T63" fmla="*/ 2906 h 3082"/>
                <a:gd name="T64" fmla="*/ 2547 w 2576"/>
                <a:gd name="T65" fmla="*/ 2942 h 3082"/>
                <a:gd name="T66" fmla="*/ 2527 w 2576"/>
                <a:gd name="T67" fmla="*/ 2977 h 3082"/>
                <a:gd name="T68" fmla="*/ 2501 w 2576"/>
                <a:gd name="T69" fmla="*/ 3007 h 3082"/>
                <a:gd name="T70" fmla="*/ 2471 w 2576"/>
                <a:gd name="T71" fmla="*/ 3032 h 3082"/>
                <a:gd name="T72" fmla="*/ 2436 w 2576"/>
                <a:gd name="T73" fmla="*/ 3053 h 3082"/>
                <a:gd name="T74" fmla="*/ 2400 w 2576"/>
                <a:gd name="T75" fmla="*/ 3069 h 3082"/>
                <a:gd name="T76" fmla="*/ 2360 w 2576"/>
                <a:gd name="T77" fmla="*/ 3078 h 3082"/>
                <a:gd name="T78" fmla="*/ 2318 w 2576"/>
                <a:gd name="T79" fmla="*/ 3082 h 3082"/>
                <a:gd name="T80" fmla="*/ 258 w 2576"/>
                <a:gd name="T81" fmla="*/ 3082 h 3082"/>
                <a:gd name="T82" fmla="*/ 216 w 2576"/>
                <a:gd name="T83" fmla="*/ 3078 h 3082"/>
                <a:gd name="T84" fmla="*/ 176 w 2576"/>
                <a:gd name="T85" fmla="*/ 3069 h 3082"/>
                <a:gd name="T86" fmla="*/ 140 w 2576"/>
                <a:gd name="T87" fmla="*/ 3053 h 3082"/>
                <a:gd name="T88" fmla="*/ 105 w 2576"/>
                <a:gd name="T89" fmla="*/ 3032 h 3082"/>
                <a:gd name="T90" fmla="*/ 75 w 2576"/>
                <a:gd name="T91" fmla="*/ 3007 h 3082"/>
                <a:gd name="T92" fmla="*/ 49 w 2576"/>
                <a:gd name="T93" fmla="*/ 2977 h 3082"/>
                <a:gd name="T94" fmla="*/ 29 w 2576"/>
                <a:gd name="T95" fmla="*/ 2942 h 3082"/>
                <a:gd name="T96" fmla="*/ 13 w 2576"/>
                <a:gd name="T97" fmla="*/ 2906 h 3082"/>
                <a:gd name="T98" fmla="*/ 3 w 2576"/>
                <a:gd name="T99" fmla="*/ 2866 h 3082"/>
                <a:gd name="T100" fmla="*/ 0 w 2576"/>
                <a:gd name="T101" fmla="*/ 2825 h 3082"/>
                <a:gd name="T102" fmla="*/ 0 w 2576"/>
                <a:gd name="T103" fmla="*/ 0 h 30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6" h="3082">
                  <a:moveTo>
                    <a:pt x="322" y="683"/>
                  </a:moveTo>
                  <a:lnTo>
                    <a:pt x="322" y="2760"/>
                  </a:lnTo>
                  <a:lnTo>
                    <a:pt x="2254" y="2760"/>
                  </a:lnTo>
                  <a:lnTo>
                    <a:pt x="2254" y="683"/>
                  </a:lnTo>
                  <a:lnTo>
                    <a:pt x="322" y="683"/>
                  </a:lnTo>
                  <a:close/>
                  <a:moveTo>
                    <a:pt x="0" y="0"/>
                  </a:moveTo>
                  <a:lnTo>
                    <a:pt x="552" y="0"/>
                  </a:lnTo>
                  <a:lnTo>
                    <a:pt x="552" y="202"/>
                  </a:lnTo>
                  <a:lnTo>
                    <a:pt x="555" y="236"/>
                  </a:lnTo>
                  <a:lnTo>
                    <a:pt x="565" y="269"/>
                  </a:lnTo>
                  <a:lnTo>
                    <a:pt x="579" y="299"/>
                  </a:lnTo>
                  <a:lnTo>
                    <a:pt x="598" y="326"/>
                  </a:lnTo>
                  <a:lnTo>
                    <a:pt x="620" y="350"/>
                  </a:lnTo>
                  <a:lnTo>
                    <a:pt x="648" y="369"/>
                  </a:lnTo>
                  <a:lnTo>
                    <a:pt x="678" y="383"/>
                  </a:lnTo>
                  <a:lnTo>
                    <a:pt x="711" y="392"/>
                  </a:lnTo>
                  <a:lnTo>
                    <a:pt x="745" y="395"/>
                  </a:lnTo>
                  <a:lnTo>
                    <a:pt x="1831" y="395"/>
                  </a:lnTo>
                  <a:lnTo>
                    <a:pt x="1865" y="392"/>
                  </a:lnTo>
                  <a:lnTo>
                    <a:pt x="1898" y="383"/>
                  </a:lnTo>
                  <a:lnTo>
                    <a:pt x="1928" y="369"/>
                  </a:lnTo>
                  <a:lnTo>
                    <a:pt x="1956" y="350"/>
                  </a:lnTo>
                  <a:lnTo>
                    <a:pt x="1978" y="326"/>
                  </a:lnTo>
                  <a:lnTo>
                    <a:pt x="1997" y="299"/>
                  </a:lnTo>
                  <a:lnTo>
                    <a:pt x="2011" y="269"/>
                  </a:lnTo>
                  <a:lnTo>
                    <a:pt x="2021" y="236"/>
                  </a:lnTo>
                  <a:lnTo>
                    <a:pt x="2024" y="202"/>
                  </a:lnTo>
                  <a:lnTo>
                    <a:pt x="2024" y="0"/>
                  </a:lnTo>
                  <a:lnTo>
                    <a:pt x="2576" y="0"/>
                  </a:lnTo>
                  <a:lnTo>
                    <a:pt x="2576" y="2825"/>
                  </a:lnTo>
                  <a:lnTo>
                    <a:pt x="2573" y="2866"/>
                  </a:lnTo>
                  <a:lnTo>
                    <a:pt x="2563" y="2906"/>
                  </a:lnTo>
                  <a:lnTo>
                    <a:pt x="2547" y="2942"/>
                  </a:lnTo>
                  <a:lnTo>
                    <a:pt x="2527" y="2977"/>
                  </a:lnTo>
                  <a:lnTo>
                    <a:pt x="2501" y="3007"/>
                  </a:lnTo>
                  <a:lnTo>
                    <a:pt x="2471" y="3032"/>
                  </a:lnTo>
                  <a:lnTo>
                    <a:pt x="2436" y="3053"/>
                  </a:lnTo>
                  <a:lnTo>
                    <a:pt x="2400" y="3069"/>
                  </a:lnTo>
                  <a:lnTo>
                    <a:pt x="2360" y="3078"/>
                  </a:lnTo>
                  <a:lnTo>
                    <a:pt x="2318" y="3082"/>
                  </a:lnTo>
                  <a:lnTo>
                    <a:pt x="258" y="3082"/>
                  </a:lnTo>
                  <a:lnTo>
                    <a:pt x="216" y="3078"/>
                  </a:lnTo>
                  <a:lnTo>
                    <a:pt x="176" y="3069"/>
                  </a:lnTo>
                  <a:lnTo>
                    <a:pt x="140" y="3053"/>
                  </a:lnTo>
                  <a:lnTo>
                    <a:pt x="105" y="3032"/>
                  </a:lnTo>
                  <a:lnTo>
                    <a:pt x="75" y="3007"/>
                  </a:lnTo>
                  <a:lnTo>
                    <a:pt x="49" y="2977"/>
                  </a:lnTo>
                  <a:lnTo>
                    <a:pt x="29" y="2942"/>
                  </a:lnTo>
                  <a:lnTo>
                    <a:pt x="13" y="2906"/>
                  </a:lnTo>
                  <a:lnTo>
                    <a:pt x="3" y="2866"/>
                  </a:lnTo>
                  <a:lnTo>
                    <a:pt x="0" y="28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8A97"/>
                </a:gs>
                <a:gs pos="74000">
                  <a:srgbClr val="D31A4C"/>
                </a:gs>
              </a:gsLst>
              <a:lin ang="2700000" scaled="0"/>
              <a:tileRect l="-100000" t="-10000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kern="1200" cap="none" spc="0" normalizeH="0" baseline="0" noProof="0"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61" name="Rectangle 2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424613" y="4244975"/>
              <a:ext cx="977900" cy="204787"/>
            </a:xfrm>
            <a:prstGeom prst="rect">
              <a:avLst/>
            </a:prstGeom>
            <a:gradFill flip="none" rotWithShape="1">
              <a:gsLst>
                <a:gs pos="0">
                  <a:srgbClr val="F68A97"/>
                </a:gs>
                <a:gs pos="74000">
                  <a:srgbClr val="D31A4C"/>
                </a:gs>
              </a:gsLst>
              <a:lin ang="2700000" scaled="0"/>
              <a:tileRect l="-100000" t="-100000"/>
            </a:gra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kern="1200" cap="none" spc="0" normalizeH="0" baseline="0" noProof="0"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62" name="Rectangle 2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429376" y="4659313"/>
              <a:ext cx="976313" cy="203200"/>
            </a:xfrm>
            <a:prstGeom prst="rect">
              <a:avLst/>
            </a:prstGeom>
            <a:gradFill flip="none" rotWithShape="1">
              <a:gsLst>
                <a:gs pos="0">
                  <a:srgbClr val="F68A97"/>
                </a:gs>
                <a:gs pos="74000">
                  <a:srgbClr val="D31A4C"/>
                </a:gs>
              </a:gsLst>
              <a:lin ang="2700000" scaled="0"/>
              <a:tileRect l="-100000" t="-100000"/>
            </a:gra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kern="1200" cap="none" spc="0" normalizeH="0" baseline="0" noProof="0"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63" name="Rectangle 26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34138" y="5072063"/>
              <a:ext cx="395288" cy="203200"/>
            </a:xfrm>
            <a:prstGeom prst="rect">
              <a:avLst/>
            </a:prstGeom>
            <a:gradFill flip="none" rotWithShape="1">
              <a:gsLst>
                <a:gs pos="0">
                  <a:srgbClr val="F68A97"/>
                </a:gs>
                <a:gs pos="74000">
                  <a:srgbClr val="D31A4C"/>
                </a:gs>
              </a:gsLst>
              <a:lin ang="2700000" scaled="0"/>
              <a:tileRect l="-100000" t="-100000"/>
            </a:gra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kern="1200" cap="none" spc="0" normalizeH="0" baseline="0" noProof="0"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</p:grpSp>
      <p:grpSp>
        <p:nvGrpSpPr>
          <p:cNvPr id="19464" name="Group 42"/>
          <p:cNvGrpSpPr/>
          <p:nvPr>
            <p:custDataLst>
              <p:tags r:id="rId10"/>
            </p:custDataLst>
          </p:nvPr>
        </p:nvGrpSpPr>
        <p:grpSpPr>
          <a:xfrm>
            <a:off x="5640388" y="1809750"/>
            <a:ext cx="2220912" cy="685800"/>
            <a:chOff x="6040677" y="1482443"/>
            <a:chExt cx="2220872" cy="685915"/>
          </a:xfrm>
        </p:grpSpPr>
        <p:sp>
          <p:nvSpPr>
            <p:cNvPr id="19465" name="TextBox 28"/>
            <p:cNvSpPr/>
            <p:nvPr>
              <p:custDataLst>
                <p:tags r:id="rId11"/>
              </p:custDataLst>
            </p:nvPr>
          </p:nvSpPr>
          <p:spPr>
            <a:xfrm>
              <a:off x="6040677" y="1884562"/>
              <a:ext cx="2220872" cy="2837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思源黑体 CN Regular" pitchFamily="34" charset="-122"/>
                  <a:ea typeface="思源黑体 CN Regular" pitchFamily="34" charset="-122"/>
                  <a:sym typeface="字魂160号-檀宋" pitchFamily="2" charset="-122"/>
                </a:rPr>
                <a:t>您的内容打在这里，或</a:t>
              </a:r>
              <a:endParaRPr lang="en-US" altLang="zh-CN" sz="1600">
                <a:solidFill>
                  <a:schemeClr val="bg1"/>
                </a:solidFill>
                <a:latin typeface="思源黑体 CN Regular" pitchFamily="34" charset="-122"/>
                <a:ea typeface="Open Sans" pitchFamily="34" charset="0"/>
                <a:sym typeface="字魂160号-檀宋" pitchFamily="2" charset="-122"/>
              </a:endParaRPr>
            </a:p>
          </p:txBody>
        </p:sp>
        <p:sp>
          <p:nvSpPr>
            <p:cNvPr id="19466" name="TextBox 29"/>
            <p:cNvSpPr/>
            <p:nvPr>
              <p:custDataLst>
                <p:tags r:id="rId12"/>
              </p:custDataLst>
            </p:nvPr>
          </p:nvSpPr>
          <p:spPr>
            <a:xfrm>
              <a:off x="6043272" y="1482443"/>
              <a:ext cx="1852408" cy="3077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思源黑体 CN Regular" pitchFamily="34" charset="-122"/>
                  <a:ea typeface="Open Sans Semibold" pitchFamily="34" charset="0"/>
                  <a:sym typeface="字魂160号-檀宋" pitchFamily="2" charset="-122"/>
                </a:rPr>
                <a:t>点击编辑标题</a:t>
              </a:r>
              <a:endParaRPr lang="en-US" altLang="en-US" sz="2000" b="1">
                <a:solidFill>
                  <a:schemeClr val="bg1"/>
                </a:solidFill>
                <a:latin typeface="思源黑体 CN Regular" pitchFamily="34" charset="-122"/>
                <a:ea typeface="Open Sans Semibold" pitchFamily="34" charset="0"/>
                <a:sym typeface="字魂160号-檀宋" pitchFamily="2" charset="-122"/>
              </a:endParaRPr>
            </a:p>
          </p:txBody>
        </p:sp>
      </p:grpSp>
      <p:grpSp>
        <p:nvGrpSpPr>
          <p:cNvPr id="19467" name="Группа 406"/>
          <p:cNvGrpSpPr/>
          <p:nvPr>
            <p:custDataLst>
              <p:tags r:id="rId13"/>
            </p:custDataLst>
          </p:nvPr>
        </p:nvGrpSpPr>
        <p:grpSpPr>
          <a:xfrm>
            <a:off x="8299450" y="1955800"/>
            <a:ext cx="482600" cy="492125"/>
            <a:chOff x="5853113" y="3217863"/>
            <a:chExt cx="2179638" cy="2225675"/>
          </a:xfrm>
        </p:grpSpPr>
        <p:sp>
          <p:nvSpPr>
            <p:cNvPr id="19468" name="Freeform 36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5924551" y="3779838"/>
              <a:ext cx="2035175" cy="1663700"/>
            </a:xfrm>
            <a:custGeom>
              <a:gdLst>
                <a:gd name="T0" fmla="*/ 1378 w 3846"/>
                <a:gd name="T1" fmla="*/ 963 h 3144"/>
                <a:gd name="T2" fmla="*/ 1347 w 3846"/>
                <a:gd name="T3" fmla="*/ 995 h 3144"/>
                <a:gd name="T4" fmla="*/ 446 w 3846"/>
                <a:gd name="T5" fmla="*/ 2705 h 3144"/>
                <a:gd name="T6" fmla="*/ 3400 w 3846"/>
                <a:gd name="T7" fmla="*/ 1826 h 3144"/>
                <a:gd name="T8" fmla="*/ 2482 w 3846"/>
                <a:gd name="T9" fmla="*/ 979 h 3144"/>
                <a:gd name="T10" fmla="*/ 1378 w 3846"/>
                <a:gd name="T11" fmla="*/ 963 h 3144"/>
                <a:gd name="T12" fmla="*/ 1555 w 3846"/>
                <a:gd name="T13" fmla="*/ 4 h 3144"/>
                <a:gd name="T14" fmla="*/ 1618 w 3846"/>
                <a:gd name="T15" fmla="*/ 31 h 3144"/>
                <a:gd name="T16" fmla="*/ 1667 w 3846"/>
                <a:gd name="T17" fmla="*/ 79 h 3144"/>
                <a:gd name="T18" fmla="*/ 1694 w 3846"/>
                <a:gd name="T19" fmla="*/ 141 h 3144"/>
                <a:gd name="T20" fmla="*/ 1696 w 3846"/>
                <a:gd name="T21" fmla="*/ 523 h 3144"/>
                <a:gd name="T22" fmla="*/ 2150 w 3846"/>
                <a:gd name="T23" fmla="*/ 177 h 3144"/>
                <a:gd name="T24" fmla="*/ 2163 w 3846"/>
                <a:gd name="T25" fmla="*/ 108 h 3144"/>
                <a:gd name="T26" fmla="*/ 2201 w 3846"/>
                <a:gd name="T27" fmla="*/ 52 h 3144"/>
                <a:gd name="T28" fmla="*/ 2258 w 3846"/>
                <a:gd name="T29" fmla="*/ 15 h 3144"/>
                <a:gd name="T30" fmla="*/ 2328 w 3846"/>
                <a:gd name="T31" fmla="*/ 0 h 3144"/>
                <a:gd name="T32" fmla="*/ 2397 w 3846"/>
                <a:gd name="T33" fmla="*/ 15 h 3144"/>
                <a:gd name="T34" fmla="*/ 2453 w 3846"/>
                <a:gd name="T35" fmla="*/ 52 h 3144"/>
                <a:gd name="T36" fmla="*/ 2491 w 3846"/>
                <a:gd name="T37" fmla="*/ 108 h 3144"/>
                <a:gd name="T38" fmla="*/ 2506 w 3846"/>
                <a:gd name="T39" fmla="*/ 177 h 3144"/>
                <a:gd name="T40" fmla="*/ 2581 w 3846"/>
                <a:gd name="T41" fmla="*/ 523 h 3144"/>
                <a:gd name="T42" fmla="*/ 2625 w 3846"/>
                <a:gd name="T43" fmla="*/ 533 h 3144"/>
                <a:gd name="T44" fmla="*/ 2672 w 3846"/>
                <a:gd name="T45" fmla="*/ 558 h 3144"/>
                <a:gd name="T46" fmla="*/ 2715 w 3846"/>
                <a:gd name="T47" fmla="*/ 590 h 3144"/>
                <a:gd name="T48" fmla="*/ 2754 w 3846"/>
                <a:gd name="T49" fmla="*/ 625 h 3144"/>
                <a:gd name="T50" fmla="*/ 2784 w 3846"/>
                <a:gd name="T51" fmla="*/ 654 h 3144"/>
                <a:gd name="T52" fmla="*/ 2801 w 3846"/>
                <a:gd name="T53" fmla="*/ 671 h 3144"/>
                <a:gd name="T54" fmla="*/ 3778 w 3846"/>
                <a:gd name="T55" fmla="*/ 1573 h 3144"/>
                <a:gd name="T56" fmla="*/ 3812 w 3846"/>
                <a:gd name="T57" fmla="*/ 1614 h 3144"/>
                <a:gd name="T58" fmla="*/ 3836 w 3846"/>
                <a:gd name="T59" fmla="*/ 1665 h 3144"/>
                <a:gd name="T60" fmla="*/ 3846 w 3846"/>
                <a:gd name="T61" fmla="*/ 1713 h 3144"/>
                <a:gd name="T62" fmla="*/ 3842 w 3846"/>
                <a:gd name="T63" fmla="*/ 2870 h 3144"/>
                <a:gd name="T64" fmla="*/ 3815 w 3846"/>
                <a:gd name="T65" fmla="*/ 2958 h 3144"/>
                <a:gd name="T66" fmla="*/ 3765 w 3846"/>
                <a:gd name="T67" fmla="*/ 3034 h 3144"/>
                <a:gd name="T68" fmla="*/ 3696 w 3846"/>
                <a:gd name="T69" fmla="*/ 3093 h 3144"/>
                <a:gd name="T70" fmla="*/ 3612 w 3846"/>
                <a:gd name="T71" fmla="*/ 3131 h 3144"/>
                <a:gd name="T72" fmla="*/ 3518 w 3846"/>
                <a:gd name="T73" fmla="*/ 3144 h 3144"/>
                <a:gd name="T74" fmla="*/ 280 w 3846"/>
                <a:gd name="T75" fmla="*/ 3142 h 3144"/>
                <a:gd name="T76" fmla="*/ 191 w 3846"/>
                <a:gd name="T77" fmla="*/ 3115 h 3144"/>
                <a:gd name="T78" fmla="*/ 114 w 3846"/>
                <a:gd name="T79" fmla="*/ 3066 h 3144"/>
                <a:gd name="T80" fmla="*/ 53 w 3846"/>
                <a:gd name="T81" fmla="*/ 2998 h 3144"/>
                <a:gd name="T82" fmla="*/ 15 w 3846"/>
                <a:gd name="T83" fmla="*/ 2915 h 3144"/>
                <a:gd name="T84" fmla="*/ 0 w 3846"/>
                <a:gd name="T85" fmla="*/ 2822 h 3144"/>
                <a:gd name="T86" fmla="*/ 3 w 3846"/>
                <a:gd name="T87" fmla="*/ 1690 h 3144"/>
                <a:gd name="T88" fmla="*/ 21 w 3846"/>
                <a:gd name="T89" fmla="*/ 1640 h 3144"/>
                <a:gd name="T90" fmla="*/ 50 w 3846"/>
                <a:gd name="T91" fmla="*/ 1592 h 3144"/>
                <a:gd name="T92" fmla="*/ 1043 w 3846"/>
                <a:gd name="T93" fmla="*/ 674 h 3144"/>
                <a:gd name="T94" fmla="*/ 1051 w 3846"/>
                <a:gd name="T95" fmla="*/ 665 h 3144"/>
                <a:gd name="T96" fmla="*/ 1076 w 3846"/>
                <a:gd name="T97" fmla="*/ 641 h 3144"/>
                <a:gd name="T98" fmla="*/ 1109 w 3846"/>
                <a:gd name="T99" fmla="*/ 607 h 3144"/>
                <a:gd name="T100" fmla="*/ 1153 w 3846"/>
                <a:gd name="T101" fmla="*/ 573 h 3144"/>
                <a:gd name="T102" fmla="*/ 1197 w 3846"/>
                <a:gd name="T103" fmla="*/ 543 h 3144"/>
                <a:gd name="T104" fmla="*/ 1243 w 3846"/>
                <a:gd name="T105" fmla="*/ 526 h 3144"/>
                <a:gd name="T106" fmla="*/ 1340 w 3846"/>
                <a:gd name="T107" fmla="*/ 523 h 3144"/>
                <a:gd name="T108" fmla="*/ 1344 w 3846"/>
                <a:gd name="T109" fmla="*/ 141 h 3144"/>
                <a:gd name="T110" fmla="*/ 1371 w 3846"/>
                <a:gd name="T111" fmla="*/ 79 h 3144"/>
                <a:gd name="T112" fmla="*/ 1418 w 3846"/>
                <a:gd name="T113" fmla="*/ 31 h 3144"/>
                <a:gd name="T114" fmla="*/ 1482 w 3846"/>
                <a:gd name="T115" fmla="*/ 4 h 3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46" h="3144">
                  <a:moveTo>
                    <a:pt x="1378" y="963"/>
                  </a:moveTo>
                  <a:lnTo>
                    <a:pt x="1378" y="963"/>
                  </a:lnTo>
                  <a:lnTo>
                    <a:pt x="1363" y="982"/>
                  </a:lnTo>
                  <a:lnTo>
                    <a:pt x="1347" y="995"/>
                  </a:lnTo>
                  <a:lnTo>
                    <a:pt x="446" y="1826"/>
                  </a:lnTo>
                  <a:lnTo>
                    <a:pt x="446" y="2705"/>
                  </a:lnTo>
                  <a:lnTo>
                    <a:pt x="3400" y="2705"/>
                  </a:lnTo>
                  <a:lnTo>
                    <a:pt x="3400" y="1826"/>
                  </a:lnTo>
                  <a:lnTo>
                    <a:pt x="2499" y="995"/>
                  </a:lnTo>
                  <a:lnTo>
                    <a:pt x="2482" y="979"/>
                  </a:lnTo>
                  <a:lnTo>
                    <a:pt x="2468" y="963"/>
                  </a:lnTo>
                  <a:lnTo>
                    <a:pt x="1378" y="963"/>
                  </a:lnTo>
                  <a:close/>
                  <a:moveTo>
                    <a:pt x="1518" y="0"/>
                  </a:moveTo>
                  <a:lnTo>
                    <a:pt x="1555" y="4"/>
                  </a:lnTo>
                  <a:lnTo>
                    <a:pt x="1588" y="15"/>
                  </a:lnTo>
                  <a:lnTo>
                    <a:pt x="1618" y="31"/>
                  </a:lnTo>
                  <a:lnTo>
                    <a:pt x="1645" y="52"/>
                  </a:lnTo>
                  <a:lnTo>
                    <a:pt x="1667" y="79"/>
                  </a:lnTo>
                  <a:lnTo>
                    <a:pt x="1683" y="108"/>
                  </a:lnTo>
                  <a:lnTo>
                    <a:pt x="1694" y="141"/>
                  </a:lnTo>
                  <a:lnTo>
                    <a:pt x="1696" y="177"/>
                  </a:lnTo>
                  <a:lnTo>
                    <a:pt x="1696" y="523"/>
                  </a:lnTo>
                  <a:lnTo>
                    <a:pt x="2150" y="523"/>
                  </a:lnTo>
                  <a:lnTo>
                    <a:pt x="2150" y="177"/>
                  </a:lnTo>
                  <a:lnTo>
                    <a:pt x="2152" y="141"/>
                  </a:lnTo>
                  <a:lnTo>
                    <a:pt x="2163" y="108"/>
                  </a:lnTo>
                  <a:lnTo>
                    <a:pt x="2179" y="79"/>
                  </a:lnTo>
                  <a:lnTo>
                    <a:pt x="2201" y="52"/>
                  </a:lnTo>
                  <a:lnTo>
                    <a:pt x="2228" y="31"/>
                  </a:lnTo>
                  <a:lnTo>
                    <a:pt x="2258" y="15"/>
                  </a:lnTo>
                  <a:lnTo>
                    <a:pt x="2291" y="4"/>
                  </a:lnTo>
                  <a:lnTo>
                    <a:pt x="2328" y="0"/>
                  </a:lnTo>
                  <a:lnTo>
                    <a:pt x="2363" y="4"/>
                  </a:lnTo>
                  <a:lnTo>
                    <a:pt x="2397" y="15"/>
                  </a:lnTo>
                  <a:lnTo>
                    <a:pt x="2428" y="31"/>
                  </a:lnTo>
                  <a:lnTo>
                    <a:pt x="2453" y="52"/>
                  </a:lnTo>
                  <a:lnTo>
                    <a:pt x="2475" y="79"/>
                  </a:lnTo>
                  <a:lnTo>
                    <a:pt x="2491" y="108"/>
                  </a:lnTo>
                  <a:lnTo>
                    <a:pt x="2502" y="141"/>
                  </a:lnTo>
                  <a:lnTo>
                    <a:pt x="2506" y="177"/>
                  </a:lnTo>
                  <a:lnTo>
                    <a:pt x="2506" y="523"/>
                  </a:lnTo>
                  <a:lnTo>
                    <a:pt x="2581" y="523"/>
                  </a:lnTo>
                  <a:lnTo>
                    <a:pt x="2603" y="526"/>
                  </a:lnTo>
                  <a:lnTo>
                    <a:pt x="2625" y="533"/>
                  </a:lnTo>
                  <a:lnTo>
                    <a:pt x="2648" y="543"/>
                  </a:lnTo>
                  <a:lnTo>
                    <a:pt x="2672" y="558"/>
                  </a:lnTo>
                  <a:lnTo>
                    <a:pt x="2693" y="573"/>
                  </a:lnTo>
                  <a:lnTo>
                    <a:pt x="2715" y="590"/>
                  </a:lnTo>
                  <a:lnTo>
                    <a:pt x="2737" y="607"/>
                  </a:lnTo>
                  <a:lnTo>
                    <a:pt x="2754" y="625"/>
                  </a:lnTo>
                  <a:lnTo>
                    <a:pt x="2770" y="641"/>
                  </a:lnTo>
                  <a:lnTo>
                    <a:pt x="2784" y="654"/>
                  </a:lnTo>
                  <a:lnTo>
                    <a:pt x="2795" y="665"/>
                  </a:lnTo>
                  <a:lnTo>
                    <a:pt x="2801" y="671"/>
                  </a:lnTo>
                  <a:lnTo>
                    <a:pt x="2803" y="674"/>
                  </a:lnTo>
                  <a:lnTo>
                    <a:pt x="3778" y="1573"/>
                  </a:lnTo>
                  <a:lnTo>
                    <a:pt x="3796" y="1592"/>
                  </a:lnTo>
                  <a:lnTo>
                    <a:pt x="3812" y="1614"/>
                  </a:lnTo>
                  <a:lnTo>
                    <a:pt x="3825" y="1640"/>
                  </a:lnTo>
                  <a:lnTo>
                    <a:pt x="3836" y="1665"/>
                  </a:lnTo>
                  <a:lnTo>
                    <a:pt x="3843" y="1690"/>
                  </a:lnTo>
                  <a:lnTo>
                    <a:pt x="3846" y="1713"/>
                  </a:lnTo>
                  <a:lnTo>
                    <a:pt x="3846" y="2822"/>
                  </a:lnTo>
                  <a:lnTo>
                    <a:pt x="3842" y="2870"/>
                  </a:lnTo>
                  <a:lnTo>
                    <a:pt x="3831" y="2915"/>
                  </a:lnTo>
                  <a:lnTo>
                    <a:pt x="3815" y="2958"/>
                  </a:lnTo>
                  <a:lnTo>
                    <a:pt x="3792" y="2998"/>
                  </a:lnTo>
                  <a:lnTo>
                    <a:pt x="3765" y="3034"/>
                  </a:lnTo>
                  <a:lnTo>
                    <a:pt x="3732" y="3066"/>
                  </a:lnTo>
                  <a:lnTo>
                    <a:pt x="3696" y="3093"/>
                  </a:lnTo>
                  <a:lnTo>
                    <a:pt x="3655" y="3115"/>
                  </a:lnTo>
                  <a:lnTo>
                    <a:pt x="3612" y="3131"/>
                  </a:lnTo>
                  <a:lnTo>
                    <a:pt x="3566" y="3142"/>
                  </a:lnTo>
                  <a:lnTo>
                    <a:pt x="3518" y="3144"/>
                  </a:lnTo>
                  <a:lnTo>
                    <a:pt x="328" y="3144"/>
                  </a:lnTo>
                  <a:lnTo>
                    <a:pt x="280" y="3142"/>
                  </a:lnTo>
                  <a:lnTo>
                    <a:pt x="234" y="3131"/>
                  </a:lnTo>
                  <a:lnTo>
                    <a:pt x="191" y="3115"/>
                  </a:lnTo>
                  <a:lnTo>
                    <a:pt x="150" y="3093"/>
                  </a:lnTo>
                  <a:lnTo>
                    <a:pt x="114" y="3066"/>
                  </a:lnTo>
                  <a:lnTo>
                    <a:pt x="81" y="3034"/>
                  </a:lnTo>
                  <a:lnTo>
                    <a:pt x="53" y="2998"/>
                  </a:lnTo>
                  <a:lnTo>
                    <a:pt x="31" y="2958"/>
                  </a:lnTo>
                  <a:lnTo>
                    <a:pt x="15" y="2915"/>
                  </a:lnTo>
                  <a:lnTo>
                    <a:pt x="4" y="2870"/>
                  </a:lnTo>
                  <a:lnTo>
                    <a:pt x="0" y="2822"/>
                  </a:lnTo>
                  <a:lnTo>
                    <a:pt x="0" y="1713"/>
                  </a:lnTo>
                  <a:lnTo>
                    <a:pt x="3" y="1690"/>
                  </a:lnTo>
                  <a:lnTo>
                    <a:pt x="10" y="1665"/>
                  </a:lnTo>
                  <a:lnTo>
                    <a:pt x="21" y="1640"/>
                  </a:lnTo>
                  <a:lnTo>
                    <a:pt x="34" y="1614"/>
                  </a:lnTo>
                  <a:lnTo>
                    <a:pt x="50" y="1592"/>
                  </a:lnTo>
                  <a:lnTo>
                    <a:pt x="69" y="1573"/>
                  </a:lnTo>
                  <a:lnTo>
                    <a:pt x="1043" y="674"/>
                  </a:lnTo>
                  <a:lnTo>
                    <a:pt x="1046" y="671"/>
                  </a:lnTo>
                  <a:lnTo>
                    <a:pt x="1051" y="665"/>
                  </a:lnTo>
                  <a:lnTo>
                    <a:pt x="1062" y="654"/>
                  </a:lnTo>
                  <a:lnTo>
                    <a:pt x="1076" y="641"/>
                  </a:lnTo>
                  <a:lnTo>
                    <a:pt x="1092" y="625"/>
                  </a:lnTo>
                  <a:lnTo>
                    <a:pt x="1109" y="607"/>
                  </a:lnTo>
                  <a:lnTo>
                    <a:pt x="1131" y="590"/>
                  </a:lnTo>
                  <a:lnTo>
                    <a:pt x="1153" y="573"/>
                  </a:lnTo>
                  <a:lnTo>
                    <a:pt x="1174" y="558"/>
                  </a:lnTo>
                  <a:lnTo>
                    <a:pt x="1197" y="543"/>
                  </a:lnTo>
                  <a:lnTo>
                    <a:pt x="1221" y="533"/>
                  </a:lnTo>
                  <a:lnTo>
                    <a:pt x="1243" y="526"/>
                  </a:lnTo>
                  <a:lnTo>
                    <a:pt x="1265" y="523"/>
                  </a:lnTo>
                  <a:lnTo>
                    <a:pt x="1340" y="523"/>
                  </a:lnTo>
                  <a:lnTo>
                    <a:pt x="1340" y="177"/>
                  </a:lnTo>
                  <a:lnTo>
                    <a:pt x="1344" y="141"/>
                  </a:lnTo>
                  <a:lnTo>
                    <a:pt x="1355" y="108"/>
                  </a:lnTo>
                  <a:lnTo>
                    <a:pt x="1371" y="79"/>
                  </a:lnTo>
                  <a:lnTo>
                    <a:pt x="1393" y="52"/>
                  </a:lnTo>
                  <a:lnTo>
                    <a:pt x="1418" y="31"/>
                  </a:lnTo>
                  <a:lnTo>
                    <a:pt x="1449" y="15"/>
                  </a:lnTo>
                  <a:lnTo>
                    <a:pt x="1482" y="4"/>
                  </a:lnTo>
                  <a:lnTo>
                    <a:pt x="151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8A97"/>
                </a:gs>
                <a:gs pos="74000">
                  <a:srgbClr val="D31A4C"/>
                </a:gs>
              </a:gsLst>
              <a:lin ang="2700000" scaled="0"/>
              <a:tileRect l="-100000" t="-10000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2400" b="0" i="0" u="none" strike="noStrike" kern="1200" cap="none" spc="0" normalizeH="0" baseline="0" noProof="0"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69" name="Freeform 363"/>
            <p:cNvSpPr/>
            <p:nvPr>
              <p:custDataLst>
                <p:tags r:id="rId15"/>
              </p:custDataLst>
            </p:nvPr>
          </p:nvSpPr>
          <p:spPr bwMode="auto">
            <a:xfrm>
              <a:off x="5853113" y="3217863"/>
              <a:ext cx="2179638" cy="838200"/>
            </a:xfrm>
            <a:custGeom>
              <a:gdLst>
                <a:gd name="T0" fmla="*/ 2783 w 4119"/>
                <a:gd name="T1" fmla="*/ 0 h 1584"/>
                <a:gd name="T2" fmla="*/ 2990 w 4119"/>
                <a:gd name="T3" fmla="*/ 16 h 1584"/>
                <a:gd name="T4" fmla="*/ 3187 w 4119"/>
                <a:gd name="T5" fmla="*/ 61 h 1584"/>
                <a:gd name="T6" fmla="*/ 3372 w 4119"/>
                <a:gd name="T7" fmla="*/ 134 h 1584"/>
                <a:gd name="T8" fmla="*/ 3540 w 4119"/>
                <a:gd name="T9" fmla="*/ 231 h 1584"/>
                <a:gd name="T10" fmla="*/ 3693 w 4119"/>
                <a:gd name="T11" fmla="*/ 353 h 1584"/>
                <a:gd name="T12" fmla="*/ 3826 w 4119"/>
                <a:gd name="T13" fmla="*/ 494 h 1584"/>
                <a:gd name="T14" fmla="*/ 3937 w 4119"/>
                <a:gd name="T15" fmla="*/ 654 h 1584"/>
                <a:gd name="T16" fmla="*/ 4025 w 4119"/>
                <a:gd name="T17" fmla="*/ 828 h 1584"/>
                <a:gd name="T18" fmla="*/ 4084 w 4119"/>
                <a:gd name="T19" fmla="*/ 1016 h 1584"/>
                <a:gd name="T20" fmla="*/ 4115 w 4119"/>
                <a:gd name="T21" fmla="*/ 1216 h 1584"/>
                <a:gd name="T22" fmla="*/ 4119 w 4119"/>
                <a:gd name="T23" fmla="*/ 1495 h 1584"/>
                <a:gd name="T24" fmla="*/ 4107 w 4119"/>
                <a:gd name="T25" fmla="*/ 1540 h 1584"/>
                <a:gd name="T26" fmla="*/ 4074 w 4119"/>
                <a:gd name="T27" fmla="*/ 1572 h 1584"/>
                <a:gd name="T28" fmla="*/ 4029 w 4119"/>
                <a:gd name="T29" fmla="*/ 1584 h 1584"/>
                <a:gd name="T30" fmla="*/ 3168 w 4119"/>
                <a:gd name="T31" fmla="*/ 1580 h 1584"/>
                <a:gd name="T32" fmla="*/ 3096 w 4119"/>
                <a:gd name="T33" fmla="*/ 1554 h 1584"/>
                <a:gd name="T34" fmla="*/ 3038 w 4119"/>
                <a:gd name="T35" fmla="*/ 1506 h 1584"/>
                <a:gd name="T36" fmla="*/ 2999 w 4119"/>
                <a:gd name="T37" fmla="*/ 1442 h 1584"/>
                <a:gd name="T38" fmla="*/ 2986 w 4119"/>
                <a:gd name="T39" fmla="*/ 1365 h 1584"/>
                <a:gd name="T40" fmla="*/ 2982 w 4119"/>
                <a:gd name="T41" fmla="*/ 872 h 1584"/>
                <a:gd name="T42" fmla="*/ 2955 w 4119"/>
                <a:gd name="T43" fmla="*/ 801 h 1584"/>
                <a:gd name="T44" fmla="*/ 2906 w 4119"/>
                <a:gd name="T45" fmla="*/ 744 h 1584"/>
                <a:gd name="T46" fmla="*/ 2840 w 4119"/>
                <a:gd name="T47" fmla="*/ 705 h 1584"/>
                <a:gd name="T48" fmla="*/ 2763 w 4119"/>
                <a:gd name="T49" fmla="*/ 692 h 1584"/>
                <a:gd name="T50" fmla="*/ 1317 w 4119"/>
                <a:gd name="T51" fmla="*/ 696 h 1584"/>
                <a:gd name="T52" fmla="*/ 1245 w 4119"/>
                <a:gd name="T53" fmla="*/ 721 h 1584"/>
                <a:gd name="T54" fmla="*/ 1187 w 4119"/>
                <a:gd name="T55" fmla="*/ 771 h 1584"/>
                <a:gd name="T56" fmla="*/ 1148 w 4119"/>
                <a:gd name="T57" fmla="*/ 835 h 1584"/>
                <a:gd name="T58" fmla="*/ 1134 w 4119"/>
                <a:gd name="T59" fmla="*/ 912 h 1584"/>
                <a:gd name="T60" fmla="*/ 1130 w 4119"/>
                <a:gd name="T61" fmla="*/ 1405 h 1584"/>
                <a:gd name="T62" fmla="*/ 1103 w 4119"/>
                <a:gd name="T63" fmla="*/ 1475 h 1584"/>
                <a:gd name="T64" fmla="*/ 1055 w 4119"/>
                <a:gd name="T65" fmla="*/ 1533 h 1584"/>
                <a:gd name="T66" fmla="*/ 990 w 4119"/>
                <a:gd name="T67" fmla="*/ 1571 h 1584"/>
                <a:gd name="T68" fmla="*/ 912 w 4119"/>
                <a:gd name="T69" fmla="*/ 1584 h 1584"/>
                <a:gd name="T70" fmla="*/ 67 w 4119"/>
                <a:gd name="T71" fmla="*/ 1582 h 1584"/>
                <a:gd name="T72" fmla="*/ 27 w 4119"/>
                <a:gd name="T73" fmla="*/ 1558 h 1584"/>
                <a:gd name="T74" fmla="*/ 4 w 4119"/>
                <a:gd name="T75" fmla="*/ 1519 h 1584"/>
                <a:gd name="T76" fmla="*/ 0 w 4119"/>
                <a:gd name="T77" fmla="*/ 1318 h 1584"/>
                <a:gd name="T78" fmla="*/ 16 w 4119"/>
                <a:gd name="T79" fmla="*/ 1114 h 1584"/>
                <a:gd name="T80" fmla="*/ 62 w 4119"/>
                <a:gd name="T81" fmla="*/ 921 h 1584"/>
                <a:gd name="T82" fmla="*/ 136 w 4119"/>
                <a:gd name="T83" fmla="*/ 739 h 1584"/>
                <a:gd name="T84" fmla="*/ 236 w 4119"/>
                <a:gd name="T85" fmla="*/ 571 h 1584"/>
                <a:gd name="T86" fmla="*/ 357 w 4119"/>
                <a:gd name="T87" fmla="*/ 420 h 1584"/>
                <a:gd name="T88" fmla="*/ 500 w 4119"/>
                <a:gd name="T89" fmla="*/ 290 h 1584"/>
                <a:gd name="T90" fmla="*/ 662 w 4119"/>
                <a:gd name="T91" fmla="*/ 179 h 1584"/>
                <a:gd name="T92" fmla="*/ 839 w 4119"/>
                <a:gd name="T93" fmla="*/ 94 h 1584"/>
                <a:gd name="T94" fmla="*/ 1031 w 4119"/>
                <a:gd name="T95" fmla="*/ 34 h 1584"/>
                <a:gd name="T96" fmla="*/ 1232 w 4119"/>
                <a:gd name="T97" fmla="*/ 4 h 15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19" h="1584">
                  <a:moveTo>
                    <a:pt x="1337" y="0"/>
                  </a:moveTo>
                  <a:lnTo>
                    <a:pt x="2783" y="0"/>
                  </a:lnTo>
                  <a:lnTo>
                    <a:pt x="2888" y="4"/>
                  </a:lnTo>
                  <a:lnTo>
                    <a:pt x="2990" y="16"/>
                  </a:lnTo>
                  <a:lnTo>
                    <a:pt x="3090" y="34"/>
                  </a:lnTo>
                  <a:lnTo>
                    <a:pt x="3187" y="61"/>
                  </a:lnTo>
                  <a:lnTo>
                    <a:pt x="3281" y="94"/>
                  </a:lnTo>
                  <a:lnTo>
                    <a:pt x="3372" y="134"/>
                  </a:lnTo>
                  <a:lnTo>
                    <a:pt x="3458" y="179"/>
                  </a:lnTo>
                  <a:lnTo>
                    <a:pt x="3540" y="231"/>
                  </a:lnTo>
                  <a:lnTo>
                    <a:pt x="3620" y="290"/>
                  </a:lnTo>
                  <a:lnTo>
                    <a:pt x="3693" y="353"/>
                  </a:lnTo>
                  <a:lnTo>
                    <a:pt x="3763" y="420"/>
                  </a:lnTo>
                  <a:lnTo>
                    <a:pt x="3826" y="494"/>
                  </a:lnTo>
                  <a:lnTo>
                    <a:pt x="3884" y="571"/>
                  </a:lnTo>
                  <a:lnTo>
                    <a:pt x="3937" y="654"/>
                  </a:lnTo>
                  <a:lnTo>
                    <a:pt x="3984" y="739"/>
                  </a:lnTo>
                  <a:lnTo>
                    <a:pt x="4025" y="828"/>
                  </a:lnTo>
                  <a:lnTo>
                    <a:pt x="4057" y="921"/>
                  </a:lnTo>
                  <a:lnTo>
                    <a:pt x="4084" y="1016"/>
                  </a:lnTo>
                  <a:lnTo>
                    <a:pt x="4104" y="1114"/>
                  </a:lnTo>
                  <a:lnTo>
                    <a:pt x="4115" y="1216"/>
                  </a:lnTo>
                  <a:lnTo>
                    <a:pt x="4119" y="1318"/>
                  </a:lnTo>
                  <a:lnTo>
                    <a:pt x="4119" y="1495"/>
                  </a:lnTo>
                  <a:lnTo>
                    <a:pt x="4116" y="1519"/>
                  </a:lnTo>
                  <a:lnTo>
                    <a:pt x="4107" y="1540"/>
                  </a:lnTo>
                  <a:lnTo>
                    <a:pt x="4093" y="1558"/>
                  </a:lnTo>
                  <a:lnTo>
                    <a:pt x="4074" y="1572"/>
                  </a:lnTo>
                  <a:lnTo>
                    <a:pt x="4053" y="1582"/>
                  </a:lnTo>
                  <a:lnTo>
                    <a:pt x="4029" y="1584"/>
                  </a:lnTo>
                  <a:lnTo>
                    <a:pt x="3208" y="1584"/>
                  </a:lnTo>
                  <a:lnTo>
                    <a:pt x="3168" y="1580"/>
                  </a:lnTo>
                  <a:lnTo>
                    <a:pt x="3130" y="1571"/>
                  </a:lnTo>
                  <a:lnTo>
                    <a:pt x="3096" y="1554"/>
                  </a:lnTo>
                  <a:lnTo>
                    <a:pt x="3064" y="1533"/>
                  </a:lnTo>
                  <a:lnTo>
                    <a:pt x="3038" y="1506"/>
                  </a:lnTo>
                  <a:lnTo>
                    <a:pt x="3015" y="1475"/>
                  </a:lnTo>
                  <a:lnTo>
                    <a:pt x="2999" y="1442"/>
                  </a:lnTo>
                  <a:lnTo>
                    <a:pt x="2988" y="1405"/>
                  </a:lnTo>
                  <a:lnTo>
                    <a:pt x="2986" y="1365"/>
                  </a:lnTo>
                  <a:lnTo>
                    <a:pt x="2986" y="912"/>
                  </a:lnTo>
                  <a:lnTo>
                    <a:pt x="2982" y="872"/>
                  </a:lnTo>
                  <a:lnTo>
                    <a:pt x="2972" y="835"/>
                  </a:lnTo>
                  <a:lnTo>
                    <a:pt x="2955" y="801"/>
                  </a:lnTo>
                  <a:lnTo>
                    <a:pt x="2933" y="771"/>
                  </a:lnTo>
                  <a:lnTo>
                    <a:pt x="2906" y="744"/>
                  </a:lnTo>
                  <a:lnTo>
                    <a:pt x="2875" y="721"/>
                  </a:lnTo>
                  <a:lnTo>
                    <a:pt x="2840" y="705"/>
                  </a:lnTo>
                  <a:lnTo>
                    <a:pt x="2803" y="696"/>
                  </a:lnTo>
                  <a:lnTo>
                    <a:pt x="2763" y="692"/>
                  </a:lnTo>
                  <a:lnTo>
                    <a:pt x="1357" y="692"/>
                  </a:lnTo>
                  <a:lnTo>
                    <a:pt x="1317" y="696"/>
                  </a:lnTo>
                  <a:lnTo>
                    <a:pt x="1280" y="705"/>
                  </a:lnTo>
                  <a:lnTo>
                    <a:pt x="1245" y="721"/>
                  </a:lnTo>
                  <a:lnTo>
                    <a:pt x="1214" y="744"/>
                  </a:lnTo>
                  <a:lnTo>
                    <a:pt x="1187" y="771"/>
                  </a:lnTo>
                  <a:lnTo>
                    <a:pt x="1165" y="801"/>
                  </a:lnTo>
                  <a:lnTo>
                    <a:pt x="1148" y="835"/>
                  </a:lnTo>
                  <a:lnTo>
                    <a:pt x="1138" y="872"/>
                  </a:lnTo>
                  <a:lnTo>
                    <a:pt x="1134" y="912"/>
                  </a:lnTo>
                  <a:lnTo>
                    <a:pt x="1134" y="1365"/>
                  </a:lnTo>
                  <a:lnTo>
                    <a:pt x="1130" y="1405"/>
                  </a:lnTo>
                  <a:lnTo>
                    <a:pt x="1121" y="1442"/>
                  </a:lnTo>
                  <a:lnTo>
                    <a:pt x="1103" y="1475"/>
                  </a:lnTo>
                  <a:lnTo>
                    <a:pt x="1082" y="1506"/>
                  </a:lnTo>
                  <a:lnTo>
                    <a:pt x="1055" y="1533"/>
                  </a:lnTo>
                  <a:lnTo>
                    <a:pt x="1024" y="1554"/>
                  </a:lnTo>
                  <a:lnTo>
                    <a:pt x="990" y="1571"/>
                  </a:lnTo>
                  <a:lnTo>
                    <a:pt x="952" y="1580"/>
                  </a:lnTo>
                  <a:lnTo>
                    <a:pt x="912" y="1584"/>
                  </a:lnTo>
                  <a:lnTo>
                    <a:pt x="91" y="1584"/>
                  </a:lnTo>
                  <a:lnTo>
                    <a:pt x="67" y="1582"/>
                  </a:lnTo>
                  <a:lnTo>
                    <a:pt x="46" y="1572"/>
                  </a:lnTo>
                  <a:lnTo>
                    <a:pt x="27" y="1558"/>
                  </a:lnTo>
                  <a:lnTo>
                    <a:pt x="13" y="1540"/>
                  </a:lnTo>
                  <a:lnTo>
                    <a:pt x="4" y="1519"/>
                  </a:lnTo>
                  <a:lnTo>
                    <a:pt x="0" y="1495"/>
                  </a:lnTo>
                  <a:lnTo>
                    <a:pt x="0" y="1318"/>
                  </a:lnTo>
                  <a:lnTo>
                    <a:pt x="4" y="1216"/>
                  </a:lnTo>
                  <a:lnTo>
                    <a:pt x="16" y="1114"/>
                  </a:lnTo>
                  <a:lnTo>
                    <a:pt x="36" y="1016"/>
                  </a:lnTo>
                  <a:lnTo>
                    <a:pt x="62" y="921"/>
                  </a:lnTo>
                  <a:lnTo>
                    <a:pt x="95" y="828"/>
                  </a:lnTo>
                  <a:lnTo>
                    <a:pt x="136" y="739"/>
                  </a:lnTo>
                  <a:lnTo>
                    <a:pt x="183" y="654"/>
                  </a:lnTo>
                  <a:lnTo>
                    <a:pt x="236" y="571"/>
                  </a:lnTo>
                  <a:lnTo>
                    <a:pt x="294" y="494"/>
                  </a:lnTo>
                  <a:lnTo>
                    <a:pt x="357" y="420"/>
                  </a:lnTo>
                  <a:lnTo>
                    <a:pt x="427" y="353"/>
                  </a:lnTo>
                  <a:lnTo>
                    <a:pt x="500" y="290"/>
                  </a:lnTo>
                  <a:lnTo>
                    <a:pt x="580" y="231"/>
                  </a:lnTo>
                  <a:lnTo>
                    <a:pt x="662" y="179"/>
                  </a:lnTo>
                  <a:lnTo>
                    <a:pt x="749" y="134"/>
                  </a:lnTo>
                  <a:lnTo>
                    <a:pt x="839" y="94"/>
                  </a:lnTo>
                  <a:lnTo>
                    <a:pt x="933" y="61"/>
                  </a:lnTo>
                  <a:lnTo>
                    <a:pt x="1031" y="34"/>
                  </a:lnTo>
                  <a:lnTo>
                    <a:pt x="1129" y="16"/>
                  </a:lnTo>
                  <a:lnTo>
                    <a:pt x="1232" y="4"/>
                  </a:lnTo>
                  <a:lnTo>
                    <a:pt x="133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8A97"/>
                </a:gs>
                <a:gs pos="74000">
                  <a:srgbClr val="D31A4C"/>
                </a:gs>
              </a:gsLst>
              <a:lin ang="2700000" scaled="0"/>
              <a:tileRect l="-100000" t="-10000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2400" b="0" i="0" u="none" strike="noStrike" kern="1200" cap="none" spc="0" normalizeH="0" baseline="0" noProof="0"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70" name="Freeform 36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583363" y="4408488"/>
              <a:ext cx="719138" cy="709612"/>
            </a:xfrm>
            <a:custGeom>
              <a:gdLst>
                <a:gd name="T0" fmla="*/ 646 w 1360"/>
                <a:gd name="T1" fmla="*/ 510 h 1341"/>
                <a:gd name="T2" fmla="*/ 587 w 1360"/>
                <a:gd name="T3" fmla="*/ 534 h 1341"/>
                <a:gd name="T4" fmla="*/ 542 w 1360"/>
                <a:gd name="T5" fmla="*/ 578 h 1341"/>
                <a:gd name="T6" fmla="*/ 517 w 1360"/>
                <a:gd name="T7" fmla="*/ 636 h 1341"/>
                <a:gd name="T8" fmla="*/ 517 w 1360"/>
                <a:gd name="T9" fmla="*/ 703 h 1341"/>
                <a:gd name="T10" fmla="*/ 542 w 1360"/>
                <a:gd name="T11" fmla="*/ 761 h 1341"/>
                <a:gd name="T12" fmla="*/ 587 w 1360"/>
                <a:gd name="T13" fmla="*/ 805 h 1341"/>
                <a:gd name="T14" fmla="*/ 646 w 1360"/>
                <a:gd name="T15" fmla="*/ 831 h 1341"/>
                <a:gd name="T16" fmla="*/ 714 w 1360"/>
                <a:gd name="T17" fmla="*/ 831 h 1341"/>
                <a:gd name="T18" fmla="*/ 773 w 1360"/>
                <a:gd name="T19" fmla="*/ 805 h 1341"/>
                <a:gd name="T20" fmla="*/ 818 w 1360"/>
                <a:gd name="T21" fmla="*/ 761 h 1341"/>
                <a:gd name="T22" fmla="*/ 842 w 1360"/>
                <a:gd name="T23" fmla="*/ 703 h 1341"/>
                <a:gd name="T24" fmla="*/ 842 w 1360"/>
                <a:gd name="T25" fmla="*/ 636 h 1341"/>
                <a:gd name="T26" fmla="*/ 818 w 1360"/>
                <a:gd name="T27" fmla="*/ 578 h 1341"/>
                <a:gd name="T28" fmla="*/ 773 w 1360"/>
                <a:gd name="T29" fmla="*/ 534 h 1341"/>
                <a:gd name="T30" fmla="*/ 714 w 1360"/>
                <a:gd name="T31" fmla="*/ 510 h 1341"/>
                <a:gd name="T32" fmla="*/ 680 w 1360"/>
                <a:gd name="T33" fmla="*/ 0 h 1341"/>
                <a:gd name="T34" fmla="*/ 826 w 1360"/>
                <a:gd name="T35" fmla="*/ 14 h 1341"/>
                <a:gd name="T36" fmla="*/ 961 w 1360"/>
                <a:gd name="T37" fmla="*/ 58 h 1341"/>
                <a:gd name="T38" fmla="*/ 1082 w 1360"/>
                <a:gd name="T39" fmla="*/ 129 h 1341"/>
                <a:gd name="T40" fmla="*/ 1185 w 1360"/>
                <a:gd name="T41" fmla="*/ 221 h 1341"/>
                <a:gd name="T42" fmla="*/ 1267 w 1360"/>
                <a:gd name="T43" fmla="*/ 331 h 1341"/>
                <a:gd name="T44" fmla="*/ 1325 w 1360"/>
                <a:gd name="T45" fmla="*/ 458 h 1341"/>
                <a:gd name="T46" fmla="*/ 1356 w 1360"/>
                <a:gd name="T47" fmla="*/ 596 h 1341"/>
                <a:gd name="T48" fmla="*/ 1356 w 1360"/>
                <a:gd name="T49" fmla="*/ 743 h 1341"/>
                <a:gd name="T50" fmla="*/ 1325 w 1360"/>
                <a:gd name="T51" fmla="*/ 881 h 1341"/>
                <a:gd name="T52" fmla="*/ 1267 w 1360"/>
                <a:gd name="T53" fmla="*/ 1008 h 1341"/>
                <a:gd name="T54" fmla="*/ 1185 w 1360"/>
                <a:gd name="T55" fmla="*/ 1120 h 1341"/>
                <a:gd name="T56" fmla="*/ 1082 w 1360"/>
                <a:gd name="T57" fmla="*/ 1212 h 1341"/>
                <a:gd name="T58" fmla="*/ 961 w 1360"/>
                <a:gd name="T59" fmla="*/ 1281 h 1341"/>
                <a:gd name="T60" fmla="*/ 826 w 1360"/>
                <a:gd name="T61" fmla="*/ 1325 h 1341"/>
                <a:gd name="T62" fmla="*/ 680 w 1360"/>
                <a:gd name="T63" fmla="*/ 1341 h 1341"/>
                <a:gd name="T64" fmla="*/ 534 w 1360"/>
                <a:gd name="T65" fmla="*/ 1325 h 1341"/>
                <a:gd name="T66" fmla="*/ 399 w 1360"/>
                <a:gd name="T67" fmla="*/ 1281 h 1341"/>
                <a:gd name="T68" fmla="*/ 279 w 1360"/>
                <a:gd name="T69" fmla="*/ 1212 h 1341"/>
                <a:gd name="T70" fmla="*/ 175 w 1360"/>
                <a:gd name="T71" fmla="*/ 1120 h 1341"/>
                <a:gd name="T72" fmla="*/ 93 w 1360"/>
                <a:gd name="T73" fmla="*/ 1008 h 1341"/>
                <a:gd name="T74" fmla="*/ 35 w 1360"/>
                <a:gd name="T75" fmla="*/ 881 h 1341"/>
                <a:gd name="T76" fmla="*/ 4 w 1360"/>
                <a:gd name="T77" fmla="*/ 743 h 1341"/>
                <a:gd name="T78" fmla="*/ 4 w 1360"/>
                <a:gd name="T79" fmla="*/ 596 h 1341"/>
                <a:gd name="T80" fmla="*/ 35 w 1360"/>
                <a:gd name="T81" fmla="*/ 458 h 1341"/>
                <a:gd name="T82" fmla="*/ 93 w 1360"/>
                <a:gd name="T83" fmla="*/ 331 h 1341"/>
                <a:gd name="T84" fmla="*/ 175 w 1360"/>
                <a:gd name="T85" fmla="*/ 221 h 1341"/>
                <a:gd name="T86" fmla="*/ 279 w 1360"/>
                <a:gd name="T87" fmla="*/ 129 h 1341"/>
                <a:gd name="T88" fmla="*/ 399 w 1360"/>
                <a:gd name="T89" fmla="*/ 58 h 1341"/>
                <a:gd name="T90" fmla="*/ 534 w 1360"/>
                <a:gd name="T91" fmla="*/ 14 h 1341"/>
                <a:gd name="T92" fmla="*/ 680 w 1360"/>
                <a:gd name="T93" fmla="*/ 0 h 1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60" h="1341">
                  <a:moveTo>
                    <a:pt x="680" y="506"/>
                  </a:moveTo>
                  <a:lnTo>
                    <a:pt x="646" y="510"/>
                  </a:lnTo>
                  <a:lnTo>
                    <a:pt x="615" y="519"/>
                  </a:lnTo>
                  <a:lnTo>
                    <a:pt x="587" y="534"/>
                  </a:lnTo>
                  <a:lnTo>
                    <a:pt x="563" y="554"/>
                  </a:lnTo>
                  <a:lnTo>
                    <a:pt x="542" y="578"/>
                  </a:lnTo>
                  <a:lnTo>
                    <a:pt x="528" y="606"/>
                  </a:lnTo>
                  <a:lnTo>
                    <a:pt x="517" y="636"/>
                  </a:lnTo>
                  <a:lnTo>
                    <a:pt x="514" y="670"/>
                  </a:lnTo>
                  <a:lnTo>
                    <a:pt x="517" y="703"/>
                  </a:lnTo>
                  <a:lnTo>
                    <a:pt x="528" y="734"/>
                  </a:lnTo>
                  <a:lnTo>
                    <a:pt x="542" y="761"/>
                  </a:lnTo>
                  <a:lnTo>
                    <a:pt x="563" y="785"/>
                  </a:lnTo>
                  <a:lnTo>
                    <a:pt x="587" y="805"/>
                  </a:lnTo>
                  <a:lnTo>
                    <a:pt x="615" y="820"/>
                  </a:lnTo>
                  <a:lnTo>
                    <a:pt x="646" y="831"/>
                  </a:lnTo>
                  <a:lnTo>
                    <a:pt x="680" y="833"/>
                  </a:lnTo>
                  <a:lnTo>
                    <a:pt x="714" y="831"/>
                  </a:lnTo>
                  <a:lnTo>
                    <a:pt x="745" y="820"/>
                  </a:lnTo>
                  <a:lnTo>
                    <a:pt x="773" y="805"/>
                  </a:lnTo>
                  <a:lnTo>
                    <a:pt x="797" y="785"/>
                  </a:lnTo>
                  <a:lnTo>
                    <a:pt x="818" y="761"/>
                  </a:lnTo>
                  <a:lnTo>
                    <a:pt x="832" y="734"/>
                  </a:lnTo>
                  <a:lnTo>
                    <a:pt x="842" y="703"/>
                  </a:lnTo>
                  <a:lnTo>
                    <a:pt x="846" y="670"/>
                  </a:lnTo>
                  <a:lnTo>
                    <a:pt x="842" y="636"/>
                  </a:lnTo>
                  <a:lnTo>
                    <a:pt x="832" y="606"/>
                  </a:lnTo>
                  <a:lnTo>
                    <a:pt x="818" y="578"/>
                  </a:lnTo>
                  <a:lnTo>
                    <a:pt x="797" y="554"/>
                  </a:lnTo>
                  <a:lnTo>
                    <a:pt x="773" y="534"/>
                  </a:lnTo>
                  <a:lnTo>
                    <a:pt x="745" y="519"/>
                  </a:lnTo>
                  <a:lnTo>
                    <a:pt x="714" y="510"/>
                  </a:lnTo>
                  <a:lnTo>
                    <a:pt x="680" y="506"/>
                  </a:lnTo>
                  <a:close/>
                  <a:moveTo>
                    <a:pt x="680" y="0"/>
                  </a:moveTo>
                  <a:lnTo>
                    <a:pt x="754" y="2"/>
                  </a:lnTo>
                  <a:lnTo>
                    <a:pt x="826" y="14"/>
                  </a:lnTo>
                  <a:lnTo>
                    <a:pt x="895" y="33"/>
                  </a:lnTo>
                  <a:lnTo>
                    <a:pt x="961" y="58"/>
                  </a:lnTo>
                  <a:lnTo>
                    <a:pt x="1023" y="90"/>
                  </a:lnTo>
                  <a:lnTo>
                    <a:pt x="1082" y="129"/>
                  </a:lnTo>
                  <a:lnTo>
                    <a:pt x="1136" y="171"/>
                  </a:lnTo>
                  <a:lnTo>
                    <a:pt x="1185" y="221"/>
                  </a:lnTo>
                  <a:lnTo>
                    <a:pt x="1229" y="274"/>
                  </a:lnTo>
                  <a:lnTo>
                    <a:pt x="1267" y="331"/>
                  </a:lnTo>
                  <a:lnTo>
                    <a:pt x="1299" y="393"/>
                  </a:lnTo>
                  <a:lnTo>
                    <a:pt x="1325" y="458"/>
                  </a:lnTo>
                  <a:lnTo>
                    <a:pt x="1344" y="526"/>
                  </a:lnTo>
                  <a:lnTo>
                    <a:pt x="1356" y="596"/>
                  </a:lnTo>
                  <a:lnTo>
                    <a:pt x="1360" y="670"/>
                  </a:lnTo>
                  <a:lnTo>
                    <a:pt x="1356" y="743"/>
                  </a:lnTo>
                  <a:lnTo>
                    <a:pt x="1344" y="813"/>
                  </a:lnTo>
                  <a:lnTo>
                    <a:pt x="1325" y="881"/>
                  </a:lnTo>
                  <a:lnTo>
                    <a:pt x="1299" y="947"/>
                  </a:lnTo>
                  <a:lnTo>
                    <a:pt x="1267" y="1008"/>
                  </a:lnTo>
                  <a:lnTo>
                    <a:pt x="1229" y="1066"/>
                  </a:lnTo>
                  <a:lnTo>
                    <a:pt x="1185" y="1120"/>
                  </a:lnTo>
                  <a:lnTo>
                    <a:pt x="1136" y="1168"/>
                  </a:lnTo>
                  <a:lnTo>
                    <a:pt x="1082" y="1212"/>
                  </a:lnTo>
                  <a:lnTo>
                    <a:pt x="1023" y="1249"/>
                  </a:lnTo>
                  <a:lnTo>
                    <a:pt x="961" y="1281"/>
                  </a:lnTo>
                  <a:lnTo>
                    <a:pt x="895" y="1306"/>
                  </a:lnTo>
                  <a:lnTo>
                    <a:pt x="826" y="1325"/>
                  </a:lnTo>
                  <a:lnTo>
                    <a:pt x="754" y="1337"/>
                  </a:lnTo>
                  <a:lnTo>
                    <a:pt x="680" y="1341"/>
                  </a:lnTo>
                  <a:lnTo>
                    <a:pt x="606" y="1337"/>
                  </a:lnTo>
                  <a:lnTo>
                    <a:pt x="534" y="1325"/>
                  </a:lnTo>
                  <a:lnTo>
                    <a:pt x="465" y="1306"/>
                  </a:lnTo>
                  <a:lnTo>
                    <a:pt x="399" y="1281"/>
                  </a:lnTo>
                  <a:lnTo>
                    <a:pt x="337" y="1249"/>
                  </a:lnTo>
                  <a:lnTo>
                    <a:pt x="279" y="1212"/>
                  </a:lnTo>
                  <a:lnTo>
                    <a:pt x="225" y="1168"/>
                  </a:lnTo>
                  <a:lnTo>
                    <a:pt x="175" y="1120"/>
                  </a:lnTo>
                  <a:lnTo>
                    <a:pt x="132" y="1066"/>
                  </a:lnTo>
                  <a:lnTo>
                    <a:pt x="93" y="1008"/>
                  </a:lnTo>
                  <a:lnTo>
                    <a:pt x="61" y="947"/>
                  </a:lnTo>
                  <a:lnTo>
                    <a:pt x="35" y="881"/>
                  </a:lnTo>
                  <a:lnTo>
                    <a:pt x="16" y="813"/>
                  </a:lnTo>
                  <a:lnTo>
                    <a:pt x="4" y="743"/>
                  </a:lnTo>
                  <a:lnTo>
                    <a:pt x="0" y="670"/>
                  </a:lnTo>
                  <a:lnTo>
                    <a:pt x="4" y="596"/>
                  </a:lnTo>
                  <a:lnTo>
                    <a:pt x="16" y="526"/>
                  </a:lnTo>
                  <a:lnTo>
                    <a:pt x="35" y="458"/>
                  </a:lnTo>
                  <a:lnTo>
                    <a:pt x="61" y="393"/>
                  </a:lnTo>
                  <a:lnTo>
                    <a:pt x="93" y="331"/>
                  </a:lnTo>
                  <a:lnTo>
                    <a:pt x="132" y="274"/>
                  </a:lnTo>
                  <a:lnTo>
                    <a:pt x="175" y="221"/>
                  </a:lnTo>
                  <a:lnTo>
                    <a:pt x="225" y="171"/>
                  </a:lnTo>
                  <a:lnTo>
                    <a:pt x="279" y="129"/>
                  </a:lnTo>
                  <a:lnTo>
                    <a:pt x="337" y="90"/>
                  </a:lnTo>
                  <a:lnTo>
                    <a:pt x="399" y="58"/>
                  </a:lnTo>
                  <a:lnTo>
                    <a:pt x="465" y="33"/>
                  </a:lnTo>
                  <a:lnTo>
                    <a:pt x="534" y="14"/>
                  </a:lnTo>
                  <a:lnTo>
                    <a:pt x="606" y="2"/>
                  </a:lnTo>
                  <a:lnTo>
                    <a:pt x="6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8A97"/>
                </a:gs>
                <a:gs pos="74000">
                  <a:srgbClr val="D31A4C"/>
                </a:gs>
              </a:gsLst>
              <a:lin ang="2700000" scaled="0"/>
              <a:tileRect l="-100000" t="-10000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2400" b="0" i="0" u="none" strike="noStrike" kern="1200" cap="none" spc="0" normalizeH="0" baseline="0" noProof="0"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</p:grpSp>
      <p:grpSp>
        <p:nvGrpSpPr>
          <p:cNvPr id="19471" name="Group 43"/>
          <p:cNvGrpSpPr/>
          <p:nvPr>
            <p:custDataLst>
              <p:tags r:id="rId17"/>
            </p:custDataLst>
          </p:nvPr>
        </p:nvGrpSpPr>
        <p:grpSpPr>
          <a:xfrm>
            <a:off x="8994775" y="1820863"/>
            <a:ext cx="2220913" cy="661987"/>
            <a:chOff x="9395095" y="1506227"/>
            <a:chExt cx="2220872" cy="662131"/>
          </a:xfrm>
        </p:grpSpPr>
        <p:sp>
          <p:nvSpPr>
            <p:cNvPr id="19472" name="TextBox 30"/>
            <p:cNvSpPr/>
            <p:nvPr>
              <p:custDataLst>
                <p:tags r:id="rId18"/>
              </p:custDataLst>
            </p:nvPr>
          </p:nvSpPr>
          <p:spPr>
            <a:xfrm>
              <a:off x="9395095" y="1884562"/>
              <a:ext cx="2220872" cy="2837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思源黑体 CN Regular" pitchFamily="34" charset="-122"/>
                  <a:ea typeface="思源黑体 CN Regular" pitchFamily="34" charset="-122"/>
                  <a:sym typeface="字魂160号-檀宋" pitchFamily="2" charset="-122"/>
                </a:rPr>
                <a:t>您的内容打在这里，或</a:t>
              </a:r>
              <a:endParaRPr lang="en-US" altLang="zh-CN" sz="1600">
                <a:solidFill>
                  <a:schemeClr val="bg1"/>
                </a:solidFill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73" name="TextBox 31"/>
            <p:cNvSpPr/>
            <p:nvPr>
              <p:custDataLst>
                <p:tags r:id="rId19"/>
              </p:custDataLst>
            </p:nvPr>
          </p:nvSpPr>
          <p:spPr>
            <a:xfrm>
              <a:off x="9397690" y="1506227"/>
              <a:ext cx="1852408" cy="3077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思源黑体 CN Regular" pitchFamily="34" charset="-122"/>
                  <a:ea typeface="Open Sans Semibold" pitchFamily="34" charset="0"/>
                  <a:sym typeface="字魂160号-檀宋" pitchFamily="2" charset="-122"/>
                </a:rPr>
                <a:t>点击编辑标题</a:t>
              </a:r>
              <a:endParaRPr lang="en-US" altLang="en-US" sz="2000" b="1">
                <a:solidFill>
                  <a:schemeClr val="bg1"/>
                </a:solidFill>
                <a:latin typeface="思源黑体 CN Regular" pitchFamily="34" charset="-122"/>
                <a:ea typeface="Open Sans Semibold" pitchFamily="34" charset="0"/>
                <a:sym typeface="字魂160号-檀宋" pitchFamily="2" charset="-122"/>
              </a:endParaRPr>
            </a:p>
          </p:txBody>
        </p:sp>
      </p:grpSp>
      <p:grpSp>
        <p:nvGrpSpPr>
          <p:cNvPr id="19474" name="Группа 398"/>
          <p:cNvGrpSpPr/>
          <p:nvPr>
            <p:custDataLst>
              <p:tags r:id="rId20"/>
            </p:custDataLst>
          </p:nvPr>
        </p:nvGrpSpPr>
        <p:grpSpPr>
          <a:xfrm>
            <a:off x="4995863" y="4987925"/>
            <a:ext cx="433387" cy="500063"/>
            <a:chOff x="5886450" y="3211513"/>
            <a:chExt cx="1535113" cy="1773238"/>
          </a:xfrm>
        </p:grpSpPr>
        <p:sp>
          <p:nvSpPr>
            <p:cNvPr id="19475" name="Freeform 356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5886450" y="3211513"/>
              <a:ext cx="1531938" cy="773113"/>
            </a:xfrm>
            <a:custGeom>
              <a:gdLst>
                <a:gd name="T0" fmla="*/ 628 w 2895"/>
                <a:gd name="T1" fmla="*/ 277 h 1460"/>
                <a:gd name="T2" fmla="*/ 483 w 2895"/>
                <a:gd name="T3" fmla="*/ 336 h 1460"/>
                <a:gd name="T4" fmla="*/ 369 w 2895"/>
                <a:gd name="T5" fmla="*/ 438 h 1460"/>
                <a:gd name="T6" fmla="*/ 293 w 2895"/>
                <a:gd name="T7" fmla="*/ 573 h 1460"/>
                <a:gd name="T8" fmla="*/ 266 w 2895"/>
                <a:gd name="T9" fmla="*/ 730 h 1460"/>
                <a:gd name="T10" fmla="*/ 293 w 2895"/>
                <a:gd name="T11" fmla="*/ 888 h 1460"/>
                <a:gd name="T12" fmla="*/ 369 w 2895"/>
                <a:gd name="T13" fmla="*/ 1021 h 1460"/>
                <a:gd name="T14" fmla="*/ 483 w 2895"/>
                <a:gd name="T15" fmla="*/ 1123 h 1460"/>
                <a:gd name="T16" fmla="*/ 628 w 2895"/>
                <a:gd name="T17" fmla="*/ 1184 h 1460"/>
                <a:gd name="T18" fmla="*/ 789 w 2895"/>
                <a:gd name="T19" fmla="*/ 1193 h 1460"/>
                <a:gd name="T20" fmla="*/ 941 w 2895"/>
                <a:gd name="T21" fmla="*/ 1149 h 1460"/>
                <a:gd name="T22" fmla="*/ 1066 w 2895"/>
                <a:gd name="T23" fmla="*/ 1060 h 1460"/>
                <a:gd name="T24" fmla="*/ 1156 w 2895"/>
                <a:gd name="T25" fmla="*/ 935 h 1460"/>
                <a:gd name="T26" fmla="*/ 1201 w 2895"/>
                <a:gd name="T27" fmla="*/ 785 h 1460"/>
                <a:gd name="T28" fmla="*/ 1191 w 2895"/>
                <a:gd name="T29" fmla="*/ 623 h 1460"/>
                <a:gd name="T30" fmla="*/ 1131 w 2895"/>
                <a:gd name="T31" fmla="*/ 480 h 1460"/>
                <a:gd name="T32" fmla="*/ 1028 w 2895"/>
                <a:gd name="T33" fmla="*/ 366 h 1460"/>
                <a:gd name="T34" fmla="*/ 893 w 2895"/>
                <a:gd name="T35" fmla="*/ 291 h 1460"/>
                <a:gd name="T36" fmla="*/ 734 w 2895"/>
                <a:gd name="T37" fmla="*/ 264 h 1460"/>
                <a:gd name="T38" fmla="*/ 2231 w 2895"/>
                <a:gd name="T39" fmla="*/ 3 h 1460"/>
                <a:gd name="T40" fmla="*/ 2431 w 2895"/>
                <a:gd name="T41" fmla="*/ 51 h 1460"/>
                <a:gd name="T42" fmla="*/ 2605 w 2895"/>
                <a:gd name="T43" fmla="*/ 149 h 1460"/>
                <a:gd name="T44" fmla="*/ 2745 w 2895"/>
                <a:gd name="T45" fmla="*/ 289 h 1460"/>
                <a:gd name="T46" fmla="*/ 2844 w 2895"/>
                <a:gd name="T47" fmla="*/ 462 h 1460"/>
                <a:gd name="T48" fmla="*/ 2892 w 2895"/>
                <a:gd name="T49" fmla="*/ 659 h 1460"/>
                <a:gd name="T50" fmla="*/ 2882 w 2895"/>
                <a:gd name="T51" fmla="*/ 868 h 1460"/>
                <a:gd name="T52" fmla="*/ 2817 w 2895"/>
                <a:gd name="T53" fmla="*/ 1060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1 h 1460"/>
                <a:gd name="T60" fmla="*/ 2161 w 2895"/>
                <a:gd name="T61" fmla="*/ 1460 h 1460"/>
                <a:gd name="T62" fmla="*/ 595 w 2895"/>
                <a:gd name="T63" fmla="*/ 1447 h 1460"/>
                <a:gd name="T64" fmla="*/ 403 w 2895"/>
                <a:gd name="T65" fmla="*/ 1381 h 1460"/>
                <a:gd name="T66" fmla="*/ 239 w 2895"/>
                <a:gd name="T67" fmla="*/ 1269 h 1460"/>
                <a:gd name="T68" fmla="*/ 111 w 2895"/>
                <a:gd name="T69" fmla="*/ 1117 h 1460"/>
                <a:gd name="T70" fmla="*/ 29 w 2895"/>
                <a:gd name="T71" fmla="*/ 935 h 1460"/>
                <a:gd name="T72" fmla="*/ 0 w 2895"/>
                <a:gd name="T73" fmla="*/ 730 h 1460"/>
                <a:gd name="T74" fmla="*/ 29 w 2895"/>
                <a:gd name="T75" fmla="*/ 525 h 1460"/>
                <a:gd name="T76" fmla="*/ 111 w 2895"/>
                <a:gd name="T77" fmla="*/ 343 h 1460"/>
                <a:gd name="T78" fmla="*/ 239 w 2895"/>
                <a:gd name="T79" fmla="*/ 191 h 1460"/>
                <a:gd name="T80" fmla="*/ 403 w 2895"/>
                <a:gd name="T81" fmla="*/ 78 h 1460"/>
                <a:gd name="T82" fmla="*/ 595 w 2895"/>
                <a:gd name="T83" fmla="*/ 14 h 14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734" y="264"/>
                  </a:moveTo>
                  <a:lnTo>
                    <a:pt x="680" y="267"/>
                  </a:lnTo>
                  <a:lnTo>
                    <a:pt x="628" y="277"/>
                  </a:lnTo>
                  <a:lnTo>
                    <a:pt x="576" y="291"/>
                  </a:lnTo>
                  <a:lnTo>
                    <a:pt x="528" y="311"/>
                  </a:lnTo>
                  <a:lnTo>
                    <a:pt x="483" y="336"/>
                  </a:lnTo>
                  <a:lnTo>
                    <a:pt x="442" y="366"/>
                  </a:lnTo>
                  <a:lnTo>
                    <a:pt x="403" y="400"/>
                  </a:lnTo>
                  <a:lnTo>
                    <a:pt x="369" y="438"/>
                  </a:lnTo>
                  <a:lnTo>
                    <a:pt x="339" y="480"/>
                  </a:lnTo>
                  <a:lnTo>
                    <a:pt x="313" y="525"/>
                  </a:lnTo>
                  <a:lnTo>
                    <a:pt x="293" y="573"/>
                  </a:lnTo>
                  <a:lnTo>
                    <a:pt x="278" y="623"/>
                  </a:lnTo>
                  <a:lnTo>
                    <a:pt x="269" y="675"/>
                  </a:lnTo>
                  <a:lnTo>
                    <a:pt x="266" y="730"/>
                  </a:lnTo>
                  <a:lnTo>
                    <a:pt x="269" y="785"/>
                  </a:lnTo>
                  <a:lnTo>
                    <a:pt x="278" y="837"/>
                  </a:lnTo>
                  <a:lnTo>
                    <a:pt x="293" y="888"/>
                  </a:lnTo>
                  <a:lnTo>
                    <a:pt x="313" y="935"/>
                  </a:lnTo>
                  <a:lnTo>
                    <a:pt x="339" y="980"/>
                  </a:lnTo>
                  <a:lnTo>
                    <a:pt x="369" y="1021"/>
                  </a:lnTo>
                  <a:lnTo>
                    <a:pt x="403" y="1060"/>
                  </a:lnTo>
                  <a:lnTo>
                    <a:pt x="442" y="1094"/>
                  </a:lnTo>
                  <a:lnTo>
                    <a:pt x="483" y="1123"/>
                  </a:lnTo>
                  <a:lnTo>
                    <a:pt x="528" y="1149"/>
                  </a:lnTo>
                  <a:lnTo>
                    <a:pt x="576" y="1169"/>
                  </a:lnTo>
                  <a:lnTo>
                    <a:pt x="628" y="1184"/>
                  </a:lnTo>
                  <a:lnTo>
                    <a:pt x="680" y="1193"/>
                  </a:lnTo>
                  <a:lnTo>
                    <a:pt x="734" y="1196"/>
                  </a:lnTo>
                  <a:lnTo>
                    <a:pt x="789" y="1193"/>
                  </a:lnTo>
                  <a:lnTo>
                    <a:pt x="842" y="1184"/>
                  </a:lnTo>
                  <a:lnTo>
                    <a:pt x="893" y="1169"/>
                  </a:lnTo>
                  <a:lnTo>
                    <a:pt x="941" y="1149"/>
                  </a:lnTo>
                  <a:lnTo>
                    <a:pt x="986" y="1123"/>
                  </a:lnTo>
                  <a:lnTo>
                    <a:pt x="1028" y="1094"/>
                  </a:lnTo>
                  <a:lnTo>
                    <a:pt x="1066" y="1060"/>
                  </a:lnTo>
                  <a:lnTo>
                    <a:pt x="1101" y="1021"/>
                  </a:lnTo>
                  <a:lnTo>
                    <a:pt x="1131" y="980"/>
                  </a:lnTo>
                  <a:lnTo>
                    <a:pt x="1156" y="935"/>
                  </a:lnTo>
                  <a:lnTo>
                    <a:pt x="1176" y="888"/>
                  </a:lnTo>
                  <a:lnTo>
                    <a:pt x="1191" y="837"/>
                  </a:lnTo>
                  <a:lnTo>
                    <a:pt x="1201" y="785"/>
                  </a:lnTo>
                  <a:lnTo>
                    <a:pt x="1204" y="730"/>
                  </a:lnTo>
                  <a:lnTo>
                    <a:pt x="1201" y="675"/>
                  </a:lnTo>
                  <a:lnTo>
                    <a:pt x="1191" y="623"/>
                  </a:lnTo>
                  <a:lnTo>
                    <a:pt x="1176" y="573"/>
                  </a:lnTo>
                  <a:lnTo>
                    <a:pt x="1156" y="525"/>
                  </a:lnTo>
                  <a:lnTo>
                    <a:pt x="1131" y="480"/>
                  </a:lnTo>
                  <a:lnTo>
                    <a:pt x="1101" y="438"/>
                  </a:lnTo>
                  <a:lnTo>
                    <a:pt x="1066" y="400"/>
                  </a:lnTo>
                  <a:lnTo>
                    <a:pt x="1028" y="366"/>
                  </a:lnTo>
                  <a:lnTo>
                    <a:pt x="986" y="336"/>
                  </a:lnTo>
                  <a:lnTo>
                    <a:pt x="941" y="311"/>
                  </a:lnTo>
                  <a:lnTo>
                    <a:pt x="893" y="291"/>
                  </a:lnTo>
                  <a:lnTo>
                    <a:pt x="842" y="277"/>
                  </a:lnTo>
                  <a:lnTo>
                    <a:pt x="789" y="267"/>
                  </a:lnTo>
                  <a:lnTo>
                    <a:pt x="734" y="264"/>
                  </a:lnTo>
                  <a:close/>
                  <a:moveTo>
                    <a:pt x="734" y="0"/>
                  </a:moveTo>
                  <a:lnTo>
                    <a:pt x="2161" y="0"/>
                  </a:lnTo>
                  <a:lnTo>
                    <a:pt x="2231" y="3"/>
                  </a:lnTo>
                  <a:lnTo>
                    <a:pt x="2300" y="14"/>
                  </a:lnTo>
                  <a:lnTo>
                    <a:pt x="2367" y="30"/>
                  </a:lnTo>
                  <a:lnTo>
                    <a:pt x="2431" y="51"/>
                  </a:lnTo>
                  <a:lnTo>
                    <a:pt x="2492" y="78"/>
                  </a:lnTo>
                  <a:lnTo>
                    <a:pt x="2551" y="111"/>
                  </a:lnTo>
                  <a:lnTo>
                    <a:pt x="2605" y="149"/>
                  </a:lnTo>
                  <a:lnTo>
                    <a:pt x="2657" y="191"/>
                  </a:lnTo>
                  <a:lnTo>
                    <a:pt x="2703" y="238"/>
                  </a:lnTo>
                  <a:lnTo>
                    <a:pt x="2745" y="289"/>
                  </a:lnTo>
                  <a:lnTo>
                    <a:pt x="2784" y="343"/>
                  </a:lnTo>
                  <a:lnTo>
                    <a:pt x="2817" y="400"/>
                  </a:lnTo>
                  <a:lnTo>
                    <a:pt x="2844" y="462"/>
                  </a:lnTo>
                  <a:lnTo>
                    <a:pt x="2866" y="525"/>
                  </a:lnTo>
                  <a:lnTo>
                    <a:pt x="2882" y="591"/>
                  </a:lnTo>
                  <a:lnTo>
                    <a:pt x="2892" y="659"/>
                  </a:lnTo>
                  <a:lnTo>
                    <a:pt x="2895" y="730"/>
                  </a:lnTo>
                  <a:lnTo>
                    <a:pt x="2892" y="801"/>
                  </a:lnTo>
                  <a:lnTo>
                    <a:pt x="2882" y="868"/>
                  </a:lnTo>
                  <a:lnTo>
                    <a:pt x="2866" y="935"/>
                  </a:lnTo>
                  <a:lnTo>
                    <a:pt x="2844" y="999"/>
                  </a:lnTo>
                  <a:lnTo>
                    <a:pt x="2817" y="1060"/>
                  </a:lnTo>
                  <a:lnTo>
                    <a:pt x="2784" y="1117"/>
                  </a:lnTo>
                  <a:lnTo>
                    <a:pt x="2745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5" y="1311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9"/>
                  </a:lnTo>
                  <a:lnTo>
                    <a:pt x="2367" y="1431"/>
                  </a:lnTo>
                  <a:lnTo>
                    <a:pt x="2301" y="1447"/>
                  </a:lnTo>
                  <a:lnTo>
                    <a:pt x="2231" y="1457"/>
                  </a:lnTo>
                  <a:lnTo>
                    <a:pt x="2161" y="1460"/>
                  </a:lnTo>
                  <a:lnTo>
                    <a:pt x="734" y="1460"/>
                  </a:lnTo>
                  <a:lnTo>
                    <a:pt x="664" y="1457"/>
                  </a:lnTo>
                  <a:lnTo>
                    <a:pt x="595" y="1447"/>
                  </a:lnTo>
                  <a:lnTo>
                    <a:pt x="528" y="1431"/>
                  </a:lnTo>
                  <a:lnTo>
                    <a:pt x="464" y="1409"/>
                  </a:lnTo>
                  <a:lnTo>
                    <a:pt x="403" y="1381"/>
                  </a:lnTo>
                  <a:lnTo>
                    <a:pt x="344" y="1348"/>
                  </a:lnTo>
                  <a:lnTo>
                    <a:pt x="290" y="1311"/>
                  </a:lnTo>
                  <a:lnTo>
                    <a:pt x="239" y="1269"/>
                  </a:lnTo>
                  <a:lnTo>
                    <a:pt x="192" y="1222"/>
                  </a:lnTo>
                  <a:lnTo>
                    <a:pt x="150" y="1171"/>
                  </a:lnTo>
                  <a:lnTo>
                    <a:pt x="111" y="1117"/>
                  </a:lnTo>
                  <a:lnTo>
                    <a:pt x="79" y="1060"/>
                  </a:lnTo>
                  <a:lnTo>
                    <a:pt x="51" y="999"/>
                  </a:lnTo>
                  <a:lnTo>
                    <a:pt x="29" y="935"/>
                  </a:lnTo>
                  <a:lnTo>
                    <a:pt x="13" y="868"/>
                  </a:lnTo>
                  <a:lnTo>
                    <a:pt x="3" y="801"/>
                  </a:lnTo>
                  <a:lnTo>
                    <a:pt x="0" y="730"/>
                  </a:lnTo>
                  <a:lnTo>
                    <a:pt x="3" y="659"/>
                  </a:lnTo>
                  <a:lnTo>
                    <a:pt x="13" y="591"/>
                  </a:lnTo>
                  <a:lnTo>
                    <a:pt x="29" y="525"/>
                  </a:lnTo>
                  <a:lnTo>
                    <a:pt x="51" y="462"/>
                  </a:lnTo>
                  <a:lnTo>
                    <a:pt x="79" y="400"/>
                  </a:lnTo>
                  <a:lnTo>
                    <a:pt x="111" y="343"/>
                  </a:lnTo>
                  <a:lnTo>
                    <a:pt x="150" y="289"/>
                  </a:lnTo>
                  <a:lnTo>
                    <a:pt x="192" y="238"/>
                  </a:lnTo>
                  <a:lnTo>
                    <a:pt x="239" y="191"/>
                  </a:lnTo>
                  <a:lnTo>
                    <a:pt x="290" y="149"/>
                  </a:lnTo>
                  <a:lnTo>
                    <a:pt x="344" y="111"/>
                  </a:lnTo>
                  <a:lnTo>
                    <a:pt x="403" y="78"/>
                  </a:lnTo>
                  <a:lnTo>
                    <a:pt x="464" y="51"/>
                  </a:lnTo>
                  <a:lnTo>
                    <a:pt x="528" y="30"/>
                  </a:lnTo>
                  <a:lnTo>
                    <a:pt x="595" y="14"/>
                  </a:lnTo>
                  <a:lnTo>
                    <a:pt x="664" y="3"/>
                  </a:lnTo>
                  <a:lnTo>
                    <a:pt x="73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8A97"/>
                </a:gs>
                <a:gs pos="74000">
                  <a:srgbClr val="D31A4C"/>
                </a:gs>
              </a:gsLst>
              <a:lin ang="2700000" scaled="0"/>
              <a:tileRect l="-100000" t="-10000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kern="1200" cap="none" spc="0" normalizeH="0" baseline="0" noProof="0"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76" name="Freeform 357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5889625" y="4211638"/>
              <a:ext cx="1531938" cy="773113"/>
            </a:xfrm>
            <a:custGeom>
              <a:gdLst>
                <a:gd name="T0" fmla="*/ 2053 w 2895"/>
                <a:gd name="T1" fmla="*/ 276 h 1460"/>
                <a:gd name="T2" fmla="*/ 1910 w 2895"/>
                <a:gd name="T3" fmla="*/ 337 h 1460"/>
                <a:gd name="T4" fmla="*/ 1795 w 2895"/>
                <a:gd name="T5" fmla="*/ 438 h 1460"/>
                <a:gd name="T6" fmla="*/ 1719 w 2895"/>
                <a:gd name="T7" fmla="*/ 572 h 1460"/>
                <a:gd name="T8" fmla="*/ 1692 w 2895"/>
                <a:gd name="T9" fmla="*/ 729 h 1460"/>
                <a:gd name="T10" fmla="*/ 1719 w 2895"/>
                <a:gd name="T11" fmla="*/ 887 h 1460"/>
                <a:gd name="T12" fmla="*/ 1795 w 2895"/>
                <a:gd name="T13" fmla="*/ 1020 h 1460"/>
                <a:gd name="T14" fmla="*/ 1910 w 2895"/>
                <a:gd name="T15" fmla="*/ 1122 h 1460"/>
                <a:gd name="T16" fmla="*/ 2053 w 2895"/>
                <a:gd name="T17" fmla="*/ 1183 h 1460"/>
                <a:gd name="T18" fmla="*/ 2216 w 2895"/>
                <a:gd name="T19" fmla="*/ 1192 h 1460"/>
                <a:gd name="T20" fmla="*/ 2367 w 2895"/>
                <a:gd name="T21" fmla="*/ 1148 h 1460"/>
                <a:gd name="T22" fmla="*/ 2492 w 2895"/>
                <a:gd name="T23" fmla="*/ 1059 h 1460"/>
                <a:gd name="T24" fmla="*/ 2582 w 2895"/>
                <a:gd name="T25" fmla="*/ 934 h 1460"/>
                <a:gd name="T26" fmla="*/ 2627 w 2895"/>
                <a:gd name="T27" fmla="*/ 784 h 1460"/>
                <a:gd name="T28" fmla="*/ 2617 w 2895"/>
                <a:gd name="T29" fmla="*/ 622 h 1460"/>
                <a:gd name="T30" fmla="*/ 2557 w 2895"/>
                <a:gd name="T31" fmla="*/ 480 h 1460"/>
                <a:gd name="T32" fmla="*/ 2454 w 2895"/>
                <a:gd name="T33" fmla="*/ 366 h 1460"/>
                <a:gd name="T34" fmla="*/ 2319 w 2895"/>
                <a:gd name="T35" fmla="*/ 291 h 1460"/>
                <a:gd name="T36" fmla="*/ 2161 w 2895"/>
                <a:gd name="T37" fmla="*/ 263 h 1460"/>
                <a:gd name="T38" fmla="*/ 2232 w 2895"/>
                <a:gd name="T39" fmla="*/ 3 h 1460"/>
                <a:gd name="T40" fmla="*/ 2431 w 2895"/>
                <a:gd name="T41" fmla="*/ 51 h 1460"/>
                <a:gd name="T42" fmla="*/ 2606 w 2895"/>
                <a:gd name="T43" fmla="*/ 149 h 1460"/>
                <a:gd name="T44" fmla="*/ 2746 w 2895"/>
                <a:gd name="T45" fmla="*/ 288 h 1460"/>
                <a:gd name="T46" fmla="*/ 2844 w 2895"/>
                <a:gd name="T47" fmla="*/ 461 h 1460"/>
                <a:gd name="T48" fmla="*/ 2892 w 2895"/>
                <a:gd name="T49" fmla="*/ 659 h 1460"/>
                <a:gd name="T50" fmla="*/ 2883 w 2895"/>
                <a:gd name="T51" fmla="*/ 868 h 1460"/>
                <a:gd name="T52" fmla="*/ 2817 w 2895"/>
                <a:gd name="T53" fmla="*/ 1059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0 h 1460"/>
                <a:gd name="T60" fmla="*/ 2161 w 2895"/>
                <a:gd name="T61" fmla="*/ 1460 h 1460"/>
                <a:gd name="T62" fmla="*/ 596 w 2895"/>
                <a:gd name="T63" fmla="*/ 1446 h 1460"/>
                <a:gd name="T64" fmla="*/ 403 w 2895"/>
                <a:gd name="T65" fmla="*/ 1381 h 1460"/>
                <a:gd name="T66" fmla="*/ 240 w 2895"/>
                <a:gd name="T67" fmla="*/ 1269 h 1460"/>
                <a:gd name="T68" fmla="*/ 113 w 2895"/>
                <a:gd name="T69" fmla="*/ 1117 h 1460"/>
                <a:gd name="T70" fmla="*/ 29 w 2895"/>
                <a:gd name="T71" fmla="*/ 934 h 1460"/>
                <a:gd name="T72" fmla="*/ 0 w 2895"/>
                <a:gd name="T73" fmla="*/ 729 h 1460"/>
                <a:gd name="T74" fmla="*/ 29 w 2895"/>
                <a:gd name="T75" fmla="*/ 524 h 1460"/>
                <a:gd name="T76" fmla="*/ 113 w 2895"/>
                <a:gd name="T77" fmla="*/ 342 h 1460"/>
                <a:gd name="T78" fmla="*/ 240 w 2895"/>
                <a:gd name="T79" fmla="*/ 191 h 1460"/>
                <a:gd name="T80" fmla="*/ 403 w 2895"/>
                <a:gd name="T81" fmla="*/ 79 h 1460"/>
                <a:gd name="T82" fmla="*/ 596 w 2895"/>
                <a:gd name="T83" fmla="*/ 13 h 14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2161" y="263"/>
                  </a:moveTo>
                  <a:lnTo>
                    <a:pt x="2106" y="266"/>
                  </a:lnTo>
                  <a:lnTo>
                    <a:pt x="2053" y="276"/>
                  </a:lnTo>
                  <a:lnTo>
                    <a:pt x="2003" y="291"/>
                  </a:lnTo>
                  <a:lnTo>
                    <a:pt x="1955" y="311"/>
                  </a:lnTo>
                  <a:lnTo>
                    <a:pt x="1910" y="337"/>
                  </a:lnTo>
                  <a:lnTo>
                    <a:pt x="1868" y="366"/>
                  </a:lnTo>
                  <a:lnTo>
                    <a:pt x="1830" y="400"/>
                  </a:lnTo>
                  <a:lnTo>
                    <a:pt x="1795" y="438"/>
                  </a:lnTo>
                  <a:lnTo>
                    <a:pt x="1765" y="480"/>
                  </a:lnTo>
                  <a:lnTo>
                    <a:pt x="1740" y="524"/>
                  </a:lnTo>
                  <a:lnTo>
                    <a:pt x="1719" y="572"/>
                  </a:lnTo>
                  <a:lnTo>
                    <a:pt x="1705" y="622"/>
                  </a:lnTo>
                  <a:lnTo>
                    <a:pt x="1695" y="675"/>
                  </a:lnTo>
                  <a:lnTo>
                    <a:pt x="1692" y="729"/>
                  </a:lnTo>
                  <a:lnTo>
                    <a:pt x="1695" y="784"/>
                  </a:lnTo>
                  <a:lnTo>
                    <a:pt x="1705" y="837"/>
                  </a:lnTo>
                  <a:lnTo>
                    <a:pt x="1719" y="887"/>
                  </a:lnTo>
                  <a:lnTo>
                    <a:pt x="1740" y="934"/>
                  </a:lnTo>
                  <a:lnTo>
                    <a:pt x="1765" y="979"/>
                  </a:lnTo>
                  <a:lnTo>
                    <a:pt x="1795" y="1020"/>
                  </a:lnTo>
                  <a:lnTo>
                    <a:pt x="1830" y="1059"/>
                  </a:lnTo>
                  <a:lnTo>
                    <a:pt x="1868" y="1093"/>
                  </a:lnTo>
                  <a:lnTo>
                    <a:pt x="1910" y="1122"/>
                  </a:lnTo>
                  <a:lnTo>
                    <a:pt x="1955" y="1148"/>
                  </a:lnTo>
                  <a:lnTo>
                    <a:pt x="2003" y="1168"/>
                  </a:lnTo>
                  <a:lnTo>
                    <a:pt x="2053" y="1183"/>
                  </a:lnTo>
                  <a:lnTo>
                    <a:pt x="2106" y="1192"/>
                  </a:lnTo>
                  <a:lnTo>
                    <a:pt x="2161" y="1196"/>
                  </a:lnTo>
                  <a:lnTo>
                    <a:pt x="2216" y="1192"/>
                  </a:lnTo>
                  <a:lnTo>
                    <a:pt x="2269" y="1183"/>
                  </a:lnTo>
                  <a:lnTo>
                    <a:pt x="2319" y="1168"/>
                  </a:lnTo>
                  <a:lnTo>
                    <a:pt x="2367" y="1148"/>
                  </a:lnTo>
                  <a:lnTo>
                    <a:pt x="2412" y="1122"/>
                  </a:lnTo>
                  <a:lnTo>
                    <a:pt x="2454" y="1093"/>
                  </a:lnTo>
                  <a:lnTo>
                    <a:pt x="2492" y="1059"/>
                  </a:lnTo>
                  <a:lnTo>
                    <a:pt x="2527" y="1020"/>
                  </a:lnTo>
                  <a:lnTo>
                    <a:pt x="2557" y="979"/>
                  </a:lnTo>
                  <a:lnTo>
                    <a:pt x="2582" y="934"/>
                  </a:lnTo>
                  <a:lnTo>
                    <a:pt x="2603" y="887"/>
                  </a:lnTo>
                  <a:lnTo>
                    <a:pt x="2617" y="837"/>
                  </a:lnTo>
                  <a:lnTo>
                    <a:pt x="2627" y="784"/>
                  </a:lnTo>
                  <a:lnTo>
                    <a:pt x="2630" y="729"/>
                  </a:lnTo>
                  <a:lnTo>
                    <a:pt x="2627" y="675"/>
                  </a:lnTo>
                  <a:lnTo>
                    <a:pt x="2617" y="622"/>
                  </a:lnTo>
                  <a:lnTo>
                    <a:pt x="2603" y="572"/>
                  </a:lnTo>
                  <a:lnTo>
                    <a:pt x="2582" y="524"/>
                  </a:lnTo>
                  <a:lnTo>
                    <a:pt x="2557" y="480"/>
                  </a:lnTo>
                  <a:lnTo>
                    <a:pt x="2527" y="438"/>
                  </a:lnTo>
                  <a:lnTo>
                    <a:pt x="2492" y="400"/>
                  </a:lnTo>
                  <a:lnTo>
                    <a:pt x="2454" y="366"/>
                  </a:lnTo>
                  <a:lnTo>
                    <a:pt x="2412" y="337"/>
                  </a:lnTo>
                  <a:lnTo>
                    <a:pt x="2367" y="311"/>
                  </a:lnTo>
                  <a:lnTo>
                    <a:pt x="2319" y="291"/>
                  </a:lnTo>
                  <a:lnTo>
                    <a:pt x="2269" y="276"/>
                  </a:lnTo>
                  <a:lnTo>
                    <a:pt x="2216" y="266"/>
                  </a:lnTo>
                  <a:lnTo>
                    <a:pt x="2161" y="263"/>
                  </a:lnTo>
                  <a:close/>
                  <a:moveTo>
                    <a:pt x="735" y="0"/>
                  </a:moveTo>
                  <a:lnTo>
                    <a:pt x="2161" y="0"/>
                  </a:lnTo>
                  <a:lnTo>
                    <a:pt x="2232" y="3"/>
                  </a:lnTo>
                  <a:lnTo>
                    <a:pt x="2301" y="13"/>
                  </a:lnTo>
                  <a:lnTo>
                    <a:pt x="2367" y="29"/>
                  </a:lnTo>
                  <a:lnTo>
                    <a:pt x="2431" y="51"/>
                  </a:lnTo>
                  <a:lnTo>
                    <a:pt x="2492" y="79"/>
                  </a:lnTo>
                  <a:lnTo>
                    <a:pt x="2551" y="110"/>
                  </a:lnTo>
                  <a:lnTo>
                    <a:pt x="2606" y="149"/>
                  </a:lnTo>
                  <a:lnTo>
                    <a:pt x="2657" y="191"/>
                  </a:lnTo>
                  <a:lnTo>
                    <a:pt x="2704" y="237"/>
                  </a:lnTo>
                  <a:lnTo>
                    <a:pt x="2746" y="288"/>
                  </a:lnTo>
                  <a:lnTo>
                    <a:pt x="2784" y="342"/>
                  </a:lnTo>
                  <a:lnTo>
                    <a:pt x="2817" y="400"/>
                  </a:lnTo>
                  <a:lnTo>
                    <a:pt x="2844" y="461"/>
                  </a:lnTo>
                  <a:lnTo>
                    <a:pt x="2867" y="524"/>
                  </a:lnTo>
                  <a:lnTo>
                    <a:pt x="2883" y="590"/>
                  </a:lnTo>
                  <a:lnTo>
                    <a:pt x="2892" y="659"/>
                  </a:lnTo>
                  <a:lnTo>
                    <a:pt x="2895" y="729"/>
                  </a:lnTo>
                  <a:lnTo>
                    <a:pt x="2892" y="799"/>
                  </a:lnTo>
                  <a:lnTo>
                    <a:pt x="2883" y="868"/>
                  </a:lnTo>
                  <a:lnTo>
                    <a:pt x="2867" y="934"/>
                  </a:lnTo>
                  <a:lnTo>
                    <a:pt x="2844" y="998"/>
                  </a:lnTo>
                  <a:lnTo>
                    <a:pt x="2817" y="1059"/>
                  </a:lnTo>
                  <a:lnTo>
                    <a:pt x="2784" y="1117"/>
                  </a:lnTo>
                  <a:lnTo>
                    <a:pt x="2746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6" y="1310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8"/>
                  </a:lnTo>
                  <a:lnTo>
                    <a:pt x="2367" y="1430"/>
                  </a:lnTo>
                  <a:lnTo>
                    <a:pt x="2301" y="1446"/>
                  </a:lnTo>
                  <a:lnTo>
                    <a:pt x="2232" y="1456"/>
                  </a:lnTo>
                  <a:lnTo>
                    <a:pt x="2161" y="1460"/>
                  </a:lnTo>
                  <a:lnTo>
                    <a:pt x="735" y="1460"/>
                  </a:lnTo>
                  <a:lnTo>
                    <a:pt x="664" y="1456"/>
                  </a:lnTo>
                  <a:lnTo>
                    <a:pt x="596" y="1446"/>
                  </a:lnTo>
                  <a:lnTo>
                    <a:pt x="529" y="1430"/>
                  </a:lnTo>
                  <a:lnTo>
                    <a:pt x="464" y="1408"/>
                  </a:lnTo>
                  <a:lnTo>
                    <a:pt x="403" y="1381"/>
                  </a:lnTo>
                  <a:lnTo>
                    <a:pt x="346" y="1348"/>
                  </a:lnTo>
                  <a:lnTo>
                    <a:pt x="290" y="1310"/>
                  </a:lnTo>
                  <a:lnTo>
                    <a:pt x="240" y="1269"/>
                  </a:lnTo>
                  <a:lnTo>
                    <a:pt x="193" y="1222"/>
                  </a:lnTo>
                  <a:lnTo>
                    <a:pt x="150" y="1171"/>
                  </a:lnTo>
                  <a:lnTo>
                    <a:pt x="113" y="1117"/>
                  </a:lnTo>
                  <a:lnTo>
                    <a:pt x="80" y="1059"/>
                  </a:lnTo>
                  <a:lnTo>
                    <a:pt x="52" y="998"/>
                  </a:lnTo>
                  <a:lnTo>
                    <a:pt x="29" y="934"/>
                  </a:lnTo>
                  <a:lnTo>
                    <a:pt x="13" y="868"/>
                  </a:lnTo>
                  <a:lnTo>
                    <a:pt x="4" y="799"/>
                  </a:lnTo>
                  <a:lnTo>
                    <a:pt x="0" y="729"/>
                  </a:lnTo>
                  <a:lnTo>
                    <a:pt x="4" y="659"/>
                  </a:lnTo>
                  <a:lnTo>
                    <a:pt x="13" y="590"/>
                  </a:lnTo>
                  <a:lnTo>
                    <a:pt x="29" y="524"/>
                  </a:lnTo>
                  <a:lnTo>
                    <a:pt x="52" y="461"/>
                  </a:lnTo>
                  <a:lnTo>
                    <a:pt x="80" y="400"/>
                  </a:lnTo>
                  <a:lnTo>
                    <a:pt x="113" y="342"/>
                  </a:lnTo>
                  <a:lnTo>
                    <a:pt x="150" y="288"/>
                  </a:lnTo>
                  <a:lnTo>
                    <a:pt x="193" y="237"/>
                  </a:lnTo>
                  <a:lnTo>
                    <a:pt x="240" y="191"/>
                  </a:lnTo>
                  <a:lnTo>
                    <a:pt x="290" y="149"/>
                  </a:lnTo>
                  <a:lnTo>
                    <a:pt x="346" y="110"/>
                  </a:lnTo>
                  <a:lnTo>
                    <a:pt x="403" y="79"/>
                  </a:lnTo>
                  <a:lnTo>
                    <a:pt x="464" y="51"/>
                  </a:lnTo>
                  <a:lnTo>
                    <a:pt x="529" y="29"/>
                  </a:lnTo>
                  <a:lnTo>
                    <a:pt x="596" y="13"/>
                  </a:lnTo>
                  <a:lnTo>
                    <a:pt x="664" y="3"/>
                  </a:lnTo>
                  <a:lnTo>
                    <a:pt x="7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8A97"/>
                </a:gs>
                <a:gs pos="74000">
                  <a:srgbClr val="D31A4C"/>
                </a:gs>
              </a:gsLst>
              <a:lin ang="2700000" scaled="0"/>
              <a:tileRect l="-100000" t="-10000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kern="1200" cap="none" spc="0" normalizeH="0" baseline="0" noProof="0"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</p:grpSp>
      <p:grpSp>
        <p:nvGrpSpPr>
          <p:cNvPr id="19477" name="Group 40"/>
          <p:cNvGrpSpPr/>
          <p:nvPr>
            <p:custDataLst>
              <p:tags r:id="rId23"/>
            </p:custDataLst>
          </p:nvPr>
        </p:nvGrpSpPr>
        <p:grpSpPr>
          <a:xfrm>
            <a:off x="5640388" y="4859338"/>
            <a:ext cx="2220912" cy="706437"/>
            <a:chOff x="6040677" y="4593220"/>
            <a:chExt cx="2220872" cy="706806"/>
          </a:xfrm>
        </p:grpSpPr>
        <p:sp>
          <p:nvSpPr>
            <p:cNvPr id="19478" name="TextBox 32"/>
            <p:cNvSpPr/>
            <p:nvPr>
              <p:custDataLst>
                <p:tags r:id="rId24"/>
              </p:custDataLst>
            </p:nvPr>
          </p:nvSpPr>
          <p:spPr>
            <a:xfrm>
              <a:off x="6040677" y="5016230"/>
              <a:ext cx="2220872" cy="2837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思源黑体 CN Regular" pitchFamily="34" charset="-122"/>
                  <a:ea typeface="思源黑体 CN Regular" pitchFamily="34" charset="-122"/>
                  <a:sym typeface="字魂160号-檀宋" pitchFamily="2" charset="-122"/>
                </a:rPr>
                <a:t>您的内容打在这里，或</a:t>
              </a:r>
              <a:endParaRPr lang="en-US" altLang="zh-CN" sz="1600">
                <a:solidFill>
                  <a:schemeClr val="bg1"/>
                </a:solidFill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79" name="TextBox 33"/>
            <p:cNvSpPr/>
            <p:nvPr>
              <p:custDataLst>
                <p:tags r:id="rId25"/>
              </p:custDataLst>
            </p:nvPr>
          </p:nvSpPr>
          <p:spPr>
            <a:xfrm>
              <a:off x="6043272" y="4593220"/>
              <a:ext cx="1852408" cy="3077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思源黑体 CN Regular" pitchFamily="34" charset="-122"/>
                  <a:ea typeface="Open Sans Semibold" pitchFamily="34" charset="0"/>
                  <a:sym typeface="字魂160号-檀宋" pitchFamily="2" charset="-122"/>
                </a:rPr>
                <a:t>点击编辑标题</a:t>
              </a:r>
              <a:endParaRPr lang="en-US" altLang="en-US" sz="2000" b="1">
                <a:solidFill>
                  <a:schemeClr val="bg1"/>
                </a:solidFill>
                <a:latin typeface="思源黑体 CN Regular" pitchFamily="34" charset="-122"/>
                <a:ea typeface="Open Sans Semibold" pitchFamily="34" charset="0"/>
                <a:sym typeface="字魂160号-檀宋" pitchFamily="2" charset="-122"/>
              </a:endParaRPr>
            </a:p>
          </p:txBody>
        </p:sp>
      </p:grpSp>
      <p:sp>
        <p:nvSpPr>
          <p:cNvPr id="19480" name="Freeform 291"/>
          <p:cNvSpPr>
            <a:spLocks noEditPoints="1"/>
          </p:cNvSpPr>
          <p:nvPr>
            <p:custDataLst>
              <p:tags r:id="rId26"/>
            </p:custDataLst>
          </p:nvPr>
        </p:nvSpPr>
        <p:spPr bwMode="auto">
          <a:xfrm>
            <a:off x="8281541" y="4987311"/>
            <a:ext cx="510748" cy="500502"/>
          </a:xfrm>
          <a:custGeom>
            <a:gdLst>
              <a:gd name="T0" fmla="*/ 2808 w 3290"/>
              <a:gd name="T1" fmla="*/ 2325 h 3224"/>
              <a:gd name="T2" fmla="*/ 1523 w 3290"/>
              <a:gd name="T3" fmla="*/ 2905 h 3224"/>
              <a:gd name="T4" fmla="*/ 1767 w 3290"/>
              <a:gd name="T5" fmla="*/ 2069 h 3224"/>
              <a:gd name="T6" fmla="*/ 482 w 3290"/>
              <a:gd name="T7" fmla="*/ 1522 h 3224"/>
              <a:gd name="T8" fmla="*/ 482 w 3290"/>
              <a:gd name="T9" fmla="*/ 1522 h 3224"/>
              <a:gd name="T10" fmla="*/ 2066 w 3290"/>
              <a:gd name="T11" fmla="*/ 269 h 3224"/>
              <a:gd name="T12" fmla="*/ 1936 w 3290"/>
              <a:gd name="T13" fmla="*/ 381 h 3224"/>
              <a:gd name="T14" fmla="*/ 1871 w 3290"/>
              <a:gd name="T15" fmla="*/ 522 h 3224"/>
              <a:gd name="T16" fmla="*/ 2034 w 3290"/>
              <a:gd name="T17" fmla="*/ 558 h 3224"/>
              <a:gd name="T18" fmla="*/ 2190 w 3290"/>
              <a:gd name="T19" fmla="*/ 520 h 3224"/>
              <a:gd name="T20" fmla="*/ 2256 w 3290"/>
              <a:gd name="T21" fmla="*/ 451 h 3224"/>
              <a:gd name="T22" fmla="*/ 2262 w 3290"/>
              <a:gd name="T23" fmla="*/ 357 h 3224"/>
              <a:gd name="T24" fmla="*/ 2206 w 3290"/>
              <a:gd name="T25" fmla="*/ 279 h 3224"/>
              <a:gd name="T26" fmla="*/ 1162 w 3290"/>
              <a:gd name="T27" fmla="*/ 255 h 3224"/>
              <a:gd name="T28" fmla="*/ 1067 w 3290"/>
              <a:gd name="T29" fmla="*/ 291 h 3224"/>
              <a:gd name="T30" fmla="*/ 1022 w 3290"/>
              <a:gd name="T31" fmla="*/ 381 h 3224"/>
              <a:gd name="T32" fmla="*/ 1046 w 3290"/>
              <a:gd name="T33" fmla="*/ 471 h 3224"/>
              <a:gd name="T34" fmla="*/ 1133 w 3290"/>
              <a:gd name="T35" fmla="*/ 533 h 3224"/>
              <a:gd name="T36" fmla="*/ 1304 w 3290"/>
              <a:gd name="T37" fmla="*/ 559 h 3224"/>
              <a:gd name="T38" fmla="*/ 1433 w 3290"/>
              <a:gd name="T39" fmla="*/ 495 h 3224"/>
              <a:gd name="T40" fmla="*/ 1323 w 3290"/>
              <a:gd name="T41" fmla="*/ 346 h 3224"/>
              <a:gd name="T42" fmla="*/ 1203 w 3290"/>
              <a:gd name="T43" fmla="*/ 262 h 3224"/>
              <a:gd name="T44" fmla="*/ 1162 w 3290"/>
              <a:gd name="T45" fmla="*/ 0 h 3224"/>
              <a:gd name="T46" fmla="*/ 1336 w 3290"/>
              <a:gd name="T47" fmla="*/ 40 h 3224"/>
              <a:gd name="T48" fmla="*/ 1496 w 3290"/>
              <a:gd name="T49" fmla="*/ 158 h 3224"/>
              <a:gd name="T50" fmla="*/ 1620 w 3290"/>
              <a:gd name="T51" fmla="*/ 311 h 3224"/>
              <a:gd name="T52" fmla="*/ 1728 w 3290"/>
              <a:gd name="T53" fmla="*/ 233 h 3224"/>
              <a:gd name="T54" fmla="*/ 1869 w 3290"/>
              <a:gd name="T55" fmla="*/ 92 h 3224"/>
              <a:gd name="T56" fmla="*/ 2039 w 3290"/>
              <a:gd name="T57" fmla="*/ 10 h 3224"/>
              <a:gd name="T58" fmla="*/ 2173 w 3290"/>
              <a:gd name="T59" fmla="*/ 2 h 3224"/>
              <a:gd name="T60" fmla="*/ 2338 w 3290"/>
              <a:gd name="T61" fmla="*/ 59 h 3224"/>
              <a:gd name="T62" fmla="*/ 2461 w 3290"/>
              <a:gd name="T63" fmla="*/ 181 h 3224"/>
              <a:gd name="T64" fmla="*/ 2521 w 3290"/>
              <a:gd name="T65" fmla="*/ 351 h 3224"/>
              <a:gd name="T66" fmla="*/ 2500 w 3290"/>
              <a:gd name="T67" fmla="*/ 525 h 3224"/>
              <a:gd name="T68" fmla="*/ 3188 w 3290"/>
              <a:gd name="T69" fmla="*/ 607 h 3224"/>
              <a:gd name="T70" fmla="*/ 3269 w 3290"/>
              <a:gd name="T71" fmla="*/ 660 h 3224"/>
              <a:gd name="T72" fmla="*/ 3290 w 3290"/>
              <a:gd name="T73" fmla="*/ 1394 h 3224"/>
              <a:gd name="T74" fmla="*/ 3252 w 3290"/>
              <a:gd name="T75" fmla="*/ 1485 h 3224"/>
              <a:gd name="T76" fmla="*/ 3163 w 3290"/>
              <a:gd name="T77" fmla="*/ 1522 h 3224"/>
              <a:gd name="T78" fmla="*/ 3117 w 3290"/>
              <a:gd name="T79" fmla="*/ 3049 h 3224"/>
              <a:gd name="T80" fmla="*/ 3043 w 3290"/>
              <a:gd name="T81" fmla="*/ 3164 h 3224"/>
              <a:gd name="T82" fmla="*/ 2918 w 3290"/>
              <a:gd name="T83" fmla="*/ 3222 h 3224"/>
              <a:gd name="T84" fmla="*/ 337 w 3290"/>
              <a:gd name="T85" fmla="*/ 3214 h 3224"/>
              <a:gd name="T86" fmla="*/ 223 w 3290"/>
              <a:gd name="T87" fmla="*/ 3139 h 3224"/>
              <a:gd name="T88" fmla="*/ 166 w 3290"/>
              <a:gd name="T89" fmla="*/ 3014 h 3224"/>
              <a:gd name="T90" fmla="*/ 103 w 3290"/>
              <a:gd name="T91" fmla="*/ 1519 h 3224"/>
              <a:gd name="T92" fmla="*/ 22 w 3290"/>
              <a:gd name="T93" fmla="*/ 1465 h 3224"/>
              <a:gd name="T94" fmla="*/ 0 w 3290"/>
              <a:gd name="T95" fmla="*/ 732 h 3224"/>
              <a:gd name="T96" fmla="*/ 38 w 3290"/>
              <a:gd name="T97" fmla="*/ 641 h 3224"/>
              <a:gd name="T98" fmla="*/ 128 w 3290"/>
              <a:gd name="T99" fmla="*/ 605 h 3224"/>
              <a:gd name="T100" fmla="*/ 778 w 3290"/>
              <a:gd name="T101" fmla="*/ 483 h 3224"/>
              <a:gd name="T102" fmla="*/ 777 w 3290"/>
              <a:gd name="T103" fmla="*/ 307 h 3224"/>
              <a:gd name="T104" fmla="*/ 855 w 3290"/>
              <a:gd name="T105" fmla="*/ 145 h 3224"/>
              <a:gd name="T106" fmla="*/ 991 w 3290"/>
              <a:gd name="T107" fmla="*/ 38 h 3224"/>
              <a:gd name="T108" fmla="*/ 1162 w 3290"/>
              <a:gd name="T109" fmla="*/ 0 h 32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0" h="3223">
                <a:moveTo>
                  <a:pt x="1767" y="2325"/>
                </a:moveTo>
                <a:lnTo>
                  <a:pt x="1767" y="2905"/>
                </a:lnTo>
                <a:lnTo>
                  <a:pt x="2808" y="2905"/>
                </a:lnTo>
                <a:lnTo>
                  <a:pt x="2808" y="2325"/>
                </a:lnTo>
                <a:lnTo>
                  <a:pt x="1767" y="2325"/>
                </a:lnTo>
                <a:close/>
                <a:moveTo>
                  <a:pt x="482" y="2325"/>
                </a:moveTo>
                <a:lnTo>
                  <a:pt x="482" y="2905"/>
                </a:lnTo>
                <a:lnTo>
                  <a:pt x="1523" y="2905"/>
                </a:lnTo>
                <a:lnTo>
                  <a:pt x="1523" y="2325"/>
                </a:lnTo>
                <a:lnTo>
                  <a:pt x="482" y="2325"/>
                </a:lnTo>
                <a:close/>
                <a:moveTo>
                  <a:pt x="1767" y="1522"/>
                </a:moveTo>
                <a:lnTo>
                  <a:pt x="1767" y="2069"/>
                </a:lnTo>
                <a:lnTo>
                  <a:pt x="2808" y="2069"/>
                </a:lnTo>
                <a:lnTo>
                  <a:pt x="2808" y="1522"/>
                </a:lnTo>
                <a:lnTo>
                  <a:pt x="1767" y="1522"/>
                </a:lnTo>
                <a:close/>
                <a:moveTo>
                  <a:pt x="482" y="1522"/>
                </a:moveTo>
                <a:lnTo>
                  <a:pt x="482" y="2069"/>
                </a:lnTo>
                <a:lnTo>
                  <a:pt x="1523" y="2069"/>
                </a:lnTo>
                <a:lnTo>
                  <a:pt x="1523" y="1522"/>
                </a:lnTo>
                <a:lnTo>
                  <a:pt x="482" y="1522"/>
                </a:lnTo>
                <a:close/>
                <a:moveTo>
                  <a:pt x="2138" y="256"/>
                </a:moveTo>
                <a:lnTo>
                  <a:pt x="2114" y="256"/>
                </a:lnTo>
                <a:lnTo>
                  <a:pt x="2090" y="261"/>
                </a:lnTo>
                <a:lnTo>
                  <a:pt x="2066" y="269"/>
                </a:lnTo>
                <a:lnTo>
                  <a:pt x="2032" y="289"/>
                </a:lnTo>
                <a:lnTo>
                  <a:pt x="1999" y="316"/>
                </a:lnTo>
                <a:lnTo>
                  <a:pt x="1967" y="346"/>
                </a:lnTo>
                <a:lnTo>
                  <a:pt x="1936" y="381"/>
                </a:lnTo>
                <a:lnTo>
                  <a:pt x="1908" y="418"/>
                </a:lnTo>
                <a:lnTo>
                  <a:pt x="1881" y="455"/>
                </a:lnTo>
                <a:lnTo>
                  <a:pt x="1857" y="495"/>
                </a:lnTo>
                <a:lnTo>
                  <a:pt x="1871" y="522"/>
                </a:lnTo>
                <a:lnTo>
                  <a:pt x="1881" y="552"/>
                </a:lnTo>
                <a:lnTo>
                  <a:pt x="1933" y="557"/>
                </a:lnTo>
                <a:lnTo>
                  <a:pt x="1986" y="559"/>
                </a:lnTo>
                <a:lnTo>
                  <a:pt x="2034" y="558"/>
                </a:lnTo>
                <a:lnTo>
                  <a:pt x="2078" y="553"/>
                </a:lnTo>
                <a:lnTo>
                  <a:pt x="2119" y="545"/>
                </a:lnTo>
                <a:lnTo>
                  <a:pt x="2157" y="533"/>
                </a:lnTo>
                <a:lnTo>
                  <a:pt x="2190" y="520"/>
                </a:lnTo>
                <a:lnTo>
                  <a:pt x="2212" y="507"/>
                </a:lnTo>
                <a:lnTo>
                  <a:pt x="2230" y="491"/>
                </a:lnTo>
                <a:lnTo>
                  <a:pt x="2245" y="471"/>
                </a:lnTo>
                <a:lnTo>
                  <a:pt x="2256" y="451"/>
                </a:lnTo>
                <a:lnTo>
                  <a:pt x="2263" y="428"/>
                </a:lnTo>
                <a:lnTo>
                  <a:pt x="2268" y="404"/>
                </a:lnTo>
                <a:lnTo>
                  <a:pt x="2268" y="381"/>
                </a:lnTo>
                <a:lnTo>
                  <a:pt x="2262" y="357"/>
                </a:lnTo>
                <a:lnTo>
                  <a:pt x="2253" y="333"/>
                </a:lnTo>
                <a:lnTo>
                  <a:pt x="2241" y="312"/>
                </a:lnTo>
                <a:lnTo>
                  <a:pt x="2225" y="295"/>
                </a:lnTo>
                <a:lnTo>
                  <a:pt x="2206" y="279"/>
                </a:lnTo>
                <a:lnTo>
                  <a:pt x="2184" y="268"/>
                </a:lnTo>
                <a:lnTo>
                  <a:pt x="2162" y="260"/>
                </a:lnTo>
                <a:lnTo>
                  <a:pt x="2138" y="256"/>
                </a:lnTo>
                <a:close/>
                <a:moveTo>
                  <a:pt x="1162" y="255"/>
                </a:moveTo>
                <a:lnTo>
                  <a:pt x="1135" y="258"/>
                </a:lnTo>
                <a:lnTo>
                  <a:pt x="1111" y="265"/>
                </a:lnTo>
                <a:lnTo>
                  <a:pt x="1089" y="276"/>
                </a:lnTo>
                <a:lnTo>
                  <a:pt x="1067" y="291"/>
                </a:lnTo>
                <a:lnTo>
                  <a:pt x="1050" y="311"/>
                </a:lnTo>
                <a:lnTo>
                  <a:pt x="1037" y="333"/>
                </a:lnTo>
                <a:lnTo>
                  <a:pt x="1028" y="357"/>
                </a:lnTo>
                <a:lnTo>
                  <a:pt x="1022" y="381"/>
                </a:lnTo>
                <a:lnTo>
                  <a:pt x="1022" y="404"/>
                </a:lnTo>
                <a:lnTo>
                  <a:pt x="1027" y="428"/>
                </a:lnTo>
                <a:lnTo>
                  <a:pt x="1034" y="451"/>
                </a:lnTo>
                <a:lnTo>
                  <a:pt x="1046" y="471"/>
                </a:lnTo>
                <a:lnTo>
                  <a:pt x="1060" y="491"/>
                </a:lnTo>
                <a:lnTo>
                  <a:pt x="1078" y="507"/>
                </a:lnTo>
                <a:lnTo>
                  <a:pt x="1100" y="520"/>
                </a:lnTo>
                <a:lnTo>
                  <a:pt x="1133" y="533"/>
                </a:lnTo>
                <a:lnTo>
                  <a:pt x="1171" y="545"/>
                </a:lnTo>
                <a:lnTo>
                  <a:pt x="1212" y="553"/>
                </a:lnTo>
                <a:lnTo>
                  <a:pt x="1256" y="558"/>
                </a:lnTo>
                <a:lnTo>
                  <a:pt x="1304" y="559"/>
                </a:lnTo>
                <a:lnTo>
                  <a:pt x="1358" y="557"/>
                </a:lnTo>
                <a:lnTo>
                  <a:pt x="1409" y="552"/>
                </a:lnTo>
                <a:lnTo>
                  <a:pt x="1419" y="522"/>
                </a:lnTo>
                <a:lnTo>
                  <a:pt x="1433" y="495"/>
                </a:lnTo>
                <a:lnTo>
                  <a:pt x="1409" y="455"/>
                </a:lnTo>
                <a:lnTo>
                  <a:pt x="1382" y="418"/>
                </a:lnTo>
                <a:lnTo>
                  <a:pt x="1354" y="381"/>
                </a:lnTo>
                <a:lnTo>
                  <a:pt x="1323" y="346"/>
                </a:lnTo>
                <a:lnTo>
                  <a:pt x="1291" y="316"/>
                </a:lnTo>
                <a:lnTo>
                  <a:pt x="1257" y="289"/>
                </a:lnTo>
                <a:lnTo>
                  <a:pt x="1223" y="269"/>
                </a:lnTo>
                <a:lnTo>
                  <a:pt x="1203" y="262"/>
                </a:lnTo>
                <a:lnTo>
                  <a:pt x="1183" y="257"/>
                </a:lnTo>
                <a:lnTo>
                  <a:pt x="1162" y="255"/>
                </a:lnTo>
                <a:close/>
                <a:moveTo>
                  <a:pt x="1162" y="0"/>
                </a:moveTo>
                <a:lnTo>
                  <a:pt x="1162" y="0"/>
                </a:lnTo>
                <a:lnTo>
                  <a:pt x="1206" y="2"/>
                </a:lnTo>
                <a:lnTo>
                  <a:pt x="1251" y="10"/>
                </a:lnTo>
                <a:lnTo>
                  <a:pt x="1294" y="22"/>
                </a:lnTo>
                <a:lnTo>
                  <a:pt x="1336" y="40"/>
                </a:lnTo>
                <a:lnTo>
                  <a:pt x="1379" y="64"/>
                </a:lnTo>
                <a:lnTo>
                  <a:pt x="1421" y="92"/>
                </a:lnTo>
                <a:lnTo>
                  <a:pt x="1459" y="124"/>
                </a:lnTo>
                <a:lnTo>
                  <a:pt x="1496" y="158"/>
                </a:lnTo>
                <a:lnTo>
                  <a:pt x="1531" y="194"/>
                </a:lnTo>
                <a:lnTo>
                  <a:pt x="1562" y="233"/>
                </a:lnTo>
                <a:lnTo>
                  <a:pt x="1593" y="271"/>
                </a:lnTo>
                <a:lnTo>
                  <a:pt x="1620" y="311"/>
                </a:lnTo>
                <a:lnTo>
                  <a:pt x="1644" y="349"/>
                </a:lnTo>
                <a:lnTo>
                  <a:pt x="1670" y="311"/>
                </a:lnTo>
                <a:lnTo>
                  <a:pt x="1697" y="271"/>
                </a:lnTo>
                <a:lnTo>
                  <a:pt x="1728" y="233"/>
                </a:lnTo>
                <a:lnTo>
                  <a:pt x="1759" y="194"/>
                </a:lnTo>
                <a:lnTo>
                  <a:pt x="1794" y="158"/>
                </a:lnTo>
                <a:lnTo>
                  <a:pt x="1830" y="124"/>
                </a:lnTo>
                <a:lnTo>
                  <a:pt x="1869" y="92"/>
                </a:lnTo>
                <a:lnTo>
                  <a:pt x="1911" y="64"/>
                </a:lnTo>
                <a:lnTo>
                  <a:pt x="1953" y="40"/>
                </a:lnTo>
                <a:lnTo>
                  <a:pt x="1995" y="22"/>
                </a:lnTo>
                <a:lnTo>
                  <a:pt x="2039" y="10"/>
                </a:lnTo>
                <a:lnTo>
                  <a:pt x="2083" y="2"/>
                </a:lnTo>
                <a:lnTo>
                  <a:pt x="2128" y="0"/>
                </a:lnTo>
                <a:lnTo>
                  <a:pt x="2128" y="0"/>
                </a:lnTo>
                <a:lnTo>
                  <a:pt x="2173" y="2"/>
                </a:lnTo>
                <a:lnTo>
                  <a:pt x="2217" y="10"/>
                </a:lnTo>
                <a:lnTo>
                  <a:pt x="2259" y="21"/>
                </a:lnTo>
                <a:lnTo>
                  <a:pt x="2299" y="38"/>
                </a:lnTo>
                <a:lnTo>
                  <a:pt x="2338" y="59"/>
                </a:lnTo>
                <a:lnTo>
                  <a:pt x="2372" y="84"/>
                </a:lnTo>
                <a:lnTo>
                  <a:pt x="2406" y="113"/>
                </a:lnTo>
                <a:lnTo>
                  <a:pt x="2434" y="145"/>
                </a:lnTo>
                <a:lnTo>
                  <a:pt x="2461" y="181"/>
                </a:lnTo>
                <a:lnTo>
                  <a:pt x="2483" y="220"/>
                </a:lnTo>
                <a:lnTo>
                  <a:pt x="2501" y="263"/>
                </a:lnTo>
                <a:lnTo>
                  <a:pt x="2513" y="307"/>
                </a:lnTo>
                <a:lnTo>
                  <a:pt x="2521" y="351"/>
                </a:lnTo>
                <a:lnTo>
                  <a:pt x="2523" y="395"/>
                </a:lnTo>
                <a:lnTo>
                  <a:pt x="2521" y="440"/>
                </a:lnTo>
                <a:lnTo>
                  <a:pt x="2512" y="483"/>
                </a:lnTo>
                <a:lnTo>
                  <a:pt x="2500" y="525"/>
                </a:lnTo>
                <a:lnTo>
                  <a:pt x="2484" y="566"/>
                </a:lnTo>
                <a:lnTo>
                  <a:pt x="2463" y="605"/>
                </a:lnTo>
                <a:lnTo>
                  <a:pt x="3163" y="605"/>
                </a:lnTo>
                <a:lnTo>
                  <a:pt x="3188" y="607"/>
                </a:lnTo>
                <a:lnTo>
                  <a:pt x="3212" y="614"/>
                </a:lnTo>
                <a:lnTo>
                  <a:pt x="3234" y="626"/>
                </a:lnTo>
                <a:lnTo>
                  <a:pt x="3252" y="641"/>
                </a:lnTo>
                <a:lnTo>
                  <a:pt x="3269" y="660"/>
                </a:lnTo>
                <a:lnTo>
                  <a:pt x="3280" y="682"/>
                </a:lnTo>
                <a:lnTo>
                  <a:pt x="3288" y="706"/>
                </a:lnTo>
                <a:lnTo>
                  <a:pt x="3290" y="732"/>
                </a:lnTo>
                <a:lnTo>
                  <a:pt x="3290" y="1394"/>
                </a:lnTo>
                <a:lnTo>
                  <a:pt x="3288" y="1421"/>
                </a:lnTo>
                <a:lnTo>
                  <a:pt x="3280" y="1444"/>
                </a:lnTo>
                <a:lnTo>
                  <a:pt x="3269" y="1465"/>
                </a:lnTo>
                <a:lnTo>
                  <a:pt x="3252" y="1485"/>
                </a:lnTo>
                <a:lnTo>
                  <a:pt x="3234" y="1500"/>
                </a:lnTo>
                <a:lnTo>
                  <a:pt x="3212" y="1512"/>
                </a:lnTo>
                <a:lnTo>
                  <a:pt x="3188" y="1519"/>
                </a:lnTo>
                <a:lnTo>
                  <a:pt x="3163" y="1522"/>
                </a:lnTo>
                <a:lnTo>
                  <a:pt x="3127" y="1522"/>
                </a:lnTo>
                <a:lnTo>
                  <a:pt x="3127" y="2978"/>
                </a:lnTo>
                <a:lnTo>
                  <a:pt x="3125" y="3014"/>
                </a:lnTo>
                <a:lnTo>
                  <a:pt x="3117" y="3049"/>
                </a:lnTo>
                <a:lnTo>
                  <a:pt x="3105" y="3081"/>
                </a:lnTo>
                <a:lnTo>
                  <a:pt x="3088" y="3112"/>
                </a:lnTo>
                <a:lnTo>
                  <a:pt x="3067" y="3139"/>
                </a:lnTo>
                <a:lnTo>
                  <a:pt x="3043" y="3164"/>
                </a:lnTo>
                <a:lnTo>
                  <a:pt x="3016" y="3184"/>
                </a:lnTo>
                <a:lnTo>
                  <a:pt x="2985" y="3201"/>
                </a:lnTo>
                <a:lnTo>
                  <a:pt x="2953" y="3214"/>
                </a:lnTo>
                <a:lnTo>
                  <a:pt x="2918" y="3222"/>
                </a:lnTo>
                <a:lnTo>
                  <a:pt x="2881" y="3224"/>
                </a:lnTo>
                <a:lnTo>
                  <a:pt x="409" y="3224"/>
                </a:lnTo>
                <a:lnTo>
                  <a:pt x="373" y="3222"/>
                </a:lnTo>
                <a:lnTo>
                  <a:pt x="337" y="3214"/>
                </a:lnTo>
                <a:lnTo>
                  <a:pt x="305" y="3201"/>
                </a:lnTo>
                <a:lnTo>
                  <a:pt x="274" y="3184"/>
                </a:lnTo>
                <a:lnTo>
                  <a:pt x="247" y="3164"/>
                </a:lnTo>
                <a:lnTo>
                  <a:pt x="223" y="3139"/>
                </a:lnTo>
                <a:lnTo>
                  <a:pt x="202" y="3112"/>
                </a:lnTo>
                <a:lnTo>
                  <a:pt x="185" y="3081"/>
                </a:lnTo>
                <a:lnTo>
                  <a:pt x="173" y="3049"/>
                </a:lnTo>
                <a:lnTo>
                  <a:pt x="166" y="3014"/>
                </a:lnTo>
                <a:lnTo>
                  <a:pt x="163" y="2978"/>
                </a:lnTo>
                <a:lnTo>
                  <a:pt x="163" y="1522"/>
                </a:lnTo>
                <a:lnTo>
                  <a:pt x="128" y="1522"/>
                </a:lnTo>
                <a:lnTo>
                  <a:pt x="103" y="1519"/>
                </a:lnTo>
                <a:lnTo>
                  <a:pt x="78" y="1512"/>
                </a:lnTo>
                <a:lnTo>
                  <a:pt x="57" y="1500"/>
                </a:lnTo>
                <a:lnTo>
                  <a:pt x="38" y="1485"/>
                </a:lnTo>
                <a:lnTo>
                  <a:pt x="22" y="1465"/>
                </a:lnTo>
                <a:lnTo>
                  <a:pt x="10" y="1444"/>
                </a:lnTo>
                <a:lnTo>
                  <a:pt x="3" y="1421"/>
                </a:lnTo>
                <a:lnTo>
                  <a:pt x="0" y="1394"/>
                </a:lnTo>
                <a:lnTo>
                  <a:pt x="0" y="732"/>
                </a:lnTo>
                <a:lnTo>
                  <a:pt x="3" y="706"/>
                </a:lnTo>
                <a:lnTo>
                  <a:pt x="10" y="682"/>
                </a:lnTo>
                <a:lnTo>
                  <a:pt x="22" y="660"/>
                </a:lnTo>
                <a:lnTo>
                  <a:pt x="38" y="641"/>
                </a:lnTo>
                <a:lnTo>
                  <a:pt x="57" y="626"/>
                </a:lnTo>
                <a:lnTo>
                  <a:pt x="78" y="614"/>
                </a:lnTo>
                <a:lnTo>
                  <a:pt x="103" y="607"/>
                </a:lnTo>
                <a:lnTo>
                  <a:pt x="128" y="605"/>
                </a:lnTo>
                <a:lnTo>
                  <a:pt x="827" y="605"/>
                </a:lnTo>
                <a:lnTo>
                  <a:pt x="806" y="566"/>
                </a:lnTo>
                <a:lnTo>
                  <a:pt x="790" y="525"/>
                </a:lnTo>
                <a:lnTo>
                  <a:pt x="778" y="483"/>
                </a:lnTo>
                <a:lnTo>
                  <a:pt x="769" y="440"/>
                </a:lnTo>
                <a:lnTo>
                  <a:pt x="766" y="395"/>
                </a:lnTo>
                <a:lnTo>
                  <a:pt x="769" y="351"/>
                </a:lnTo>
                <a:lnTo>
                  <a:pt x="777" y="307"/>
                </a:lnTo>
                <a:lnTo>
                  <a:pt x="789" y="263"/>
                </a:lnTo>
                <a:lnTo>
                  <a:pt x="807" y="220"/>
                </a:lnTo>
                <a:lnTo>
                  <a:pt x="829" y="181"/>
                </a:lnTo>
                <a:lnTo>
                  <a:pt x="855" y="145"/>
                </a:lnTo>
                <a:lnTo>
                  <a:pt x="884" y="113"/>
                </a:lnTo>
                <a:lnTo>
                  <a:pt x="917" y="84"/>
                </a:lnTo>
                <a:lnTo>
                  <a:pt x="952" y="59"/>
                </a:lnTo>
                <a:lnTo>
                  <a:pt x="991" y="38"/>
                </a:lnTo>
                <a:lnTo>
                  <a:pt x="1031" y="21"/>
                </a:lnTo>
                <a:lnTo>
                  <a:pt x="1073" y="10"/>
                </a:lnTo>
                <a:lnTo>
                  <a:pt x="1117" y="2"/>
                </a:lnTo>
                <a:lnTo>
                  <a:pt x="1162" y="0"/>
                </a:lnTo>
                <a:close/>
              </a:path>
            </a:pathLst>
          </a:custGeom>
          <a:gradFill>
            <a:gsLst>
              <a:gs pos="0">
                <a:srgbClr val="F68A97"/>
              </a:gs>
              <a:gs pos="74000">
                <a:srgbClr val="D31A4C"/>
              </a:gs>
            </a:gsLst>
            <a:lin ang="2700000" scaled="0"/>
          </a:gra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kern="1200" cap="none" spc="0" normalizeH="0" baseline="0" noProof="0">
              <a:uLnTx/>
              <a:uFillTx/>
              <a:latin typeface="思源黑体 CN Regular" pitchFamily="34" charset="-122"/>
              <a:ea typeface="思源黑体 CN Regular" pitchFamily="34" charset="-122"/>
              <a:sym typeface="字魂160号-檀宋" pitchFamily="2" charset="-122"/>
            </a:endParaRPr>
          </a:p>
        </p:txBody>
      </p:sp>
      <p:grpSp>
        <p:nvGrpSpPr>
          <p:cNvPr id="19481" name="Group 45"/>
          <p:cNvGrpSpPr/>
          <p:nvPr>
            <p:custDataLst>
              <p:tags r:id="rId27"/>
            </p:custDataLst>
          </p:nvPr>
        </p:nvGrpSpPr>
        <p:grpSpPr>
          <a:xfrm>
            <a:off x="8994775" y="4833938"/>
            <a:ext cx="2220913" cy="754062"/>
            <a:chOff x="9395095" y="4566722"/>
            <a:chExt cx="2220872" cy="753547"/>
          </a:xfrm>
        </p:grpSpPr>
        <p:sp>
          <p:nvSpPr>
            <p:cNvPr id="19482" name="TextBox 34"/>
            <p:cNvSpPr/>
            <p:nvPr>
              <p:custDataLst>
                <p:tags r:id="rId28"/>
              </p:custDataLst>
            </p:nvPr>
          </p:nvSpPr>
          <p:spPr>
            <a:xfrm>
              <a:off x="9395095" y="5036473"/>
              <a:ext cx="2220872" cy="2837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思源黑体 CN Regular" pitchFamily="34" charset="-122"/>
                  <a:ea typeface="思源黑体 CN Regular" pitchFamily="34" charset="-122"/>
                  <a:sym typeface="字魂160号-檀宋" pitchFamily="2" charset="-122"/>
                </a:rPr>
                <a:t>您的内容打在这里，或</a:t>
              </a:r>
              <a:endParaRPr lang="en-US" altLang="zh-CN" sz="1600">
                <a:solidFill>
                  <a:schemeClr val="bg1"/>
                </a:solidFill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83" name="TextBox 35"/>
            <p:cNvSpPr/>
            <p:nvPr>
              <p:custDataLst>
                <p:tags r:id="rId29"/>
              </p:custDataLst>
            </p:nvPr>
          </p:nvSpPr>
          <p:spPr>
            <a:xfrm>
              <a:off x="9397690" y="4566722"/>
              <a:ext cx="1852408" cy="3077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思源黑体 CN Regular" pitchFamily="34" charset="-122"/>
                  <a:ea typeface="Open Sans Semibold" pitchFamily="34" charset="0"/>
                  <a:sym typeface="字魂160号-檀宋" pitchFamily="2" charset="-122"/>
                </a:rPr>
                <a:t>点击编辑标题</a:t>
              </a:r>
              <a:endParaRPr lang="en-US" altLang="en-US" sz="2000" b="1">
                <a:solidFill>
                  <a:schemeClr val="bg1"/>
                </a:solidFill>
                <a:latin typeface="思源黑体 CN Regular" pitchFamily="34" charset="-122"/>
                <a:ea typeface="Open Sans Semibold" pitchFamily="34" charset="0"/>
                <a:sym typeface="字魂160号-檀宋" pitchFamily="2" charset="-122"/>
              </a:endParaRPr>
            </a:p>
          </p:txBody>
        </p:sp>
      </p:grpSp>
      <p:sp>
        <p:nvSpPr>
          <p:cNvPr id="19484" name="Rectangle 52"/>
          <p:cNvSpPr/>
          <p:nvPr>
            <p:custDataLst>
              <p:tags r:id="rId30"/>
            </p:custDataLst>
          </p:nvPr>
        </p:nvSpPr>
        <p:spPr>
          <a:xfrm>
            <a:off x="368968" y="2962500"/>
            <a:ext cx="11442033" cy="145940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61176"/>
                </a:srgbClr>
              </a:gs>
              <a:gs pos="74000">
                <a:srgbClr val="F68A97"/>
              </a:gs>
            </a:gsLst>
            <a:lin ang="2700000" scaled="0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uLnTx/>
              <a:uFillTx/>
              <a:latin typeface="思源黑体 CN Regular" pitchFamily="34" charset="-122"/>
              <a:ea typeface="思源黑体 CN Regular" pitchFamily="34" charset="-122"/>
              <a:sym typeface="字魂160号-檀宋" pitchFamily="2" charset="-122"/>
            </a:endParaRPr>
          </a:p>
        </p:txBody>
      </p:sp>
      <p:grpSp>
        <p:nvGrpSpPr>
          <p:cNvPr id="19485" name="Группа 298"/>
          <p:cNvGrpSpPr/>
          <p:nvPr>
            <p:custDataLst>
              <p:tags r:id="rId31"/>
            </p:custDataLst>
          </p:nvPr>
        </p:nvGrpSpPr>
        <p:grpSpPr>
          <a:xfrm>
            <a:off x="4924425" y="3476625"/>
            <a:ext cx="503238" cy="500063"/>
            <a:chOff x="5848350" y="3192463"/>
            <a:chExt cx="2041525" cy="2030413"/>
          </a:xfrm>
        </p:grpSpPr>
        <p:sp>
          <p:nvSpPr>
            <p:cNvPr id="19486" name="Freeform 266"/>
            <p:cNvSpPr/>
            <p:nvPr>
              <p:custDataLst>
                <p:tags r:id="rId32"/>
              </p:custDataLst>
            </p:nvPr>
          </p:nvSpPr>
          <p:spPr bwMode="auto">
            <a:xfrm>
              <a:off x="6692900" y="4033838"/>
              <a:ext cx="352425" cy="349250"/>
            </a:xfrm>
            <a:custGeom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87" name="Freeform 267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5848350" y="3192463"/>
              <a:ext cx="2041525" cy="2030413"/>
            </a:xfrm>
            <a:custGeom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</p:grpSp>
      <p:grpSp>
        <p:nvGrpSpPr>
          <p:cNvPr id="19488" name="Group 41"/>
          <p:cNvGrpSpPr/>
          <p:nvPr>
            <p:custDataLst>
              <p:tags r:id="rId34"/>
            </p:custDataLst>
          </p:nvPr>
        </p:nvGrpSpPr>
        <p:grpSpPr>
          <a:xfrm>
            <a:off x="5640388" y="3321050"/>
            <a:ext cx="2220912" cy="685800"/>
            <a:chOff x="6040677" y="2896015"/>
            <a:chExt cx="2220872" cy="685915"/>
          </a:xfrm>
        </p:grpSpPr>
        <p:sp>
          <p:nvSpPr>
            <p:cNvPr id="19489" name="TextBox 36"/>
            <p:cNvSpPr/>
            <p:nvPr>
              <p:custDataLst>
                <p:tags r:id="rId35"/>
              </p:custDataLst>
            </p:nvPr>
          </p:nvSpPr>
          <p:spPr>
            <a:xfrm>
              <a:off x="6040677" y="3298134"/>
              <a:ext cx="2220872" cy="2837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思源黑体 CN Regular" pitchFamily="34" charset="-122"/>
                  <a:ea typeface="思源黑体 CN Regular" pitchFamily="34" charset="-122"/>
                  <a:sym typeface="字魂160号-檀宋" pitchFamily="2" charset="-122"/>
                </a:rPr>
                <a:t>您的内容打在这里，或</a:t>
              </a:r>
              <a:endParaRPr lang="en-US" altLang="zh-CN" sz="1600">
                <a:solidFill>
                  <a:schemeClr val="bg1"/>
                </a:solidFill>
                <a:latin typeface="思源黑体 CN Regular" pitchFamily="34" charset="-122"/>
                <a:ea typeface="Open Sans" pitchFamily="34" charset="0"/>
                <a:sym typeface="字魂160号-檀宋" pitchFamily="2" charset="-122"/>
              </a:endParaRPr>
            </a:p>
          </p:txBody>
        </p:sp>
        <p:sp>
          <p:nvSpPr>
            <p:cNvPr id="19490" name="TextBox 37"/>
            <p:cNvSpPr/>
            <p:nvPr>
              <p:custDataLst>
                <p:tags r:id="rId36"/>
              </p:custDataLst>
            </p:nvPr>
          </p:nvSpPr>
          <p:spPr>
            <a:xfrm>
              <a:off x="6043272" y="2896015"/>
              <a:ext cx="1852408" cy="3077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思源黑体 CN Regular" pitchFamily="34" charset="-122"/>
                  <a:ea typeface="Open Sans Semibold" pitchFamily="34" charset="0"/>
                  <a:sym typeface="字魂160号-檀宋" pitchFamily="2" charset="-122"/>
                </a:rPr>
                <a:t>点击编辑标题</a:t>
              </a:r>
              <a:endParaRPr lang="en-US" altLang="en-US" sz="2000" b="1">
                <a:solidFill>
                  <a:schemeClr val="bg1"/>
                </a:solidFill>
                <a:latin typeface="思源黑体 CN Regular" pitchFamily="34" charset="-122"/>
                <a:ea typeface="Open Sans Semibold" pitchFamily="34" charset="0"/>
                <a:sym typeface="字魂160号-檀宋" pitchFamily="2" charset="-122"/>
              </a:endParaRPr>
            </a:p>
          </p:txBody>
        </p:sp>
      </p:grpSp>
      <p:grpSp>
        <p:nvGrpSpPr>
          <p:cNvPr id="19491" name="Группа 414"/>
          <p:cNvGrpSpPr/>
          <p:nvPr>
            <p:custDataLst>
              <p:tags r:id="rId37"/>
            </p:custDataLst>
          </p:nvPr>
        </p:nvGrpSpPr>
        <p:grpSpPr>
          <a:xfrm>
            <a:off x="8324850" y="3468688"/>
            <a:ext cx="439738" cy="501650"/>
            <a:chOff x="5880101" y="3230563"/>
            <a:chExt cx="2195512" cy="2503488"/>
          </a:xfrm>
        </p:grpSpPr>
        <p:sp>
          <p:nvSpPr>
            <p:cNvPr id="19492" name="Freeform 369"/>
            <p:cNvSpPr/>
            <p:nvPr>
              <p:custDataLst>
                <p:tags r:id="rId38"/>
              </p:custDataLst>
            </p:nvPr>
          </p:nvSpPr>
          <p:spPr bwMode="auto">
            <a:xfrm>
              <a:off x="6740525" y="3230563"/>
              <a:ext cx="482600" cy="223838"/>
            </a:xfrm>
            <a:custGeom>
              <a:gdLst>
                <a:gd name="T0" fmla="*/ 79 w 610"/>
                <a:gd name="T1" fmla="*/ 0 h 282"/>
                <a:gd name="T2" fmla="*/ 531 w 610"/>
                <a:gd name="T3" fmla="*/ 0 h 282"/>
                <a:gd name="T4" fmla="*/ 552 w 610"/>
                <a:gd name="T5" fmla="*/ 3 h 282"/>
                <a:gd name="T6" fmla="*/ 571 w 610"/>
                <a:gd name="T7" fmla="*/ 11 h 282"/>
                <a:gd name="T8" fmla="*/ 587 w 610"/>
                <a:gd name="T9" fmla="*/ 23 h 282"/>
                <a:gd name="T10" fmla="*/ 600 w 610"/>
                <a:gd name="T11" fmla="*/ 40 h 282"/>
                <a:gd name="T12" fmla="*/ 608 w 610"/>
                <a:gd name="T13" fmla="*/ 58 h 282"/>
                <a:gd name="T14" fmla="*/ 610 w 610"/>
                <a:gd name="T15" fmla="*/ 79 h 282"/>
                <a:gd name="T16" fmla="*/ 610 w 610"/>
                <a:gd name="T17" fmla="*/ 203 h 282"/>
                <a:gd name="T18" fmla="*/ 608 w 610"/>
                <a:gd name="T19" fmla="*/ 224 h 282"/>
                <a:gd name="T20" fmla="*/ 600 w 610"/>
                <a:gd name="T21" fmla="*/ 243 h 282"/>
                <a:gd name="T22" fmla="*/ 587 w 610"/>
                <a:gd name="T23" fmla="*/ 259 h 282"/>
                <a:gd name="T24" fmla="*/ 571 w 610"/>
                <a:gd name="T25" fmla="*/ 272 h 282"/>
                <a:gd name="T26" fmla="*/ 552 w 610"/>
                <a:gd name="T27" fmla="*/ 280 h 282"/>
                <a:gd name="T28" fmla="*/ 531 w 610"/>
                <a:gd name="T29" fmla="*/ 282 h 282"/>
                <a:gd name="T30" fmla="*/ 79 w 610"/>
                <a:gd name="T31" fmla="*/ 282 h 282"/>
                <a:gd name="T32" fmla="*/ 58 w 610"/>
                <a:gd name="T33" fmla="*/ 280 h 282"/>
                <a:gd name="T34" fmla="*/ 39 w 610"/>
                <a:gd name="T35" fmla="*/ 272 h 282"/>
                <a:gd name="T36" fmla="*/ 23 w 610"/>
                <a:gd name="T37" fmla="*/ 259 h 282"/>
                <a:gd name="T38" fmla="*/ 11 w 610"/>
                <a:gd name="T39" fmla="*/ 243 h 282"/>
                <a:gd name="T40" fmla="*/ 3 w 610"/>
                <a:gd name="T41" fmla="*/ 224 h 282"/>
                <a:gd name="T42" fmla="*/ 0 w 610"/>
                <a:gd name="T43" fmla="*/ 203 h 282"/>
                <a:gd name="T44" fmla="*/ 0 w 610"/>
                <a:gd name="T45" fmla="*/ 79 h 282"/>
                <a:gd name="T46" fmla="*/ 3 w 610"/>
                <a:gd name="T47" fmla="*/ 58 h 282"/>
                <a:gd name="T48" fmla="*/ 11 w 610"/>
                <a:gd name="T49" fmla="*/ 40 h 282"/>
                <a:gd name="T50" fmla="*/ 23 w 610"/>
                <a:gd name="T51" fmla="*/ 23 h 282"/>
                <a:gd name="T52" fmla="*/ 39 w 610"/>
                <a:gd name="T53" fmla="*/ 11 h 282"/>
                <a:gd name="T54" fmla="*/ 58 w 610"/>
                <a:gd name="T55" fmla="*/ 3 h 282"/>
                <a:gd name="T56" fmla="*/ 79 w 610"/>
                <a:gd name="T57" fmla="*/ 0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0" h="282">
                  <a:moveTo>
                    <a:pt x="79" y="0"/>
                  </a:moveTo>
                  <a:lnTo>
                    <a:pt x="531" y="0"/>
                  </a:lnTo>
                  <a:lnTo>
                    <a:pt x="552" y="3"/>
                  </a:lnTo>
                  <a:lnTo>
                    <a:pt x="571" y="11"/>
                  </a:lnTo>
                  <a:lnTo>
                    <a:pt x="587" y="23"/>
                  </a:lnTo>
                  <a:lnTo>
                    <a:pt x="600" y="40"/>
                  </a:lnTo>
                  <a:lnTo>
                    <a:pt x="608" y="58"/>
                  </a:lnTo>
                  <a:lnTo>
                    <a:pt x="610" y="79"/>
                  </a:lnTo>
                  <a:lnTo>
                    <a:pt x="610" y="203"/>
                  </a:lnTo>
                  <a:lnTo>
                    <a:pt x="608" y="224"/>
                  </a:lnTo>
                  <a:lnTo>
                    <a:pt x="600" y="243"/>
                  </a:lnTo>
                  <a:lnTo>
                    <a:pt x="587" y="259"/>
                  </a:lnTo>
                  <a:lnTo>
                    <a:pt x="571" y="272"/>
                  </a:lnTo>
                  <a:lnTo>
                    <a:pt x="552" y="280"/>
                  </a:lnTo>
                  <a:lnTo>
                    <a:pt x="531" y="282"/>
                  </a:lnTo>
                  <a:lnTo>
                    <a:pt x="79" y="282"/>
                  </a:lnTo>
                  <a:lnTo>
                    <a:pt x="58" y="280"/>
                  </a:lnTo>
                  <a:lnTo>
                    <a:pt x="39" y="272"/>
                  </a:lnTo>
                  <a:lnTo>
                    <a:pt x="23" y="259"/>
                  </a:lnTo>
                  <a:lnTo>
                    <a:pt x="11" y="243"/>
                  </a:lnTo>
                  <a:lnTo>
                    <a:pt x="3" y="224"/>
                  </a:lnTo>
                  <a:lnTo>
                    <a:pt x="0" y="203"/>
                  </a:lnTo>
                  <a:lnTo>
                    <a:pt x="0" y="79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24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93" name="Freeform 370"/>
            <p:cNvSpPr/>
            <p:nvPr>
              <p:custDataLst>
                <p:tags r:id="rId39"/>
              </p:custDataLst>
            </p:nvPr>
          </p:nvSpPr>
          <p:spPr bwMode="auto">
            <a:xfrm>
              <a:off x="5880101" y="3535363"/>
              <a:ext cx="2195512" cy="2198688"/>
            </a:xfrm>
            <a:custGeom>
              <a:gdLst>
                <a:gd name="T0" fmla="*/ 1571 w 2766"/>
                <a:gd name="T1" fmla="*/ 13 h 2769"/>
                <a:gd name="T2" fmla="*/ 1838 w 2766"/>
                <a:gd name="T3" fmla="*/ 77 h 2769"/>
                <a:gd name="T4" fmla="*/ 2081 w 2766"/>
                <a:gd name="T5" fmla="*/ 189 h 2769"/>
                <a:gd name="T6" fmla="*/ 2296 w 2766"/>
                <a:gd name="T7" fmla="*/ 345 h 2769"/>
                <a:gd name="T8" fmla="*/ 2478 w 2766"/>
                <a:gd name="T9" fmla="*/ 539 h 2769"/>
                <a:gd name="T10" fmla="*/ 2620 w 2766"/>
                <a:gd name="T11" fmla="*/ 764 h 2769"/>
                <a:gd name="T12" fmla="*/ 2717 w 2766"/>
                <a:gd name="T13" fmla="*/ 1017 h 2769"/>
                <a:gd name="T14" fmla="*/ 2763 w 2766"/>
                <a:gd name="T15" fmla="*/ 1290 h 2769"/>
                <a:gd name="T16" fmla="*/ 2754 w 2766"/>
                <a:gd name="T17" fmla="*/ 1571 h 2769"/>
                <a:gd name="T18" fmla="*/ 2690 w 2766"/>
                <a:gd name="T19" fmla="*/ 1839 h 2769"/>
                <a:gd name="T20" fmla="*/ 2577 w 2766"/>
                <a:gd name="T21" fmla="*/ 2082 h 2769"/>
                <a:gd name="T22" fmla="*/ 2421 w 2766"/>
                <a:gd name="T23" fmla="*/ 2298 h 2769"/>
                <a:gd name="T24" fmla="*/ 2228 w 2766"/>
                <a:gd name="T25" fmla="*/ 2480 h 2769"/>
                <a:gd name="T26" fmla="*/ 2003 w 2766"/>
                <a:gd name="T27" fmla="*/ 2622 h 2769"/>
                <a:gd name="T28" fmla="*/ 1751 w 2766"/>
                <a:gd name="T29" fmla="*/ 2719 h 2769"/>
                <a:gd name="T30" fmla="*/ 1479 w 2766"/>
                <a:gd name="T31" fmla="*/ 2765 h 2769"/>
                <a:gd name="T32" fmla="*/ 1196 w 2766"/>
                <a:gd name="T33" fmla="*/ 2756 h 2769"/>
                <a:gd name="T34" fmla="*/ 929 w 2766"/>
                <a:gd name="T35" fmla="*/ 2692 h 2769"/>
                <a:gd name="T36" fmla="*/ 686 w 2766"/>
                <a:gd name="T37" fmla="*/ 2580 h 2769"/>
                <a:gd name="T38" fmla="*/ 470 w 2766"/>
                <a:gd name="T39" fmla="*/ 2423 h 2769"/>
                <a:gd name="T40" fmla="*/ 289 w 2766"/>
                <a:gd name="T41" fmla="*/ 2229 h 2769"/>
                <a:gd name="T42" fmla="*/ 147 w 2766"/>
                <a:gd name="T43" fmla="*/ 2004 h 2769"/>
                <a:gd name="T44" fmla="*/ 50 w 2766"/>
                <a:gd name="T45" fmla="*/ 1752 h 2769"/>
                <a:gd name="T46" fmla="*/ 4 w 2766"/>
                <a:gd name="T47" fmla="*/ 1479 h 2769"/>
                <a:gd name="T48" fmla="*/ 12 w 2766"/>
                <a:gd name="T49" fmla="*/ 1204 h 2769"/>
                <a:gd name="T50" fmla="*/ 72 w 2766"/>
                <a:gd name="T51" fmla="*/ 947 h 2769"/>
                <a:gd name="T52" fmla="*/ 177 w 2766"/>
                <a:gd name="T53" fmla="*/ 710 h 2769"/>
                <a:gd name="T54" fmla="*/ 322 w 2766"/>
                <a:gd name="T55" fmla="*/ 500 h 2769"/>
                <a:gd name="T56" fmla="*/ 561 w 2766"/>
                <a:gd name="T57" fmla="*/ 783 h 2769"/>
                <a:gd name="T58" fmla="*/ 456 w 2766"/>
                <a:gd name="T59" fmla="*/ 964 h 2769"/>
                <a:gd name="T60" fmla="*/ 389 w 2766"/>
                <a:gd name="T61" fmla="*/ 1166 h 2769"/>
                <a:gd name="T62" fmla="*/ 365 w 2766"/>
                <a:gd name="T63" fmla="*/ 1384 h 2769"/>
                <a:gd name="T64" fmla="*/ 392 w 2766"/>
                <a:gd name="T65" fmla="*/ 1619 h 2769"/>
                <a:gd name="T66" fmla="*/ 469 w 2766"/>
                <a:gd name="T67" fmla="*/ 1834 h 2769"/>
                <a:gd name="T68" fmla="*/ 590 w 2766"/>
                <a:gd name="T69" fmla="*/ 2023 h 2769"/>
                <a:gd name="T70" fmla="*/ 748 w 2766"/>
                <a:gd name="T71" fmla="*/ 2182 h 2769"/>
                <a:gd name="T72" fmla="*/ 938 w 2766"/>
                <a:gd name="T73" fmla="*/ 2302 h 2769"/>
                <a:gd name="T74" fmla="*/ 1153 w 2766"/>
                <a:gd name="T75" fmla="*/ 2379 h 2769"/>
                <a:gd name="T76" fmla="*/ 1387 w 2766"/>
                <a:gd name="T77" fmla="*/ 2406 h 2769"/>
                <a:gd name="T78" fmla="*/ 1622 w 2766"/>
                <a:gd name="T79" fmla="*/ 2379 h 2769"/>
                <a:gd name="T80" fmla="*/ 1837 w 2766"/>
                <a:gd name="T81" fmla="*/ 2302 h 2769"/>
                <a:gd name="T82" fmla="*/ 2026 w 2766"/>
                <a:gd name="T83" fmla="*/ 2182 h 2769"/>
                <a:gd name="T84" fmla="*/ 2184 w 2766"/>
                <a:gd name="T85" fmla="*/ 2023 h 2769"/>
                <a:gd name="T86" fmla="*/ 2305 w 2766"/>
                <a:gd name="T87" fmla="*/ 1834 h 2769"/>
                <a:gd name="T88" fmla="*/ 2382 w 2766"/>
                <a:gd name="T89" fmla="*/ 1619 h 2769"/>
                <a:gd name="T90" fmla="*/ 2409 w 2766"/>
                <a:gd name="T91" fmla="*/ 1384 h 2769"/>
                <a:gd name="T92" fmla="*/ 2382 w 2766"/>
                <a:gd name="T93" fmla="*/ 1150 h 2769"/>
                <a:gd name="T94" fmla="*/ 2305 w 2766"/>
                <a:gd name="T95" fmla="*/ 935 h 2769"/>
                <a:gd name="T96" fmla="*/ 2184 w 2766"/>
                <a:gd name="T97" fmla="*/ 744 h 2769"/>
                <a:gd name="T98" fmla="*/ 2026 w 2766"/>
                <a:gd name="T99" fmla="*/ 586 h 2769"/>
                <a:gd name="T100" fmla="*/ 1837 w 2766"/>
                <a:gd name="T101" fmla="*/ 465 h 2769"/>
                <a:gd name="T102" fmla="*/ 1622 w 2766"/>
                <a:gd name="T103" fmla="*/ 388 h 2769"/>
                <a:gd name="T104" fmla="*/ 1387 w 2766"/>
                <a:gd name="T105" fmla="*/ 361 h 2769"/>
                <a:gd name="T106" fmla="*/ 1158 w 2766"/>
                <a:gd name="T107" fmla="*/ 388 h 2769"/>
                <a:gd name="T108" fmla="*/ 947 w 2766"/>
                <a:gd name="T109" fmla="*/ 462 h 2769"/>
                <a:gd name="T110" fmla="*/ 760 w 2766"/>
                <a:gd name="T111" fmla="*/ 579 h 2769"/>
                <a:gd name="T112" fmla="*/ 463 w 2766"/>
                <a:gd name="T113" fmla="*/ 352 h 2769"/>
                <a:gd name="T114" fmla="*/ 660 w 2766"/>
                <a:gd name="T115" fmla="*/ 205 h 2769"/>
                <a:gd name="T116" fmla="*/ 882 w 2766"/>
                <a:gd name="T117" fmla="*/ 94 h 2769"/>
                <a:gd name="T118" fmla="*/ 1125 w 2766"/>
                <a:gd name="T119" fmla="*/ 25 h 2769"/>
                <a:gd name="T120" fmla="*/ 1383 w 2766"/>
                <a:gd name="T121" fmla="*/ 0 h 27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6" h="2769">
                  <a:moveTo>
                    <a:pt x="1383" y="0"/>
                  </a:moveTo>
                  <a:lnTo>
                    <a:pt x="1479" y="3"/>
                  </a:lnTo>
                  <a:lnTo>
                    <a:pt x="1571" y="13"/>
                  </a:lnTo>
                  <a:lnTo>
                    <a:pt x="1662" y="28"/>
                  </a:lnTo>
                  <a:lnTo>
                    <a:pt x="1751" y="50"/>
                  </a:lnTo>
                  <a:lnTo>
                    <a:pt x="1838" y="77"/>
                  </a:lnTo>
                  <a:lnTo>
                    <a:pt x="1922" y="109"/>
                  </a:lnTo>
                  <a:lnTo>
                    <a:pt x="2003" y="147"/>
                  </a:lnTo>
                  <a:lnTo>
                    <a:pt x="2081" y="189"/>
                  </a:lnTo>
                  <a:lnTo>
                    <a:pt x="2156" y="237"/>
                  </a:lnTo>
                  <a:lnTo>
                    <a:pt x="2228" y="289"/>
                  </a:lnTo>
                  <a:lnTo>
                    <a:pt x="2296" y="345"/>
                  </a:lnTo>
                  <a:lnTo>
                    <a:pt x="2361" y="406"/>
                  </a:lnTo>
                  <a:lnTo>
                    <a:pt x="2421" y="470"/>
                  </a:lnTo>
                  <a:lnTo>
                    <a:pt x="2478" y="539"/>
                  </a:lnTo>
                  <a:lnTo>
                    <a:pt x="2530" y="610"/>
                  </a:lnTo>
                  <a:lnTo>
                    <a:pt x="2577" y="686"/>
                  </a:lnTo>
                  <a:lnTo>
                    <a:pt x="2620" y="764"/>
                  </a:lnTo>
                  <a:lnTo>
                    <a:pt x="2657" y="846"/>
                  </a:lnTo>
                  <a:lnTo>
                    <a:pt x="2690" y="930"/>
                  </a:lnTo>
                  <a:lnTo>
                    <a:pt x="2717" y="1017"/>
                  </a:lnTo>
                  <a:lnTo>
                    <a:pt x="2738" y="1106"/>
                  </a:lnTo>
                  <a:lnTo>
                    <a:pt x="2754" y="1197"/>
                  </a:lnTo>
                  <a:lnTo>
                    <a:pt x="2763" y="1290"/>
                  </a:lnTo>
                  <a:lnTo>
                    <a:pt x="2766" y="1384"/>
                  </a:lnTo>
                  <a:lnTo>
                    <a:pt x="2763" y="1479"/>
                  </a:lnTo>
                  <a:lnTo>
                    <a:pt x="2754" y="1571"/>
                  </a:lnTo>
                  <a:lnTo>
                    <a:pt x="2738" y="1663"/>
                  </a:lnTo>
                  <a:lnTo>
                    <a:pt x="2717" y="1752"/>
                  </a:lnTo>
                  <a:lnTo>
                    <a:pt x="2690" y="1839"/>
                  </a:lnTo>
                  <a:lnTo>
                    <a:pt x="2657" y="1923"/>
                  </a:lnTo>
                  <a:lnTo>
                    <a:pt x="2620" y="2004"/>
                  </a:lnTo>
                  <a:lnTo>
                    <a:pt x="2577" y="2082"/>
                  </a:lnTo>
                  <a:lnTo>
                    <a:pt x="2530" y="2157"/>
                  </a:lnTo>
                  <a:lnTo>
                    <a:pt x="2478" y="2229"/>
                  </a:lnTo>
                  <a:lnTo>
                    <a:pt x="2421" y="2298"/>
                  </a:lnTo>
                  <a:lnTo>
                    <a:pt x="2361" y="2362"/>
                  </a:lnTo>
                  <a:lnTo>
                    <a:pt x="2296" y="2423"/>
                  </a:lnTo>
                  <a:lnTo>
                    <a:pt x="2228" y="2480"/>
                  </a:lnTo>
                  <a:lnTo>
                    <a:pt x="2156" y="2532"/>
                  </a:lnTo>
                  <a:lnTo>
                    <a:pt x="2081" y="2580"/>
                  </a:lnTo>
                  <a:lnTo>
                    <a:pt x="2003" y="2622"/>
                  </a:lnTo>
                  <a:lnTo>
                    <a:pt x="1922" y="2660"/>
                  </a:lnTo>
                  <a:lnTo>
                    <a:pt x="1838" y="2692"/>
                  </a:lnTo>
                  <a:lnTo>
                    <a:pt x="1751" y="2719"/>
                  </a:lnTo>
                  <a:lnTo>
                    <a:pt x="1662" y="2740"/>
                  </a:lnTo>
                  <a:lnTo>
                    <a:pt x="1571" y="2756"/>
                  </a:lnTo>
                  <a:lnTo>
                    <a:pt x="1479" y="2765"/>
                  </a:lnTo>
                  <a:lnTo>
                    <a:pt x="1383" y="2769"/>
                  </a:lnTo>
                  <a:lnTo>
                    <a:pt x="1289" y="2765"/>
                  </a:lnTo>
                  <a:lnTo>
                    <a:pt x="1196" y="2756"/>
                  </a:lnTo>
                  <a:lnTo>
                    <a:pt x="1105" y="2740"/>
                  </a:lnTo>
                  <a:lnTo>
                    <a:pt x="1016" y="2719"/>
                  </a:lnTo>
                  <a:lnTo>
                    <a:pt x="929" y="2692"/>
                  </a:lnTo>
                  <a:lnTo>
                    <a:pt x="845" y="2660"/>
                  </a:lnTo>
                  <a:lnTo>
                    <a:pt x="764" y="2622"/>
                  </a:lnTo>
                  <a:lnTo>
                    <a:pt x="686" y="2580"/>
                  </a:lnTo>
                  <a:lnTo>
                    <a:pt x="611" y="2532"/>
                  </a:lnTo>
                  <a:lnTo>
                    <a:pt x="539" y="2480"/>
                  </a:lnTo>
                  <a:lnTo>
                    <a:pt x="470" y="2423"/>
                  </a:lnTo>
                  <a:lnTo>
                    <a:pt x="406" y="2362"/>
                  </a:lnTo>
                  <a:lnTo>
                    <a:pt x="345" y="2298"/>
                  </a:lnTo>
                  <a:lnTo>
                    <a:pt x="289" y="2229"/>
                  </a:lnTo>
                  <a:lnTo>
                    <a:pt x="237" y="2157"/>
                  </a:lnTo>
                  <a:lnTo>
                    <a:pt x="189" y="2082"/>
                  </a:lnTo>
                  <a:lnTo>
                    <a:pt x="147" y="2004"/>
                  </a:lnTo>
                  <a:lnTo>
                    <a:pt x="109" y="1923"/>
                  </a:lnTo>
                  <a:lnTo>
                    <a:pt x="77" y="1839"/>
                  </a:lnTo>
                  <a:lnTo>
                    <a:pt x="50" y="1752"/>
                  </a:lnTo>
                  <a:lnTo>
                    <a:pt x="29" y="1663"/>
                  </a:lnTo>
                  <a:lnTo>
                    <a:pt x="13" y="1571"/>
                  </a:lnTo>
                  <a:lnTo>
                    <a:pt x="4" y="1479"/>
                  </a:lnTo>
                  <a:lnTo>
                    <a:pt x="0" y="1384"/>
                  </a:lnTo>
                  <a:lnTo>
                    <a:pt x="3" y="1293"/>
                  </a:lnTo>
                  <a:lnTo>
                    <a:pt x="12" y="1204"/>
                  </a:lnTo>
                  <a:lnTo>
                    <a:pt x="27" y="1116"/>
                  </a:lnTo>
                  <a:lnTo>
                    <a:pt x="47" y="1031"/>
                  </a:lnTo>
                  <a:lnTo>
                    <a:pt x="72" y="947"/>
                  </a:lnTo>
                  <a:lnTo>
                    <a:pt x="102" y="866"/>
                  </a:lnTo>
                  <a:lnTo>
                    <a:pt x="137" y="787"/>
                  </a:lnTo>
                  <a:lnTo>
                    <a:pt x="177" y="710"/>
                  </a:lnTo>
                  <a:lnTo>
                    <a:pt x="221" y="637"/>
                  </a:lnTo>
                  <a:lnTo>
                    <a:pt x="269" y="567"/>
                  </a:lnTo>
                  <a:lnTo>
                    <a:pt x="322" y="500"/>
                  </a:lnTo>
                  <a:lnTo>
                    <a:pt x="379" y="436"/>
                  </a:lnTo>
                  <a:lnTo>
                    <a:pt x="604" y="728"/>
                  </a:lnTo>
                  <a:lnTo>
                    <a:pt x="561" y="783"/>
                  </a:lnTo>
                  <a:lnTo>
                    <a:pt x="522" y="841"/>
                  </a:lnTo>
                  <a:lnTo>
                    <a:pt x="487" y="902"/>
                  </a:lnTo>
                  <a:lnTo>
                    <a:pt x="456" y="964"/>
                  </a:lnTo>
                  <a:lnTo>
                    <a:pt x="429" y="1030"/>
                  </a:lnTo>
                  <a:lnTo>
                    <a:pt x="406" y="1097"/>
                  </a:lnTo>
                  <a:lnTo>
                    <a:pt x="389" y="1166"/>
                  </a:lnTo>
                  <a:lnTo>
                    <a:pt x="376" y="1237"/>
                  </a:lnTo>
                  <a:lnTo>
                    <a:pt x="368" y="1310"/>
                  </a:lnTo>
                  <a:lnTo>
                    <a:pt x="365" y="1384"/>
                  </a:lnTo>
                  <a:lnTo>
                    <a:pt x="368" y="1464"/>
                  </a:lnTo>
                  <a:lnTo>
                    <a:pt x="377" y="1542"/>
                  </a:lnTo>
                  <a:lnTo>
                    <a:pt x="392" y="1619"/>
                  </a:lnTo>
                  <a:lnTo>
                    <a:pt x="413" y="1693"/>
                  </a:lnTo>
                  <a:lnTo>
                    <a:pt x="438" y="1765"/>
                  </a:lnTo>
                  <a:lnTo>
                    <a:pt x="469" y="1834"/>
                  </a:lnTo>
                  <a:lnTo>
                    <a:pt x="505" y="1900"/>
                  </a:lnTo>
                  <a:lnTo>
                    <a:pt x="545" y="1963"/>
                  </a:lnTo>
                  <a:lnTo>
                    <a:pt x="590" y="2023"/>
                  </a:lnTo>
                  <a:lnTo>
                    <a:pt x="639" y="2080"/>
                  </a:lnTo>
                  <a:lnTo>
                    <a:pt x="692" y="2133"/>
                  </a:lnTo>
                  <a:lnTo>
                    <a:pt x="748" y="2182"/>
                  </a:lnTo>
                  <a:lnTo>
                    <a:pt x="808" y="2226"/>
                  </a:lnTo>
                  <a:lnTo>
                    <a:pt x="872" y="2267"/>
                  </a:lnTo>
                  <a:lnTo>
                    <a:pt x="938" y="2302"/>
                  </a:lnTo>
                  <a:lnTo>
                    <a:pt x="1007" y="2333"/>
                  </a:lnTo>
                  <a:lnTo>
                    <a:pt x="1079" y="2359"/>
                  </a:lnTo>
                  <a:lnTo>
                    <a:pt x="1153" y="2379"/>
                  </a:lnTo>
                  <a:lnTo>
                    <a:pt x="1229" y="2394"/>
                  </a:lnTo>
                  <a:lnTo>
                    <a:pt x="1307" y="2403"/>
                  </a:lnTo>
                  <a:lnTo>
                    <a:pt x="1387" y="2406"/>
                  </a:lnTo>
                  <a:lnTo>
                    <a:pt x="1468" y="2403"/>
                  </a:lnTo>
                  <a:lnTo>
                    <a:pt x="1546" y="2394"/>
                  </a:lnTo>
                  <a:lnTo>
                    <a:pt x="1622" y="2379"/>
                  </a:lnTo>
                  <a:lnTo>
                    <a:pt x="1696" y="2359"/>
                  </a:lnTo>
                  <a:lnTo>
                    <a:pt x="1767" y="2333"/>
                  </a:lnTo>
                  <a:lnTo>
                    <a:pt x="1837" y="2302"/>
                  </a:lnTo>
                  <a:lnTo>
                    <a:pt x="1903" y="2267"/>
                  </a:lnTo>
                  <a:lnTo>
                    <a:pt x="1966" y="2226"/>
                  </a:lnTo>
                  <a:lnTo>
                    <a:pt x="2026" y="2182"/>
                  </a:lnTo>
                  <a:lnTo>
                    <a:pt x="2083" y="2133"/>
                  </a:lnTo>
                  <a:lnTo>
                    <a:pt x="2136" y="2080"/>
                  </a:lnTo>
                  <a:lnTo>
                    <a:pt x="2184" y="2023"/>
                  </a:lnTo>
                  <a:lnTo>
                    <a:pt x="2229" y="1963"/>
                  </a:lnTo>
                  <a:lnTo>
                    <a:pt x="2270" y="1900"/>
                  </a:lnTo>
                  <a:lnTo>
                    <a:pt x="2305" y="1834"/>
                  </a:lnTo>
                  <a:lnTo>
                    <a:pt x="2336" y="1765"/>
                  </a:lnTo>
                  <a:lnTo>
                    <a:pt x="2362" y="1693"/>
                  </a:lnTo>
                  <a:lnTo>
                    <a:pt x="2382" y="1619"/>
                  </a:lnTo>
                  <a:lnTo>
                    <a:pt x="2397" y="1542"/>
                  </a:lnTo>
                  <a:lnTo>
                    <a:pt x="2406" y="1464"/>
                  </a:lnTo>
                  <a:lnTo>
                    <a:pt x="2409" y="1384"/>
                  </a:lnTo>
                  <a:lnTo>
                    <a:pt x="2406" y="1304"/>
                  </a:lnTo>
                  <a:lnTo>
                    <a:pt x="2397" y="1226"/>
                  </a:lnTo>
                  <a:lnTo>
                    <a:pt x="2382" y="1150"/>
                  </a:lnTo>
                  <a:lnTo>
                    <a:pt x="2362" y="1076"/>
                  </a:lnTo>
                  <a:lnTo>
                    <a:pt x="2336" y="1004"/>
                  </a:lnTo>
                  <a:lnTo>
                    <a:pt x="2305" y="935"/>
                  </a:lnTo>
                  <a:lnTo>
                    <a:pt x="2270" y="869"/>
                  </a:lnTo>
                  <a:lnTo>
                    <a:pt x="2229" y="806"/>
                  </a:lnTo>
                  <a:lnTo>
                    <a:pt x="2184" y="744"/>
                  </a:lnTo>
                  <a:lnTo>
                    <a:pt x="2136" y="688"/>
                  </a:lnTo>
                  <a:lnTo>
                    <a:pt x="2083" y="635"/>
                  </a:lnTo>
                  <a:lnTo>
                    <a:pt x="2026" y="586"/>
                  </a:lnTo>
                  <a:lnTo>
                    <a:pt x="1966" y="541"/>
                  </a:lnTo>
                  <a:lnTo>
                    <a:pt x="1903" y="501"/>
                  </a:lnTo>
                  <a:lnTo>
                    <a:pt x="1837" y="465"/>
                  </a:lnTo>
                  <a:lnTo>
                    <a:pt x="1767" y="435"/>
                  </a:lnTo>
                  <a:lnTo>
                    <a:pt x="1696" y="409"/>
                  </a:lnTo>
                  <a:lnTo>
                    <a:pt x="1622" y="388"/>
                  </a:lnTo>
                  <a:lnTo>
                    <a:pt x="1546" y="374"/>
                  </a:lnTo>
                  <a:lnTo>
                    <a:pt x="1468" y="365"/>
                  </a:lnTo>
                  <a:lnTo>
                    <a:pt x="1387" y="361"/>
                  </a:lnTo>
                  <a:lnTo>
                    <a:pt x="1309" y="364"/>
                  </a:lnTo>
                  <a:lnTo>
                    <a:pt x="1232" y="373"/>
                  </a:lnTo>
                  <a:lnTo>
                    <a:pt x="1158" y="388"/>
                  </a:lnTo>
                  <a:lnTo>
                    <a:pt x="1085" y="407"/>
                  </a:lnTo>
                  <a:lnTo>
                    <a:pt x="1015" y="432"/>
                  </a:lnTo>
                  <a:lnTo>
                    <a:pt x="947" y="462"/>
                  </a:lnTo>
                  <a:lnTo>
                    <a:pt x="881" y="496"/>
                  </a:lnTo>
                  <a:lnTo>
                    <a:pt x="819" y="535"/>
                  </a:lnTo>
                  <a:lnTo>
                    <a:pt x="760" y="579"/>
                  </a:lnTo>
                  <a:lnTo>
                    <a:pt x="704" y="626"/>
                  </a:lnTo>
                  <a:lnTo>
                    <a:pt x="403" y="409"/>
                  </a:lnTo>
                  <a:lnTo>
                    <a:pt x="463" y="352"/>
                  </a:lnTo>
                  <a:lnTo>
                    <a:pt x="525" y="300"/>
                  </a:lnTo>
                  <a:lnTo>
                    <a:pt x="591" y="250"/>
                  </a:lnTo>
                  <a:lnTo>
                    <a:pt x="660" y="205"/>
                  </a:lnTo>
                  <a:lnTo>
                    <a:pt x="731" y="164"/>
                  </a:lnTo>
                  <a:lnTo>
                    <a:pt x="806" y="127"/>
                  </a:lnTo>
                  <a:lnTo>
                    <a:pt x="882" y="94"/>
                  </a:lnTo>
                  <a:lnTo>
                    <a:pt x="961" y="66"/>
                  </a:lnTo>
                  <a:lnTo>
                    <a:pt x="1042" y="43"/>
                  </a:lnTo>
                  <a:lnTo>
                    <a:pt x="1125" y="25"/>
                  </a:lnTo>
                  <a:lnTo>
                    <a:pt x="1209" y="11"/>
                  </a:lnTo>
                  <a:lnTo>
                    <a:pt x="1295" y="3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24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  <p:sp>
          <p:nvSpPr>
            <p:cNvPr id="19494" name="Freeform 371"/>
            <p:cNvSpPr/>
            <p:nvPr>
              <p:custDataLst>
                <p:tags r:id="rId40"/>
              </p:custDataLst>
            </p:nvPr>
          </p:nvSpPr>
          <p:spPr bwMode="auto">
            <a:xfrm>
              <a:off x="6319838" y="3971926"/>
              <a:ext cx="1325562" cy="1327150"/>
            </a:xfrm>
            <a:custGeom>
              <a:gdLst>
                <a:gd name="T0" fmla="*/ 908 w 1671"/>
                <a:gd name="T1" fmla="*/ 3 h 1672"/>
                <a:gd name="T2" fmla="*/ 1046 w 1671"/>
                <a:gd name="T3" fmla="*/ 27 h 1672"/>
                <a:gd name="T4" fmla="*/ 1176 w 1671"/>
                <a:gd name="T5" fmla="*/ 72 h 1672"/>
                <a:gd name="T6" fmla="*/ 1295 w 1671"/>
                <a:gd name="T7" fmla="*/ 138 h 1672"/>
                <a:gd name="T8" fmla="*/ 1401 w 1671"/>
                <a:gd name="T9" fmla="*/ 221 h 1672"/>
                <a:gd name="T10" fmla="*/ 1493 w 1671"/>
                <a:gd name="T11" fmla="*/ 321 h 1672"/>
                <a:gd name="T12" fmla="*/ 1568 w 1671"/>
                <a:gd name="T13" fmla="*/ 434 h 1672"/>
                <a:gd name="T14" fmla="*/ 1623 w 1671"/>
                <a:gd name="T15" fmla="*/ 559 h 1672"/>
                <a:gd name="T16" fmla="*/ 1658 w 1671"/>
                <a:gd name="T17" fmla="*/ 694 h 1672"/>
                <a:gd name="T18" fmla="*/ 1671 w 1671"/>
                <a:gd name="T19" fmla="*/ 836 h 1672"/>
                <a:gd name="T20" fmla="*/ 1658 w 1671"/>
                <a:gd name="T21" fmla="*/ 978 h 1672"/>
                <a:gd name="T22" fmla="*/ 1623 w 1671"/>
                <a:gd name="T23" fmla="*/ 1113 h 1672"/>
                <a:gd name="T24" fmla="*/ 1568 w 1671"/>
                <a:gd name="T25" fmla="*/ 1238 h 1672"/>
                <a:gd name="T26" fmla="*/ 1493 w 1671"/>
                <a:gd name="T27" fmla="*/ 1351 h 1672"/>
                <a:gd name="T28" fmla="*/ 1401 w 1671"/>
                <a:gd name="T29" fmla="*/ 1450 h 1672"/>
                <a:gd name="T30" fmla="*/ 1295 w 1671"/>
                <a:gd name="T31" fmla="*/ 1534 h 1672"/>
                <a:gd name="T32" fmla="*/ 1176 w 1671"/>
                <a:gd name="T33" fmla="*/ 1599 h 1672"/>
                <a:gd name="T34" fmla="*/ 1046 w 1671"/>
                <a:gd name="T35" fmla="*/ 1645 h 1672"/>
                <a:gd name="T36" fmla="*/ 908 w 1671"/>
                <a:gd name="T37" fmla="*/ 1669 h 1672"/>
                <a:gd name="T38" fmla="*/ 763 w 1671"/>
                <a:gd name="T39" fmla="*/ 1669 h 1672"/>
                <a:gd name="T40" fmla="*/ 624 w 1671"/>
                <a:gd name="T41" fmla="*/ 1645 h 1672"/>
                <a:gd name="T42" fmla="*/ 494 w 1671"/>
                <a:gd name="T43" fmla="*/ 1599 h 1672"/>
                <a:gd name="T44" fmla="*/ 375 w 1671"/>
                <a:gd name="T45" fmla="*/ 1534 h 1672"/>
                <a:gd name="T46" fmla="*/ 269 w 1671"/>
                <a:gd name="T47" fmla="*/ 1450 h 1672"/>
                <a:gd name="T48" fmla="*/ 177 w 1671"/>
                <a:gd name="T49" fmla="*/ 1351 h 1672"/>
                <a:gd name="T50" fmla="*/ 103 w 1671"/>
                <a:gd name="T51" fmla="*/ 1238 h 1672"/>
                <a:gd name="T52" fmla="*/ 47 w 1671"/>
                <a:gd name="T53" fmla="*/ 1113 h 1672"/>
                <a:gd name="T54" fmla="*/ 12 w 1671"/>
                <a:gd name="T55" fmla="*/ 978 h 1672"/>
                <a:gd name="T56" fmla="*/ 0 w 1671"/>
                <a:gd name="T57" fmla="*/ 836 h 1672"/>
                <a:gd name="T58" fmla="*/ 11 w 1671"/>
                <a:gd name="T59" fmla="*/ 697 h 1672"/>
                <a:gd name="T60" fmla="*/ 45 w 1671"/>
                <a:gd name="T61" fmla="*/ 566 h 1672"/>
                <a:gd name="T62" fmla="*/ 98 w 1671"/>
                <a:gd name="T63" fmla="*/ 444 h 1672"/>
                <a:gd name="T64" fmla="*/ 170 w 1671"/>
                <a:gd name="T65" fmla="*/ 333 h 1672"/>
                <a:gd name="T66" fmla="*/ 670 w 1671"/>
                <a:gd name="T67" fmla="*/ 979 h 1672"/>
                <a:gd name="T68" fmla="*/ 716 w 1671"/>
                <a:gd name="T69" fmla="*/ 1023 h 1672"/>
                <a:gd name="T70" fmla="*/ 775 w 1671"/>
                <a:gd name="T71" fmla="*/ 1053 h 1672"/>
                <a:gd name="T72" fmla="*/ 841 w 1671"/>
                <a:gd name="T73" fmla="*/ 1063 h 1672"/>
                <a:gd name="T74" fmla="*/ 911 w 1671"/>
                <a:gd name="T75" fmla="*/ 1052 h 1672"/>
                <a:gd name="T76" fmla="*/ 971 w 1671"/>
                <a:gd name="T77" fmla="*/ 1021 h 1672"/>
                <a:gd name="T78" fmla="*/ 1019 w 1671"/>
                <a:gd name="T79" fmla="*/ 974 h 1672"/>
                <a:gd name="T80" fmla="*/ 1050 w 1671"/>
                <a:gd name="T81" fmla="*/ 914 h 1672"/>
                <a:gd name="T82" fmla="*/ 1061 w 1671"/>
                <a:gd name="T83" fmla="*/ 845 h 1672"/>
                <a:gd name="T84" fmla="*/ 1051 w 1671"/>
                <a:gd name="T85" fmla="*/ 780 h 1672"/>
                <a:gd name="T86" fmla="*/ 1023 w 1671"/>
                <a:gd name="T87" fmla="*/ 723 h 1672"/>
                <a:gd name="T88" fmla="*/ 980 w 1671"/>
                <a:gd name="T89" fmla="*/ 677 h 1672"/>
                <a:gd name="T90" fmla="*/ 955 w 1671"/>
                <a:gd name="T91" fmla="*/ 658 h 1672"/>
                <a:gd name="T92" fmla="*/ 356 w 1671"/>
                <a:gd name="T93" fmla="*/ 152 h 1672"/>
                <a:gd name="T94" fmla="*/ 463 w 1671"/>
                <a:gd name="T95" fmla="*/ 88 h 1672"/>
                <a:gd name="T96" fmla="*/ 579 w 1671"/>
                <a:gd name="T97" fmla="*/ 40 h 1672"/>
                <a:gd name="T98" fmla="*/ 704 w 1671"/>
                <a:gd name="T99" fmla="*/ 10 h 1672"/>
                <a:gd name="T100" fmla="*/ 835 w 1671"/>
                <a:gd name="T101" fmla="*/ 0 h 16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0" h="1672">
                  <a:moveTo>
                    <a:pt x="835" y="0"/>
                  </a:moveTo>
                  <a:lnTo>
                    <a:pt x="908" y="3"/>
                  </a:lnTo>
                  <a:lnTo>
                    <a:pt x="978" y="12"/>
                  </a:lnTo>
                  <a:lnTo>
                    <a:pt x="1046" y="27"/>
                  </a:lnTo>
                  <a:lnTo>
                    <a:pt x="1112" y="47"/>
                  </a:lnTo>
                  <a:lnTo>
                    <a:pt x="1176" y="72"/>
                  </a:lnTo>
                  <a:lnTo>
                    <a:pt x="1237" y="103"/>
                  </a:lnTo>
                  <a:lnTo>
                    <a:pt x="1295" y="138"/>
                  </a:lnTo>
                  <a:lnTo>
                    <a:pt x="1350" y="177"/>
                  </a:lnTo>
                  <a:lnTo>
                    <a:pt x="1401" y="221"/>
                  </a:lnTo>
                  <a:lnTo>
                    <a:pt x="1449" y="270"/>
                  </a:lnTo>
                  <a:lnTo>
                    <a:pt x="1493" y="321"/>
                  </a:lnTo>
                  <a:lnTo>
                    <a:pt x="1533" y="376"/>
                  </a:lnTo>
                  <a:lnTo>
                    <a:pt x="1568" y="434"/>
                  </a:lnTo>
                  <a:lnTo>
                    <a:pt x="1598" y="495"/>
                  </a:lnTo>
                  <a:lnTo>
                    <a:pt x="1623" y="559"/>
                  </a:lnTo>
                  <a:lnTo>
                    <a:pt x="1644" y="625"/>
                  </a:lnTo>
                  <a:lnTo>
                    <a:pt x="1658" y="694"/>
                  </a:lnTo>
                  <a:lnTo>
                    <a:pt x="1667" y="764"/>
                  </a:lnTo>
                  <a:lnTo>
                    <a:pt x="1671" y="836"/>
                  </a:lnTo>
                  <a:lnTo>
                    <a:pt x="1667" y="908"/>
                  </a:lnTo>
                  <a:lnTo>
                    <a:pt x="1658" y="978"/>
                  </a:lnTo>
                  <a:lnTo>
                    <a:pt x="1644" y="1046"/>
                  </a:lnTo>
                  <a:lnTo>
                    <a:pt x="1623" y="1113"/>
                  </a:lnTo>
                  <a:lnTo>
                    <a:pt x="1598" y="1177"/>
                  </a:lnTo>
                  <a:lnTo>
                    <a:pt x="1568" y="1238"/>
                  </a:lnTo>
                  <a:lnTo>
                    <a:pt x="1533" y="1296"/>
                  </a:lnTo>
                  <a:lnTo>
                    <a:pt x="1493" y="1351"/>
                  </a:lnTo>
                  <a:lnTo>
                    <a:pt x="1449" y="1403"/>
                  </a:lnTo>
                  <a:lnTo>
                    <a:pt x="1401" y="1450"/>
                  </a:lnTo>
                  <a:lnTo>
                    <a:pt x="1350" y="1494"/>
                  </a:lnTo>
                  <a:lnTo>
                    <a:pt x="1295" y="1534"/>
                  </a:lnTo>
                  <a:lnTo>
                    <a:pt x="1237" y="1569"/>
                  </a:lnTo>
                  <a:lnTo>
                    <a:pt x="1176" y="1599"/>
                  </a:lnTo>
                  <a:lnTo>
                    <a:pt x="1112" y="1625"/>
                  </a:lnTo>
                  <a:lnTo>
                    <a:pt x="1046" y="1645"/>
                  </a:lnTo>
                  <a:lnTo>
                    <a:pt x="978" y="1660"/>
                  </a:lnTo>
                  <a:lnTo>
                    <a:pt x="908" y="1669"/>
                  </a:lnTo>
                  <a:lnTo>
                    <a:pt x="835" y="1672"/>
                  </a:lnTo>
                  <a:lnTo>
                    <a:pt x="763" y="1669"/>
                  </a:lnTo>
                  <a:lnTo>
                    <a:pt x="692" y="1660"/>
                  </a:lnTo>
                  <a:lnTo>
                    <a:pt x="624" y="1645"/>
                  </a:lnTo>
                  <a:lnTo>
                    <a:pt x="558" y="1625"/>
                  </a:lnTo>
                  <a:lnTo>
                    <a:pt x="494" y="1599"/>
                  </a:lnTo>
                  <a:lnTo>
                    <a:pt x="433" y="1569"/>
                  </a:lnTo>
                  <a:lnTo>
                    <a:pt x="375" y="1534"/>
                  </a:lnTo>
                  <a:lnTo>
                    <a:pt x="320" y="1494"/>
                  </a:lnTo>
                  <a:lnTo>
                    <a:pt x="269" y="1450"/>
                  </a:lnTo>
                  <a:lnTo>
                    <a:pt x="221" y="1403"/>
                  </a:lnTo>
                  <a:lnTo>
                    <a:pt x="177" y="1351"/>
                  </a:lnTo>
                  <a:lnTo>
                    <a:pt x="138" y="1296"/>
                  </a:lnTo>
                  <a:lnTo>
                    <a:pt x="103" y="1238"/>
                  </a:lnTo>
                  <a:lnTo>
                    <a:pt x="72" y="1177"/>
                  </a:lnTo>
                  <a:lnTo>
                    <a:pt x="47" y="1113"/>
                  </a:lnTo>
                  <a:lnTo>
                    <a:pt x="26" y="1046"/>
                  </a:lnTo>
                  <a:lnTo>
                    <a:pt x="12" y="978"/>
                  </a:lnTo>
                  <a:lnTo>
                    <a:pt x="3" y="908"/>
                  </a:lnTo>
                  <a:lnTo>
                    <a:pt x="0" y="836"/>
                  </a:lnTo>
                  <a:lnTo>
                    <a:pt x="3" y="766"/>
                  </a:lnTo>
                  <a:lnTo>
                    <a:pt x="11" y="697"/>
                  </a:lnTo>
                  <a:lnTo>
                    <a:pt x="25" y="631"/>
                  </a:lnTo>
                  <a:lnTo>
                    <a:pt x="45" y="566"/>
                  </a:lnTo>
                  <a:lnTo>
                    <a:pt x="69" y="504"/>
                  </a:lnTo>
                  <a:lnTo>
                    <a:pt x="98" y="444"/>
                  </a:lnTo>
                  <a:lnTo>
                    <a:pt x="132" y="387"/>
                  </a:lnTo>
                  <a:lnTo>
                    <a:pt x="170" y="333"/>
                  </a:lnTo>
                  <a:lnTo>
                    <a:pt x="669" y="979"/>
                  </a:lnTo>
                  <a:lnTo>
                    <a:pt x="670" y="979"/>
                  </a:lnTo>
                  <a:lnTo>
                    <a:pt x="691" y="1003"/>
                  </a:lnTo>
                  <a:lnTo>
                    <a:pt x="716" y="1023"/>
                  </a:lnTo>
                  <a:lnTo>
                    <a:pt x="744" y="1040"/>
                  </a:lnTo>
                  <a:lnTo>
                    <a:pt x="775" y="1053"/>
                  </a:lnTo>
                  <a:lnTo>
                    <a:pt x="807" y="1061"/>
                  </a:lnTo>
                  <a:lnTo>
                    <a:pt x="841" y="1063"/>
                  </a:lnTo>
                  <a:lnTo>
                    <a:pt x="878" y="1060"/>
                  </a:lnTo>
                  <a:lnTo>
                    <a:pt x="911" y="1052"/>
                  </a:lnTo>
                  <a:lnTo>
                    <a:pt x="943" y="1039"/>
                  </a:lnTo>
                  <a:lnTo>
                    <a:pt x="971" y="1021"/>
                  </a:lnTo>
                  <a:lnTo>
                    <a:pt x="997" y="999"/>
                  </a:lnTo>
                  <a:lnTo>
                    <a:pt x="1019" y="974"/>
                  </a:lnTo>
                  <a:lnTo>
                    <a:pt x="1036" y="945"/>
                  </a:lnTo>
                  <a:lnTo>
                    <a:pt x="1050" y="914"/>
                  </a:lnTo>
                  <a:lnTo>
                    <a:pt x="1058" y="880"/>
                  </a:lnTo>
                  <a:lnTo>
                    <a:pt x="1061" y="845"/>
                  </a:lnTo>
                  <a:lnTo>
                    <a:pt x="1058" y="812"/>
                  </a:lnTo>
                  <a:lnTo>
                    <a:pt x="1051" y="780"/>
                  </a:lnTo>
                  <a:lnTo>
                    <a:pt x="1039" y="750"/>
                  </a:lnTo>
                  <a:lnTo>
                    <a:pt x="1023" y="723"/>
                  </a:lnTo>
                  <a:lnTo>
                    <a:pt x="1003" y="698"/>
                  </a:lnTo>
                  <a:lnTo>
                    <a:pt x="980" y="677"/>
                  </a:lnTo>
                  <a:lnTo>
                    <a:pt x="954" y="659"/>
                  </a:lnTo>
                  <a:lnTo>
                    <a:pt x="955" y="658"/>
                  </a:lnTo>
                  <a:lnTo>
                    <a:pt x="306" y="189"/>
                  </a:lnTo>
                  <a:lnTo>
                    <a:pt x="356" y="152"/>
                  </a:lnTo>
                  <a:lnTo>
                    <a:pt x="408" y="118"/>
                  </a:lnTo>
                  <a:lnTo>
                    <a:pt x="463" y="88"/>
                  </a:lnTo>
                  <a:lnTo>
                    <a:pt x="520" y="62"/>
                  </a:lnTo>
                  <a:lnTo>
                    <a:pt x="579" y="40"/>
                  </a:lnTo>
                  <a:lnTo>
                    <a:pt x="640" y="23"/>
                  </a:lnTo>
                  <a:lnTo>
                    <a:pt x="704" y="10"/>
                  </a:lnTo>
                  <a:lnTo>
                    <a:pt x="768" y="2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2400" b="0" i="0" u="none" strike="noStrike" kern="1200" cap="none" spc="0" normalizeH="0" baseline="0" noProof="0">
                <a:solidFill>
                  <a:schemeClr val="bg1"/>
                </a:solidFill>
                <a:uLnTx/>
                <a:uFillTx/>
                <a:latin typeface="思源黑体 CN Regular" pitchFamily="34" charset="-122"/>
                <a:ea typeface="思源黑体 CN Regular" pitchFamily="34" charset="-122"/>
                <a:sym typeface="字魂160号-檀宋" pitchFamily="2" charset="-122"/>
              </a:endParaRPr>
            </a:p>
          </p:txBody>
        </p:sp>
      </p:grpSp>
      <p:grpSp>
        <p:nvGrpSpPr>
          <p:cNvPr id="19495" name="Group 44"/>
          <p:cNvGrpSpPr/>
          <p:nvPr>
            <p:custDataLst>
              <p:tags r:id="rId41"/>
            </p:custDataLst>
          </p:nvPr>
        </p:nvGrpSpPr>
        <p:grpSpPr>
          <a:xfrm>
            <a:off x="8994775" y="3314700"/>
            <a:ext cx="2220913" cy="685800"/>
            <a:chOff x="9395095" y="2896278"/>
            <a:chExt cx="2220872" cy="685652"/>
          </a:xfrm>
        </p:grpSpPr>
        <p:sp>
          <p:nvSpPr>
            <p:cNvPr id="19496" name="TextBox 38"/>
            <p:cNvSpPr/>
            <p:nvPr>
              <p:custDataLst>
                <p:tags r:id="rId42"/>
              </p:custDataLst>
            </p:nvPr>
          </p:nvSpPr>
          <p:spPr>
            <a:xfrm>
              <a:off x="9395095" y="3298134"/>
              <a:ext cx="2220872" cy="2837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思源黑体 CN Regular" pitchFamily="34" charset="-122"/>
                  <a:ea typeface="思源黑体 CN Regular" pitchFamily="34" charset="-122"/>
                  <a:sym typeface="字魂160号-檀宋" pitchFamily="2" charset="-122"/>
                </a:rPr>
                <a:t>您的内容打在这里，或</a:t>
              </a:r>
              <a:endParaRPr lang="en-US" altLang="zh-CN" sz="1600">
                <a:solidFill>
                  <a:schemeClr val="bg1"/>
                </a:solidFill>
                <a:latin typeface="思源黑体 CN Regular" pitchFamily="34" charset="-122"/>
                <a:ea typeface="Open Sans" pitchFamily="34" charset="0"/>
                <a:sym typeface="字魂160号-檀宋" pitchFamily="2" charset="-122"/>
              </a:endParaRPr>
            </a:p>
          </p:txBody>
        </p:sp>
        <p:sp>
          <p:nvSpPr>
            <p:cNvPr id="19497" name="TextBox 39"/>
            <p:cNvSpPr/>
            <p:nvPr>
              <p:custDataLst>
                <p:tags r:id="rId43"/>
              </p:custDataLst>
            </p:nvPr>
          </p:nvSpPr>
          <p:spPr>
            <a:xfrm>
              <a:off x="9397690" y="2896278"/>
              <a:ext cx="1852408" cy="3077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r>
                <a:rPr lang="zh-CN" altLang="en-US" sz="2000" b="1">
                  <a:solidFill>
                    <a:schemeClr val="bg1"/>
                  </a:solidFill>
                  <a:latin typeface="思源黑体 CN Regular" pitchFamily="34" charset="-122"/>
                  <a:ea typeface="Open Sans Semibold" pitchFamily="34" charset="0"/>
                  <a:sym typeface="字魂160号-檀宋" pitchFamily="2" charset="-122"/>
                </a:rPr>
                <a:t>点击编辑标题</a:t>
              </a:r>
              <a:endParaRPr lang="en-US" altLang="en-US" sz="2000" b="1">
                <a:solidFill>
                  <a:schemeClr val="bg1"/>
                </a:solidFill>
                <a:latin typeface="思源黑体 CN Regular" pitchFamily="34" charset="-122"/>
                <a:ea typeface="Open Sans Semibold" pitchFamily="34" charset="0"/>
                <a:sym typeface="字魂160号-檀宋" pitchFamily="2" charset="-122"/>
              </a:endParaRPr>
            </a:p>
          </p:txBody>
        </p:sp>
      </p:grpSp>
      <p:pic>
        <p:nvPicPr>
          <p:cNvPr id="19498" name="图片 2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555625" y="1757363"/>
            <a:ext cx="4295775" cy="429577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20482" name="Straight Connector 1"/>
          <p:cNvCxnSpPr/>
          <p:nvPr>
            <p:custDataLst>
              <p:tags r:id="rId3"/>
            </p:custDataLst>
          </p:nvPr>
        </p:nvCxnSpPr>
        <p:spPr>
          <a:xfrm flipH="1">
            <a:off x="0" y="3729038"/>
            <a:ext cx="12192000" cy="0"/>
          </a:xfrm>
          <a:prstGeom prst="line">
            <a:avLst/>
          </a:prstGeom>
          <a:noFill/>
          <a:ln w="28575" cap="flat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483" name="Oval 2"/>
          <p:cNvSpPr/>
          <p:nvPr>
            <p:custDataLst>
              <p:tags r:id="rId4"/>
            </p:custDataLst>
          </p:nvPr>
        </p:nvSpPr>
        <p:spPr>
          <a:xfrm>
            <a:off x="4572000" y="3627121"/>
            <a:ext cx="203200" cy="203200"/>
          </a:xfrm>
          <a:prstGeom prst="ellipse">
            <a:avLst/>
          </a:prstGeom>
          <a:solidFill>
            <a:srgbClr val="F68A9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0484" name="Oval 3"/>
          <p:cNvSpPr/>
          <p:nvPr>
            <p:custDataLst>
              <p:tags r:id="rId5"/>
            </p:custDataLst>
          </p:nvPr>
        </p:nvSpPr>
        <p:spPr>
          <a:xfrm>
            <a:off x="7518400" y="3627121"/>
            <a:ext cx="203200" cy="203200"/>
          </a:xfrm>
          <a:prstGeom prst="ellipse">
            <a:avLst/>
          </a:prstGeom>
          <a:solidFill>
            <a:srgbClr val="F68A9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0485" name="Oval 4"/>
          <p:cNvSpPr/>
          <p:nvPr>
            <p:custDataLst>
              <p:tags r:id="rId6"/>
            </p:custDataLst>
          </p:nvPr>
        </p:nvSpPr>
        <p:spPr>
          <a:xfrm>
            <a:off x="10566400" y="3627121"/>
            <a:ext cx="203200" cy="203200"/>
          </a:xfrm>
          <a:prstGeom prst="ellipse">
            <a:avLst/>
          </a:prstGeom>
          <a:solidFill>
            <a:srgbClr val="F68A9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0486" name="Oval 5"/>
          <p:cNvSpPr/>
          <p:nvPr>
            <p:custDataLst>
              <p:tags r:id="rId7"/>
            </p:custDataLst>
          </p:nvPr>
        </p:nvSpPr>
        <p:spPr>
          <a:xfrm>
            <a:off x="4120739" y="2114996"/>
            <a:ext cx="1207325" cy="1207325"/>
          </a:xfrm>
          <a:prstGeom prst="ellipse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57150" cap="rnd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0487" name="Oval 9"/>
          <p:cNvSpPr/>
          <p:nvPr>
            <p:custDataLst>
              <p:tags r:id="rId8"/>
            </p:custDataLst>
          </p:nvPr>
        </p:nvSpPr>
        <p:spPr>
          <a:xfrm>
            <a:off x="7022276" y="4248596"/>
            <a:ext cx="1207325" cy="1207325"/>
          </a:xfrm>
          <a:prstGeom prst="ellipse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57150" cap="rnd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0488" name="Oval 13"/>
          <p:cNvSpPr/>
          <p:nvPr>
            <p:custDataLst>
              <p:tags r:id="rId9"/>
            </p:custDataLst>
          </p:nvPr>
        </p:nvSpPr>
        <p:spPr>
          <a:xfrm>
            <a:off x="10070276" y="2103121"/>
            <a:ext cx="1207325" cy="1207325"/>
          </a:xfrm>
          <a:prstGeom prst="ellipse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57150" cap="rnd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0489" name="TextBox 21"/>
          <p:cNvSpPr txBox="1"/>
          <p:nvPr>
            <p:custDataLst>
              <p:tags r:id="rId10"/>
            </p:custDataLst>
          </p:nvPr>
        </p:nvSpPr>
        <p:spPr>
          <a:xfrm>
            <a:off x="1955963" y="1913186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0490" name="TextBox 21"/>
          <p:cNvSpPr txBox="1"/>
          <p:nvPr>
            <p:custDataLst>
              <p:tags r:id="rId11"/>
            </p:custDataLst>
          </p:nvPr>
        </p:nvSpPr>
        <p:spPr>
          <a:xfrm>
            <a:off x="320041" y="2374851"/>
            <a:ext cx="3596640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0491" name="TextBox 21"/>
          <p:cNvSpPr txBox="1"/>
          <p:nvPr>
            <p:custDataLst>
              <p:tags r:id="rId12"/>
            </p:custDataLst>
          </p:nvPr>
        </p:nvSpPr>
        <p:spPr>
          <a:xfrm>
            <a:off x="7869083" y="1913186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0492" name="TextBox 21"/>
          <p:cNvSpPr txBox="1"/>
          <p:nvPr>
            <p:custDataLst>
              <p:tags r:id="rId13"/>
            </p:custDataLst>
          </p:nvPr>
        </p:nvSpPr>
        <p:spPr>
          <a:xfrm>
            <a:off x="6233161" y="2374851"/>
            <a:ext cx="3596640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0493" name="TextBox 21"/>
          <p:cNvSpPr txBox="1"/>
          <p:nvPr>
            <p:custDataLst>
              <p:tags r:id="rId14"/>
            </p:custDataLst>
          </p:nvPr>
        </p:nvSpPr>
        <p:spPr>
          <a:xfrm>
            <a:off x="4775200" y="4381260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0494" name="TextBox 21"/>
          <p:cNvSpPr txBox="1"/>
          <p:nvPr>
            <p:custDataLst>
              <p:tags r:id="rId15"/>
            </p:custDataLst>
          </p:nvPr>
        </p:nvSpPr>
        <p:spPr>
          <a:xfrm>
            <a:off x="3139278" y="4842925"/>
            <a:ext cx="3596640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0495" name="Freeform 5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10414491" y="2446477"/>
            <a:ext cx="518895" cy="520613"/>
          </a:xfrm>
          <a:custGeom>
            <a:gdLst>
              <a:gd name="T0" fmla="*/ 68 w 128"/>
              <a:gd name="T1" fmla="*/ 0 h 128"/>
              <a:gd name="T2" fmla="*/ 68 w 128"/>
              <a:gd name="T3" fmla="*/ 60 h 128"/>
              <a:gd name="T4" fmla="*/ 128 w 128"/>
              <a:gd name="T5" fmla="*/ 60 h 128"/>
              <a:gd name="T6" fmla="*/ 68 w 128"/>
              <a:gd name="T7" fmla="*/ 0 h 128"/>
              <a:gd name="T8" fmla="*/ 76 w 128"/>
              <a:gd name="T9" fmla="*/ 9 h 128"/>
              <a:gd name="T10" fmla="*/ 119 w 128"/>
              <a:gd name="T11" fmla="*/ 52 h 128"/>
              <a:gd name="T12" fmla="*/ 76 w 128"/>
              <a:gd name="T13" fmla="*/ 52 h 128"/>
              <a:gd name="T14" fmla="*/ 76 w 128"/>
              <a:gd name="T15" fmla="*/ 9 h 128"/>
              <a:gd name="T16" fmla="*/ 60 w 128"/>
              <a:gd name="T17" fmla="*/ 8 h 128"/>
              <a:gd name="T18" fmla="*/ 0 w 128"/>
              <a:gd name="T19" fmla="*/ 68 h 128"/>
              <a:gd name="T20" fmla="*/ 60 w 128"/>
              <a:gd name="T21" fmla="*/ 128 h 128"/>
              <a:gd name="T22" fmla="*/ 120 w 128"/>
              <a:gd name="T23" fmla="*/ 68 h 128"/>
              <a:gd name="T24" fmla="*/ 60 w 128"/>
              <a:gd name="T25" fmla="*/ 68 h 128"/>
              <a:gd name="T26" fmla="*/ 60 w 128"/>
              <a:gd name="T27" fmla="*/ 8 h 128"/>
              <a:gd name="T28" fmla="*/ 111 w 128"/>
              <a:gd name="T29" fmla="*/ 76 h 128"/>
              <a:gd name="T30" fmla="*/ 60 w 128"/>
              <a:gd name="T31" fmla="*/ 120 h 128"/>
              <a:gd name="T32" fmla="*/ 8 w 128"/>
              <a:gd name="T33" fmla="*/ 68 h 128"/>
              <a:gd name="T34" fmla="*/ 52 w 128"/>
              <a:gd name="T35" fmla="*/ 17 h 128"/>
              <a:gd name="T36" fmla="*/ 52 w 128"/>
              <a:gd name="T37" fmla="*/ 76 h 128"/>
              <a:gd name="T38" fmla="*/ 111 w 128"/>
              <a:gd name="T39" fmla="*/ 76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8" y="0"/>
                </a:moveTo>
                <a:cubicBezTo>
                  <a:pt x="68" y="30"/>
                  <a:pt x="68" y="60"/>
                  <a:pt x="68" y="60"/>
                </a:cubicBezTo>
                <a:cubicBezTo>
                  <a:pt x="68" y="60"/>
                  <a:pt x="82" y="60"/>
                  <a:pt x="128" y="60"/>
                </a:cubicBezTo>
                <a:cubicBezTo>
                  <a:pt x="128" y="27"/>
                  <a:pt x="101" y="0"/>
                  <a:pt x="68" y="0"/>
                </a:cubicBezTo>
                <a:close/>
                <a:moveTo>
                  <a:pt x="76" y="9"/>
                </a:moveTo>
                <a:cubicBezTo>
                  <a:pt x="98" y="12"/>
                  <a:pt x="116" y="30"/>
                  <a:pt x="119" y="52"/>
                </a:cubicBezTo>
                <a:cubicBezTo>
                  <a:pt x="102" y="52"/>
                  <a:pt x="76" y="52"/>
                  <a:pt x="76" y="52"/>
                </a:cubicBezTo>
                <a:cubicBezTo>
                  <a:pt x="76" y="52"/>
                  <a:pt x="76" y="29"/>
                  <a:pt x="76" y="9"/>
                </a:cubicBezTo>
                <a:close/>
                <a:moveTo>
                  <a:pt x="60" y="8"/>
                </a:moveTo>
                <a:cubicBezTo>
                  <a:pt x="27" y="8"/>
                  <a:pt x="0" y="35"/>
                  <a:pt x="0" y="68"/>
                </a:cubicBezTo>
                <a:cubicBezTo>
                  <a:pt x="0" y="101"/>
                  <a:pt x="27" y="128"/>
                  <a:pt x="60" y="128"/>
                </a:cubicBezTo>
                <a:cubicBezTo>
                  <a:pt x="93" y="128"/>
                  <a:pt x="120" y="101"/>
                  <a:pt x="120" y="68"/>
                </a:cubicBezTo>
                <a:cubicBezTo>
                  <a:pt x="104" y="68"/>
                  <a:pt x="60" y="68"/>
                  <a:pt x="60" y="68"/>
                </a:cubicBezTo>
                <a:cubicBezTo>
                  <a:pt x="60" y="68"/>
                  <a:pt x="60" y="24"/>
                  <a:pt x="60" y="8"/>
                </a:cubicBezTo>
                <a:close/>
                <a:moveTo>
                  <a:pt x="111" y="76"/>
                </a:moveTo>
                <a:cubicBezTo>
                  <a:pt x="108" y="101"/>
                  <a:pt x="86" y="120"/>
                  <a:pt x="60" y="120"/>
                </a:cubicBezTo>
                <a:cubicBezTo>
                  <a:pt x="31" y="120"/>
                  <a:pt x="8" y="97"/>
                  <a:pt x="8" y="68"/>
                </a:cubicBezTo>
                <a:cubicBezTo>
                  <a:pt x="8" y="42"/>
                  <a:pt x="27" y="21"/>
                  <a:pt x="52" y="17"/>
                </a:cubicBezTo>
                <a:cubicBezTo>
                  <a:pt x="52" y="43"/>
                  <a:pt x="52" y="76"/>
                  <a:pt x="52" y="76"/>
                </a:cubicBezTo>
                <a:cubicBezTo>
                  <a:pt x="52" y="76"/>
                  <a:pt x="84" y="76"/>
                  <a:pt x="111" y="7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496" name="Freeform 9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4464954" y="2458352"/>
            <a:ext cx="518895" cy="520613"/>
          </a:xfrm>
          <a:custGeom>
            <a:gdLst>
              <a:gd name="T0" fmla="*/ 88 w 128"/>
              <a:gd name="T1" fmla="*/ 60 h 128"/>
              <a:gd name="T2" fmla="*/ 68 w 128"/>
              <a:gd name="T3" fmla="*/ 60 h 128"/>
              <a:gd name="T4" fmla="*/ 68 w 128"/>
              <a:gd name="T5" fmla="*/ 32 h 128"/>
              <a:gd name="T6" fmla="*/ 64 w 128"/>
              <a:gd name="T7" fmla="*/ 28 h 128"/>
              <a:gd name="T8" fmla="*/ 60 w 128"/>
              <a:gd name="T9" fmla="*/ 32 h 128"/>
              <a:gd name="T10" fmla="*/ 60 w 128"/>
              <a:gd name="T11" fmla="*/ 64 h 128"/>
              <a:gd name="T12" fmla="*/ 64 w 128"/>
              <a:gd name="T13" fmla="*/ 68 h 128"/>
              <a:gd name="T14" fmla="*/ 88 w 128"/>
              <a:gd name="T15" fmla="*/ 68 h 128"/>
              <a:gd name="T16" fmla="*/ 92 w 128"/>
              <a:gd name="T17" fmla="*/ 64 h 128"/>
              <a:gd name="T18" fmla="*/ 88 w 128"/>
              <a:gd name="T19" fmla="*/ 60 h 128"/>
              <a:gd name="T20" fmla="*/ 64 w 128"/>
              <a:gd name="T21" fmla="*/ 0 h 128"/>
              <a:gd name="T22" fmla="*/ 0 w 128"/>
              <a:gd name="T23" fmla="*/ 64 h 128"/>
              <a:gd name="T24" fmla="*/ 64 w 128"/>
              <a:gd name="T25" fmla="*/ 128 h 128"/>
              <a:gd name="T26" fmla="*/ 128 w 128"/>
              <a:gd name="T27" fmla="*/ 64 h 128"/>
              <a:gd name="T28" fmla="*/ 64 w 128"/>
              <a:gd name="T29" fmla="*/ 0 h 128"/>
              <a:gd name="T30" fmla="*/ 64 w 128"/>
              <a:gd name="T31" fmla="*/ 120 h 128"/>
              <a:gd name="T32" fmla="*/ 8 w 128"/>
              <a:gd name="T33" fmla="*/ 64 h 128"/>
              <a:gd name="T34" fmla="*/ 64 w 128"/>
              <a:gd name="T35" fmla="*/ 8 h 128"/>
              <a:gd name="T36" fmla="*/ 120 w 128"/>
              <a:gd name="T37" fmla="*/ 64 h 128"/>
              <a:gd name="T38" fmla="*/ 64 w 128"/>
              <a:gd name="T39" fmla="*/ 120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6" y="28"/>
                  <a:pt x="64" y="28"/>
                </a:cubicBezTo>
                <a:cubicBezTo>
                  <a:pt x="62" y="28"/>
                  <a:pt x="60" y="30"/>
                  <a:pt x="60" y="3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6"/>
                  <a:pt x="62" y="68"/>
                  <a:pt x="64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497" name="Freeform 16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7366491" y="4591952"/>
            <a:ext cx="518895" cy="520613"/>
          </a:xfrm>
          <a:custGeom>
            <a:gdLst>
              <a:gd name="T0" fmla="*/ 44 w 128"/>
              <a:gd name="T1" fmla="*/ 64 h 128"/>
              <a:gd name="T2" fmla="*/ 84 w 128"/>
              <a:gd name="T3" fmla="*/ 64 h 128"/>
              <a:gd name="T4" fmla="*/ 64 w 128"/>
              <a:gd name="T5" fmla="*/ 76 h 128"/>
              <a:gd name="T6" fmla="*/ 64 w 128"/>
              <a:gd name="T7" fmla="*/ 52 h 128"/>
              <a:gd name="T8" fmla="*/ 64 w 128"/>
              <a:gd name="T9" fmla="*/ 76 h 128"/>
              <a:gd name="T10" fmla="*/ 114 w 128"/>
              <a:gd name="T11" fmla="*/ 46 h 128"/>
              <a:gd name="T12" fmla="*/ 113 w 128"/>
              <a:gd name="T13" fmla="*/ 40 h 128"/>
              <a:gd name="T14" fmla="*/ 112 w 128"/>
              <a:gd name="T15" fmla="*/ 21 h 128"/>
              <a:gd name="T16" fmla="*/ 97 w 128"/>
              <a:gd name="T17" fmla="*/ 12 h 128"/>
              <a:gd name="T18" fmla="*/ 87 w 128"/>
              <a:gd name="T19" fmla="*/ 16 h 128"/>
              <a:gd name="T20" fmla="*/ 82 w 128"/>
              <a:gd name="T21" fmla="*/ 13 h 128"/>
              <a:gd name="T22" fmla="*/ 60 w 128"/>
              <a:gd name="T23" fmla="*/ 0 h 128"/>
              <a:gd name="T24" fmla="*/ 46 w 128"/>
              <a:gd name="T25" fmla="*/ 14 h 128"/>
              <a:gd name="T26" fmla="*/ 40 w 128"/>
              <a:gd name="T27" fmla="*/ 15 h 128"/>
              <a:gd name="T28" fmla="*/ 21 w 128"/>
              <a:gd name="T29" fmla="*/ 16 h 128"/>
              <a:gd name="T30" fmla="*/ 12 w 128"/>
              <a:gd name="T31" fmla="*/ 31 h 128"/>
              <a:gd name="T32" fmla="*/ 16 w 128"/>
              <a:gd name="T33" fmla="*/ 41 h 128"/>
              <a:gd name="T34" fmla="*/ 13 w 128"/>
              <a:gd name="T35" fmla="*/ 46 h 128"/>
              <a:gd name="T36" fmla="*/ 0 w 128"/>
              <a:gd name="T37" fmla="*/ 68 h 128"/>
              <a:gd name="T38" fmla="*/ 14 w 128"/>
              <a:gd name="T39" fmla="*/ 82 h 128"/>
              <a:gd name="T40" fmla="*/ 15 w 128"/>
              <a:gd name="T41" fmla="*/ 88 h 128"/>
              <a:gd name="T42" fmla="*/ 16 w 128"/>
              <a:gd name="T43" fmla="*/ 107 h 128"/>
              <a:gd name="T44" fmla="*/ 31 w 128"/>
              <a:gd name="T45" fmla="*/ 116 h 128"/>
              <a:gd name="T46" fmla="*/ 41 w 128"/>
              <a:gd name="T47" fmla="*/ 112 h 128"/>
              <a:gd name="T48" fmla="*/ 46 w 128"/>
              <a:gd name="T49" fmla="*/ 115 h 128"/>
              <a:gd name="T50" fmla="*/ 68 w 128"/>
              <a:gd name="T51" fmla="*/ 128 h 128"/>
              <a:gd name="T52" fmla="*/ 82 w 128"/>
              <a:gd name="T53" fmla="*/ 114 h 128"/>
              <a:gd name="T54" fmla="*/ 88 w 128"/>
              <a:gd name="T55" fmla="*/ 113 h 128"/>
              <a:gd name="T56" fmla="*/ 107 w 128"/>
              <a:gd name="T57" fmla="*/ 112 h 128"/>
              <a:gd name="T58" fmla="*/ 116 w 128"/>
              <a:gd name="T59" fmla="*/ 97 h 128"/>
              <a:gd name="T60" fmla="*/ 112 w 128"/>
              <a:gd name="T61" fmla="*/ 87 h 128"/>
              <a:gd name="T62" fmla="*/ 115 w 128"/>
              <a:gd name="T63" fmla="*/ 82 h 128"/>
              <a:gd name="T64" fmla="*/ 128 w 128"/>
              <a:gd name="T65" fmla="*/ 60 h 128"/>
              <a:gd name="T66" fmla="*/ 120 w 128"/>
              <a:gd name="T67" fmla="*/ 68 h 128"/>
              <a:gd name="T68" fmla="*/ 108 w 128"/>
              <a:gd name="T69" fmla="*/ 76 h 128"/>
              <a:gd name="T70" fmla="*/ 106 w 128"/>
              <a:gd name="T71" fmla="*/ 91 h 128"/>
              <a:gd name="T72" fmla="*/ 101 w 128"/>
              <a:gd name="T73" fmla="*/ 106 h 128"/>
              <a:gd name="T74" fmla="*/ 91 w 128"/>
              <a:gd name="T75" fmla="*/ 106 h 128"/>
              <a:gd name="T76" fmla="*/ 76 w 128"/>
              <a:gd name="T77" fmla="*/ 108 h 128"/>
              <a:gd name="T78" fmla="*/ 68 w 128"/>
              <a:gd name="T79" fmla="*/ 120 h 128"/>
              <a:gd name="T80" fmla="*/ 53 w 128"/>
              <a:gd name="T81" fmla="*/ 113 h 128"/>
              <a:gd name="T82" fmla="*/ 42 w 128"/>
              <a:gd name="T83" fmla="*/ 104 h 128"/>
              <a:gd name="T84" fmla="*/ 32 w 128"/>
              <a:gd name="T85" fmla="*/ 108 h 128"/>
              <a:gd name="T86" fmla="*/ 22 w 128"/>
              <a:gd name="T87" fmla="*/ 101 h 128"/>
              <a:gd name="T88" fmla="*/ 24 w 128"/>
              <a:gd name="T89" fmla="*/ 86 h 128"/>
              <a:gd name="T90" fmla="*/ 15 w 128"/>
              <a:gd name="T91" fmla="*/ 75 h 128"/>
              <a:gd name="T92" fmla="*/ 8 w 128"/>
              <a:gd name="T93" fmla="*/ 61 h 128"/>
              <a:gd name="T94" fmla="*/ 20 w 128"/>
              <a:gd name="T95" fmla="*/ 52 h 128"/>
              <a:gd name="T96" fmla="*/ 22 w 128"/>
              <a:gd name="T97" fmla="*/ 37 h 128"/>
              <a:gd name="T98" fmla="*/ 27 w 128"/>
              <a:gd name="T99" fmla="*/ 22 h 128"/>
              <a:gd name="T100" fmla="*/ 36 w 128"/>
              <a:gd name="T101" fmla="*/ 21 h 128"/>
              <a:gd name="T102" fmla="*/ 52 w 128"/>
              <a:gd name="T103" fmla="*/ 20 h 128"/>
              <a:gd name="T104" fmla="*/ 61 w 128"/>
              <a:gd name="T105" fmla="*/ 8 h 128"/>
              <a:gd name="T106" fmla="*/ 75 w 128"/>
              <a:gd name="T107" fmla="*/ 15 h 128"/>
              <a:gd name="T108" fmla="*/ 86 w 128"/>
              <a:gd name="T109" fmla="*/ 24 h 128"/>
              <a:gd name="T110" fmla="*/ 97 w 128"/>
              <a:gd name="T111" fmla="*/ 19 h 128"/>
              <a:gd name="T112" fmla="*/ 106 w 128"/>
              <a:gd name="T113" fmla="*/ 27 h 128"/>
              <a:gd name="T114" fmla="*/ 104 w 128"/>
              <a:gd name="T115" fmla="*/ 42 h 128"/>
              <a:gd name="T116" fmla="*/ 113 w 128"/>
              <a:gd name="T117" fmla="*/ 54 h 128"/>
              <a:gd name="T118" fmla="*/ 120 w 128"/>
              <a:gd name="T119" fmla="*/ 68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" h="128">
                <a:moveTo>
                  <a:pt x="64" y="44"/>
                </a:moveTo>
                <a:cubicBezTo>
                  <a:pt x="53" y="44"/>
                  <a:pt x="44" y="53"/>
                  <a:pt x="44" y="64"/>
                </a:cubicBezTo>
                <a:cubicBezTo>
                  <a:pt x="44" y="75"/>
                  <a:pt x="53" y="84"/>
                  <a:pt x="64" y="84"/>
                </a:cubicBezTo>
                <a:cubicBezTo>
                  <a:pt x="75" y="84"/>
                  <a:pt x="84" y="75"/>
                  <a:pt x="84" y="64"/>
                </a:cubicBezTo>
                <a:cubicBezTo>
                  <a:pt x="84" y="53"/>
                  <a:pt x="75" y="44"/>
                  <a:pt x="64" y="44"/>
                </a:cubicBezTo>
                <a:close/>
                <a:moveTo>
                  <a:pt x="64" y="76"/>
                </a:moveTo>
                <a:cubicBezTo>
                  <a:pt x="57" y="76"/>
                  <a:pt x="52" y="71"/>
                  <a:pt x="52" y="64"/>
                </a:cubicBezTo>
                <a:cubicBezTo>
                  <a:pt x="52" y="57"/>
                  <a:pt x="57" y="52"/>
                  <a:pt x="64" y="52"/>
                </a:cubicBezTo>
                <a:cubicBezTo>
                  <a:pt x="71" y="52"/>
                  <a:pt x="76" y="57"/>
                  <a:pt x="76" y="64"/>
                </a:cubicBezTo>
                <a:cubicBezTo>
                  <a:pt x="76" y="71"/>
                  <a:pt x="71" y="76"/>
                  <a:pt x="64" y="76"/>
                </a:cubicBezTo>
                <a:close/>
                <a:moveTo>
                  <a:pt x="115" y="46"/>
                </a:moveTo>
                <a:cubicBezTo>
                  <a:pt x="114" y="46"/>
                  <a:pt x="114" y="46"/>
                  <a:pt x="114" y="46"/>
                </a:cubicBezTo>
                <a:cubicBezTo>
                  <a:pt x="114" y="44"/>
                  <a:pt x="113" y="43"/>
                  <a:pt x="112" y="41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5" y="38"/>
                  <a:pt x="116" y="35"/>
                  <a:pt x="116" y="31"/>
                </a:cubicBezTo>
                <a:cubicBezTo>
                  <a:pt x="116" y="28"/>
                  <a:pt x="114" y="24"/>
                  <a:pt x="112" y="21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4" y="14"/>
                  <a:pt x="100" y="12"/>
                  <a:pt x="97" y="12"/>
                </a:cubicBezTo>
                <a:cubicBezTo>
                  <a:pt x="93" y="12"/>
                  <a:pt x="90" y="13"/>
                  <a:pt x="88" y="15"/>
                </a:cubicBezTo>
                <a:cubicBezTo>
                  <a:pt x="87" y="16"/>
                  <a:pt x="87" y="16"/>
                  <a:pt x="87" y="16"/>
                </a:cubicBezTo>
                <a:cubicBezTo>
                  <a:pt x="85" y="15"/>
                  <a:pt x="84" y="14"/>
                  <a:pt x="82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6"/>
                  <a:pt x="75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3" y="0"/>
                  <a:pt x="47" y="6"/>
                  <a:pt x="46" y="13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4"/>
                  <a:pt x="43" y="15"/>
                  <a:pt x="41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3"/>
                  <a:pt x="35" y="12"/>
                  <a:pt x="31" y="12"/>
                </a:cubicBezTo>
                <a:cubicBezTo>
                  <a:pt x="28" y="12"/>
                  <a:pt x="24" y="14"/>
                  <a:pt x="21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14" y="24"/>
                  <a:pt x="12" y="28"/>
                  <a:pt x="12" y="31"/>
                </a:cubicBezTo>
                <a:cubicBezTo>
                  <a:pt x="12" y="35"/>
                  <a:pt x="13" y="38"/>
                  <a:pt x="15" y="40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3"/>
                  <a:pt x="14" y="44"/>
                  <a:pt x="14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6" y="47"/>
                  <a:pt x="0" y="53"/>
                  <a:pt x="0" y="6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6" y="81"/>
                  <a:pt x="13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84"/>
                  <a:pt x="15" y="85"/>
                  <a:pt x="16" y="87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90"/>
                  <a:pt x="12" y="93"/>
                  <a:pt x="12" y="97"/>
                </a:cubicBezTo>
                <a:cubicBezTo>
                  <a:pt x="12" y="100"/>
                  <a:pt x="14" y="104"/>
                  <a:pt x="16" y="107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14"/>
                  <a:pt x="28" y="116"/>
                  <a:pt x="31" y="116"/>
                </a:cubicBezTo>
                <a:cubicBezTo>
                  <a:pt x="35" y="116"/>
                  <a:pt x="38" y="115"/>
                  <a:pt x="40" y="113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3" y="113"/>
                  <a:pt x="44" y="114"/>
                  <a:pt x="46" y="114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7" y="122"/>
                  <a:pt x="53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1" y="122"/>
                  <a:pt x="82" y="115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4" y="114"/>
                  <a:pt x="85" y="113"/>
                  <a:pt x="87" y="112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90" y="115"/>
                  <a:pt x="93" y="116"/>
                  <a:pt x="97" y="116"/>
                </a:cubicBezTo>
                <a:cubicBezTo>
                  <a:pt x="100" y="116"/>
                  <a:pt x="104" y="114"/>
                  <a:pt x="107" y="112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4" y="104"/>
                  <a:pt x="116" y="100"/>
                  <a:pt x="116" y="97"/>
                </a:cubicBezTo>
                <a:cubicBezTo>
                  <a:pt x="116" y="93"/>
                  <a:pt x="115" y="90"/>
                  <a:pt x="113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3" y="85"/>
                  <a:pt x="114" y="84"/>
                  <a:pt x="114" y="82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2" y="81"/>
                  <a:pt x="128" y="75"/>
                  <a:pt x="128" y="68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3"/>
                  <a:pt x="122" y="47"/>
                  <a:pt x="115" y="46"/>
                </a:cubicBezTo>
                <a:close/>
                <a:moveTo>
                  <a:pt x="120" y="68"/>
                </a:moveTo>
                <a:cubicBezTo>
                  <a:pt x="120" y="71"/>
                  <a:pt x="117" y="75"/>
                  <a:pt x="113" y="75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7" y="80"/>
                  <a:pt x="105" y="83"/>
                  <a:pt x="104" y="86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9" y="94"/>
                  <a:pt x="109" y="98"/>
                  <a:pt x="106" y="101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0" y="107"/>
                  <a:pt x="98" y="108"/>
                  <a:pt x="96" y="108"/>
                </a:cubicBezTo>
                <a:cubicBezTo>
                  <a:pt x="94" y="108"/>
                  <a:pt x="93" y="107"/>
                  <a:pt x="91" y="106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3" y="105"/>
                  <a:pt x="80" y="107"/>
                  <a:pt x="76" y="108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5" y="117"/>
                  <a:pt x="71" y="120"/>
                  <a:pt x="68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7" y="120"/>
                  <a:pt x="53" y="117"/>
                  <a:pt x="53" y="113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48" y="107"/>
                  <a:pt x="45" y="105"/>
                  <a:pt x="42" y="104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5" y="107"/>
                  <a:pt x="34" y="108"/>
                  <a:pt x="32" y="108"/>
                </a:cubicBezTo>
                <a:cubicBezTo>
                  <a:pt x="30" y="108"/>
                  <a:pt x="28" y="107"/>
                  <a:pt x="27" y="106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9" y="98"/>
                  <a:pt x="19" y="94"/>
                  <a:pt x="22" y="91"/>
                </a:cubicBezTo>
                <a:cubicBezTo>
                  <a:pt x="24" y="86"/>
                  <a:pt x="24" y="86"/>
                  <a:pt x="24" y="86"/>
                </a:cubicBezTo>
                <a:cubicBezTo>
                  <a:pt x="23" y="83"/>
                  <a:pt x="21" y="80"/>
                  <a:pt x="20" y="76"/>
                </a:cubicBezTo>
                <a:cubicBezTo>
                  <a:pt x="15" y="75"/>
                  <a:pt x="15" y="75"/>
                  <a:pt x="15" y="75"/>
                </a:cubicBezTo>
                <a:cubicBezTo>
                  <a:pt x="11" y="75"/>
                  <a:pt x="8" y="71"/>
                  <a:pt x="8" y="68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7"/>
                  <a:pt x="11" y="54"/>
                  <a:pt x="15" y="54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48"/>
                  <a:pt x="23" y="45"/>
                  <a:pt x="24" y="42"/>
                </a:cubicBezTo>
                <a:cubicBezTo>
                  <a:pt x="22" y="37"/>
                  <a:pt x="22" y="37"/>
                  <a:pt x="22" y="37"/>
                </a:cubicBezTo>
                <a:cubicBezTo>
                  <a:pt x="19" y="34"/>
                  <a:pt x="19" y="30"/>
                  <a:pt x="22" y="27"/>
                </a:cubicBezTo>
                <a:cubicBezTo>
                  <a:pt x="27" y="22"/>
                  <a:pt x="27" y="22"/>
                  <a:pt x="27" y="22"/>
                </a:cubicBezTo>
                <a:cubicBezTo>
                  <a:pt x="28" y="21"/>
                  <a:pt x="30" y="20"/>
                  <a:pt x="32" y="20"/>
                </a:cubicBezTo>
                <a:cubicBezTo>
                  <a:pt x="34" y="20"/>
                  <a:pt x="35" y="20"/>
                  <a:pt x="36" y="21"/>
                </a:cubicBezTo>
                <a:cubicBezTo>
                  <a:pt x="41" y="24"/>
                  <a:pt x="41" y="24"/>
                  <a:pt x="41" y="24"/>
                </a:cubicBezTo>
                <a:cubicBezTo>
                  <a:pt x="45" y="22"/>
                  <a:pt x="48" y="21"/>
                  <a:pt x="52" y="20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1"/>
                  <a:pt x="57" y="8"/>
                  <a:pt x="61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71" y="8"/>
                  <a:pt x="75" y="11"/>
                  <a:pt x="75" y="15"/>
                </a:cubicBezTo>
                <a:cubicBezTo>
                  <a:pt x="76" y="20"/>
                  <a:pt x="76" y="20"/>
                  <a:pt x="76" y="20"/>
                </a:cubicBezTo>
                <a:cubicBezTo>
                  <a:pt x="80" y="21"/>
                  <a:pt x="83" y="23"/>
                  <a:pt x="86" y="24"/>
                </a:cubicBezTo>
                <a:cubicBezTo>
                  <a:pt x="91" y="22"/>
                  <a:pt x="91" y="22"/>
                  <a:pt x="91" y="22"/>
                </a:cubicBezTo>
                <a:cubicBezTo>
                  <a:pt x="93" y="21"/>
                  <a:pt x="95" y="19"/>
                  <a:pt x="97" y="19"/>
                </a:cubicBezTo>
                <a:cubicBezTo>
                  <a:pt x="99" y="19"/>
                  <a:pt x="100" y="21"/>
                  <a:pt x="101" y="22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9" y="30"/>
                  <a:pt x="109" y="34"/>
                  <a:pt x="106" y="37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5" y="45"/>
                  <a:pt x="107" y="48"/>
                  <a:pt x="108" y="52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7" y="54"/>
                  <a:pt x="120" y="57"/>
                  <a:pt x="120" y="61"/>
                </a:cubicBezTo>
                <a:lnTo>
                  <a:pt x="120" y="68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21506" name="Straight Connector 3"/>
          <p:cNvCxnSpPr/>
          <p:nvPr>
            <p:custDataLst>
              <p:tags r:id="rId3"/>
            </p:custDataLst>
          </p:nvPr>
        </p:nvCxnSpPr>
        <p:spPr>
          <a:xfrm flipH="1">
            <a:off x="0" y="3729038"/>
            <a:ext cx="12192000" cy="0"/>
          </a:xfrm>
          <a:prstGeom prst="line">
            <a:avLst/>
          </a:prstGeom>
          <a:noFill/>
          <a:ln w="28575" cap="flat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507" name="Oval 4"/>
          <p:cNvSpPr/>
          <p:nvPr>
            <p:custDataLst>
              <p:tags r:id="rId4"/>
            </p:custDataLst>
          </p:nvPr>
        </p:nvSpPr>
        <p:spPr>
          <a:xfrm>
            <a:off x="4572000" y="3627121"/>
            <a:ext cx="203200" cy="203200"/>
          </a:xfrm>
          <a:prstGeom prst="ellipse">
            <a:avLst/>
          </a:prstGeom>
          <a:solidFill>
            <a:srgbClr val="F68A9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1508" name="Oval 5"/>
          <p:cNvSpPr/>
          <p:nvPr>
            <p:custDataLst>
              <p:tags r:id="rId5"/>
            </p:custDataLst>
          </p:nvPr>
        </p:nvSpPr>
        <p:spPr>
          <a:xfrm>
            <a:off x="7620000" y="3627121"/>
            <a:ext cx="203200" cy="203200"/>
          </a:xfrm>
          <a:prstGeom prst="ellipse">
            <a:avLst/>
          </a:prstGeom>
          <a:solidFill>
            <a:srgbClr val="F68A9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1509" name="Oval 6"/>
          <p:cNvSpPr/>
          <p:nvPr>
            <p:custDataLst>
              <p:tags r:id="rId6"/>
            </p:custDataLst>
          </p:nvPr>
        </p:nvSpPr>
        <p:spPr>
          <a:xfrm>
            <a:off x="10566400" y="3627121"/>
            <a:ext cx="203200" cy="203200"/>
          </a:xfrm>
          <a:prstGeom prst="ellipse">
            <a:avLst/>
          </a:prstGeom>
          <a:solidFill>
            <a:srgbClr val="F68A9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1510" name="Oval 7"/>
          <p:cNvSpPr/>
          <p:nvPr>
            <p:custDataLst>
              <p:tags r:id="rId7"/>
            </p:custDataLst>
          </p:nvPr>
        </p:nvSpPr>
        <p:spPr>
          <a:xfrm>
            <a:off x="4120739" y="4248596"/>
            <a:ext cx="1207325" cy="1207325"/>
          </a:xfrm>
          <a:prstGeom prst="ellipse">
            <a:avLst/>
          </a:prstGeom>
          <a:gradFill flip="none" rotWithShape="1">
            <a:gsLst>
              <a:gs pos="0">
                <a:srgbClr val="F68A97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57150" cap="rnd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1511" name="Oval 11"/>
          <p:cNvSpPr/>
          <p:nvPr>
            <p:custDataLst>
              <p:tags r:id="rId8"/>
            </p:custDataLst>
          </p:nvPr>
        </p:nvSpPr>
        <p:spPr>
          <a:xfrm>
            <a:off x="10070276" y="4236721"/>
            <a:ext cx="1207325" cy="1207325"/>
          </a:xfrm>
          <a:prstGeom prst="ellipse">
            <a:avLst/>
          </a:prstGeom>
          <a:gradFill flip="none" rotWithShape="1">
            <a:gsLst>
              <a:gs pos="0">
                <a:srgbClr val="F68A97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57150" cap="rnd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1512" name="Oval 15"/>
          <p:cNvSpPr/>
          <p:nvPr>
            <p:custDataLst>
              <p:tags r:id="rId9"/>
            </p:custDataLst>
          </p:nvPr>
        </p:nvSpPr>
        <p:spPr>
          <a:xfrm>
            <a:off x="7123876" y="2103121"/>
            <a:ext cx="1207325" cy="1207325"/>
          </a:xfrm>
          <a:prstGeom prst="ellipse">
            <a:avLst/>
          </a:prstGeom>
          <a:gradFill flip="none" rotWithShape="1">
            <a:gsLst>
              <a:gs pos="0">
                <a:srgbClr val="F68A97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57150" cap="rnd" cmpd="sng" algn="ctr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43834" tIns="121916" rIns="243834" bIns="1219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1513" name="TextBox 21"/>
          <p:cNvSpPr txBox="1"/>
          <p:nvPr>
            <p:custDataLst>
              <p:tags r:id="rId10"/>
            </p:custDataLst>
          </p:nvPr>
        </p:nvSpPr>
        <p:spPr>
          <a:xfrm>
            <a:off x="4951447" y="1913186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1514" name="TextBox 21"/>
          <p:cNvSpPr txBox="1"/>
          <p:nvPr>
            <p:custDataLst>
              <p:tags r:id="rId11"/>
            </p:custDataLst>
          </p:nvPr>
        </p:nvSpPr>
        <p:spPr>
          <a:xfrm>
            <a:off x="3315525" y="2374851"/>
            <a:ext cx="3596640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1515" name="TextBox 21"/>
          <p:cNvSpPr txBox="1"/>
          <p:nvPr>
            <p:custDataLst>
              <p:tags r:id="rId12"/>
            </p:custDataLst>
          </p:nvPr>
        </p:nvSpPr>
        <p:spPr>
          <a:xfrm>
            <a:off x="1925483" y="4432794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1516" name="TextBox 21"/>
          <p:cNvSpPr txBox="1"/>
          <p:nvPr>
            <p:custDataLst>
              <p:tags r:id="rId13"/>
            </p:custDataLst>
          </p:nvPr>
        </p:nvSpPr>
        <p:spPr>
          <a:xfrm>
            <a:off x="289561" y="4894459"/>
            <a:ext cx="3596640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1517" name="TextBox 21"/>
          <p:cNvSpPr txBox="1"/>
          <p:nvPr>
            <p:custDataLst>
              <p:tags r:id="rId14"/>
            </p:custDataLst>
          </p:nvPr>
        </p:nvSpPr>
        <p:spPr>
          <a:xfrm>
            <a:off x="7945120" y="4432794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1518" name="TextBox 21"/>
          <p:cNvSpPr txBox="1"/>
          <p:nvPr>
            <p:custDataLst>
              <p:tags r:id="rId15"/>
            </p:custDataLst>
          </p:nvPr>
        </p:nvSpPr>
        <p:spPr>
          <a:xfrm>
            <a:off x="6309198" y="4894459"/>
            <a:ext cx="3596640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1519" name="Freeform 5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10460839" y="4578774"/>
            <a:ext cx="426198" cy="523219"/>
          </a:xfrm>
          <a:custGeom>
            <a:gdLst>
              <a:gd name="T0" fmla="*/ 88 w 104"/>
              <a:gd name="T1" fmla="*/ 80 h 128"/>
              <a:gd name="T2" fmla="*/ 100 w 104"/>
              <a:gd name="T3" fmla="*/ 48 h 128"/>
              <a:gd name="T4" fmla="*/ 52 w 104"/>
              <a:gd name="T5" fmla="*/ 0 h 128"/>
              <a:gd name="T6" fmla="*/ 4 w 104"/>
              <a:gd name="T7" fmla="*/ 48 h 128"/>
              <a:gd name="T8" fmla="*/ 16 w 104"/>
              <a:gd name="T9" fmla="*/ 80 h 128"/>
              <a:gd name="T10" fmla="*/ 0 w 104"/>
              <a:gd name="T11" fmla="*/ 108 h 128"/>
              <a:gd name="T12" fmla="*/ 21 w 104"/>
              <a:gd name="T13" fmla="*/ 111 h 128"/>
              <a:gd name="T14" fmla="*/ 34 w 104"/>
              <a:gd name="T15" fmla="*/ 128 h 128"/>
              <a:gd name="T16" fmla="*/ 52 w 104"/>
              <a:gd name="T17" fmla="*/ 97 h 128"/>
              <a:gd name="T18" fmla="*/ 70 w 104"/>
              <a:gd name="T19" fmla="*/ 128 h 128"/>
              <a:gd name="T20" fmla="*/ 83 w 104"/>
              <a:gd name="T21" fmla="*/ 111 h 128"/>
              <a:gd name="T22" fmla="*/ 104 w 104"/>
              <a:gd name="T23" fmla="*/ 108 h 128"/>
              <a:gd name="T24" fmla="*/ 88 w 104"/>
              <a:gd name="T25" fmla="*/ 80 h 128"/>
              <a:gd name="T26" fmla="*/ 32 w 104"/>
              <a:gd name="T27" fmla="*/ 116 h 128"/>
              <a:gd name="T28" fmla="*/ 26 w 104"/>
              <a:gd name="T29" fmla="*/ 103 h 128"/>
              <a:gd name="T30" fmla="*/ 12 w 104"/>
              <a:gd name="T31" fmla="*/ 104 h 128"/>
              <a:gd name="T32" fmla="*/ 22 w 104"/>
              <a:gd name="T33" fmla="*/ 85 h 128"/>
              <a:gd name="T34" fmla="*/ 44 w 104"/>
              <a:gd name="T35" fmla="*/ 95 h 128"/>
              <a:gd name="T36" fmla="*/ 32 w 104"/>
              <a:gd name="T37" fmla="*/ 116 h 128"/>
              <a:gd name="T38" fmla="*/ 12 w 104"/>
              <a:gd name="T39" fmla="*/ 48 h 128"/>
              <a:gd name="T40" fmla="*/ 52 w 104"/>
              <a:gd name="T41" fmla="*/ 8 h 128"/>
              <a:gd name="T42" fmla="*/ 92 w 104"/>
              <a:gd name="T43" fmla="*/ 48 h 128"/>
              <a:gd name="T44" fmla="*/ 52 w 104"/>
              <a:gd name="T45" fmla="*/ 88 h 128"/>
              <a:gd name="T46" fmla="*/ 12 w 104"/>
              <a:gd name="T47" fmla="*/ 48 h 128"/>
              <a:gd name="T48" fmla="*/ 78 w 104"/>
              <a:gd name="T49" fmla="*/ 103 h 128"/>
              <a:gd name="T50" fmla="*/ 72 w 104"/>
              <a:gd name="T51" fmla="*/ 116 h 128"/>
              <a:gd name="T52" fmla="*/ 60 w 104"/>
              <a:gd name="T53" fmla="*/ 95 h 128"/>
              <a:gd name="T54" fmla="*/ 82 w 104"/>
              <a:gd name="T55" fmla="*/ 85 h 128"/>
              <a:gd name="T56" fmla="*/ 92 w 104"/>
              <a:gd name="T57" fmla="*/ 104 h 128"/>
              <a:gd name="T58" fmla="*/ 78 w 104"/>
              <a:gd name="T59" fmla="*/ 103 h 128"/>
              <a:gd name="T60" fmla="*/ 52 w 104"/>
              <a:gd name="T61" fmla="*/ 20 h 128"/>
              <a:gd name="T62" fmla="*/ 24 w 104"/>
              <a:gd name="T63" fmla="*/ 48 h 128"/>
              <a:gd name="T64" fmla="*/ 52 w 104"/>
              <a:gd name="T65" fmla="*/ 76 h 128"/>
              <a:gd name="T66" fmla="*/ 80 w 104"/>
              <a:gd name="T67" fmla="*/ 48 h 128"/>
              <a:gd name="T68" fmla="*/ 52 w 104"/>
              <a:gd name="T69" fmla="*/ 20 h 128"/>
              <a:gd name="T70" fmla="*/ 52 w 104"/>
              <a:gd name="T71" fmla="*/ 68 h 128"/>
              <a:gd name="T72" fmla="*/ 32 w 104"/>
              <a:gd name="T73" fmla="*/ 48 h 128"/>
              <a:gd name="T74" fmla="*/ 52 w 104"/>
              <a:gd name="T75" fmla="*/ 28 h 128"/>
              <a:gd name="T76" fmla="*/ 72 w 104"/>
              <a:gd name="T77" fmla="*/ 48 h 128"/>
              <a:gd name="T78" fmla="*/ 52 w 104"/>
              <a:gd name="T79" fmla="*/ 68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4" h="128">
                <a:moveTo>
                  <a:pt x="88" y="80"/>
                </a:moveTo>
                <a:cubicBezTo>
                  <a:pt x="95" y="71"/>
                  <a:pt x="100" y="60"/>
                  <a:pt x="100" y="48"/>
                </a:cubicBezTo>
                <a:cubicBezTo>
                  <a:pt x="100" y="21"/>
                  <a:pt x="79" y="0"/>
                  <a:pt x="52" y="0"/>
                </a:cubicBezTo>
                <a:cubicBezTo>
                  <a:pt x="25" y="0"/>
                  <a:pt x="4" y="21"/>
                  <a:pt x="4" y="48"/>
                </a:cubicBezTo>
                <a:cubicBezTo>
                  <a:pt x="4" y="60"/>
                  <a:pt x="9" y="71"/>
                  <a:pt x="16" y="80"/>
                </a:cubicBezTo>
                <a:cubicBezTo>
                  <a:pt x="9" y="93"/>
                  <a:pt x="0" y="108"/>
                  <a:pt x="0" y="108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4" y="128"/>
                  <a:pt x="44" y="111"/>
                  <a:pt x="52" y="97"/>
                </a:cubicBezTo>
                <a:cubicBezTo>
                  <a:pt x="60" y="111"/>
                  <a:pt x="70" y="128"/>
                  <a:pt x="70" y="128"/>
                </a:cubicBezTo>
                <a:cubicBezTo>
                  <a:pt x="83" y="111"/>
                  <a:pt x="83" y="111"/>
                  <a:pt x="83" y="111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4" y="108"/>
                  <a:pt x="95" y="93"/>
                  <a:pt x="88" y="80"/>
                </a:cubicBezTo>
                <a:close/>
                <a:moveTo>
                  <a:pt x="32" y="116"/>
                </a:moveTo>
                <a:cubicBezTo>
                  <a:pt x="26" y="103"/>
                  <a:pt x="26" y="103"/>
                  <a:pt x="26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104"/>
                  <a:pt x="17" y="95"/>
                  <a:pt x="22" y="85"/>
                </a:cubicBezTo>
                <a:cubicBezTo>
                  <a:pt x="28" y="90"/>
                  <a:pt x="35" y="94"/>
                  <a:pt x="44" y="95"/>
                </a:cubicBezTo>
                <a:cubicBezTo>
                  <a:pt x="38" y="105"/>
                  <a:pt x="32" y="116"/>
                  <a:pt x="32" y="116"/>
                </a:cubicBezTo>
                <a:close/>
                <a:moveTo>
                  <a:pt x="12" y="48"/>
                </a:moveTo>
                <a:cubicBezTo>
                  <a:pt x="12" y="26"/>
                  <a:pt x="30" y="8"/>
                  <a:pt x="52" y="8"/>
                </a:cubicBezTo>
                <a:cubicBezTo>
                  <a:pt x="74" y="8"/>
                  <a:pt x="92" y="26"/>
                  <a:pt x="92" y="48"/>
                </a:cubicBezTo>
                <a:cubicBezTo>
                  <a:pt x="92" y="70"/>
                  <a:pt x="74" y="88"/>
                  <a:pt x="52" y="88"/>
                </a:cubicBezTo>
                <a:cubicBezTo>
                  <a:pt x="30" y="88"/>
                  <a:pt x="12" y="70"/>
                  <a:pt x="12" y="48"/>
                </a:cubicBezTo>
                <a:close/>
                <a:moveTo>
                  <a:pt x="78" y="103"/>
                </a:moveTo>
                <a:cubicBezTo>
                  <a:pt x="72" y="116"/>
                  <a:pt x="72" y="116"/>
                  <a:pt x="72" y="116"/>
                </a:cubicBezTo>
                <a:cubicBezTo>
                  <a:pt x="72" y="116"/>
                  <a:pt x="66" y="105"/>
                  <a:pt x="60" y="95"/>
                </a:cubicBezTo>
                <a:cubicBezTo>
                  <a:pt x="69" y="94"/>
                  <a:pt x="76" y="90"/>
                  <a:pt x="82" y="85"/>
                </a:cubicBezTo>
                <a:cubicBezTo>
                  <a:pt x="87" y="95"/>
                  <a:pt x="92" y="104"/>
                  <a:pt x="92" y="104"/>
                </a:cubicBezTo>
                <a:lnTo>
                  <a:pt x="78" y="103"/>
                </a:lnTo>
                <a:close/>
                <a:moveTo>
                  <a:pt x="52" y="20"/>
                </a:moveTo>
                <a:cubicBezTo>
                  <a:pt x="37" y="20"/>
                  <a:pt x="24" y="33"/>
                  <a:pt x="24" y="48"/>
                </a:cubicBezTo>
                <a:cubicBezTo>
                  <a:pt x="24" y="63"/>
                  <a:pt x="37" y="76"/>
                  <a:pt x="52" y="76"/>
                </a:cubicBezTo>
                <a:cubicBezTo>
                  <a:pt x="67" y="76"/>
                  <a:pt x="80" y="63"/>
                  <a:pt x="80" y="48"/>
                </a:cubicBezTo>
                <a:cubicBezTo>
                  <a:pt x="80" y="33"/>
                  <a:pt x="67" y="20"/>
                  <a:pt x="52" y="20"/>
                </a:cubicBezTo>
                <a:close/>
                <a:moveTo>
                  <a:pt x="52" y="68"/>
                </a:moveTo>
                <a:cubicBezTo>
                  <a:pt x="41" y="68"/>
                  <a:pt x="32" y="59"/>
                  <a:pt x="32" y="48"/>
                </a:cubicBezTo>
                <a:cubicBezTo>
                  <a:pt x="32" y="37"/>
                  <a:pt x="41" y="28"/>
                  <a:pt x="52" y="28"/>
                </a:cubicBezTo>
                <a:cubicBezTo>
                  <a:pt x="63" y="28"/>
                  <a:pt x="72" y="37"/>
                  <a:pt x="72" y="48"/>
                </a:cubicBezTo>
                <a:cubicBezTo>
                  <a:pt x="72" y="59"/>
                  <a:pt x="63" y="68"/>
                  <a:pt x="52" y="68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1520" name="Freeform 6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4493978" y="4590650"/>
            <a:ext cx="460847" cy="523217"/>
          </a:xfrm>
          <a:custGeom>
            <a:gdLst>
              <a:gd name="T0" fmla="*/ 60 w 112"/>
              <a:gd name="T1" fmla="*/ 61 h 128"/>
              <a:gd name="T2" fmla="*/ 60 w 112"/>
              <a:gd name="T3" fmla="*/ 40 h 128"/>
              <a:gd name="T4" fmla="*/ 56 w 112"/>
              <a:gd name="T5" fmla="*/ 36 h 128"/>
              <a:gd name="T6" fmla="*/ 52 w 112"/>
              <a:gd name="T7" fmla="*/ 40 h 128"/>
              <a:gd name="T8" fmla="*/ 52 w 112"/>
              <a:gd name="T9" fmla="*/ 61 h 128"/>
              <a:gd name="T10" fmla="*/ 44 w 112"/>
              <a:gd name="T11" fmla="*/ 72 h 128"/>
              <a:gd name="T12" fmla="*/ 56 w 112"/>
              <a:gd name="T13" fmla="*/ 84 h 128"/>
              <a:gd name="T14" fmla="*/ 68 w 112"/>
              <a:gd name="T15" fmla="*/ 72 h 128"/>
              <a:gd name="T16" fmla="*/ 60 w 112"/>
              <a:gd name="T17" fmla="*/ 61 h 128"/>
              <a:gd name="T18" fmla="*/ 60 w 112"/>
              <a:gd name="T19" fmla="*/ 16 h 128"/>
              <a:gd name="T20" fmla="*/ 60 w 112"/>
              <a:gd name="T21" fmla="*/ 8 h 128"/>
              <a:gd name="T22" fmla="*/ 72 w 112"/>
              <a:gd name="T23" fmla="*/ 8 h 128"/>
              <a:gd name="T24" fmla="*/ 76 w 112"/>
              <a:gd name="T25" fmla="*/ 4 h 128"/>
              <a:gd name="T26" fmla="*/ 72 w 112"/>
              <a:gd name="T27" fmla="*/ 0 h 128"/>
              <a:gd name="T28" fmla="*/ 40 w 112"/>
              <a:gd name="T29" fmla="*/ 0 h 128"/>
              <a:gd name="T30" fmla="*/ 36 w 112"/>
              <a:gd name="T31" fmla="*/ 4 h 128"/>
              <a:gd name="T32" fmla="*/ 40 w 112"/>
              <a:gd name="T33" fmla="*/ 8 h 128"/>
              <a:gd name="T34" fmla="*/ 52 w 112"/>
              <a:gd name="T35" fmla="*/ 8 h 128"/>
              <a:gd name="T36" fmla="*/ 52 w 112"/>
              <a:gd name="T37" fmla="*/ 16 h 128"/>
              <a:gd name="T38" fmla="*/ 0 w 112"/>
              <a:gd name="T39" fmla="*/ 72 h 128"/>
              <a:gd name="T40" fmla="*/ 56 w 112"/>
              <a:gd name="T41" fmla="*/ 128 h 128"/>
              <a:gd name="T42" fmla="*/ 112 w 112"/>
              <a:gd name="T43" fmla="*/ 72 h 128"/>
              <a:gd name="T44" fmla="*/ 60 w 112"/>
              <a:gd name="T45" fmla="*/ 16 h 128"/>
              <a:gd name="T46" fmla="*/ 56 w 112"/>
              <a:gd name="T47" fmla="*/ 120 h 128"/>
              <a:gd name="T48" fmla="*/ 8 w 112"/>
              <a:gd name="T49" fmla="*/ 72 h 128"/>
              <a:gd name="T50" fmla="*/ 56 w 112"/>
              <a:gd name="T51" fmla="*/ 24 h 128"/>
              <a:gd name="T52" fmla="*/ 104 w 112"/>
              <a:gd name="T53" fmla="*/ 72 h 128"/>
              <a:gd name="T54" fmla="*/ 56 w 112"/>
              <a:gd name="T55" fmla="*/ 120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2" h="128">
                <a:moveTo>
                  <a:pt x="60" y="61"/>
                </a:moveTo>
                <a:cubicBezTo>
                  <a:pt x="60" y="40"/>
                  <a:pt x="60" y="40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54" y="36"/>
                  <a:pt x="52" y="38"/>
                  <a:pt x="52" y="40"/>
                </a:cubicBezTo>
                <a:cubicBezTo>
                  <a:pt x="52" y="61"/>
                  <a:pt x="52" y="61"/>
                  <a:pt x="52" y="61"/>
                </a:cubicBezTo>
                <a:cubicBezTo>
                  <a:pt x="47" y="62"/>
                  <a:pt x="44" y="67"/>
                  <a:pt x="44" y="72"/>
                </a:cubicBezTo>
                <a:cubicBezTo>
                  <a:pt x="44" y="79"/>
                  <a:pt x="49" y="84"/>
                  <a:pt x="56" y="84"/>
                </a:cubicBezTo>
                <a:cubicBezTo>
                  <a:pt x="63" y="84"/>
                  <a:pt x="68" y="79"/>
                  <a:pt x="68" y="72"/>
                </a:cubicBezTo>
                <a:cubicBezTo>
                  <a:pt x="68" y="67"/>
                  <a:pt x="65" y="62"/>
                  <a:pt x="60" y="61"/>
                </a:cubicBezTo>
                <a:close/>
                <a:moveTo>
                  <a:pt x="60" y="16"/>
                </a:moveTo>
                <a:cubicBezTo>
                  <a:pt x="60" y="8"/>
                  <a:pt x="60" y="8"/>
                  <a:pt x="60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8"/>
                  <a:pt x="76" y="6"/>
                  <a:pt x="76" y="4"/>
                </a:cubicBezTo>
                <a:cubicBezTo>
                  <a:pt x="76" y="2"/>
                  <a:pt x="74" y="0"/>
                  <a:pt x="7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0"/>
                  <a:pt x="36" y="2"/>
                  <a:pt x="36" y="4"/>
                </a:cubicBezTo>
                <a:cubicBezTo>
                  <a:pt x="36" y="6"/>
                  <a:pt x="38" y="8"/>
                  <a:pt x="4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16"/>
                  <a:pt x="52" y="16"/>
                  <a:pt x="52" y="16"/>
                </a:cubicBezTo>
                <a:cubicBezTo>
                  <a:pt x="23" y="18"/>
                  <a:pt x="0" y="42"/>
                  <a:pt x="0" y="72"/>
                </a:cubicBezTo>
                <a:cubicBezTo>
                  <a:pt x="0" y="103"/>
                  <a:pt x="25" y="128"/>
                  <a:pt x="56" y="128"/>
                </a:cubicBezTo>
                <a:cubicBezTo>
                  <a:pt x="87" y="128"/>
                  <a:pt x="112" y="103"/>
                  <a:pt x="112" y="72"/>
                </a:cubicBezTo>
                <a:cubicBezTo>
                  <a:pt x="112" y="42"/>
                  <a:pt x="89" y="18"/>
                  <a:pt x="60" y="16"/>
                </a:cubicBezTo>
                <a:close/>
                <a:moveTo>
                  <a:pt x="56" y="120"/>
                </a:moveTo>
                <a:cubicBezTo>
                  <a:pt x="29" y="120"/>
                  <a:pt x="8" y="99"/>
                  <a:pt x="8" y="72"/>
                </a:cubicBezTo>
                <a:cubicBezTo>
                  <a:pt x="8" y="45"/>
                  <a:pt x="29" y="24"/>
                  <a:pt x="56" y="24"/>
                </a:cubicBezTo>
                <a:cubicBezTo>
                  <a:pt x="83" y="24"/>
                  <a:pt x="104" y="45"/>
                  <a:pt x="104" y="72"/>
                </a:cubicBezTo>
                <a:cubicBezTo>
                  <a:pt x="104" y="99"/>
                  <a:pt x="83" y="120"/>
                  <a:pt x="56" y="12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1521" name="Freeform 33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7486445" y="2483295"/>
            <a:ext cx="482187" cy="446977"/>
          </a:xfrm>
          <a:custGeom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rial" panose="020b0604020202020204" pitchFamily="34" charset="0"/>
              <a:ea typeface="思源黑体 CN Normal" panose="020b04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2530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0" y="-42862"/>
            <a:ext cx="12192000" cy="6900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531" name="图片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r="28069"/>
          <a:stretch>
            <a:fillRect/>
          </a:stretch>
        </p:blipFill>
        <p:spPr>
          <a:xfrm rot="5400000">
            <a:off x="2438401" y="-1960563"/>
            <a:ext cx="7239000" cy="107410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532" name="椭圆 12"/>
          <p:cNvSpPr/>
          <p:nvPr>
            <p:custDataLst>
              <p:tags r:id="rId8"/>
            </p:custDataLst>
          </p:nvPr>
        </p:nvSpPr>
        <p:spPr>
          <a:xfrm rot="6595213">
            <a:off x="4693348" y="455286"/>
            <a:ext cx="524212" cy="524212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2533" name="椭圆 13"/>
          <p:cNvSpPr/>
          <p:nvPr>
            <p:custDataLst>
              <p:tags r:id="rId9"/>
            </p:custDataLst>
          </p:nvPr>
        </p:nvSpPr>
        <p:spPr>
          <a:xfrm rot="6595213">
            <a:off x="9503645" y="1608064"/>
            <a:ext cx="1523562" cy="1523562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2534" name="椭圆 14"/>
          <p:cNvSpPr/>
          <p:nvPr>
            <p:custDataLst>
              <p:tags r:id="rId10"/>
            </p:custDataLst>
          </p:nvPr>
        </p:nvSpPr>
        <p:spPr>
          <a:xfrm rot="6595213">
            <a:off x="1282375" y="3736865"/>
            <a:ext cx="941261" cy="941261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2535" name="文本框 17"/>
          <p:cNvSpPr txBox="1"/>
          <p:nvPr>
            <p:custDataLst>
              <p:tags r:id="rId11"/>
            </p:custDataLst>
          </p:nvPr>
        </p:nvSpPr>
        <p:spPr>
          <a:xfrm>
            <a:off x="4117862" y="1972638"/>
            <a:ext cx="4008141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PA  RT</a:t>
            </a:r>
            <a:endParaRPr kumimoji="0" lang="zh-CN" altLang="en-US" sz="36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22536" name="文本框 24"/>
          <p:cNvSpPr txBox="1"/>
          <p:nvPr>
            <p:custDataLst>
              <p:tags r:id="rId12"/>
            </p:custDataLst>
          </p:nvPr>
        </p:nvSpPr>
        <p:spPr>
          <a:xfrm>
            <a:off x="2835211" y="3011832"/>
            <a:ext cx="6573443" cy="12618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effectLst>
                  <a:outerShdw blurRad="228600" dist="38100" dir="2700000" algn="tl" rotWithShape="0">
                    <a:prstClr val="black">
                      <a:alpha val="19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effectLst>
                  <a:outerShdw blurRad="228600" dist="38100" dir="2700000" algn="tl" rotWithShape="0">
                    <a:srgbClr val="000000">
                      <a:alpha val="18824"/>
                    </a:srgbClr>
                  </a:outerShdw>
                </a:effectLst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添加标题文字</a:t>
            </a:r>
            <a:endParaRPr kumimoji="0" lang="en-US" altLang="zh-CN" sz="76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22537" name="文本框 30"/>
          <p:cNvSpPr txBox="1"/>
          <p:nvPr>
            <p:custDataLst>
              <p:tags r:id="rId13"/>
            </p:custDataLst>
          </p:nvPr>
        </p:nvSpPr>
        <p:spPr>
          <a:xfrm>
            <a:off x="5416189" y="1695638"/>
            <a:ext cx="1411486" cy="120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7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04</a:t>
            </a:r>
            <a:endParaRPr kumimoji="0" lang="zh-CN" altLang="en-US" sz="72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22538" name="矩形: 圆角 31"/>
          <p:cNvSpPr/>
          <p:nvPr>
            <p:custDataLst>
              <p:tags r:id="rId14"/>
            </p:custDataLst>
          </p:nvPr>
        </p:nvSpPr>
        <p:spPr>
          <a:xfrm>
            <a:off x="4699160" y="5191796"/>
            <a:ext cx="2845545" cy="508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69389"/>
              </a:gs>
              <a:gs pos="100000">
                <a:srgbClr val="FD9448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330200" dist="38100" dir="2700000" algn="tl" rotWithShape="0">
              <a:srgbClr val="D31A4C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30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START.</a:t>
            </a:r>
            <a:endParaRPr kumimoji="0" lang="zh-CN" altLang="en-US" sz="2000" b="0" i="0" u="none" strike="noStrike" kern="1200" cap="none" spc="300" normalizeH="0" baseline="0" noProof="0">
              <a:solidFill>
                <a:schemeClr val="bg1"/>
              </a:solidFill>
              <a:uLnTx/>
              <a:uFillTx/>
              <a:latin typeface="+mn-ea"/>
            </a:endParaRPr>
          </a:p>
        </p:txBody>
      </p:sp>
      <p:sp>
        <p:nvSpPr>
          <p:cNvPr id="22539" name="PA-文本框 88"/>
          <p:cNvSpPr txBox="1"/>
          <p:nvPr>
            <p:custDataLst>
              <p:tags r:id="rId15"/>
            </p:custDataLst>
          </p:nvPr>
        </p:nvSpPr>
        <p:spPr>
          <a:xfrm>
            <a:off x="3463850" y="4255621"/>
            <a:ext cx="5316165" cy="4819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思源黑体 CN Normal"/>
                <a:sym typeface="+mn-lt"/>
              </a:rPr>
              <a:t>Click here to enter your text, change the color or size of the text. You can also format the appropriate text and adjust the line spacing of the text. </a:t>
            </a:r>
            <a:endParaRPr kumimoji="0" lang="en-US" altLang="zh-CN" sz="11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思源黑体 CN Normal"/>
              <a:sym typeface="+mn-lt"/>
            </a:endParaRPr>
          </a:p>
        </p:txBody>
      </p:sp>
      <p:pic>
        <p:nvPicPr>
          <p:cNvPr id="22540" name="图片 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rcRect l="14147" t="7155" r="50707" b="44276"/>
          <a:stretch>
            <a:fillRect/>
          </a:stretch>
        </p:blipFill>
        <p:spPr>
          <a:xfrm>
            <a:off x="-447675" y="3916363"/>
            <a:ext cx="4284663" cy="29606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541" name="图片 2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6"/>
          <a:srcRect l="3517" t="11745" r="62699" b="27094"/>
          <a:stretch>
            <a:fillRect/>
          </a:stretch>
        </p:blipFill>
        <p:spPr>
          <a:xfrm>
            <a:off x="8369300" y="3265488"/>
            <a:ext cx="4119563" cy="3727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accel="30000" decel="7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*2.1"/>
                                          </p:val>
                                        </p:tav>
                                        <p:tav tm="45000">
                                          <p:val>
                                            <p:strVal val="ppt_h*1.04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0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*2.1"/>
                                          </p:val>
                                        </p:tav>
                                        <p:tav tm="45000">
                                          <p:val>
                                            <p:strVal val="ppt_w*1.04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122" name="图片 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42862"/>
            <a:ext cx="12192000" cy="6900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23" name="图片 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r="10465"/>
          <a:stretch>
            <a:fillRect/>
          </a:stretch>
        </p:blipFill>
        <p:spPr>
          <a:xfrm>
            <a:off x="-412750" y="-319087"/>
            <a:ext cx="12604750" cy="752951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124" name="椭圆 5"/>
          <p:cNvSpPr/>
          <p:nvPr>
            <p:custDataLst>
              <p:tags r:id="rId7"/>
            </p:custDataLst>
          </p:nvPr>
        </p:nvSpPr>
        <p:spPr>
          <a:xfrm rot="6595213">
            <a:off x="3146493" y="890719"/>
            <a:ext cx="524212" cy="524212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125" name="椭圆 6"/>
          <p:cNvSpPr/>
          <p:nvPr>
            <p:custDataLst>
              <p:tags r:id="rId8"/>
            </p:custDataLst>
          </p:nvPr>
        </p:nvSpPr>
        <p:spPr>
          <a:xfrm rot="6595213">
            <a:off x="8902081" y="1735955"/>
            <a:ext cx="1814433" cy="1814433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126" name="文本框 8"/>
          <p:cNvSpPr txBox="1"/>
          <p:nvPr>
            <p:custDataLst>
              <p:tags r:id="rId9"/>
            </p:custDataLst>
          </p:nvPr>
        </p:nvSpPr>
        <p:spPr>
          <a:xfrm>
            <a:off x="1942214" y="1248074"/>
            <a:ext cx="5114734" cy="120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7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effectLst>
                  <a:outerShdw blurRad="228600" dist="38100" dir="2700000" algn="tl" rotWithShape="0">
                    <a:srgbClr val="000000">
                      <a:alpha val="18824"/>
                    </a:srgbClr>
                  </a:outerShdw>
                </a:effectLst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CONTENTS</a:t>
            </a:r>
            <a:endParaRPr kumimoji="0" lang="zh-CN" altLang="en-US" sz="72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effectLst>
                <a:outerShdw blurRad="228600" dist="38100" dir="2700000" algn="tl" rotWithShape="0">
                  <a:prstClr val="black">
                    <a:alpha val="19000"/>
                  </a:prstClr>
                </a:outerShdw>
              </a:effectLst>
              <a:uLnTx/>
              <a:uFillTx/>
              <a:latin typeface="+mj-ea"/>
              <a:ea typeface="+mj-ea"/>
            </a:endParaRPr>
          </a:p>
        </p:txBody>
      </p:sp>
      <p:grpSp>
        <p:nvGrpSpPr>
          <p:cNvPr id="5127" name="组合 39"/>
          <p:cNvGrpSpPr/>
          <p:nvPr>
            <p:custDataLst>
              <p:tags r:id="rId10"/>
            </p:custDataLst>
          </p:nvPr>
        </p:nvGrpSpPr>
        <p:grpSpPr>
          <a:xfrm>
            <a:off x="2090738" y="3082925"/>
            <a:ext cx="4173537" cy="1009650"/>
            <a:chOff x="1336387" y="1914514"/>
            <a:chExt cx="4173689" cy="1009308"/>
          </a:xfrm>
        </p:grpSpPr>
        <p:sp>
          <p:nvSpPr>
            <p:cNvPr id="5128" name="椭圆 40"/>
            <p:cNvSpPr/>
            <p:nvPr>
              <p:custDataLst>
                <p:tags r:id="rId11"/>
              </p:custDataLst>
            </p:nvPr>
          </p:nvSpPr>
          <p:spPr>
            <a:xfrm>
              <a:off x="1336387" y="1929952"/>
              <a:ext cx="981552" cy="981552"/>
            </a:xfrm>
            <a:prstGeom prst="ellipse">
              <a:avLst/>
            </a:prstGeom>
            <a:gradFill flip="none" rotWithShape="1">
              <a:gsLst>
                <a:gs pos="32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  <a:tileRect l="-100000" t="-100000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  <p:sp>
          <p:nvSpPr>
            <p:cNvPr id="5129" name="文本框 41"/>
            <p:cNvSpPr txBox="1"/>
            <p:nvPr>
              <p:custDataLst>
                <p:tags r:id="rId12"/>
              </p:custDataLst>
            </p:nvPr>
          </p:nvSpPr>
          <p:spPr>
            <a:xfrm>
              <a:off x="2415977" y="1914514"/>
              <a:ext cx="3042429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4400" b="0" i="1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旧字形 Bold" pitchFamily="34" charset="-122"/>
                  <a:ea typeface="思源黑体旧字形 Bold" pitchFamily="34" charset="-122"/>
                  <a:cs typeface="Arial"/>
                  <a:sym typeface="字魂160号-檀宋" pitchFamily="2" charset="-122"/>
                </a:rPr>
                <a:t>标题文字</a:t>
              </a:r>
              <a:endParaRPr kumimoji="0" lang="zh-CN" altLang="en-US" sz="4400" b="0" i="1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旧字形 Bold" pitchFamily="34" charset="-122"/>
                <a:ea typeface="思源黑体旧字形 Bold" pitchFamily="34" charset="-122"/>
                <a:cs typeface="Arial"/>
                <a:sym typeface="字魂160号-檀宋" pitchFamily="2" charset="-122"/>
              </a:endParaRPr>
            </a:p>
          </p:txBody>
        </p:sp>
        <p:sp>
          <p:nvSpPr>
            <p:cNvPr id="5130" name="文本框 42"/>
            <p:cNvSpPr/>
            <p:nvPr>
              <p:custDataLst>
                <p:tags r:id="rId13"/>
              </p:custDataLst>
            </p:nvPr>
          </p:nvSpPr>
          <p:spPr>
            <a:xfrm>
              <a:off x="1472914" y="2109964"/>
              <a:ext cx="849159" cy="707886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r>
                <a:rPr lang="en-US" altLang="zh-CN" sz="4000">
                  <a:solidFill>
                    <a:srgbClr val="393839"/>
                  </a:solidFill>
                  <a:latin typeface="思源宋体 CN Heavy" pitchFamily="18" charset="-122"/>
                  <a:ea typeface="思源宋体 CN Heavy" pitchFamily="18" charset="-122"/>
                  <a:sym typeface="字魂160号-檀宋" pitchFamily="2" charset="-122"/>
                </a:rPr>
                <a:t>01</a:t>
              </a:r>
              <a:endParaRPr lang="zh-CN" altLang="en-US" sz="4000">
                <a:solidFill>
                  <a:srgbClr val="393839"/>
                </a:solidFill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  <p:sp>
          <p:nvSpPr>
            <p:cNvPr id="5131" name="文本框 43"/>
            <p:cNvSpPr/>
            <p:nvPr>
              <p:custDataLst>
                <p:tags r:id="rId14"/>
              </p:custDataLst>
            </p:nvPr>
          </p:nvSpPr>
          <p:spPr>
            <a:xfrm>
              <a:off x="2415977" y="2586999"/>
              <a:ext cx="3094099" cy="33682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dist">
                <a:lnSpc>
                  <a:spcPct val="150000"/>
                </a:lnSpc>
              </a:pPr>
              <a:r>
                <a:rPr lang="en-US" altLang="zh-CN" sz="1200">
                  <a:solidFill>
                    <a:schemeClr val="bg1"/>
                  </a:solidFill>
                  <a:latin typeface="思源宋体 CN Heavy" pitchFamily="18" charset="-122"/>
                  <a:ea typeface="思源宋体 CN Heavy" pitchFamily="18" charset="-122"/>
                  <a:sym typeface="字魂160号-檀宋" pitchFamily="2" charset="-122"/>
                </a:rPr>
                <a:t>Double-click here to add your</a:t>
              </a:r>
              <a:endParaRPr lang="zh-CN" altLang="en-US" sz="120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</p:grpSp>
      <p:grpSp>
        <p:nvGrpSpPr>
          <p:cNvPr id="5132" name="组合 44"/>
          <p:cNvGrpSpPr/>
          <p:nvPr>
            <p:custDataLst>
              <p:tags r:id="rId15"/>
            </p:custDataLst>
          </p:nvPr>
        </p:nvGrpSpPr>
        <p:grpSpPr>
          <a:xfrm>
            <a:off x="2128838" y="4505325"/>
            <a:ext cx="4135437" cy="1009650"/>
            <a:chOff x="1374487" y="1914514"/>
            <a:chExt cx="4135589" cy="1009308"/>
          </a:xfrm>
        </p:grpSpPr>
        <p:sp>
          <p:nvSpPr>
            <p:cNvPr id="5133" name="椭圆 45"/>
            <p:cNvSpPr/>
            <p:nvPr>
              <p:custDataLst>
                <p:tags r:id="rId16"/>
              </p:custDataLst>
            </p:nvPr>
          </p:nvSpPr>
          <p:spPr>
            <a:xfrm>
              <a:off x="1374487" y="1929952"/>
              <a:ext cx="981552" cy="981552"/>
            </a:xfrm>
            <a:prstGeom prst="ellipse">
              <a:avLst/>
            </a:prstGeom>
            <a:gradFill flip="none" rotWithShape="1">
              <a:gsLst>
                <a:gs pos="32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  <a:tileRect l="-100000" t="-100000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  <p:sp>
          <p:nvSpPr>
            <p:cNvPr id="5134" name="文本框 46"/>
            <p:cNvSpPr txBox="1"/>
            <p:nvPr>
              <p:custDataLst>
                <p:tags r:id="rId17"/>
              </p:custDataLst>
            </p:nvPr>
          </p:nvSpPr>
          <p:spPr>
            <a:xfrm>
              <a:off x="2415977" y="1914514"/>
              <a:ext cx="3042429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4400" b="0" i="1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旧字形 Bold" pitchFamily="34" charset="-122"/>
                  <a:ea typeface="思源黑体旧字形 Bold" pitchFamily="34" charset="-122"/>
                  <a:cs typeface="Arial"/>
                  <a:sym typeface="字魂160号-檀宋" pitchFamily="2" charset="-122"/>
                </a:rPr>
                <a:t>标题文字</a:t>
              </a:r>
              <a:endParaRPr kumimoji="0" lang="zh-CN" altLang="en-US" sz="4400" b="0" i="1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旧字形 Bold" pitchFamily="34" charset="-122"/>
                <a:ea typeface="思源黑体旧字形 Bold" pitchFamily="34" charset="-122"/>
                <a:cs typeface="Arial"/>
                <a:sym typeface="字魂160号-檀宋" pitchFamily="2" charset="-122"/>
              </a:endParaRPr>
            </a:p>
          </p:txBody>
        </p:sp>
        <p:sp>
          <p:nvSpPr>
            <p:cNvPr id="5135" name="文本框 47"/>
            <p:cNvSpPr/>
            <p:nvPr>
              <p:custDataLst>
                <p:tags r:id="rId18"/>
              </p:custDataLst>
            </p:nvPr>
          </p:nvSpPr>
          <p:spPr>
            <a:xfrm>
              <a:off x="1491964" y="2052814"/>
              <a:ext cx="849159" cy="707886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r>
                <a:rPr lang="en-US" altLang="zh-CN" sz="4000">
                  <a:solidFill>
                    <a:srgbClr val="393839"/>
                  </a:solidFill>
                  <a:latin typeface="思源宋体 CN Heavy" pitchFamily="18" charset="-122"/>
                  <a:ea typeface="思源宋体 CN Heavy" pitchFamily="18" charset="-122"/>
                  <a:sym typeface="字魂160号-檀宋" pitchFamily="2" charset="-122"/>
                </a:rPr>
                <a:t>02</a:t>
              </a:r>
              <a:endParaRPr lang="zh-CN" altLang="en-US" sz="4000">
                <a:solidFill>
                  <a:srgbClr val="393839"/>
                </a:solidFill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  <p:sp>
          <p:nvSpPr>
            <p:cNvPr id="5136" name="文本框 48"/>
            <p:cNvSpPr/>
            <p:nvPr>
              <p:custDataLst>
                <p:tags r:id="rId19"/>
              </p:custDataLst>
            </p:nvPr>
          </p:nvSpPr>
          <p:spPr>
            <a:xfrm>
              <a:off x="2415977" y="2586999"/>
              <a:ext cx="3094099" cy="33682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dist">
                <a:lnSpc>
                  <a:spcPct val="150000"/>
                </a:lnSpc>
              </a:pPr>
              <a:r>
                <a:rPr lang="en-US" altLang="zh-CN" sz="1200">
                  <a:solidFill>
                    <a:schemeClr val="bg1"/>
                  </a:solidFill>
                  <a:latin typeface="思源宋体 CN Heavy" pitchFamily="18" charset="-122"/>
                  <a:ea typeface="思源宋体 CN Heavy" pitchFamily="18" charset="-122"/>
                  <a:sym typeface="字魂160号-檀宋" pitchFamily="2" charset="-122"/>
                </a:rPr>
                <a:t>Double-click here to add your</a:t>
              </a:r>
              <a:endParaRPr lang="zh-CN" altLang="en-US" sz="120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</p:grpSp>
      <p:grpSp>
        <p:nvGrpSpPr>
          <p:cNvPr id="5137" name="组合 49"/>
          <p:cNvGrpSpPr/>
          <p:nvPr>
            <p:custDataLst>
              <p:tags r:id="rId20"/>
            </p:custDataLst>
          </p:nvPr>
        </p:nvGrpSpPr>
        <p:grpSpPr>
          <a:xfrm>
            <a:off x="6980238" y="3082925"/>
            <a:ext cx="4173537" cy="1016000"/>
            <a:chOff x="1336387" y="1914514"/>
            <a:chExt cx="4173689" cy="1016040"/>
          </a:xfrm>
        </p:grpSpPr>
        <p:sp>
          <p:nvSpPr>
            <p:cNvPr id="5138" name="椭圆 50"/>
            <p:cNvSpPr/>
            <p:nvPr>
              <p:custDataLst>
                <p:tags r:id="rId21"/>
              </p:custDataLst>
            </p:nvPr>
          </p:nvSpPr>
          <p:spPr>
            <a:xfrm>
              <a:off x="1336387" y="1949002"/>
              <a:ext cx="981552" cy="981552"/>
            </a:xfrm>
            <a:prstGeom prst="ellipse">
              <a:avLst/>
            </a:prstGeom>
            <a:gradFill flip="none" rotWithShape="1">
              <a:gsLst>
                <a:gs pos="32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  <a:tileRect l="-100000" t="-100000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  <p:sp>
          <p:nvSpPr>
            <p:cNvPr id="5139" name="文本框 51"/>
            <p:cNvSpPr txBox="1"/>
            <p:nvPr>
              <p:custDataLst>
                <p:tags r:id="rId22"/>
              </p:custDataLst>
            </p:nvPr>
          </p:nvSpPr>
          <p:spPr>
            <a:xfrm>
              <a:off x="2415977" y="1914514"/>
              <a:ext cx="3042429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4400" b="0" i="1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旧字形 Bold" pitchFamily="34" charset="-122"/>
                  <a:ea typeface="思源黑体旧字形 Bold" pitchFamily="34" charset="-122"/>
                  <a:cs typeface="Arial"/>
                  <a:sym typeface="字魂160号-檀宋" pitchFamily="2" charset="-122"/>
                </a:rPr>
                <a:t>标题文字</a:t>
              </a:r>
              <a:endParaRPr kumimoji="0" lang="zh-CN" altLang="en-US" sz="4400" b="0" i="1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旧字形 Bold" pitchFamily="34" charset="-122"/>
                <a:ea typeface="思源黑体旧字形 Bold" pitchFamily="34" charset="-122"/>
                <a:cs typeface="Arial"/>
                <a:sym typeface="字魂160号-檀宋" pitchFamily="2" charset="-122"/>
              </a:endParaRPr>
            </a:p>
          </p:txBody>
        </p:sp>
        <p:sp>
          <p:nvSpPr>
            <p:cNvPr id="5140" name="文本框 52"/>
            <p:cNvSpPr/>
            <p:nvPr>
              <p:custDataLst>
                <p:tags r:id="rId23"/>
              </p:custDataLst>
            </p:nvPr>
          </p:nvSpPr>
          <p:spPr>
            <a:xfrm>
              <a:off x="1472914" y="2090914"/>
              <a:ext cx="849159" cy="707886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r>
                <a:rPr lang="en-US" altLang="zh-CN" sz="4000">
                  <a:solidFill>
                    <a:srgbClr val="393839"/>
                  </a:solidFill>
                  <a:latin typeface="思源宋体 CN Heavy" pitchFamily="18" charset="-122"/>
                  <a:ea typeface="思源宋体 CN Heavy" pitchFamily="18" charset="-122"/>
                  <a:sym typeface="字魂160号-檀宋" pitchFamily="2" charset="-122"/>
                </a:rPr>
                <a:t>03</a:t>
              </a:r>
              <a:endParaRPr lang="zh-CN" altLang="en-US" sz="4000">
                <a:solidFill>
                  <a:srgbClr val="393839"/>
                </a:solidFill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  <p:sp>
          <p:nvSpPr>
            <p:cNvPr id="5141" name="文本框 53"/>
            <p:cNvSpPr/>
            <p:nvPr>
              <p:custDataLst>
                <p:tags r:id="rId24"/>
              </p:custDataLst>
            </p:nvPr>
          </p:nvSpPr>
          <p:spPr>
            <a:xfrm>
              <a:off x="2415977" y="2586999"/>
              <a:ext cx="3094099" cy="33682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dist">
                <a:lnSpc>
                  <a:spcPct val="150000"/>
                </a:lnSpc>
              </a:pPr>
              <a:r>
                <a:rPr lang="en-US" altLang="zh-CN" sz="1200">
                  <a:solidFill>
                    <a:schemeClr val="bg1"/>
                  </a:solidFill>
                  <a:latin typeface="思源宋体 CN Heavy" pitchFamily="18" charset="-122"/>
                  <a:ea typeface="思源宋体 CN Heavy" pitchFamily="18" charset="-122"/>
                  <a:sym typeface="字魂160号-檀宋" pitchFamily="2" charset="-122"/>
                </a:rPr>
                <a:t>Double-click here to add your</a:t>
              </a:r>
              <a:endParaRPr lang="zh-CN" altLang="en-US" sz="120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</p:grpSp>
      <p:grpSp>
        <p:nvGrpSpPr>
          <p:cNvPr id="5142" name="组合 54"/>
          <p:cNvGrpSpPr/>
          <p:nvPr>
            <p:custDataLst>
              <p:tags r:id="rId25"/>
            </p:custDataLst>
          </p:nvPr>
        </p:nvGrpSpPr>
        <p:grpSpPr>
          <a:xfrm>
            <a:off x="6980238" y="4505325"/>
            <a:ext cx="4173537" cy="1035050"/>
            <a:chOff x="1336387" y="1914514"/>
            <a:chExt cx="4173689" cy="1035090"/>
          </a:xfrm>
        </p:grpSpPr>
        <p:sp>
          <p:nvSpPr>
            <p:cNvPr id="5143" name="椭圆 55"/>
            <p:cNvSpPr/>
            <p:nvPr>
              <p:custDataLst>
                <p:tags r:id="rId26"/>
              </p:custDataLst>
            </p:nvPr>
          </p:nvSpPr>
          <p:spPr>
            <a:xfrm>
              <a:off x="1336387" y="1968052"/>
              <a:ext cx="981552" cy="981552"/>
            </a:xfrm>
            <a:prstGeom prst="ellipse">
              <a:avLst/>
            </a:prstGeom>
            <a:gradFill flip="none" rotWithShape="1">
              <a:gsLst>
                <a:gs pos="32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  <a:tileRect l="-100000" t="-100000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  <p:sp>
          <p:nvSpPr>
            <p:cNvPr id="5144" name="文本框 56"/>
            <p:cNvSpPr txBox="1"/>
            <p:nvPr>
              <p:custDataLst>
                <p:tags r:id="rId27"/>
              </p:custDataLst>
            </p:nvPr>
          </p:nvSpPr>
          <p:spPr>
            <a:xfrm>
              <a:off x="2415977" y="1914514"/>
              <a:ext cx="3042429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4400" b="0" i="1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旧字形 Bold" pitchFamily="34" charset="-122"/>
                  <a:ea typeface="思源黑体旧字形 Bold" pitchFamily="34" charset="-122"/>
                  <a:cs typeface="Arial"/>
                  <a:sym typeface="字魂160号-檀宋" pitchFamily="2" charset="-122"/>
                </a:rPr>
                <a:t>标题文字</a:t>
              </a:r>
              <a:endParaRPr kumimoji="0" lang="zh-CN" altLang="en-US" sz="4400" b="0" i="1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旧字形 Bold" pitchFamily="34" charset="-122"/>
                <a:ea typeface="思源黑体旧字形 Bold" pitchFamily="34" charset="-122"/>
                <a:cs typeface="Arial"/>
                <a:sym typeface="字魂160号-檀宋" pitchFamily="2" charset="-122"/>
              </a:endParaRPr>
            </a:p>
          </p:txBody>
        </p:sp>
        <p:sp>
          <p:nvSpPr>
            <p:cNvPr id="5145" name="文本框 57"/>
            <p:cNvSpPr/>
            <p:nvPr>
              <p:custDataLst>
                <p:tags r:id="rId28"/>
              </p:custDataLst>
            </p:nvPr>
          </p:nvSpPr>
          <p:spPr>
            <a:xfrm>
              <a:off x="1472914" y="2109964"/>
              <a:ext cx="849159" cy="707886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r>
                <a:rPr lang="en-US" altLang="zh-CN" sz="4000">
                  <a:solidFill>
                    <a:srgbClr val="393839"/>
                  </a:solidFill>
                  <a:latin typeface="思源宋体 CN Heavy" pitchFamily="18" charset="-122"/>
                  <a:ea typeface="思源宋体 CN Heavy" pitchFamily="18" charset="-122"/>
                  <a:sym typeface="字魂160号-檀宋" pitchFamily="2" charset="-122"/>
                </a:rPr>
                <a:t>04</a:t>
              </a:r>
              <a:endParaRPr lang="zh-CN" altLang="en-US" sz="4000">
                <a:solidFill>
                  <a:srgbClr val="393839"/>
                </a:solidFill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  <p:sp>
          <p:nvSpPr>
            <p:cNvPr id="5146" name="文本框 58"/>
            <p:cNvSpPr/>
            <p:nvPr>
              <p:custDataLst>
                <p:tags r:id="rId29"/>
              </p:custDataLst>
            </p:nvPr>
          </p:nvSpPr>
          <p:spPr>
            <a:xfrm>
              <a:off x="2415977" y="2586999"/>
              <a:ext cx="3094099" cy="336823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dist">
                <a:lnSpc>
                  <a:spcPct val="150000"/>
                </a:lnSpc>
              </a:pPr>
              <a:r>
                <a:rPr lang="en-US" altLang="zh-CN" sz="1200">
                  <a:solidFill>
                    <a:schemeClr val="bg1"/>
                  </a:solidFill>
                  <a:latin typeface="思源宋体 CN Heavy" pitchFamily="18" charset="-122"/>
                  <a:ea typeface="思源宋体 CN Heavy" pitchFamily="18" charset="-122"/>
                  <a:sym typeface="字魂160号-檀宋" pitchFamily="2" charset="-122"/>
                </a:rPr>
                <a:t>Double-click here to add your</a:t>
              </a:r>
              <a:endParaRPr lang="zh-CN" altLang="en-US" sz="120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sym typeface="字魂160号-檀宋" pitchFamily="2" charset="-122"/>
              </a:endParaRPr>
            </a:p>
          </p:txBody>
        </p:sp>
      </p:grp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23554" name="Straight Connector 2"/>
          <p:cNvCxnSpPr/>
          <p:nvPr>
            <p:custDataLst>
              <p:tags r:id="rId3"/>
            </p:custDataLst>
          </p:nvPr>
        </p:nvCxnSpPr>
        <p:spPr>
          <a:xfrm>
            <a:off x="381000" y="3783013"/>
            <a:ext cx="11430000" cy="0"/>
          </a:xfrm>
          <a:prstGeom prst="line">
            <a:avLst/>
          </a:prstGeom>
          <a:noFill/>
          <a:ln w="63500" cap="rnd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23555" name="组合 2"/>
          <p:cNvGrpSpPr/>
          <p:nvPr>
            <p:custDataLst>
              <p:tags r:id="rId4"/>
            </p:custDataLst>
          </p:nvPr>
        </p:nvGrpSpPr>
        <p:grpSpPr>
          <a:xfrm>
            <a:off x="1263650" y="1901825"/>
            <a:ext cx="900113" cy="2017713"/>
            <a:chOff x="1649528" y="1482967"/>
            <a:chExt cx="900000" cy="2017003"/>
          </a:xfrm>
        </p:grpSpPr>
        <p:sp>
          <p:nvSpPr>
            <p:cNvPr id="23556" name="Oval 20"/>
            <p:cNvSpPr/>
            <p:nvPr>
              <p:custDataLst>
                <p:tags r:id="rId5"/>
              </p:custDataLst>
            </p:nvPr>
          </p:nvSpPr>
          <p:spPr>
            <a:xfrm>
              <a:off x="1958230" y="3211970"/>
              <a:ext cx="288000" cy="288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57" name="Oval 19"/>
            <p:cNvSpPr/>
            <p:nvPr>
              <p:custDataLst>
                <p:tags r:id="rId6"/>
              </p:custDataLst>
            </p:nvPr>
          </p:nvSpPr>
          <p:spPr>
            <a:xfrm>
              <a:off x="1958230" y="3211970"/>
              <a:ext cx="288000" cy="288000"/>
            </a:xfrm>
            <a:prstGeom prst="ellipse">
              <a:avLst/>
            </a:prstGeom>
            <a:solidFill>
              <a:srgbClr val="FD9448"/>
            </a:solidFill>
            <a:ln w="28575" cap="flat" cmpd="sng" algn="ctr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58" name="Oval 3"/>
            <p:cNvSpPr/>
            <p:nvPr>
              <p:custDataLst>
                <p:tags r:id="rId7"/>
              </p:custDataLst>
            </p:nvPr>
          </p:nvSpPr>
          <p:spPr>
            <a:xfrm>
              <a:off x="2030230" y="3283970"/>
              <a:ext cx="144000" cy="144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59" name="Oval 70"/>
            <p:cNvSpPr/>
            <p:nvPr>
              <p:custDataLst>
                <p:tags r:id="rId8"/>
              </p:custDataLst>
            </p:nvPr>
          </p:nvSpPr>
          <p:spPr>
            <a:xfrm>
              <a:off x="2030230" y="2964898"/>
              <a:ext cx="144000" cy="144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60" name="Oval 71"/>
            <p:cNvSpPr/>
            <p:nvPr>
              <p:custDataLst>
                <p:tags r:id="rId9"/>
              </p:custDataLst>
            </p:nvPr>
          </p:nvSpPr>
          <p:spPr>
            <a:xfrm>
              <a:off x="1958230" y="2573827"/>
              <a:ext cx="288000" cy="288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61" name="Oval 73"/>
            <p:cNvSpPr/>
            <p:nvPr>
              <p:custDataLst>
                <p:tags r:id="rId10"/>
              </p:custDataLst>
            </p:nvPr>
          </p:nvSpPr>
          <p:spPr>
            <a:xfrm>
              <a:off x="1649528" y="1482967"/>
              <a:ext cx="900000" cy="900000"/>
            </a:xfrm>
            <a:prstGeom prst="ellipse">
              <a:avLst/>
            </a:prstGeom>
            <a:gradFill flip="none" rotWithShape="1">
              <a:gsLst>
                <a:gs pos="0">
                  <a:srgbClr val="F68A97"/>
                </a:gs>
                <a:gs pos="100000">
                  <a:srgbClr val="D31A4C"/>
                </a:gs>
              </a:gsLst>
              <a:lin ang="2700000" scaled="0"/>
              <a:tileRect l="-100000" t="-100000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ID" sz="2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思源黑体 CN Bold"/>
                  <a:ea typeface="思源黑体 CN Bold"/>
                  <a:cs typeface="Arial"/>
                  <a:sym typeface="Wingdings" panose="05000000000000000000" pitchFamily="2" charset="2"/>
                </a:rPr>
                <a:t>01</a:t>
              </a:r>
              <a:endParaRPr kumimoji="0" lang="en-ID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endParaRPr>
            </a:p>
          </p:txBody>
        </p:sp>
      </p:grpSp>
      <p:grpSp>
        <p:nvGrpSpPr>
          <p:cNvPr id="23562" name="组合 76"/>
          <p:cNvGrpSpPr/>
          <p:nvPr>
            <p:custDataLst>
              <p:tags r:id="rId11"/>
            </p:custDataLst>
          </p:nvPr>
        </p:nvGrpSpPr>
        <p:grpSpPr>
          <a:xfrm>
            <a:off x="3455988" y="1901825"/>
            <a:ext cx="900112" cy="2025650"/>
            <a:chOff x="3647764" y="1482967"/>
            <a:chExt cx="900000" cy="2025418"/>
          </a:xfrm>
        </p:grpSpPr>
        <p:sp>
          <p:nvSpPr>
            <p:cNvPr id="23563" name="Oval 24"/>
            <p:cNvSpPr/>
            <p:nvPr>
              <p:custDataLst>
                <p:tags r:id="rId12"/>
              </p:custDataLst>
            </p:nvPr>
          </p:nvSpPr>
          <p:spPr>
            <a:xfrm>
              <a:off x="3953764" y="3220385"/>
              <a:ext cx="288000" cy="288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64" name="Oval 25"/>
            <p:cNvSpPr/>
            <p:nvPr>
              <p:custDataLst>
                <p:tags r:id="rId13"/>
              </p:custDataLst>
            </p:nvPr>
          </p:nvSpPr>
          <p:spPr>
            <a:xfrm>
              <a:off x="3953764" y="3220385"/>
              <a:ext cx="288000" cy="288000"/>
            </a:xfrm>
            <a:prstGeom prst="ellipse">
              <a:avLst/>
            </a:prstGeom>
            <a:solidFill>
              <a:srgbClr val="FD9448"/>
            </a:solidFill>
            <a:ln w="28575" cap="flat" cmpd="sng" algn="ctr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65" name="Oval 26"/>
            <p:cNvSpPr/>
            <p:nvPr>
              <p:custDataLst>
                <p:tags r:id="rId14"/>
              </p:custDataLst>
            </p:nvPr>
          </p:nvSpPr>
          <p:spPr>
            <a:xfrm>
              <a:off x="4025764" y="3292385"/>
              <a:ext cx="144000" cy="144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66" name="Oval 40"/>
            <p:cNvSpPr/>
            <p:nvPr>
              <p:custDataLst>
                <p:tags r:id="rId15"/>
              </p:custDataLst>
            </p:nvPr>
          </p:nvSpPr>
          <p:spPr>
            <a:xfrm>
              <a:off x="4025764" y="2973313"/>
              <a:ext cx="144000" cy="144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67" name="Oval 41"/>
            <p:cNvSpPr/>
            <p:nvPr>
              <p:custDataLst>
                <p:tags r:id="rId16"/>
              </p:custDataLst>
            </p:nvPr>
          </p:nvSpPr>
          <p:spPr>
            <a:xfrm>
              <a:off x="3953764" y="2582242"/>
              <a:ext cx="288000" cy="288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68" name="Oval 77"/>
            <p:cNvSpPr/>
            <p:nvPr>
              <p:custDataLst>
                <p:tags r:id="rId17"/>
              </p:custDataLst>
            </p:nvPr>
          </p:nvSpPr>
          <p:spPr>
            <a:xfrm>
              <a:off x="3647764" y="1482967"/>
              <a:ext cx="900000" cy="900000"/>
            </a:xfrm>
            <a:prstGeom prst="ellipse">
              <a:avLst/>
            </a:prstGeom>
            <a:gradFill flip="none" rotWithShape="1">
              <a:gsLst>
                <a:gs pos="0">
                  <a:srgbClr val="F68A97"/>
                </a:gs>
                <a:gs pos="100000">
                  <a:srgbClr val="D31A4C"/>
                </a:gs>
              </a:gsLst>
              <a:lin ang="2700000" scaled="0"/>
              <a:tileRect l="-100000" t="-100000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ID" sz="2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思源黑体 CN Bold"/>
                  <a:ea typeface="思源黑体 CN Bold"/>
                  <a:cs typeface="Arial"/>
                  <a:sym typeface="Wingdings" panose="05000000000000000000" pitchFamily="2" charset="2"/>
                </a:rPr>
                <a:t>02</a:t>
              </a:r>
              <a:endParaRPr kumimoji="0" lang="en-ID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endParaRPr>
            </a:p>
          </p:txBody>
        </p:sp>
      </p:grpSp>
      <p:grpSp>
        <p:nvGrpSpPr>
          <p:cNvPr id="23569" name="组合 75"/>
          <p:cNvGrpSpPr/>
          <p:nvPr>
            <p:custDataLst>
              <p:tags r:id="rId18"/>
            </p:custDataLst>
          </p:nvPr>
        </p:nvGrpSpPr>
        <p:grpSpPr>
          <a:xfrm>
            <a:off x="5648325" y="1901825"/>
            <a:ext cx="900113" cy="2017713"/>
            <a:chOff x="5646000" y="1482967"/>
            <a:chExt cx="900000" cy="2017003"/>
          </a:xfrm>
        </p:grpSpPr>
        <p:sp>
          <p:nvSpPr>
            <p:cNvPr id="23570" name="Oval 28"/>
            <p:cNvSpPr/>
            <p:nvPr>
              <p:custDataLst>
                <p:tags r:id="rId19"/>
              </p:custDataLst>
            </p:nvPr>
          </p:nvSpPr>
          <p:spPr>
            <a:xfrm>
              <a:off x="5954702" y="3211970"/>
              <a:ext cx="288000" cy="288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71" name="Oval 29"/>
            <p:cNvSpPr/>
            <p:nvPr>
              <p:custDataLst>
                <p:tags r:id="rId20"/>
              </p:custDataLst>
            </p:nvPr>
          </p:nvSpPr>
          <p:spPr>
            <a:xfrm>
              <a:off x="5954702" y="3211970"/>
              <a:ext cx="288000" cy="288000"/>
            </a:xfrm>
            <a:prstGeom prst="ellipse">
              <a:avLst/>
            </a:prstGeom>
            <a:solidFill>
              <a:srgbClr val="FD9448"/>
            </a:solidFill>
            <a:ln w="28575" cap="flat" cmpd="sng" algn="ctr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72" name="Oval 30"/>
            <p:cNvSpPr/>
            <p:nvPr>
              <p:custDataLst>
                <p:tags r:id="rId21"/>
              </p:custDataLst>
            </p:nvPr>
          </p:nvSpPr>
          <p:spPr>
            <a:xfrm>
              <a:off x="6024000" y="3283970"/>
              <a:ext cx="144000" cy="144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73" name="Oval 66"/>
            <p:cNvSpPr/>
            <p:nvPr>
              <p:custDataLst>
                <p:tags r:id="rId22"/>
              </p:custDataLst>
            </p:nvPr>
          </p:nvSpPr>
          <p:spPr>
            <a:xfrm>
              <a:off x="6026700" y="2964898"/>
              <a:ext cx="144000" cy="144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74" name="Oval 67"/>
            <p:cNvSpPr/>
            <p:nvPr>
              <p:custDataLst>
                <p:tags r:id="rId23"/>
              </p:custDataLst>
            </p:nvPr>
          </p:nvSpPr>
          <p:spPr>
            <a:xfrm>
              <a:off x="5954700" y="2573827"/>
              <a:ext cx="288000" cy="288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75" name="Oval 80"/>
            <p:cNvSpPr/>
            <p:nvPr>
              <p:custDataLst>
                <p:tags r:id="rId24"/>
              </p:custDataLst>
            </p:nvPr>
          </p:nvSpPr>
          <p:spPr>
            <a:xfrm>
              <a:off x="5646000" y="1482967"/>
              <a:ext cx="900000" cy="900000"/>
            </a:xfrm>
            <a:prstGeom prst="ellipse">
              <a:avLst/>
            </a:prstGeom>
            <a:gradFill flip="none" rotWithShape="1">
              <a:gsLst>
                <a:gs pos="0">
                  <a:srgbClr val="F68A97"/>
                </a:gs>
                <a:gs pos="100000">
                  <a:srgbClr val="D31A4C"/>
                </a:gs>
              </a:gsLst>
              <a:lin ang="2700000" scaled="0"/>
              <a:tileRect l="-100000" t="-100000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ID" sz="2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思源黑体 CN Bold"/>
                  <a:ea typeface="思源黑体 CN Bold"/>
                  <a:cs typeface="Arial"/>
                  <a:sym typeface="Wingdings" panose="05000000000000000000" pitchFamily="2" charset="2"/>
                </a:rPr>
                <a:t>03</a:t>
              </a:r>
              <a:endParaRPr kumimoji="0" lang="en-ID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endParaRPr>
            </a:p>
          </p:txBody>
        </p:sp>
      </p:grpSp>
      <p:grpSp>
        <p:nvGrpSpPr>
          <p:cNvPr id="23576" name="组合 74"/>
          <p:cNvGrpSpPr/>
          <p:nvPr>
            <p:custDataLst>
              <p:tags r:id="rId25"/>
            </p:custDataLst>
          </p:nvPr>
        </p:nvGrpSpPr>
        <p:grpSpPr>
          <a:xfrm>
            <a:off x="7842250" y="1901825"/>
            <a:ext cx="900113" cy="2017713"/>
            <a:chOff x="7644236" y="1482967"/>
            <a:chExt cx="900000" cy="2017003"/>
          </a:xfrm>
        </p:grpSpPr>
        <p:sp>
          <p:nvSpPr>
            <p:cNvPr id="23577" name="Oval 36"/>
            <p:cNvSpPr/>
            <p:nvPr>
              <p:custDataLst>
                <p:tags r:id="rId26"/>
              </p:custDataLst>
            </p:nvPr>
          </p:nvSpPr>
          <p:spPr>
            <a:xfrm>
              <a:off x="7950236" y="3211970"/>
              <a:ext cx="288000" cy="288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78" name="Oval 37"/>
            <p:cNvSpPr/>
            <p:nvPr>
              <p:custDataLst>
                <p:tags r:id="rId27"/>
              </p:custDataLst>
            </p:nvPr>
          </p:nvSpPr>
          <p:spPr>
            <a:xfrm>
              <a:off x="7950236" y="3211970"/>
              <a:ext cx="288000" cy="288000"/>
            </a:xfrm>
            <a:prstGeom prst="ellipse">
              <a:avLst/>
            </a:prstGeom>
            <a:solidFill>
              <a:srgbClr val="FD9448"/>
            </a:solidFill>
            <a:ln w="28575" cap="flat" cmpd="sng" algn="ctr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79" name="Oval 38"/>
            <p:cNvSpPr/>
            <p:nvPr>
              <p:custDataLst>
                <p:tags r:id="rId28"/>
              </p:custDataLst>
            </p:nvPr>
          </p:nvSpPr>
          <p:spPr>
            <a:xfrm>
              <a:off x="8022236" y="3283970"/>
              <a:ext cx="144000" cy="144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80" name="Oval 54"/>
            <p:cNvSpPr/>
            <p:nvPr>
              <p:custDataLst>
                <p:tags r:id="rId29"/>
              </p:custDataLst>
            </p:nvPr>
          </p:nvSpPr>
          <p:spPr>
            <a:xfrm>
              <a:off x="8022237" y="2964898"/>
              <a:ext cx="144000" cy="144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81" name="Oval 55"/>
            <p:cNvSpPr/>
            <p:nvPr>
              <p:custDataLst>
                <p:tags r:id="rId30"/>
              </p:custDataLst>
            </p:nvPr>
          </p:nvSpPr>
          <p:spPr>
            <a:xfrm>
              <a:off x="7950237" y="2573827"/>
              <a:ext cx="288000" cy="288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82" name="Oval 83"/>
            <p:cNvSpPr/>
            <p:nvPr>
              <p:custDataLst>
                <p:tags r:id="rId31"/>
              </p:custDataLst>
            </p:nvPr>
          </p:nvSpPr>
          <p:spPr>
            <a:xfrm>
              <a:off x="7644236" y="1482967"/>
              <a:ext cx="900000" cy="900000"/>
            </a:xfrm>
            <a:prstGeom prst="ellipse">
              <a:avLst/>
            </a:prstGeom>
            <a:gradFill flip="none" rotWithShape="1">
              <a:gsLst>
                <a:gs pos="0">
                  <a:srgbClr val="F68A97"/>
                </a:gs>
                <a:gs pos="100000">
                  <a:srgbClr val="D31A4C"/>
                </a:gs>
              </a:gsLst>
              <a:lin ang="2700000" scaled="0"/>
              <a:tileRect l="-100000" t="-100000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ID" sz="2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思源黑体 CN Bold"/>
                  <a:ea typeface="思源黑体 CN Bold"/>
                  <a:cs typeface="Arial"/>
                  <a:sym typeface="Wingdings" panose="05000000000000000000" pitchFamily="2" charset="2"/>
                </a:rPr>
                <a:t>04</a:t>
              </a:r>
              <a:endParaRPr kumimoji="0" lang="en-ID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endParaRPr>
            </a:p>
          </p:txBody>
        </p:sp>
      </p:grpSp>
      <p:grpSp>
        <p:nvGrpSpPr>
          <p:cNvPr id="23583" name="组合 73"/>
          <p:cNvGrpSpPr/>
          <p:nvPr>
            <p:custDataLst>
              <p:tags r:id="rId32"/>
            </p:custDataLst>
          </p:nvPr>
        </p:nvGrpSpPr>
        <p:grpSpPr>
          <a:xfrm>
            <a:off x="10034588" y="1901825"/>
            <a:ext cx="900112" cy="2025650"/>
            <a:chOff x="9642472" y="1482967"/>
            <a:chExt cx="900000" cy="2025418"/>
          </a:xfrm>
        </p:grpSpPr>
        <p:sp>
          <p:nvSpPr>
            <p:cNvPr id="23584" name="Oval 32"/>
            <p:cNvSpPr/>
            <p:nvPr>
              <p:custDataLst>
                <p:tags r:id="rId33"/>
              </p:custDataLst>
            </p:nvPr>
          </p:nvSpPr>
          <p:spPr>
            <a:xfrm>
              <a:off x="9951173" y="3220385"/>
              <a:ext cx="288000" cy="288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85" name="Oval 33"/>
            <p:cNvSpPr/>
            <p:nvPr>
              <p:custDataLst>
                <p:tags r:id="rId34"/>
              </p:custDataLst>
            </p:nvPr>
          </p:nvSpPr>
          <p:spPr>
            <a:xfrm>
              <a:off x="9951173" y="3220385"/>
              <a:ext cx="288000" cy="288000"/>
            </a:xfrm>
            <a:prstGeom prst="ellipse">
              <a:avLst/>
            </a:prstGeom>
            <a:solidFill>
              <a:srgbClr val="FD9448"/>
            </a:solidFill>
            <a:ln w="28575" cap="flat" cmpd="sng" algn="ctr">
              <a:solidFill>
                <a:srgbClr val="D9D9D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86" name="Oval 34"/>
            <p:cNvSpPr/>
            <p:nvPr>
              <p:custDataLst>
                <p:tags r:id="rId35"/>
              </p:custDataLst>
            </p:nvPr>
          </p:nvSpPr>
          <p:spPr>
            <a:xfrm>
              <a:off x="10023173" y="3292385"/>
              <a:ext cx="144000" cy="144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87" name="Oval 62"/>
            <p:cNvSpPr/>
            <p:nvPr>
              <p:custDataLst>
                <p:tags r:id="rId36"/>
              </p:custDataLst>
            </p:nvPr>
          </p:nvSpPr>
          <p:spPr>
            <a:xfrm>
              <a:off x="10023173" y="2973313"/>
              <a:ext cx="144000" cy="144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88" name="Oval 63"/>
            <p:cNvSpPr/>
            <p:nvPr>
              <p:custDataLst>
                <p:tags r:id="rId37"/>
              </p:custDataLst>
            </p:nvPr>
          </p:nvSpPr>
          <p:spPr>
            <a:xfrm>
              <a:off x="9951172" y="2582242"/>
              <a:ext cx="288000" cy="288000"/>
            </a:xfrm>
            <a:prstGeom prst="ellipse">
              <a:avLst/>
            </a:pr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ID" sz="60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23589" name="Oval 86"/>
            <p:cNvSpPr/>
            <p:nvPr>
              <p:custDataLst>
                <p:tags r:id="rId38"/>
              </p:custDataLst>
            </p:nvPr>
          </p:nvSpPr>
          <p:spPr>
            <a:xfrm>
              <a:off x="9642472" y="1482967"/>
              <a:ext cx="900000" cy="900000"/>
            </a:xfrm>
            <a:prstGeom prst="ellipse">
              <a:avLst/>
            </a:prstGeom>
            <a:gradFill flip="none" rotWithShape="1">
              <a:gsLst>
                <a:gs pos="0">
                  <a:srgbClr val="F68A97"/>
                </a:gs>
                <a:gs pos="100000">
                  <a:srgbClr val="D31A4C"/>
                </a:gs>
              </a:gsLst>
              <a:lin ang="2700000" scaled="0"/>
              <a:tileRect l="-100000" t="-100000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ID" sz="2800" b="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uLnTx/>
                  <a:uFillTx/>
                  <a:latin typeface="思源黑体 CN Bold"/>
                  <a:ea typeface="思源黑体 CN Bold"/>
                  <a:cs typeface="Arial"/>
                  <a:sym typeface="Wingdings" panose="05000000000000000000" pitchFamily="2" charset="2"/>
                </a:rPr>
                <a:t>05</a:t>
              </a:r>
              <a:endParaRPr kumimoji="0" lang="en-ID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endParaRPr>
            </a:p>
          </p:txBody>
        </p:sp>
      </p:grpSp>
      <p:sp>
        <p:nvSpPr>
          <p:cNvPr id="23590" name="TextBox 21"/>
          <p:cNvSpPr txBox="1"/>
          <p:nvPr>
            <p:custDataLst>
              <p:tags r:id="rId39"/>
            </p:custDataLst>
          </p:nvPr>
        </p:nvSpPr>
        <p:spPr>
          <a:xfrm>
            <a:off x="671624" y="4190795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3591" name="TextBox 21"/>
          <p:cNvSpPr txBox="1"/>
          <p:nvPr>
            <p:custDataLst>
              <p:tags r:id="rId40"/>
            </p:custDataLst>
          </p:nvPr>
        </p:nvSpPr>
        <p:spPr>
          <a:xfrm>
            <a:off x="554868" y="4691449"/>
            <a:ext cx="2316148" cy="11569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23592" name="TextBox 21"/>
          <p:cNvSpPr txBox="1"/>
          <p:nvPr>
            <p:custDataLst>
              <p:tags r:id="rId41"/>
            </p:custDataLst>
          </p:nvPr>
        </p:nvSpPr>
        <p:spPr>
          <a:xfrm>
            <a:off x="2864668" y="4190795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3593" name="TextBox 21"/>
          <p:cNvSpPr txBox="1"/>
          <p:nvPr>
            <p:custDataLst>
              <p:tags r:id="rId42"/>
            </p:custDataLst>
          </p:nvPr>
        </p:nvSpPr>
        <p:spPr>
          <a:xfrm>
            <a:off x="2747912" y="4691449"/>
            <a:ext cx="2316148" cy="15263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请在此处添加具体内容，文字尽量言简意赅，简单说明即可。请在此处添加具体内容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23594" name="TextBox 21"/>
          <p:cNvSpPr txBox="1"/>
          <p:nvPr>
            <p:custDataLst>
              <p:tags r:id="rId43"/>
            </p:custDataLst>
          </p:nvPr>
        </p:nvSpPr>
        <p:spPr>
          <a:xfrm>
            <a:off x="5057712" y="4190795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3595" name="TextBox 21"/>
          <p:cNvSpPr txBox="1"/>
          <p:nvPr>
            <p:custDataLst>
              <p:tags r:id="rId44"/>
            </p:custDataLst>
          </p:nvPr>
        </p:nvSpPr>
        <p:spPr>
          <a:xfrm>
            <a:off x="4940956" y="4691449"/>
            <a:ext cx="2316148" cy="15263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请在此处添加具体内容，文字尽量言简意赅，简单说明即可。请在此处添加具体内。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23596" name="TextBox 21"/>
          <p:cNvSpPr txBox="1"/>
          <p:nvPr>
            <p:custDataLst>
              <p:tags r:id="rId45"/>
            </p:custDataLst>
          </p:nvPr>
        </p:nvSpPr>
        <p:spPr>
          <a:xfrm>
            <a:off x="9443801" y="4190795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3597" name="TextBox 21"/>
          <p:cNvSpPr txBox="1"/>
          <p:nvPr>
            <p:custDataLst>
              <p:tags r:id="rId46"/>
            </p:custDataLst>
          </p:nvPr>
        </p:nvSpPr>
        <p:spPr>
          <a:xfrm>
            <a:off x="9327045" y="4691449"/>
            <a:ext cx="2316148" cy="15263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23598" name="TextBox 21"/>
          <p:cNvSpPr txBox="1"/>
          <p:nvPr>
            <p:custDataLst>
              <p:tags r:id="rId47"/>
            </p:custDataLst>
          </p:nvPr>
        </p:nvSpPr>
        <p:spPr>
          <a:xfrm>
            <a:off x="7250756" y="4190795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3599" name="TextBox 21"/>
          <p:cNvSpPr txBox="1"/>
          <p:nvPr>
            <p:custDataLst>
              <p:tags r:id="rId48"/>
            </p:custDataLst>
          </p:nvPr>
        </p:nvSpPr>
        <p:spPr>
          <a:xfrm>
            <a:off x="7134000" y="4691449"/>
            <a:ext cx="2316148" cy="15263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请在此处添加具体内容，文字尽量言简意赅，简单说明即可。请在此处添加具体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4578" name="矩形 2"/>
          <p:cNvSpPr/>
          <p:nvPr>
            <p:custDataLst>
              <p:tags r:id="rId4"/>
            </p:custDataLst>
          </p:nvPr>
        </p:nvSpPr>
        <p:spPr>
          <a:xfrm>
            <a:off x="6618343" y="1852452"/>
            <a:ext cx="2750248" cy="476097"/>
          </a:xfrm>
          <a:prstGeom prst="rect">
            <a:avLst/>
          </a:prstGeom>
          <a:gradFill flip="none" rotWithShape="1">
            <a:gsLst>
              <a:gs pos="0">
                <a:srgbClr val="F68A97"/>
              </a:gs>
              <a:gs pos="100000">
                <a:srgbClr val="D31A4C"/>
              </a:gs>
            </a:gsLst>
            <a:lin ang="2700000" scaled="0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Regular" pitchFamily="34" charset="-122"/>
                <a:ea typeface="思源黑体 CN Regular" pitchFamily="34" charset="-122"/>
                <a:cs typeface="Arial"/>
                <a:sym typeface="字魂160号-檀宋" pitchFamily="2" charset="-122"/>
              </a:rPr>
              <a:t>ADD YOUR TITLE</a:t>
            </a:r>
            <a:endParaRPr kumimoji="0" lang="zh-CN" altLang="en-US" sz="1800" b="0" i="0" u="none" strike="noStrike" kern="1200" cap="none" spc="0" normalizeH="0" baseline="0" noProof="0">
              <a:uLnTx/>
              <a:uFillTx/>
              <a:latin typeface="思源黑体 CN Regular" pitchFamily="34" charset="-122"/>
              <a:ea typeface="思源黑体 CN Regular" pitchFamily="34" charset="-122"/>
              <a:sym typeface="字魂160号-檀宋" pitchFamily="2" charset="-122"/>
            </a:endParaRPr>
          </a:p>
        </p:txBody>
      </p:sp>
      <p:sp>
        <p:nvSpPr>
          <p:cNvPr id="24579" name="文本框 20"/>
          <p:cNvSpPr txBox="1"/>
          <p:nvPr>
            <p:custDataLst>
              <p:tags r:id="rId5"/>
            </p:custDataLst>
          </p:nvPr>
        </p:nvSpPr>
        <p:spPr>
          <a:xfrm>
            <a:off x="6261897" y="2795001"/>
            <a:ext cx="1961124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Regular" pitchFamily="34" charset="-122"/>
                <a:ea typeface="思源黑体 CN Regular" pitchFamily="34" charset="-122"/>
                <a:cs typeface="Arial"/>
                <a:sym typeface="字魂160号-檀宋" pitchFamily="2" charset="-122"/>
              </a:rPr>
              <a:t>点击输入</a:t>
            </a:r>
            <a:endParaRPr kumimoji="0" lang="zh-CN" altLang="en-US" sz="24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Regular" pitchFamily="34" charset="-122"/>
              <a:ea typeface="思源黑体 CN Regular" pitchFamily="34" charset="-122"/>
              <a:cs typeface="Arial"/>
              <a:sym typeface="字魂160号-檀宋" pitchFamily="2" charset="-122"/>
            </a:endParaRPr>
          </a:p>
        </p:txBody>
      </p:sp>
      <p:sp>
        <p:nvSpPr>
          <p:cNvPr id="24580" name="文本框 21"/>
          <p:cNvSpPr txBox="1"/>
          <p:nvPr>
            <p:custDataLst>
              <p:tags r:id="rId6"/>
            </p:custDataLst>
          </p:nvPr>
        </p:nvSpPr>
        <p:spPr>
          <a:xfrm>
            <a:off x="6530995" y="3259399"/>
            <a:ext cx="3703868" cy="787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30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Regular" pitchFamily="34" charset="-122"/>
                <a:ea typeface="思源黑体 CN Regular" pitchFamily="34" charset="-122"/>
                <a:cs typeface="Arial"/>
                <a:sym typeface="字魂160号-檀宋" pitchFamily="2" charset="-122"/>
              </a:rPr>
              <a:t>双击在此添加你的文本信息内容双击在此添加你的文本</a:t>
            </a:r>
            <a:endParaRPr kumimoji="0" lang="zh-CN" altLang="en-US" sz="1600" b="0" i="0" u="none" strike="noStrike" kern="1200" cap="none" spc="30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Regular" pitchFamily="34" charset="-122"/>
              <a:ea typeface="思源黑体 CN Regular" pitchFamily="34" charset="-122"/>
              <a:cs typeface="Arial"/>
              <a:sym typeface="字魂160号-檀宋" pitchFamily="2" charset="-122"/>
            </a:endParaRPr>
          </a:p>
        </p:txBody>
      </p:sp>
      <p:sp>
        <p:nvSpPr>
          <p:cNvPr id="24581" name="文本框 11"/>
          <p:cNvSpPr txBox="1"/>
          <p:nvPr>
            <p:custDataLst>
              <p:tags r:id="rId7"/>
            </p:custDataLst>
          </p:nvPr>
        </p:nvSpPr>
        <p:spPr>
          <a:xfrm>
            <a:off x="6261897" y="4379359"/>
            <a:ext cx="1961124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Regular" pitchFamily="34" charset="-122"/>
                <a:ea typeface="思源黑体 CN Regular" pitchFamily="34" charset="-122"/>
                <a:cs typeface="Arial"/>
                <a:sym typeface="字魂160号-檀宋" pitchFamily="2" charset="-122"/>
              </a:rPr>
              <a:t>点击输入</a:t>
            </a:r>
            <a:endParaRPr kumimoji="0" lang="zh-CN" altLang="en-US" sz="24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Regular" pitchFamily="34" charset="-122"/>
              <a:ea typeface="思源黑体 CN Regular" pitchFamily="34" charset="-122"/>
              <a:cs typeface="Arial"/>
              <a:sym typeface="字魂160号-檀宋" pitchFamily="2" charset="-122"/>
            </a:endParaRPr>
          </a:p>
        </p:txBody>
      </p:sp>
      <p:sp>
        <p:nvSpPr>
          <p:cNvPr id="24582" name="文本框 12"/>
          <p:cNvSpPr txBox="1"/>
          <p:nvPr>
            <p:custDataLst>
              <p:tags r:id="rId8"/>
            </p:custDataLst>
          </p:nvPr>
        </p:nvSpPr>
        <p:spPr>
          <a:xfrm>
            <a:off x="6530995" y="4843757"/>
            <a:ext cx="3703868" cy="787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30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Regular" pitchFamily="34" charset="-122"/>
                <a:ea typeface="思源黑体 CN Regular" pitchFamily="34" charset="-122"/>
                <a:cs typeface="Arial"/>
                <a:sym typeface="字魂160号-檀宋" pitchFamily="2" charset="-122"/>
              </a:rPr>
              <a:t>双击在此添加你的文本信息内容双击在此添加你的文本</a:t>
            </a:r>
            <a:endParaRPr kumimoji="0" lang="zh-CN" altLang="en-US" sz="1600" b="0" i="0" u="none" strike="noStrike" kern="1200" cap="none" spc="30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Regular" pitchFamily="34" charset="-122"/>
              <a:ea typeface="思源黑体 CN Regular" pitchFamily="34" charset="-122"/>
              <a:cs typeface="Arial"/>
              <a:sym typeface="字魂160号-檀宋" pitchFamily="2" charset="-122"/>
            </a:endParaRPr>
          </a:p>
        </p:txBody>
      </p:sp>
      <p:pic>
        <p:nvPicPr>
          <p:cNvPr id="24583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1313" y="1524000"/>
            <a:ext cx="6951662" cy="496411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5602" name="矩形: 圆角 6"/>
          <p:cNvSpPr/>
          <p:nvPr>
            <p:custDataLst>
              <p:tags r:id="rId3"/>
            </p:custDataLst>
          </p:nvPr>
        </p:nvSpPr>
        <p:spPr>
          <a:xfrm>
            <a:off x="1031045" y="1482967"/>
            <a:ext cx="10060940" cy="2773680"/>
          </a:xfrm>
          <a:prstGeom prst="roundRect">
            <a:avLst/>
          </a:prstGeom>
          <a:noFill/>
          <a:ln w="53975" cap="flat" cmpd="sng" algn="ctr">
            <a:gradFill flip="none" rotWithShape="1">
              <a:gsLst>
                <a:gs pos="0">
                  <a:srgbClr val="F68A97"/>
                </a:gs>
                <a:gs pos="100000">
                  <a:srgbClr val="FFFFFF"/>
                </a:gs>
              </a:gsLst>
              <a:lin ang="2700000" scaled="1"/>
              <a:tileRect l="-100000" t="-10000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88900" dir="2700000" algn="tl" rotWithShape="0">
              <a:schemeClr val="accent3">
                <a:alpha val="22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5603" name="TextBox 38"/>
          <p:cNvSpPr txBox="1"/>
          <p:nvPr>
            <p:custDataLst>
              <p:tags r:id="rId4"/>
            </p:custDataLst>
          </p:nvPr>
        </p:nvSpPr>
        <p:spPr>
          <a:xfrm>
            <a:off x="1504754" y="1770894"/>
            <a:ext cx="169392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604" name="文本框 8"/>
          <p:cNvSpPr txBox="1"/>
          <p:nvPr>
            <p:custDataLst>
              <p:tags r:id="rId5"/>
            </p:custDataLst>
          </p:nvPr>
        </p:nvSpPr>
        <p:spPr>
          <a:xfrm>
            <a:off x="1521554" y="2278270"/>
            <a:ext cx="9079923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具体内容，文字尽量言简意赅，简单说明即可。请在此处添加具体内容，文字尽量言简意赅，简单说明即可。请在此处添加具体内容，文字尽量言简意赅，简单说明即可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25605" name="TextBox 38"/>
          <p:cNvSpPr txBox="1"/>
          <p:nvPr>
            <p:custDataLst>
              <p:tags r:id="rId6"/>
            </p:custDataLst>
          </p:nvPr>
        </p:nvSpPr>
        <p:spPr>
          <a:xfrm>
            <a:off x="8890757" y="3633973"/>
            <a:ext cx="169392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30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NEXT</a:t>
            </a:r>
            <a:r>
              <a:rPr kumimoji="0" lang="en-US" altLang="zh-CN" sz="2400" b="1" i="0" u="none" strike="noStrike" kern="1200" cap="none" spc="30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Webdings" panose="05030102010509060703" pitchFamily="18" charset="2"/>
              </a:rPr>
              <a:t></a:t>
            </a:r>
            <a:endParaRPr kumimoji="0" lang="en-US" altLang="zh-CN" sz="2400" b="1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25606" name="图片 25605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85825" y="4545013"/>
            <a:ext cx="2222500" cy="14811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607" name="TextBox 38"/>
          <p:cNvSpPr txBox="1"/>
          <p:nvPr>
            <p:custDataLst>
              <p:tags r:id="rId9"/>
            </p:custDataLst>
          </p:nvPr>
        </p:nvSpPr>
        <p:spPr>
          <a:xfrm>
            <a:off x="1622770" y="5025144"/>
            <a:ext cx="1038148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82</a:t>
            </a:r>
            <a:r>
              <a:rPr kumimoji="0" lang="en-US" altLang="zh-CN" sz="2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%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25608" name="图片 25607"/>
          <p:cNvPicPr/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15013" y="4545013"/>
            <a:ext cx="2222500" cy="148113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609" name="TextBox 38"/>
          <p:cNvSpPr txBox="1"/>
          <p:nvPr>
            <p:custDataLst>
              <p:tags r:id="rId12"/>
            </p:custDataLst>
          </p:nvPr>
        </p:nvSpPr>
        <p:spPr>
          <a:xfrm>
            <a:off x="6552291" y="5025144"/>
            <a:ext cx="1038148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34</a:t>
            </a:r>
            <a:r>
              <a:rPr kumimoji="0" lang="en-US" altLang="zh-CN" sz="2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%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610" name="TextBox 38"/>
          <p:cNvSpPr txBox="1"/>
          <p:nvPr>
            <p:custDataLst>
              <p:tags r:id="rId13"/>
            </p:custDataLst>
          </p:nvPr>
        </p:nvSpPr>
        <p:spPr>
          <a:xfrm>
            <a:off x="2729549" y="5510449"/>
            <a:ext cx="1693921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组成一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611" name="TextBox 38"/>
          <p:cNvSpPr txBox="1"/>
          <p:nvPr>
            <p:custDataLst>
              <p:tags r:id="rId14"/>
            </p:custDataLst>
          </p:nvPr>
        </p:nvSpPr>
        <p:spPr>
          <a:xfrm>
            <a:off x="7699134" y="5510449"/>
            <a:ext cx="1693921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组成二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612" name="文本框 16"/>
          <p:cNvSpPr txBox="1"/>
          <p:nvPr>
            <p:custDataLst>
              <p:tags r:id="rId15"/>
            </p:custDataLst>
          </p:nvPr>
        </p:nvSpPr>
        <p:spPr>
          <a:xfrm>
            <a:off x="2729549" y="4658216"/>
            <a:ext cx="3086234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25613" name="文本框 17"/>
          <p:cNvSpPr txBox="1"/>
          <p:nvPr>
            <p:custDataLst>
              <p:tags r:id="rId16"/>
            </p:custDataLst>
          </p:nvPr>
        </p:nvSpPr>
        <p:spPr>
          <a:xfrm>
            <a:off x="7699134" y="4658216"/>
            <a:ext cx="3086234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6626" name="TextBox 21"/>
          <p:cNvSpPr txBox="1"/>
          <p:nvPr>
            <p:custDataLst>
              <p:tags r:id="rId3"/>
            </p:custDataLst>
          </p:nvPr>
        </p:nvSpPr>
        <p:spPr>
          <a:xfrm>
            <a:off x="1138141" y="1841814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6627" name="TextBox 21"/>
          <p:cNvSpPr txBox="1"/>
          <p:nvPr>
            <p:custDataLst>
              <p:tags r:id="rId4"/>
            </p:custDataLst>
          </p:nvPr>
        </p:nvSpPr>
        <p:spPr>
          <a:xfrm>
            <a:off x="1138141" y="2367583"/>
            <a:ext cx="5890052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您的内容打在这里，或者通过复制您的文本后，在此框中选择粘贴，并选择只保留文字。您的内容打在这里，或者在此框中选择粘贴，并选择只保留文字。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6628" name="弧形 8"/>
          <p:cNvSpPr/>
          <p:nvPr>
            <p:custDataLst>
              <p:tags r:id="rId5"/>
            </p:custDataLst>
          </p:nvPr>
        </p:nvSpPr>
        <p:spPr>
          <a:xfrm rot="11705983">
            <a:off x="8291190" y="2661527"/>
            <a:ext cx="4960050" cy="4960050"/>
          </a:xfrm>
          <a:prstGeom prst="arc">
            <a:avLst>
              <a:gd name="adj1" fmla="val 18179135"/>
              <a:gd name="adj2" fmla="val 6508776"/>
            </a:avLst>
          </a:prstGeom>
          <a:noFill/>
          <a:ln w="76200" cap="rnd" cmpd="sng" algn="ctr">
            <a:gradFill flip="none" rotWithShape="1">
              <a:gsLst>
                <a:gs pos="22000">
                  <a:srgbClr val="FD9448"/>
                </a:gs>
                <a:gs pos="100000">
                  <a:srgbClr val="D31A4C"/>
                </a:gs>
              </a:gsLst>
              <a:lin ang="2700000" scaled="1"/>
              <a:tileRect l="-100000" t="-100000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6629" name="椭圆 9"/>
          <p:cNvSpPr/>
          <p:nvPr>
            <p:custDataLst>
              <p:tags r:id="rId6"/>
            </p:custDataLst>
          </p:nvPr>
        </p:nvSpPr>
        <p:spPr>
          <a:xfrm>
            <a:off x="7954963" y="1420813"/>
            <a:ext cx="3108325" cy="310832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6630" name="椭圆 10"/>
          <p:cNvSpPr/>
          <p:nvPr>
            <p:custDataLst>
              <p:tags r:id="rId8"/>
            </p:custDataLst>
          </p:nvPr>
        </p:nvSpPr>
        <p:spPr>
          <a:xfrm>
            <a:off x="7343775" y="4494213"/>
            <a:ext cx="1500188" cy="1500187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anchorCtr="0"/>
          <a:lstStyle>
            <a:lvl1pPr marL="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1pPr>
            <a:lvl2pPr marL="4572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2pPr>
            <a:lvl3pPr marL="9144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3pPr>
            <a:lvl4pPr marL="13716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4pPr>
            <a:lvl5pPr marL="1828800" indent="0" algn="l" defTabSz="914400" rtl="0" eaLnBrk="1" hangingPunct="1">
              <a:buNone/>
              <a:defRPr lang="zh-CN" altLang="en-US" sz="1800">
                <a:solidFill>
                  <a:schemeClr val="tx1"/>
                </a:solidFill>
                <a:latin typeface="Arial"/>
                <a:ea typeface="Arial"/>
              </a:defRPr>
            </a:lvl5pPr>
          </a:lstStyle>
          <a:p>
            <a:pPr lvl="0" algn="ctr"/>
            <a:endParaRPr lang="zh-CN" altLang="en-US"/>
          </a:p>
        </p:txBody>
      </p:sp>
      <p:sp>
        <p:nvSpPr>
          <p:cNvPr id="26631" name="TextBox 21"/>
          <p:cNvSpPr txBox="1"/>
          <p:nvPr>
            <p:custDataLst>
              <p:tags r:id="rId10"/>
            </p:custDataLst>
          </p:nvPr>
        </p:nvSpPr>
        <p:spPr>
          <a:xfrm>
            <a:off x="1138141" y="3645677"/>
            <a:ext cx="5890052" cy="7876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您的内容打在这里，或者通过复制您的文本后，在此框中选择粘贴，并选择只保留文字。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26632" name="矩形: 圆角 12"/>
          <p:cNvSpPr/>
          <p:nvPr>
            <p:custDataLst>
              <p:tags r:id="rId11"/>
            </p:custDataLst>
          </p:nvPr>
        </p:nvSpPr>
        <p:spPr>
          <a:xfrm>
            <a:off x="1542380" y="4870973"/>
            <a:ext cx="904203" cy="904203"/>
          </a:xfrm>
          <a:prstGeom prst="roundRect">
            <a:avLst/>
          </a:prstGeom>
          <a:gradFill flip="none" rotWithShape="1">
            <a:gsLst>
              <a:gs pos="22000">
                <a:srgbClr val="F68A97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03200" dist="1016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6633" name="矩形: 圆角 13"/>
          <p:cNvSpPr/>
          <p:nvPr>
            <p:custDataLst>
              <p:tags r:id="rId12"/>
            </p:custDataLst>
          </p:nvPr>
        </p:nvSpPr>
        <p:spPr>
          <a:xfrm>
            <a:off x="3333620" y="4870973"/>
            <a:ext cx="904203" cy="904203"/>
          </a:xfrm>
          <a:prstGeom prst="roundRect">
            <a:avLst/>
          </a:prstGeom>
          <a:gradFill flip="none" rotWithShape="1">
            <a:gsLst>
              <a:gs pos="22000">
                <a:srgbClr val="F68A97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03200" dist="1016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6634" name="矩形: 圆角 14"/>
          <p:cNvSpPr/>
          <p:nvPr>
            <p:custDataLst>
              <p:tags r:id="rId13"/>
            </p:custDataLst>
          </p:nvPr>
        </p:nvSpPr>
        <p:spPr>
          <a:xfrm>
            <a:off x="5124860" y="4870973"/>
            <a:ext cx="904203" cy="904203"/>
          </a:xfrm>
          <a:prstGeom prst="roundRect">
            <a:avLst/>
          </a:prstGeom>
          <a:gradFill flip="none" rotWithShape="1">
            <a:gsLst>
              <a:gs pos="22000">
                <a:srgbClr val="F68A97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03200" dist="1016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6635" name="Freeform 33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1743101" y="5072951"/>
            <a:ext cx="502761" cy="500247"/>
          </a:xfrm>
          <a:custGeom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  <a:sym typeface="+mn-lt"/>
            </a:endParaRPr>
          </a:p>
        </p:txBody>
      </p:sp>
      <p:sp>
        <p:nvSpPr>
          <p:cNvPr id="26636" name="Freeform 4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3554451" y="5097460"/>
            <a:ext cx="462541" cy="451229"/>
          </a:xfrm>
          <a:custGeom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  <a:sym typeface="+mn-lt"/>
            </a:endParaRPr>
          </a:p>
        </p:txBody>
      </p:sp>
      <p:grpSp>
        <p:nvGrpSpPr>
          <p:cNvPr id="26637" name="Group 149"/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5353050" y="5099050"/>
            <a:ext cx="447675" cy="447675"/>
            <a:chOff x="2221" y="2322"/>
            <a:chExt cx="329" cy="329"/>
          </a:xfrm>
        </p:grpSpPr>
        <p:sp>
          <p:nvSpPr>
            <p:cNvPr id="26638" name="Freeform 15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2221" y="2342"/>
              <a:ext cx="309" cy="309"/>
            </a:xfrm>
            <a:custGeom>
              <a:gdLst>
                <a:gd name="T0" fmla="*/ 1095 w 1428"/>
                <a:gd name="T1" fmla="*/ 802 h 1429"/>
                <a:gd name="T2" fmla="*/ 884 w 1428"/>
                <a:gd name="T3" fmla="*/ 952 h 1429"/>
                <a:gd name="T4" fmla="*/ 828 w 1428"/>
                <a:gd name="T5" fmla="*/ 922 h 1429"/>
                <a:gd name="T6" fmla="*/ 478 w 1428"/>
                <a:gd name="T7" fmla="*/ 546 h 1429"/>
                <a:gd name="T8" fmla="*/ 579 w 1428"/>
                <a:gd name="T9" fmla="*/ 446 h 1429"/>
                <a:gd name="T10" fmla="*/ 492 w 1428"/>
                <a:gd name="T11" fmla="*/ 137 h 1429"/>
                <a:gd name="T12" fmla="*/ 402 w 1428"/>
                <a:gd name="T13" fmla="*/ 47 h 1429"/>
                <a:gd name="T14" fmla="*/ 186 w 1428"/>
                <a:gd name="T15" fmla="*/ 47 h 1429"/>
                <a:gd name="T16" fmla="*/ 77 w 1428"/>
                <a:gd name="T17" fmla="*/ 158 h 1429"/>
                <a:gd name="T18" fmla="*/ 48 w 1428"/>
                <a:gd name="T19" fmla="*/ 544 h 1429"/>
                <a:gd name="T20" fmla="*/ 795 w 1428"/>
                <a:gd name="T21" fmla="*/ 1345 h 1429"/>
                <a:gd name="T22" fmla="*/ 1096 w 1428"/>
                <a:gd name="T23" fmla="*/ 1429 h 1429"/>
                <a:gd name="T24" fmla="*/ 1282 w 1428"/>
                <a:gd name="T25" fmla="*/ 1348 h 1429"/>
                <a:gd name="T26" fmla="*/ 1380 w 1428"/>
                <a:gd name="T27" fmla="*/ 1249 h 1429"/>
                <a:gd name="T28" fmla="*/ 1379 w 1428"/>
                <a:gd name="T29" fmla="*/ 1028 h 1429"/>
                <a:gd name="T30" fmla="*/ 1318 w 1428"/>
                <a:gd name="T31" fmla="*/ 1189 h 1429"/>
                <a:gd name="T32" fmla="*/ 1279 w 1428"/>
                <a:gd name="T33" fmla="*/ 1228 h 1429"/>
                <a:gd name="T34" fmla="*/ 1097 w 1428"/>
                <a:gd name="T35" fmla="*/ 1343 h 1429"/>
                <a:gd name="T36" fmla="*/ 832 w 1428"/>
                <a:gd name="T37" fmla="*/ 1267 h 1429"/>
                <a:gd name="T38" fmla="*/ 130 w 1428"/>
                <a:gd name="T39" fmla="*/ 514 h 1429"/>
                <a:gd name="T40" fmla="*/ 138 w 1428"/>
                <a:gd name="T41" fmla="*/ 218 h 1429"/>
                <a:gd name="T42" fmla="*/ 296 w 1428"/>
                <a:gd name="T43" fmla="*/ 87 h 1429"/>
                <a:gd name="T44" fmla="*/ 343 w 1428"/>
                <a:gd name="T45" fmla="*/ 110 h 1429"/>
                <a:gd name="T46" fmla="*/ 431 w 1428"/>
                <a:gd name="T47" fmla="*/ 198 h 1429"/>
                <a:gd name="T48" fmla="*/ 519 w 1428"/>
                <a:gd name="T49" fmla="*/ 385 h 1429"/>
                <a:gd name="T50" fmla="*/ 411 w 1428"/>
                <a:gd name="T51" fmla="*/ 490 h 1429"/>
                <a:gd name="T52" fmla="*/ 393 w 1428"/>
                <a:gd name="T53" fmla="*/ 565 h 1429"/>
                <a:gd name="T54" fmla="*/ 497 w 1428"/>
                <a:gd name="T55" fmla="*/ 736 h 1429"/>
                <a:gd name="T56" fmla="*/ 781 w 1428"/>
                <a:gd name="T57" fmla="*/ 995 h 1429"/>
                <a:gd name="T58" fmla="*/ 852 w 1428"/>
                <a:gd name="T59" fmla="*/ 1033 h 1429"/>
                <a:gd name="T60" fmla="*/ 888 w 1428"/>
                <a:gd name="T61" fmla="*/ 1044 h 1429"/>
                <a:gd name="T62" fmla="*/ 1046 w 1428"/>
                <a:gd name="T63" fmla="*/ 912 h 1429"/>
                <a:gd name="T64" fmla="*/ 1140 w 1428"/>
                <a:gd name="T65" fmla="*/ 912 h 1429"/>
                <a:gd name="T66" fmla="*/ 1318 w 1428"/>
                <a:gd name="T67" fmla="*/ 1189 h 1429"/>
                <a:gd name="T68" fmla="*/ 1318 w 1428"/>
                <a:gd name="T69" fmla="*/ 1189 h 14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8" h="1429">
                  <a:moveTo>
                    <a:pt x="1203" y="852"/>
                  </a:moveTo>
                  <a:cubicBezTo>
                    <a:pt x="1172" y="819"/>
                    <a:pt x="1135" y="802"/>
                    <a:pt x="1095" y="802"/>
                  </a:cubicBezTo>
                  <a:cubicBezTo>
                    <a:pt x="1056" y="802"/>
                    <a:pt x="1018" y="819"/>
                    <a:pt x="986" y="851"/>
                  </a:cubicBezTo>
                  <a:cubicBezTo>
                    <a:pt x="884" y="952"/>
                    <a:pt x="884" y="952"/>
                    <a:pt x="884" y="952"/>
                  </a:cubicBezTo>
                  <a:cubicBezTo>
                    <a:pt x="876" y="948"/>
                    <a:pt x="868" y="944"/>
                    <a:pt x="860" y="939"/>
                  </a:cubicBezTo>
                  <a:cubicBezTo>
                    <a:pt x="848" y="934"/>
                    <a:pt x="837" y="928"/>
                    <a:pt x="828" y="922"/>
                  </a:cubicBezTo>
                  <a:cubicBezTo>
                    <a:pt x="733" y="862"/>
                    <a:pt x="647" y="784"/>
                    <a:pt x="565" y="682"/>
                  </a:cubicBezTo>
                  <a:cubicBezTo>
                    <a:pt x="525" y="632"/>
                    <a:pt x="498" y="589"/>
                    <a:pt x="478" y="546"/>
                  </a:cubicBezTo>
                  <a:cubicBezTo>
                    <a:pt x="505" y="522"/>
                    <a:pt x="529" y="497"/>
                    <a:pt x="553" y="473"/>
                  </a:cubicBezTo>
                  <a:cubicBezTo>
                    <a:pt x="562" y="464"/>
                    <a:pt x="571" y="455"/>
                    <a:pt x="579" y="446"/>
                  </a:cubicBezTo>
                  <a:cubicBezTo>
                    <a:pt x="647" y="379"/>
                    <a:pt x="647" y="292"/>
                    <a:pt x="579" y="225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82" y="127"/>
                    <a:pt x="472" y="117"/>
                    <a:pt x="462" y="107"/>
                  </a:cubicBezTo>
                  <a:cubicBezTo>
                    <a:pt x="443" y="87"/>
                    <a:pt x="423" y="66"/>
                    <a:pt x="402" y="47"/>
                  </a:cubicBezTo>
                  <a:cubicBezTo>
                    <a:pt x="371" y="17"/>
                    <a:pt x="334" y="0"/>
                    <a:pt x="295" y="0"/>
                  </a:cubicBezTo>
                  <a:cubicBezTo>
                    <a:pt x="256" y="0"/>
                    <a:pt x="218" y="17"/>
                    <a:pt x="186" y="47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36" y="199"/>
                    <a:pt x="12" y="249"/>
                    <a:pt x="7" y="306"/>
                  </a:cubicBezTo>
                  <a:cubicBezTo>
                    <a:pt x="0" y="400"/>
                    <a:pt x="27" y="487"/>
                    <a:pt x="48" y="544"/>
                  </a:cubicBezTo>
                  <a:cubicBezTo>
                    <a:pt x="100" y="684"/>
                    <a:pt x="178" y="813"/>
                    <a:pt x="293" y="952"/>
                  </a:cubicBezTo>
                  <a:cubicBezTo>
                    <a:pt x="433" y="1120"/>
                    <a:pt x="602" y="1252"/>
                    <a:pt x="795" y="1345"/>
                  </a:cubicBezTo>
                  <a:cubicBezTo>
                    <a:pt x="868" y="1380"/>
                    <a:pt x="966" y="1421"/>
                    <a:pt x="1076" y="1428"/>
                  </a:cubicBezTo>
                  <a:cubicBezTo>
                    <a:pt x="1083" y="1428"/>
                    <a:pt x="1090" y="1429"/>
                    <a:pt x="1096" y="1429"/>
                  </a:cubicBezTo>
                  <a:cubicBezTo>
                    <a:pt x="1170" y="1429"/>
                    <a:pt x="1232" y="1402"/>
                    <a:pt x="1281" y="1349"/>
                  </a:cubicBezTo>
                  <a:cubicBezTo>
                    <a:pt x="1281" y="1349"/>
                    <a:pt x="1282" y="1348"/>
                    <a:pt x="1282" y="1348"/>
                  </a:cubicBezTo>
                  <a:cubicBezTo>
                    <a:pt x="1299" y="1328"/>
                    <a:pt x="1318" y="1309"/>
                    <a:pt x="1338" y="1290"/>
                  </a:cubicBezTo>
                  <a:cubicBezTo>
                    <a:pt x="1352" y="1277"/>
                    <a:pt x="1366" y="1263"/>
                    <a:pt x="1380" y="1249"/>
                  </a:cubicBezTo>
                  <a:cubicBezTo>
                    <a:pt x="1411" y="1216"/>
                    <a:pt x="1428" y="1177"/>
                    <a:pt x="1428" y="1138"/>
                  </a:cubicBezTo>
                  <a:cubicBezTo>
                    <a:pt x="1428" y="1098"/>
                    <a:pt x="1411" y="1060"/>
                    <a:pt x="1379" y="1028"/>
                  </a:cubicBezTo>
                  <a:lnTo>
                    <a:pt x="1203" y="852"/>
                  </a:lnTo>
                  <a:close/>
                  <a:moveTo>
                    <a:pt x="1318" y="1189"/>
                  </a:moveTo>
                  <a:cubicBezTo>
                    <a:pt x="1317" y="1189"/>
                    <a:pt x="1317" y="1189"/>
                    <a:pt x="1318" y="1189"/>
                  </a:cubicBezTo>
                  <a:cubicBezTo>
                    <a:pt x="1305" y="1202"/>
                    <a:pt x="1292" y="1214"/>
                    <a:pt x="1279" y="1228"/>
                  </a:cubicBezTo>
                  <a:cubicBezTo>
                    <a:pt x="1258" y="1248"/>
                    <a:pt x="1237" y="1268"/>
                    <a:pt x="1217" y="1292"/>
                  </a:cubicBezTo>
                  <a:cubicBezTo>
                    <a:pt x="1185" y="1326"/>
                    <a:pt x="1147" y="1343"/>
                    <a:pt x="1097" y="1343"/>
                  </a:cubicBezTo>
                  <a:cubicBezTo>
                    <a:pt x="1092" y="1343"/>
                    <a:pt x="1087" y="1343"/>
                    <a:pt x="1082" y="1342"/>
                  </a:cubicBezTo>
                  <a:cubicBezTo>
                    <a:pt x="987" y="1336"/>
                    <a:pt x="899" y="1299"/>
                    <a:pt x="832" y="1267"/>
                  </a:cubicBezTo>
                  <a:cubicBezTo>
                    <a:pt x="651" y="1180"/>
                    <a:pt x="492" y="1055"/>
                    <a:pt x="360" y="897"/>
                  </a:cubicBezTo>
                  <a:cubicBezTo>
                    <a:pt x="251" y="766"/>
                    <a:pt x="178" y="644"/>
                    <a:pt x="130" y="514"/>
                  </a:cubicBezTo>
                  <a:cubicBezTo>
                    <a:pt x="100" y="434"/>
                    <a:pt x="89" y="372"/>
                    <a:pt x="94" y="313"/>
                  </a:cubicBezTo>
                  <a:cubicBezTo>
                    <a:pt x="97" y="276"/>
                    <a:pt x="111" y="245"/>
                    <a:pt x="138" y="218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63" y="95"/>
                    <a:pt x="279" y="87"/>
                    <a:pt x="296" y="87"/>
                  </a:cubicBezTo>
                  <a:cubicBezTo>
                    <a:pt x="316" y="87"/>
                    <a:pt x="332" y="99"/>
                    <a:pt x="342" y="109"/>
                  </a:cubicBezTo>
                  <a:cubicBezTo>
                    <a:pt x="343" y="110"/>
                    <a:pt x="343" y="110"/>
                    <a:pt x="343" y="110"/>
                  </a:cubicBezTo>
                  <a:cubicBezTo>
                    <a:pt x="363" y="128"/>
                    <a:pt x="381" y="147"/>
                    <a:pt x="401" y="167"/>
                  </a:cubicBezTo>
                  <a:cubicBezTo>
                    <a:pt x="411" y="177"/>
                    <a:pt x="421" y="188"/>
                    <a:pt x="431" y="198"/>
                  </a:cubicBezTo>
                  <a:cubicBezTo>
                    <a:pt x="519" y="286"/>
                    <a:pt x="519" y="286"/>
                    <a:pt x="519" y="286"/>
                  </a:cubicBezTo>
                  <a:cubicBezTo>
                    <a:pt x="553" y="320"/>
                    <a:pt x="553" y="351"/>
                    <a:pt x="519" y="385"/>
                  </a:cubicBezTo>
                  <a:cubicBezTo>
                    <a:pt x="509" y="394"/>
                    <a:pt x="500" y="403"/>
                    <a:pt x="491" y="412"/>
                  </a:cubicBezTo>
                  <a:cubicBezTo>
                    <a:pt x="464" y="440"/>
                    <a:pt x="439" y="465"/>
                    <a:pt x="411" y="490"/>
                  </a:cubicBezTo>
                  <a:cubicBezTo>
                    <a:pt x="410" y="491"/>
                    <a:pt x="410" y="491"/>
                    <a:pt x="409" y="492"/>
                  </a:cubicBezTo>
                  <a:cubicBezTo>
                    <a:pt x="382" y="520"/>
                    <a:pt x="387" y="546"/>
                    <a:pt x="393" y="565"/>
                  </a:cubicBezTo>
                  <a:cubicBezTo>
                    <a:pt x="394" y="568"/>
                    <a:pt x="394" y="568"/>
                    <a:pt x="394" y="568"/>
                  </a:cubicBezTo>
                  <a:cubicBezTo>
                    <a:pt x="416" y="623"/>
                    <a:pt x="448" y="674"/>
                    <a:pt x="497" y="736"/>
                  </a:cubicBezTo>
                  <a:cubicBezTo>
                    <a:pt x="497" y="737"/>
                    <a:pt x="497" y="737"/>
                    <a:pt x="497" y="737"/>
                  </a:cubicBezTo>
                  <a:cubicBezTo>
                    <a:pt x="586" y="845"/>
                    <a:pt x="679" y="930"/>
                    <a:pt x="781" y="995"/>
                  </a:cubicBezTo>
                  <a:cubicBezTo>
                    <a:pt x="795" y="1003"/>
                    <a:pt x="808" y="1010"/>
                    <a:pt x="821" y="1017"/>
                  </a:cubicBezTo>
                  <a:cubicBezTo>
                    <a:pt x="832" y="1022"/>
                    <a:pt x="843" y="1028"/>
                    <a:pt x="852" y="1033"/>
                  </a:cubicBezTo>
                  <a:cubicBezTo>
                    <a:pt x="854" y="1034"/>
                    <a:pt x="855" y="1035"/>
                    <a:pt x="856" y="1036"/>
                  </a:cubicBezTo>
                  <a:cubicBezTo>
                    <a:pt x="867" y="1041"/>
                    <a:pt x="877" y="1044"/>
                    <a:pt x="888" y="1044"/>
                  </a:cubicBezTo>
                  <a:cubicBezTo>
                    <a:pt x="915" y="1044"/>
                    <a:pt x="931" y="1027"/>
                    <a:pt x="937" y="1022"/>
                  </a:cubicBezTo>
                  <a:cubicBezTo>
                    <a:pt x="1046" y="912"/>
                    <a:pt x="1046" y="912"/>
                    <a:pt x="1046" y="912"/>
                  </a:cubicBezTo>
                  <a:cubicBezTo>
                    <a:pt x="1057" y="901"/>
                    <a:pt x="1074" y="888"/>
                    <a:pt x="1094" y="888"/>
                  </a:cubicBezTo>
                  <a:cubicBezTo>
                    <a:pt x="1114" y="888"/>
                    <a:pt x="1131" y="901"/>
                    <a:pt x="1140" y="912"/>
                  </a:cubicBezTo>
                  <a:cubicBezTo>
                    <a:pt x="1317" y="1089"/>
                    <a:pt x="1317" y="1089"/>
                    <a:pt x="1317" y="1089"/>
                  </a:cubicBezTo>
                  <a:cubicBezTo>
                    <a:pt x="1350" y="1121"/>
                    <a:pt x="1350" y="1155"/>
                    <a:pt x="1318" y="1189"/>
                  </a:cubicBezTo>
                  <a:close/>
                  <a:moveTo>
                    <a:pt x="1318" y="1189"/>
                  </a:moveTo>
                  <a:cubicBezTo>
                    <a:pt x="1318" y="1189"/>
                    <a:pt x="1318" y="1189"/>
                    <a:pt x="1318" y="1189"/>
                  </a:cubicBezTo>
                </a:path>
              </a:pathLst>
            </a:cu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sym typeface="+mn-lt"/>
              </a:endParaRPr>
            </a:p>
          </p:txBody>
        </p:sp>
        <p:sp>
          <p:nvSpPr>
            <p:cNvPr id="26639" name="Freeform 151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2391" y="2382"/>
              <a:ext cx="100" cy="99"/>
            </a:xfrm>
            <a:custGeom>
              <a:gdLst>
                <a:gd name="T0" fmla="*/ 39 w 464"/>
                <a:gd name="T1" fmla="*/ 89 h 460"/>
                <a:gd name="T2" fmla="*/ 260 w 464"/>
                <a:gd name="T3" fmla="*/ 204 h 460"/>
                <a:gd name="T4" fmla="*/ 375 w 464"/>
                <a:gd name="T5" fmla="*/ 425 h 460"/>
                <a:gd name="T6" fmla="*/ 417 w 464"/>
                <a:gd name="T7" fmla="*/ 460 h 460"/>
                <a:gd name="T8" fmla="*/ 425 w 464"/>
                <a:gd name="T9" fmla="*/ 460 h 460"/>
                <a:gd name="T10" fmla="*/ 460 w 464"/>
                <a:gd name="T11" fmla="*/ 410 h 460"/>
                <a:gd name="T12" fmla="*/ 322 w 464"/>
                <a:gd name="T13" fmla="*/ 143 h 460"/>
                <a:gd name="T14" fmla="*/ 54 w 464"/>
                <a:gd name="T15" fmla="*/ 4 h 460"/>
                <a:gd name="T16" fmla="*/ 4 w 464"/>
                <a:gd name="T17" fmla="*/ 39 h 460"/>
                <a:gd name="T18" fmla="*/ 39 w 464"/>
                <a:gd name="T19" fmla="*/ 89 h 460"/>
                <a:gd name="T20" fmla="*/ 39 w 464"/>
                <a:gd name="T21" fmla="*/ 89 h 460"/>
                <a:gd name="T22" fmla="*/ 39 w 464"/>
                <a:gd name="T23" fmla="*/ 89 h 4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60">
                  <a:moveTo>
                    <a:pt x="39" y="89"/>
                  </a:moveTo>
                  <a:cubicBezTo>
                    <a:pt x="123" y="103"/>
                    <a:pt x="199" y="143"/>
                    <a:pt x="260" y="204"/>
                  </a:cubicBezTo>
                  <a:cubicBezTo>
                    <a:pt x="321" y="265"/>
                    <a:pt x="360" y="341"/>
                    <a:pt x="375" y="425"/>
                  </a:cubicBezTo>
                  <a:cubicBezTo>
                    <a:pt x="378" y="446"/>
                    <a:pt x="396" y="460"/>
                    <a:pt x="417" y="460"/>
                  </a:cubicBezTo>
                  <a:cubicBezTo>
                    <a:pt x="420" y="460"/>
                    <a:pt x="422" y="460"/>
                    <a:pt x="425" y="460"/>
                  </a:cubicBezTo>
                  <a:cubicBezTo>
                    <a:pt x="448" y="456"/>
                    <a:pt x="464" y="433"/>
                    <a:pt x="460" y="410"/>
                  </a:cubicBezTo>
                  <a:cubicBezTo>
                    <a:pt x="443" y="308"/>
                    <a:pt x="395" y="216"/>
                    <a:pt x="322" y="143"/>
                  </a:cubicBezTo>
                  <a:cubicBezTo>
                    <a:pt x="248" y="69"/>
                    <a:pt x="156" y="21"/>
                    <a:pt x="54" y="4"/>
                  </a:cubicBezTo>
                  <a:cubicBezTo>
                    <a:pt x="31" y="0"/>
                    <a:pt x="9" y="16"/>
                    <a:pt x="4" y="39"/>
                  </a:cubicBezTo>
                  <a:cubicBezTo>
                    <a:pt x="0" y="63"/>
                    <a:pt x="16" y="85"/>
                    <a:pt x="39" y="89"/>
                  </a:cubicBezTo>
                  <a:close/>
                  <a:moveTo>
                    <a:pt x="39" y="89"/>
                  </a:moveTo>
                  <a:cubicBezTo>
                    <a:pt x="39" y="89"/>
                    <a:pt x="39" y="89"/>
                    <a:pt x="39" y="89"/>
                  </a:cubicBezTo>
                </a:path>
              </a:pathLst>
            </a:cu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sym typeface="+mn-lt"/>
              </a:endParaRPr>
            </a:p>
          </p:txBody>
        </p:sp>
        <p:sp>
          <p:nvSpPr>
            <p:cNvPr id="26640" name="Freeform 15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2393" y="2322"/>
              <a:ext cx="157" cy="157"/>
            </a:xfrm>
            <a:custGeom>
              <a:gdLst>
                <a:gd name="T0" fmla="*/ 721 w 725"/>
                <a:gd name="T1" fmla="*/ 672 h 722"/>
                <a:gd name="T2" fmla="*/ 493 w 725"/>
                <a:gd name="T3" fmla="*/ 232 h 722"/>
                <a:gd name="T4" fmla="*/ 53 w 725"/>
                <a:gd name="T5" fmla="*/ 4 h 722"/>
                <a:gd name="T6" fmla="*/ 4 w 725"/>
                <a:gd name="T7" fmla="*/ 39 h 722"/>
                <a:gd name="T8" fmla="*/ 39 w 725"/>
                <a:gd name="T9" fmla="*/ 89 h 722"/>
                <a:gd name="T10" fmla="*/ 432 w 725"/>
                <a:gd name="T11" fmla="*/ 293 h 722"/>
                <a:gd name="T12" fmla="*/ 636 w 725"/>
                <a:gd name="T13" fmla="*/ 686 h 722"/>
                <a:gd name="T14" fmla="*/ 679 w 725"/>
                <a:gd name="T15" fmla="*/ 722 h 722"/>
                <a:gd name="T16" fmla="*/ 686 w 725"/>
                <a:gd name="T17" fmla="*/ 722 h 722"/>
                <a:gd name="T18" fmla="*/ 721 w 725"/>
                <a:gd name="T19" fmla="*/ 672 h 722"/>
                <a:gd name="T20" fmla="*/ 721 w 725"/>
                <a:gd name="T21" fmla="*/ 672 h 722"/>
                <a:gd name="T22" fmla="*/ 721 w 725"/>
                <a:gd name="T23" fmla="*/ 672 h 7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5" h="722">
                  <a:moveTo>
                    <a:pt x="721" y="672"/>
                  </a:moveTo>
                  <a:cubicBezTo>
                    <a:pt x="693" y="505"/>
                    <a:pt x="614" y="353"/>
                    <a:pt x="493" y="232"/>
                  </a:cubicBezTo>
                  <a:cubicBezTo>
                    <a:pt x="372" y="111"/>
                    <a:pt x="220" y="33"/>
                    <a:pt x="53" y="4"/>
                  </a:cubicBezTo>
                  <a:cubicBezTo>
                    <a:pt x="30" y="0"/>
                    <a:pt x="8" y="16"/>
                    <a:pt x="4" y="39"/>
                  </a:cubicBezTo>
                  <a:cubicBezTo>
                    <a:pt x="0" y="63"/>
                    <a:pt x="15" y="85"/>
                    <a:pt x="39" y="89"/>
                  </a:cubicBezTo>
                  <a:cubicBezTo>
                    <a:pt x="188" y="115"/>
                    <a:pt x="324" y="185"/>
                    <a:pt x="432" y="293"/>
                  </a:cubicBezTo>
                  <a:cubicBezTo>
                    <a:pt x="541" y="401"/>
                    <a:pt x="611" y="537"/>
                    <a:pt x="636" y="686"/>
                  </a:cubicBezTo>
                  <a:cubicBezTo>
                    <a:pt x="640" y="708"/>
                    <a:pt x="658" y="722"/>
                    <a:pt x="679" y="722"/>
                  </a:cubicBezTo>
                  <a:cubicBezTo>
                    <a:pt x="681" y="722"/>
                    <a:pt x="684" y="722"/>
                    <a:pt x="686" y="722"/>
                  </a:cubicBezTo>
                  <a:cubicBezTo>
                    <a:pt x="709" y="718"/>
                    <a:pt x="725" y="696"/>
                    <a:pt x="721" y="672"/>
                  </a:cubicBezTo>
                  <a:close/>
                  <a:moveTo>
                    <a:pt x="721" y="672"/>
                  </a:moveTo>
                  <a:cubicBezTo>
                    <a:pt x="721" y="672"/>
                    <a:pt x="721" y="672"/>
                    <a:pt x="721" y="672"/>
                  </a:cubicBezTo>
                </a:path>
              </a:pathLst>
            </a:cu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sym typeface="+mn-lt"/>
              </a:endParaRPr>
            </a:p>
          </p:txBody>
        </p:sp>
      </p:grp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8674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42862"/>
            <a:ext cx="12192000" cy="6900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675" name="文本框 30"/>
          <p:cNvSpPr txBox="1"/>
          <p:nvPr>
            <p:custDataLst>
              <p:tags r:id="rId5"/>
            </p:custDataLst>
          </p:nvPr>
        </p:nvSpPr>
        <p:spPr>
          <a:xfrm rot="20442372">
            <a:off x="1105532" y="3305804"/>
            <a:ext cx="8588301" cy="186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5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DEEC0">
                    <a:alpha val="20000"/>
                  </a:srgbClr>
                </a:soli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BUSINESS</a:t>
            </a:r>
            <a:endParaRPr kumimoji="0" lang="zh-CN" altLang="en-US" sz="11500" b="0" i="0" u="none" strike="noStrike" kern="1200" cap="none" spc="0" normalizeH="0" baseline="0" noProof="0">
              <a:solidFill>
                <a:srgbClr val="DDEEC0">
                  <a:alpha val="20000"/>
                </a:srgbClr>
              </a:solidFill>
              <a:uLnTx/>
              <a:uFillTx/>
              <a:latin typeface="+mj-ea"/>
              <a:ea typeface="+mj-ea"/>
            </a:endParaRPr>
          </a:p>
        </p:txBody>
      </p:sp>
      <p:sp>
        <p:nvSpPr>
          <p:cNvPr id="28676" name="椭圆 46"/>
          <p:cNvSpPr/>
          <p:nvPr>
            <p:custDataLst>
              <p:tags r:id="rId6"/>
            </p:custDataLst>
          </p:nvPr>
        </p:nvSpPr>
        <p:spPr>
          <a:xfrm rot="6595213">
            <a:off x="7283681" y="251747"/>
            <a:ext cx="2092568" cy="2092568"/>
          </a:xfrm>
          <a:prstGeom prst="ellipse">
            <a:avLst/>
          </a:prstGeom>
          <a:gradFill flip="none" rotWithShape="1">
            <a:gsLst>
              <a:gs pos="0">
                <a:srgbClr val="FD9448">
                  <a:alpha val="60000"/>
                </a:srgbClr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8677" name="椭圆 45"/>
          <p:cNvSpPr/>
          <p:nvPr>
            <p:custDataLst>
              <p:tags r:id="rId7"/>
            </p:custDataLst>
          </p:nvPr>
        </p:nvSpPr>
        <p:spPr>
          <a:xfrm>
            <a:off x="11335190" y="5615380"/>
            <a:ext cx="754599" cy="754599"/>
          </a:xfrm>
          <a:prstGeom prst="ellipse">
            <a:avLst/>
          </a:prstGeom>
          <a:gradFill flip="none" rotWithShape="1">
            <a:gsLst>
              <a:gs pos="0">
                <a:srgbClr val="FD9448">
                  <a:alpha val="60000"/>
                </a:srgbClr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pic>
        <p:nvPicPr>
          <p:cNvPr id="28678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500062" y="79375"/>
            <a:ext cx="12671425" cy="67786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679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rcRect l="14147" t="7155" r="50707" b="44276"/>
          <a:stretch>
            <a:fillRect/>
          </a:stretch>
        </p:blipFill>
        <p:spPr>
          <a:xfrm>
            <a:off x="-498475" y="4129088"/>
            <a:ext cx="4284663" cy="29606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680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rcRect l="61604" t="17499"/>
          <a:stretch>
            <a:fillRect/>
          </a:stretch>
        </p:blipFill>
        <p:spPr>
          <a:xfrm>
            <a:off x="7385050" y="1552575"/>
            <a:ext cx="4940300" cy="5307013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681" name="文本框 32"/>
          <p:cNvSpPr txBox="1"/>
          <p:nvPr>
            <p:custDataLst>
              <p:tags r:id="rId14"/>
            </p:custDataLst>
          </p:nvPr>
        </p:nvSpPr>
        <p:spPr>
          <a:xfrm>
            <a:off x="1826600" y="1452808"/>
            <a:ext cx="4451796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2022 </a:t>
            </a:r>
            <a:r>
              <a:rPr kumimoji="0" lang="en-US" altLang="zh-CN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BUSINESS PLAN</a:t>
            </a:r>
            <a:endParaRPr kumimoji="0" lang="en-US" altLang="zh-CN" sz="44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  <a:latin typeface="+mj-ea"/>
              <a:ea typeface="+mj-ea"/>
            </a:endParaRPr>
          </a:p>
        </p:txBody>
      </p:sp>
      <p:sp>
        <p:nvSpPr>
          <p:cNvPr id="28682" name="椭圆 44"/>
          <p:cNvSpPr/>
          <p:nvPr>
            <p:custDataLst>
              <p:tags r:id="rId15"/>
            </p:custDataLst>
          </p:nvPr>
        </p:nvSpPr>
        <p:spPr>
          <a:xfrm rot="6595213">
            <a:off x="6442169" y="1118624"/>
            <a:ext cx="524212" cy="524212"/>
          </a:xfrm>
          <a:prstGeom prst="ellipse">
            <a:avLst/>
          </a:prstGeom>
          <a:gradFill flip="none" rotWithShape="1">
            <a:gsLst>
              <a:gs pos="0">
                <a:srgbClr val="FD9448">
                  <a:alpha val="60000"/>
                </a:srgbClr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8683" name="文本框 14"/>
          <p:cNvSpPr txBox="1"/>
          <p:nvPr>
            <p:custDataLst>
              <p:tags r:id="rId16"/>
            </p:custDataLst>
          </p:nvPr>
        </p:nvSpPr>
        <p:spPr>
          <a:xfrm>
            <a:off x="1736448" y="2247563"/>
            <a:ext cx="6569352" cy="13234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8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effectLst>
                  <a:outerShdw blurRad="228600" dist="38100" dir="2700000" algn="tl" rotWithShape="0">
                    <a:srgbClr val="000000">
                      <a:alpha val="18824"/>
                    </a:srgbClr>
                  </a:outerShdw>
                </a:effectLst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电商活动策划</a:t>
            </a:r>
            <a:endParaRPr kumimoji="0" lang="zh-CN" altLang="en-US" sz="80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gradFill flip="none" rotWithShape="1">
                <a:gsLst>
                  <a:gs pos="0">
                    <a:srgbClr val="FFFFFF"/>
                  </a:gs>
                  <a:gs pos="100000">
                    <a:srgbClr val="FED4B6"/>
                  </a:gs>
                </a:gsLst>
                <a:lin ang="5400000" scaled="1"/>
                <a:tileRect l="-100000" t="-100000"/>
              </a:gradFill>
              <a:effectLst>
                <a:outerShdw blurRad="228600" dist="38100" dir="2700000" algn="tl" rotWithShape="0">
                  <a:srgbClr val="000000">
                    <a:alpha val="18824"/>
                  </a:srgbClr>
                </a:outerShdw>
              </a:effectLst>
              <a:uLnTx/>
              <a:uFillTx/>
              <a:latin typeface="思源黑体 CN Bold"/>
              <a:ea typeface="思源黑体 CN Bold"/>
              <a:cs typeface="Arial"/>
              <a:sym typeface="Wingdings" panose="05000000000000000000" pitchFamily="2" charset="2"/>
            </a:endParaRPr>
          </a:p>
        </p:txBody>
      </p:sp>
      <p:sp>
        <p:nvSpPr>
          <p:cNvPr id="28684" name="椭圆 47"/>
          <p:cNvSpPr/>
          <p:nvPr>
            <p:custDataLst>
              <p:tags r:id="rId17"/>
            </p:custDataLst>
          </p:nvPr>
        </p:nvSpPr>
        <p:spPr>
          <a:xfrm rot="6595213">
            <a:off x="3825454" y="3465230"/>
            <a:ext cx="1415028" cy="1415028"/>
          </a:xfrm>
          <a:prstGeom prst="ellipse">
            <a:avLst/>
          </a:prstGeom>
          <a:gradFill flip="none" rotWithShape="1">
            <a:gsLst>
              <a:gs pos="0">
                <a:srgbClr val="FD9448">
                  <a:alpha val="60000"/>
                </a:srgbClr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28685" name="文本框 33"/>
          <p:cNvSpPr txBox="1"/>
          <p:nvPr>
            <p:custDataLst>
              <p:tags r:id="rId18"/>
            </p:custDataLst>
          </p:nvPr>
        </p:nvSpPr>
        <p:spPr>
          <a:xfrm>
            <a:off x="1841223" y="3493993"/>
            <a:ext cx="5840903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营销汇报报告通用</a:t>
            </a:r>
            <a:r>
              <a:rPr kumimoji="0" lang="en-US" altLang="zh-CN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PPT</a:t>
            </a: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模板</a:t>
            </a:r>
            <a:endParaRPr kumimoji="0" lang="zh-CN" altLang="en-US" sz="24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gradFill flip="none" rotWithShape="1">
                <a:gsLst>
                  <a:gs pos="0">
                    <a:srgbClr val="FFFFFF"/>
                  </a:gs>
                  <a:gs pos="100000">
                    <a:srgbClr val="FED4B6"/>
                  </a:gs>
                </a:gsLst>
                <a:lin ang="5400000" scaled="1"/>
                <a:tileRect l="-100000" t="-100000"/>
              </a:gradFill>
              <a:uLnTx/>
              <a:uFillTx/>
              <a:latin typeface="思源黑体 CN Normal"/>
              <a:ea typeface="思源黑体 CN Normal"/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8686" name="组合 17"/>
          <p:cNvGrpSpPr/>
          <p:nvPr>
            <p:custDataLst>
              <p:tags r:id="rId19"/>
            </p:custDataLst>
          </p:nvPr>
        </p:nvGrpSpPr>
        <p:grpSpPr>
          <a:xfrm>
            <a:off x="1943100" y="4983163"/>
            <a:ext cx="4843463" cy="347662"/>
            <a:chOff x="1923551" y="5134827"/>
            <a:chExt cx="4842750" cy="348362"/>
          </a:xfrm>
        </p:grpSpPr>
        <p:sp>
          <p:nvSpPr>
            <p:cNvPr id="28687" name="文本框 34"/>
            <p:cNvSpPr/>
            <p:nvPr>
              <p:custDataLst>
                <p:tags r:id="rId20"/>
              </p:custDataLst>
            </p:nvPr>
          </p:nvSpPr>
          <p:spPr>
            <a:xfrm>
              <a:off x="2220301" y="5144635"/>
              <a:ext cx="1859897" cy="33855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dist"/>
              <a:r>
                <a:rPr lang="zh-CN" altLang="en-US" sz="1600">
                  <a:solidFill>
                    <a:schemeClr val="bg1"/>
                  </a:solidFill>
                  <a:latin typeface="思源黑体 CN Bold"/>
                  <a:ea typeface="思源黑体 CN Bold"/>
                </a:rPr>
                <a:t>汇报人：</a:t>
              </a:r>
              <a:r>
                <a:rPr lang="en-US" altLang="zh-CN" sz="1600">
                  <a:solidFill>
                    <a:schemeClr val="bg1"/>
                  </a:solidFill>
                  <a:latin typeface="思源黑体 CN Bold"/>
                  <a:ea typeface="思源黑体 CN Bold"/>
                </a:rPr>
                <a:t>PPT</a:t>
              </a:r>
              <a:r>
                <a:rPr sz="1600">
                  <a:solidFill>
                    <a:schemeClr val="bg1"/>
                  </a:solidFill>
                  <a:latin typeface="思源黑体 CN Bold"/>
                  <a:ea typeface="思源黑体 CN Bold"/>
                </a:rPr>
                <a:t>汇</a:t>
              </a:r>
              <a:endParaRPr sz="1600">
                <a:solidFill>
                  <a:schemeClr val="bg1"/>
                </a:solidFill>
                <a:latin typeface="思源黑体 CN Bold"/>
                <a:ea typeface="思源黑体 CN Bold"/>
              </a:endParaRPr>
            </a:p>
          </p:txBody>
        </p:sp>
        <p:sp>
          <p:nvSpPr>
            <p:cNvPr id="28688" name="文本框 35"/>
            <p:cNvSpPr/>
            <p:nvPr>
              <p:custDataLst>
                <p:tags r:id="rId21"/>
              </p:custDataLst>
            </p:nvPr>
          </p:nvSpPr>
          <p:spPr>
            <a:xfrm>
              <a:off x="4906404" y="5144635"/>
              <a:ext cx="1859897" cy="338554"/>
            </a:xfrm>
            <a:prstGeom prst="rect">
              <a:avLst/>
            </a:prstGeom>
            <a:noFill/>
            <a:ln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 algn="dist"/>
              <a:r>
                <a:rPr lang="zh-CN" altLang="en-US" sz="1600">
                  <a:solidFill>
                    <a:schemeClr val="bg1"/>
                  </a:solidFill>
                  <a:latin typeface="思源黑体 CN Bold"/>
                  <a:ea typeface="思源黑体 CN Bold"/>
                </a:rPr>
                <a:t>汇报时间：</a:t>
              </a:r>
              <a:r>
                <a:rPr lang="en-US" altLang="zh-CN" sz="1600">
                  <a:solidFill>
                    <a:schemeClr val="bg1"/>
                  </a:solidFill>
                  <a:latin typeface="思源黑体 CN Bold"/>
                  <a:ea typeface="思源黑体 CN Bold"/>
                </a:rPr>
                <a:t>XX.XX</a:t>
              </a:r>
              <a:endParaRPr lang="zh-CN" altLang="en-US" sz="1600">
                <a:solidFill>
                  <a:schemeClr val="bg1"/>
                </a:solidFill>
                <a:latin typeface="思源黑体 CN Bold"/>
                <a:ea typeface="思源黑体 CN Bold"/>
              </a:endParaRPr>
            </a:p>
          </p:txBody>
        </p:sp>
        <p:sp>
          <p:nvSpPr>
            <p:cNvPr id="28689" name="Freeform 133"/>
            <p:cNvSpPr/>
            <p:nvPr>
              <p:custDataLst>
                <p:tags r:id="rId22"/>
              </p:custDataLst>
            </p:nvPr>
          </p:nvSpPr>
          <p:spPr bwMode="auto">
            <a:xfrm>
              <a:off x="1923551" y="5159607"/>
              <a:ext cx="254000" cy="232410"/>
            </a:xfrm>
            <a:custGeom>
              <a:rect l="l" t="t" r="r" b="b"/>
              <a:pathLst>
                <a:path w="115" h="115">
                  <a:moveTo>
                    <a:pt x="112" y="89"/>
                  </a:moveTo>
                  <a:cubicBezTo>
                    <a:pt x="109" y="83"/>
                    <a:pt x="97" y="80"/>
                    <a:pt x="86" y="75"/>
                  </a:cubicBezTo>
                  <a:cubicBezTo>
                    <a:pt x="75" y="71"/>
                    <a:pt x="72" y="69"/>
                    <a:pt x="72" y="69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8"/>
                    <a:pt x="76" y="55"/>
                    <a:pt x="77" y="45"/>
                  </a:cubicBezTo>
                  <a:cubicBezTo>
                    <a:pt x="80" y="45"/>
                    <a:pt x="83" y="41"/>
                    <a:pt x="83" y="38"/>
                  </a:cubicBezTo>
                  <a:cubicBezTo>
                    <a:pt x="83" y="36"/>
                    <a:pt x="83" y="29"/>
                    <a:pt x="79" y="30"/>
                  </a:cubicBezTo>
                  <a:cubicBezTo>
                    <a:pt x="80" y="25"/>
                    <a:pt x="81" y="20"/>
                    <a:pt x="80" y="18"/>
                  </a:cubicBezTo>
                  <a:cubicBezTo>
                    <a:pt x="80" y="9"/>
                    <a:pt x="71" y="0"/>
                    <a:pt x="58" y="0"/>
                  </a:cubicBezTo>
                  <a:cubicBezTo>
                    <a:pt x="45" y="0"/>
                    <a:pt x="36" y="9"/>
                    <a:pt x="35" y="18"/>
                  </a:cubicBezTo>
                  <a:cubicBezTo>
                    <a:pt x="35" y="20"/>
                    <a:pt x="35" y="25"/>
                    <a:pt x="36" y="30"/>
                  </a:cubicBezTo>
                  <a:cubicBezTo>
                    <a:pt x="33" y="29"/>
                    <a:pt x="32" y="36"/>
                    <a:pt x="33" y="38"/>
                  </a:cubicBezTo>
                  <a:cubicBezTo>
                    <a:pt x="33" y="41"/>
                    <a:pt x="35" y="45"/>
                    <a:pt x="38" y="45"/>
                  </a:cubicBezTo>
                  <a:cubicBezTo>
                    <a:pt x="39" y="55"/>
                    <a:pt x="44" y="58"/>
                    <a:pt x="44" y="58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1" y="71"/>
                    <a:pt x="30" y="75"/>
                  </a:cubicBezTo>
                  <a:cubicBezTo>
                    <a:pt x="18" y="80"/>
                    <a:pt x="7" y="83"/>
                    <a:pt x="4" y="89"/>
                  </a:cubicBezTo>
                  <a:cubicBezTo>
                    <a:pt x="0" y="93"/>
                    <a:pt x="1" y="116"/>
                    <a:pt x="1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5" y="93"/>
                    <a:pt x="112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vert="horz" wrap="square" lIns="91440" tIns="45720" rIns="91440" bIns="45720" anchor="t" anchorCtr="0"/>
            <a:lstStyle>
              <a:lvl1pPr marL="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1pPr>
              <a:lvl2pPr marL="4572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2pPr>
              <a:lvl3pPr marL="9144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3pPr>
              <a:lvl4pPr marL="13716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4pPr>
              <a:lvl5pPr marL="1828800" indent="0" algn="l" defTabSz="914400" rtl="0" eaLnBrk="1" hangingPunct="1">
                <a:buNone/>
                <a:defRPr lang="zh-CN" altLang="en-US" sz="1800">
                  <a:solidFill>
                    <a:schemeClr val="tx1"/>
                  </a:solidFill>
                  <a:latin typeface="Arial"/>
                  <a:ea typeface="Arial"/>
                </a:defRPr>
              </a:lvl5pPr>
            </a:lstStyle>
            <a:p>
              <a:pPr lvl="0"/>
              <a:endParaRPr lang="en-US" sz="2000">
                <a:ea typeface="思源黑体 CN Normal"/>
                <a:sym typeface="Arial"/>
              </a:endParaRPr>
            </a:p>
          </p:txBody>
        </p:sp>
        <p:grpSp>
          <p:nvGrpSpPr>
            <p:cNvPr id="28690" name="组合 53"/>
            <p:cNvGrpSpPr/>
            <p:nvPr>
              <p:custDataLst>
                <p:tags r:id="rId23"/>
              </p:custDataLst>
            </p:nvPr>
          </p:nvGrpSpPr>
          <p:grpSpPr>
            <a:xfrm>
              <a:off x="4593341" y="5134827"/>
              <a:ext cx="254000" cy="281970"/>
              <a:chOff x="185738" y="3713163"/>
              <a:chExt cx="533400" cy="592138"/>
            </a:xfrm>
          </p:grpSpPr>
          <p:sp>
            <p:nvSpPr>
              <p:cNvPr id="28691" name="Freeform 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30201" y="3713163"/>
                <a:ext cx="53975" cy="125413"/>
              </a:xfrm>
              <a:custGeom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0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2" name="Freeform 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520701" y="3713163"/>
                <a:ext cx="53975" cy="125413"/>
              </a:xfrm>
              <a:custGeom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1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3" name="Freeform 18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85738" y="3773488"/>
                <a:ext cx="533400" cy="531813"/>
              </a:xfrm>
              <a:custGeom>
                <a:gdLst>
                  <a:gd name="T0" fmla="*/ 132 w 140"/>
                  <a:gd name="T1" fmla="*/ 0 h 141"/>
                  <a:gd name="T2" fmla="*/ 109 w 140"/>
                  <a:gd name="T3" fmla="*/ 0 h 141"/>
                  <a:gd name="T4" fmla="*/ 109 w 140"/>
                  <a:gd name="T5" fmla="*/ 10 h 141"/>
                  <a:gd name="T6" fmla="*/ 95 w 140"/>
                  <a:gd name="T7" fmla="*/ 24 h 141"/>
                  <a:gd name="T8" fmla="*/ 81 w 140"/>
                  <a:gd name="T9" fmla="*/ 10 h 141"/>
                  <a:gd name="T10" fmla="*/ 81 w 140"/>
                  <a:gd name="T11" fmla="*/ 0 h 141"/>
                  <a:gd name="T12" fmla="*/ 59 w 140"/>
                  <a:gd name="T13" fmla="*/ 0 h 141"/>
                  <a:gd name="T14" fmla="*/ 59 w 140"/>
                  <a:gd name="T15" fmla="*/ 10 h 141"/>
                  <a:gd name="T16" fmla="*/ 45 w 140"/>
                  <a:gd name="T17" fmla="*/ 24 h 141"/>
                  <a:gd name="T18" fmla="*/ 30 w 140"/>
                  <a:gd name="T19" fmla="*/ 10 h 141"/>
                  <a:gd name="T20" fmla="*/ 30 w 140"/>
                  <a:gd name="T21" fmla="*/ 0 h 141"/>
                  <a:gd name="T22" fmla="*/ 8 w 140"/>
                  <a:gd name="T23" fmla="*/ 0 h 141"/>
                  <a:gd name="T24" fmla="*/ 0 w 140"/>
                  <a:gd name="T25" fmla="*/ 8 h 141"/>
                  <a:gd name="T26" fmla="*/ 0 w 140"/>
                  <a:gd name="T27" fmla="*/ 133 h 141"/>
                  <a:gd name="T28" fmla="*/ 8 w 140"/>
                  <a:gd name="T29" fmla="*/ 141 h 141"/>
                  <a:gd name="T30" fmla="*/ 132 w 140"/>
                  <a:gd name="T31" fmla="*/ 141 h 141"/>
                  <a:gd name="T32" fmla="*/ 140 w 140"/>
                  <a:gd name="T33" fmla="*/ 133 h 141"/>
                  <a:gd name="T34" fmla="*/ 140 w 140"/>
                  <a:gd name="T35" fmla="*/ 8 h 141"/>
                  <a:gd name="T36" fmla="*/ 132 w 140"/>
                  <a:gd name="T37" fmla="*/ 0 h 141"/>
                  <a:gd name="T38" fmla="*/ 129 w 140"/>
                  <a:gd name="T39" fmla="*/ 128 h 141"/>
                  <a:gd name="T40" fmla="*/ 11 w 140"/>
                  <a:gd name="T41" fmla="*/ 128 h 141"/>
                  <a:gd name="T42" fmla="*/ 11 w 140"/>
                  <a:gd name="T43" fmla="*/ 44 h 141"/>
                  <a:gd name="T44" fmla="*/ 129 w 140"/>
                  <a:gd name="T45" fmla="*/ 44 h 141"/>
                  <a:gd name="T46" fmla="*/ 129 w 140"/>
                  <a:gd name="T47" fmla="*/ 128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141">
                    <a:moveTo>
                      <a:pt x="132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8"/>
                      <a:pt x="103" y="24"/>
                      <a:pt x="95" y="24"/>
                    </a:cubicBezTo>
                    <a:cubicBezTo>
                      <a:pt x="87" y="24"/>
                      <a:pt x="81" y="18"/>
                      <a:pt x="81" y="1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8"/>
                      <a:pt x="53" y="24"/>
                      <a:pt x="45" y="24"/>
                    </a:cubicBezTo>
                    <a:cubicBezTo>
                      <a:pt x="37" y="24"/>
                      <a:pt x="30" y="18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1"/>
                      <a:pt x="8" y="141"/>
                    </a:cubicBezTo>
                    <a:cubicBezTo>
                      <a:pt x="132" y="141"/>
                      <a:pt x="132" y="141"/>
                      <a:pt x="132" y="141"/>
                    </a:cubicBezTo>
                    <a:cubicBezTo>
                      <a:pt x="136" y="141"/>
                      <a:pt x="140" y="138"/>
                      <a:pt x="140" y="13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4"/>
                      <a:pt x="136" y="0"/>
                      <a:pt x="132" y="0"/>
                    </a:cubicBezTo>
                    <a:close/>
                    <a:moveTo>
                      <a:pt x="12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9" y="44"/>
                      <a:pt x="129" y="44"/>
                      <a:pt x="129" y="44"/>
                    </a:cubicBezTo>
                    <a:lnTo>
                      <a:pt x="129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4" name="Freeform 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19088" y="4000500"/>
                <a:ext cx="128588" cy="206375"/>
              </a:xfrm>
              <a:custGeom>
                <a:gdLst>
                  <a:gd name="T0" fmla="*/ 32 w 34"/>
                  <a:gd name="T1" fmla="*/ 49 h 55"/>
                  <a:gd name="T2" fmla="*/ 11 w 34"/>
                  <a:gd name="T3" fmla="*/ 49 h 55"/>
                  <a:gd name="T4" fmla="*/ 26 w 34"/>
                  <a:gd name="T5" fmla="*/ 30 h 55"/>
                  <a:gd name="T6" fmla="*/ 27 w 34"/>
                  <a:gd name="T7" fmla="*/ 29 h 55"/>
                  <a:gd name="T8" fmla="*/ 30 w 34"/>
                  <a:gd name="T9" fmla="*/ 25 h 55"/>
                  <a:gd name="T10" fmla="*/ 32 w 34"/>
                  <a:gd name="T11" fmla="*/ 22 h 55"/>
                  <a:gd name="T12" fmla="*/ 33 w 34"/>
                  <a:gd name="T13" fmla="*/ 18 h 55"/>
                  <a:gd name="T14" fmla="*/ 34 w 34"/>
                  <a:gd name="T15" fmla="*/ 14 h 55"/>
                  <a:gd name="T16" fmla="*/ 30 w 34"/>
                  <a:gd name="T17" fmla="*/ 4 h 55"/>
                  <a:gd name="T18" fmla="*/ 18 w 34"/>
                  <a:gd name="T19" fmla="*/ 0 h 55"/>
                  <a:gd name="T20" fmla="*/ 5 w 34"/>
                  <a:gd name="T21" fmla="*/ 4 h 55"/>
                  <a:gd name="T22" fmla="*/ 1 w 34"/>
                  <a:gd name="T23" fmla="*/ 16 h 55"/>
                  <a:gd name="T24" fmla="*/ 1 w 34"/>
                  <a:gd name="T25" fmla="*/ 18 h 55"/>
                  <a:gd name="T26" fmla="*/ 10 w 34"/>
                  <a:gd name="T27" fmla="*/ 18 h 55"/>
                  <a:gd name="T28" fmla="*/ 10 w 34"/>
                  <a:gd name="T29" fmla="*/ 16 h 55"/>
                  <a:gd name="T30" fmla="*/ 18 w 34"/>
                  <a:gd name="T31" fmla="*/ 6 h 55"/>
                  <a:gd name="T32" fmla="*/ 25 w 34"/>
                  <a:gd name="T33" fmla="*/ 14 h 55"/>
                  <a:gd name="T34" fmla="*/ 24 w 34"/>
                  <a:gd name="T35" fmla="*/ 17 h 55"/>
                  <a:gd name="T36" fmla="*/ 24 w 34"/>
                  <a:gd name="T37" fmla="*/ 19 h 55"/>
                  <a:gd name="T38" fmla="*/ 23 w 34"/>
                  <a:gd name="T39" fmla="*/ 21 h 55"/>
                  <a:gd name="T40" fmla="*/ 21 w 34"/>
                  <a:gd name="T41" fmla="*/ 23 h 55"/>
                  <a:gd name="T42" fmla="*/ 19 w 34"/>
                  <a:gd name="T43" fmla="*/ 26 h 55"/>
                  <a:gd name="T44" fmla="*/ 18 w 34"/>
                  <a:gd name="T45" fmla="*/ 28 h 55"/>
                  <a:gd name="T46" fmla="*/ 0 w 34"/>
                  <a:gd name="T47" fmla="*/ 49 h 55"/>
                  <a:gd name="T48" fmla="*/ 0 w 34"/>
                  <a:gd name="T49" fmla="*/ 55 h 55"/>
                  <a:gd name="T50" fmla="*/ 32 w 34"/>
                  <a:gd name="T51" fmla="*/ 55 h 55"/>
                  <a:gd name="T52" fmla="*/ 32 w 34"/>
                  <a:gd name="T53" fmla="*/ 49 h 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55">
                    <a:moveTo>
                      <a:pt x="32" y="49"/>
                    </a:moveTo>
                    <a:cubicBezTo>
                      <a:pt x="11" y="49"/>
                      <a:pt x="11" y="49"/>
                      <a:pt x="11" y="4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7"/>
                      <a:pt x="29" y="26"/>
                      <a:pt x="30" y="25"/>
                    </a:cubicBezTo>
                    <a:cubicBezTo>
                      <a:pt x="30" y="25"/>
                      <a:pt x="31" y="24"/>
                      <a:pt x="32" y="22"/>
                    </a:cubicBezTo>
                    <a:cubicBezTo>
                      <a:pt x="32" y="21"/>
                      <a:pt x="33" y="20"/>
                      <a:pt x="33" y="18"/>
                    </a:cubicBezTo>
                    <a:cubicBezTo>
                      <a:pt x="34" y="17"/>
                      <a:pt x="34" y="15"/>
                      <a:pt x="34" y="14"/>
                    </a:cubicBezTo>
                    <a:cubicBezTo>
                      <a:pt x="34" y="9"/>
                      <a:pt x="32" y="6"/>
                      <a:pt x="30" y="4"/>
                    </a:cubicBezTo>
                    <a:cubicBezTo>
                      <a:pt x="27" y="1"/>
                      <a:pt x="23" y="0"/>
                      <a:pt x="18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7"/>
                      <a:pt x="1" y="11"/>
                      <a:pt x="1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9"/>
                      <a:pt x="13" y="6"/>
                      <a:pt x="18" y="6"/>
                    </a:cubicBezTo>
                    <a:cubicBezTo>
                      <a:pt x="23" y="6"/>
                      <a:pt x="25" y="8"/>
                      <a:pt x="25" y="14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2" y="22"/>
                      <a:pt x="21" y="23"/>
                      <a:pt x="21" y="23"/>
                    </a:cubicBezTo>
                    <a:cubicBezTo>
                      <a:pt x="21" y="24"/>
                      <a:pt x="20" y="25"/>
                      <a:pt x="19" y="26"/>
                    </a:cubicBezTo>
                    <a:cubicBezTo>
                      <a:pt x="18" y="27"/>
                      <a:pt x="18" y="28"/>
                      <a:pt x="18" y="2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2" y="55"/>
                      <a:pt x="32" y="55"/>
                      <a:pt x="32" y="55"/>
                    </a:cubicBez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5" name="Freeform 20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1488" y="4000500"/>
                <a:ext cx="136525" cy="206375"/>
              </a:xfrm>
              <a:custGeom>
                <a:gdLst>
                  <a:gd name="T0" fmla="*/ 45 w 86"/>
                  <a:gd name="T1" fmla="*/ 130 h 130"/>
                  <a:gd name="T2" fmla="*/ 67 w 86"/>
                  <a:gd name="T3" fmla="*/ 130 h 130"/>
                  <a:gd name="T4" fmla="*/ 67 w 86"/>
                  <a:gd name="T5" fmla="*/ 94 h 130"/>
                  <a:gd name="T6" fmla="*/ 86 w 86"/>
                  <a:gd name="T7" fmla="*/ 94 h 130"/>
                  <a:gd name="T8" fmla="*/ 86 w 86"/>
                  <a:gd name="T9" fmla="*/ 80 h 130"/>
                  <a:gd name="T10" fmla="*/ 67 w 86"/>
                  <a:gd name="T11" fmla="*/ 80 h 130"/>
                  <a:gd name="T12" fmla="*/ 67 w 86"/>
                  <a:gd name="T13" fmla="*/ 0 h 130"/>
                  <a:gd name="T14" fmla="*/ 41 w 86"/>
                  <a:gd name="T15" fmla="*/ 0 h 130"/>
                  <a:gd name="T16" fmla="*/ 0 w 86"/>
                  <a:gd name="T17" fmla="*/ 75 h 130"/>
                  <a:gd name="T18" fmla="*/ 0 w 86"/>
                  <a:gd name="T19" fmla="*/ 94 h 130"/>
                  <a:gd name="T20" fmla="*/ 45 w 86"/>
                  <a:gd name="T21" fmla="*/ 94 h 130"/>
                  <a:gd name="T22" fmla="*/ 45 w 86"/>
                  <a:gd name="T23" fmla="*/ 130 h 130"/>
                  <a:gd name="T24" fmla="*/ 21 w 86"/>
                  <a:gd name="T25" fmla="*/ 80 h 130"/>
                  <a:gd name="T26" fmla="*/ 45 w 86"/>
                  <a:gd name="T27" fmla="*/ 21 h 130"/>
                  <a:gd name="T28" fmla="*/ 45 w 86"/>
                  <a:gd name="T29" fmla="*/ 80 h 130"/>
                  <a:gd name="T30" fmla="*/ 21 w 86"/>
                  <a:gd name="T31" fmla="*/ 8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" h="130">
                    <a:moveTo>
                      <a:pt x="45" y="130"/>
                    </a:moveTo>
                    <a:lnTo>
                      <a:pt x="67" y="130"/>
                    </a:lnTo>
                    <a:lnTo>
                      <a:pt x="67" y="94"/>
                    </a:lnTo>
                    <a:lnTo>
                      <a:pt x="86" y="94"/>
                    </a:lnTo>
                    <a:lnTo>
                      <a:pt x="86" y="80"/>
                    </a:lnTo>
                    <a:lnTo>
                      <a:pt x="67" y="80"/>
                    </a:lnTo>
                    <a:lnTo>
                      <a:pt x="67" y="0"/>
                    </a:lnTo>
                    <a:lnTo>
                      <a:pt x="41" y="0"/>
                    </a:lnTo>
                    <a:lnTo>
                      <a:pt x="0" y="75"/>
                    </a:lnTo>
                    <a:lnTo>
                      <a:pt x="0" y="94"/>
                    </a:lnTo>
                    <a:lnTo>
                      <a:pt x="45" y="94"/>
                    </a:lnTo>
                    <a:lnTo>
                      <a:pt x="45" y="130"/>
                    </a:lnTo>
                    <a:close/>
                    <a:moveTo>
                      <a:pt x="21" y="80"/>
                    </a:moveTo>
                    <a:lnTo>
                      <a:pt x="45" y="21"/>
                    </a:lnTo>
                    <a:lnTo>
                      <a:pt x="45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uLnTx/>
                  <a:uFillTx/>
                  <a:latin typeface="Arial" panose="020b0604020202020204" pitchFamily="34" charset="0"/>
                  <a:ea typeface="思源黑体 CN Normal" panose="020b0400000000000000" pitchFamily="34" charset="-122"/>
                  <a:cs typeface="字魂58号-创中黑" panose="00000500000000000000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696" name="PA-文本框 88"/>
          <p:cNvSpPr txBox="1"/>
          <p:nvPr>
            <p:custDataLst>
              <p:tags r:id="rId29"/>
            </p:custDataLst>
          </p:nvPr>
        </p:nvSpPr>
        <p:spPr>
          <a:xfrm>
            <a:off x="1970738" y="4149359"/>
            <a:ext cx="5316165" cy="4819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思源黑体 CN Normal"/>
                <a:sym typeface="+mn-lt"/>
              </a:rPr>
              <a:t>Click here to enter your text, change the color or size of the text. You can also format the appropriate text and adjust the line spacing of the text. </a:t>
            </a:r>
            <a:endParaRPr kumimoji="0" lang="en-US" altLang="zh-CN" sz="11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思源黑体 CN Normal"/>
              <a:sym typeface="+mn-lt"/>
            </a:endParaRPr>
          </a:p>
        </p:txBody>
      </p:sp>
      <p:cxnSp>
        <p:nvCxnSpPr>
          <p:cNvPr id="28697" name="直接连接符 16"/>
          <p:cNvCxnSpPr/>
          <p:nvPr>
            <p:custDataLst>
              <p:tags r:id="rId30"/>
            </p:custDataLst>
          </p:nvPr>
        </p:nvCxnSpPr>
        <p:spPr>
          <a:xfrm>
            <a:off x="1970088" y="4014788"/>
            <a:ext cx="5297487" cy="0"/>
          </a:xfrm>
          <a:prstGeom prst="line">
            <a:avLst/>
          </a:prstGeom>
          <a:noFill/>
          <a:ln w="635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698" name="椭圆 52"/>
          <p:cNvSpPr/>
          <p:nvPr>
            <p:custDataLst>
              <p:tags r:id="rId31"/>
            </p:custDataLst>
          </p:nvPr>
        </p:nvSpPr>
        <p:spPr>
          <a:xfrm rot="19752776">
            <a:off x="8448924" y="5129410"/>
            <a:ext cx="833238" cy="833238"/>
          </a:xfrm>
          <a:prstGeom prst="ellipse">
            <a:avLst/>
          </a:prstGeom>
          <a:gradFill flip="none" rotWithShape="1">
            <a:gsLst>
              <a:gs pos="0">
                <a:srgbClr val="FD9448">
                  <a:alpha val="60000"/>
                </a:srgbClr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>
            <p:custDataLst>
              <p:tags r:id="rId4"/>
            </p:custDataLst>
          </p:nvPr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>
            <p:custDataLst>
              <p:tags r:id="rId7"/>
            </p:custDataLst>
          </p:nvPr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>
            <p:custDataLst>
              <p:tags r:id="rId8"/>
            </p:custDataLst>
          </p:nvPr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269742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>
            <p:custDataLst>
              <p:tags r:id="rId6"/>
            </p:custDataLst>
          </p:nvPr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7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0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11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13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16"/>
            </p:custDataLst>
          </p:nvPr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0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1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2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3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4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5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6146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0" y="-42862"/>
            <a:ext cx="12192000" cy="6900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147" name="图片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r="28069"/>
          <a:stretch>
            <a:fillRect/>
          </a:stretch>
        </p:blipFill>
        <p:spPr>
          <a:xfrm rot="5400000">
            <a:off x="2438401" y="-1960563"/>
            <a:ext cx="7239000" cy="107410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148" name="椭圆 12"/>
          <p:cNvSpPr/>
          <p:nvPr>
            <p:custDataLst>
              <p:tags r:id="rId8"/>
            </p:custDataLst>
          </p:nvPr>
        </p:nvSpPr>
        <p:spPr>
          <a:xfrm rot="6595213">
            <a:off x="4693348" y="455286"/>
            <a:ext cx="524212" cy="524212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149" name="椭圆 13"/>
          <p:cNvSpPr/>
          <p:nvPr>
            <p:custDataLst>
              <p:tags r:id="rId9"/>
            </p:custDataLst>
          </p:nvPr>
        </p:nvSpPr>
        <p:spPr>
          <a:xfrm rot="6595213">
            <a:off x="9503645" y="1608064"/>
            <a:ext cx="1523562" cy="1523562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150" name="椭圆 14"/>
          <p:cNvSpPr/>
          <p:nvPr>
            <p:custDataLst>
              <p:tags r:id="rId10"/>
            </p:custDataLst>
          </p:nvPr>
        </p:nvSpPr>
        <p:spPr>
          <a:xfrm rot="6595213">
            <a:off x="1282375" y="3736865"/>
            <a:ext cx="941261" cy="941261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151" name="文本框 17"/>
          <p:cNvSpPr txBox="1"/>
          <p:nvPr>
            <p:custDataLst>
              <p:tags r:id="rId11"/>
            </p:custDataLst>
          </p:nvPr>
        </p:nvSpPr>
        <p:spPr>
          <a:xfrm>
            <a:off x="4117862" y="1972638"/>
            <a:ext cx="4008141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PA  RT</a:t>
            </a:r>
            <a:endParaRPr kumimoji="0" lang="zh-CN" altLang="en-US" sz="36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6152" name="文本框 24"/>
          <p:cNvSpPr txBox="1"/>
          <p:nvPr>
            <p:custDataLst>
              <p:tags r:id="rId12"/>
            </p:custDataLst>
          </p:nvPr>
        </p:nvSpPr>
        <p:spPr>
          <a:xfrm>
            <a:off x="2835211" y="3011832"/>
            <a:ext cx="6573443" cy="12618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effectLst>
                  <a:outerShdw blurRad="228600" dist="38100" dir="2700000" algn="tl" rotWithShape="0">
                    <a:prstClr val="black">
                      <a:alpha val="19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effectLst>
                  <a:outerShdw blurRad="228600" dist="38100" dir="2700000" algn="tl" rotWithShape="0">
                    <a:srgbClr val="000000">
                      <a:alpha val="18824"/>
                    </a:srgbClr>
                  </a:outerShdw>
                </a:effectLst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添加标题文字</a:t>
            </a:r>
            <a:endParaRPr kumimoji="0" lang="en-US" altLang="zh-CN" sz="76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6153" name="文本框 30"/>
          <p:cNvSpPr txBox="1"/>
          <p:nvPr>
            <p:custDataLst>
              <p:tags r:id="rId13"/>
            </p:custDataLst>
          </p:nvPr>
        </p:nvSpPr>
        <p:spPr>
          <a:xfrm>
            <a:off x="5416189" y="1695638"/>
            <a:ext cx="1411486" cy="120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7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01</a:t>
            </a:r>
            <a:endParaRPr kumimoji="0" lang="zh-CN" altLang="en-US" sz="72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6154" name="矩形: 圆角 31"/>
          <p:cNvSpPr/>
          <p:nvPr>
            <p:custDataLst>
              <p:tags r:id="rId14"/>
            </p:custDataLst>
          </p:nvPr>
        </p:nvSpPr>
        <p:spPr>
          <a:xfrm>
            <a:off x="4699160" y="5191796"/>
            <a:ext cx="2845545" cy="508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69389"/>
              </a:gs>
              <a:gs pos="100000">
                <a:srgbClr val="FD9448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330200" dist="38100" dir="2700000" algn="tl" rotWithShape="0">
              <a:srgbClr val="D31A4C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30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START.</a:t>
            </a:r>
            <a:endParaRPr kumimoji="0" lang="zh-CN" altLang="en-US" sz="2000" b="0" i="0" u="none" strike="noStrike" kern="1200" cap="none" spc="300" normalizeH="0" baseline="0" noProof="0">
              <a:solidFill>
                <a:schemeClr val="bg1"/>
              </a:solidFill>
              <a:uLnTx/>
              <a:uFillTx/>
              <a:latin typeface="+mn-ea"/>
            </a:endParaRPr>
          </a:p>
        </p:txBody>
      </p:sp>
      <p:sp>
        <p:nvSpPr>
          <p:cNvPr id="6155" name="PA-文本框 88"/>
          <p:cNvSpPr txBox="1"/>
          <p:nvPr>
            <p:custDataLst>
              <p:tags r:id="rId15"/>
            </p:custDataLst>
          </p:nvPr>
        </p:nvSpPr>
        <p:spPr>
          <a:xfrm>
            <a:off x="3463850" y="4255621"/>
            <a:ext cx="5316165" cy="4819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思源黑体 CN Normal"/>
                <a:sym typeface="+mn-lt"/>
              </a:rPr>
              <a:t>Click here to enter your text, change the color or size of the text. You can also format the appropriate text and adjust the line spacing of the text. </a:t>
            </a:r>
            <a:endParaRPr kumimoji="0" lang="en-US" altLang="zh-CN" sz="11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思源黑体 CN Normal"/>
              <a:sym typeface="+mn-lt"/>
            </a:endParaRPr>
          </a:p>
        </p:txBody>
      </p:sp>
      <p:pic>
        <p:nvPicPr>
          <p:cNvPr id="6156" name="图片 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rcRect l="14147" t="7155" r="50707" b="44276"/>
          <a:stretch>
            <a:fillRect/>
          </a:stretch>
        </p:blipFill>
        <p:spPr>
          <a:xfrm>
            <a:off x="-447675" y="3916363"/>
            <a:ext cx="4284663" cy="29606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157" name="图片 2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6"/>
          <a:srcRect l="3517" t="11745" r="62699" b="27094"/>
          <a:stretch>
            <a:fillRect/>
          </a:stretch>
        </p:blipFill>
        <p:spPr>
          <a:xfrm>
            <a:off x="8369300" y="3265488"/>
            <a:ext cx="4119563" cy="3727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accel="30000" decel="7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*2.1"/>
                                          </p:val>
                                        </p:tav>
                                        <p:tav tm="45000">
                                          <p:val>
                                            <p:strVal val="ppt_h*1.04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0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*2.1"/>
                                          </p:val>
                                        </p:tav>
                                        <p:tav tm="45000">
                                          <p:val>
                                            <p:strVal val="ppt_w*1.04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170" name="椭圆 8"/>
          <p:cNvSpPr/>
          <p:nvPr>
            <p:custDataLst>
              <p:tags r:id="rId3"/>
            </p:custDataLst>
          </p:nvPr>
        </p:nvSpPr>
        <p:spPr>
          <a:xfrm>
            <a:off x="4956231" y="2078855"/>
            <a:ext cx="214097" cy="214097"/>
          </a:xfrm>
          <a:prstGeom prst="ellipse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FFFFFF"/>
              </a:gs>
            </a:gsLst>
            <a:lin ang="2700000" scaled="1"/>
            <a:tileRect l="-100000" t="-100000"/>
          </a:gradFill>
          <a:ln w="95250" cap="rnd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7171" name="椭圆 9"/>
          <p:cNvSpPr/>
          <p:nvPr>
            <p:custDataLst>
              <p:tags r:id="rId4"/>
            </p:custDataLst>
          </p:nvPr>
        </p:nvSpPr>
        <p:spPr>
          <a:xfrm>
            <a:off x="5944224" y="3995450"/>
            <a:ext cx="214097" cy="214097"/>
          </a:xfrm>
          <a:prstGeom prst="ellipse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FFFFFF"/>
              </a:gs>
            </a:gsLst>
            <a:lin ang="2700000" scaled="1"/>
            <a:tileRect l="-100000" t="-100000"/>
          </a:gradFill>
          <a:ln w="95250" cap="rnd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7172" name="椭圆 10"/>
          <p:cNvSpPr/>
          <p:nvPr>
            <p:custDataLst>
              <p:tags r:id="rId5"/>
            </p:custDataLst>
          </p:nvPr>
        </p:nvSpPr>
        <p:spPr>
          <a:xfrm>
            <a:off x="5132068" y="5677823"/>
            <a:ext cx="214097" cy="214097"/>
          </a:xfrm>
          <a:prstGeom prst="ellipse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FFFFFF"/>
              </a:gs>
            </a:gsLst>
            <a:lin ang="2700000" scaled="1"/>
            <a:tileRect l="-100000" t="-100000"/>
          </a:gradFill>
          <a:ln w="95250" cap="rnd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7173" name="TextBox 21"/>
          <p:cNvSpPr txBox="1"/>
          <p:nvPr>
            <p:custDataLst>
              <p:tags r:id="rId6"/>
            </p:custDataLst>
          </p:nvPr>
        </p:nvSpPr>
        <p:spPr>
          <a:xfrm>
            <a:off x="5391800" y="1538300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7174" name="TextBox 21"/>
          <p:cNvSpPr txBox="1"/>
          <p:nvPr>
            <p:custDataLst>
              <p:tags r:id="rId7"/>
            </p:custDataLst>
          </p:nvPr>
        </p:nvSpPr>
        <p:spPr>
          <a:xfrm>
            <a:off x="5391800" y="1999965"/>
            <a:ext cx="4398697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您的内容打在这里，或者通过复制您的文本后，在此框中选择粘贴，并选择只保留文字。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7175" name="TextBox 21"/>
          <p:cNvSpPr txBox="1"/>
          <p:nvPr>
            <p:custDataLst>
              <p:tags r:id="rId8"/>
            </p:custDataLst>
          </p:nvPr>
        </p:nvSpPr>
        <p:spPr>
          <a:xfrm>
            <a:off x="6447517" y="3391406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7176" name="TextBox 21"/>
          <p:cNvSpPr txBox="1"/>
          <p:nvPr>
            <p:custDataLst>
              <p:tags r:id="rId9"/>
            </p:custDataLst>
          </p:nvPr>
        </p:nvSpPr>
        <p:spPr>
          <a:xfrm>
            <a:off x="6447517" y="3853071"/>
            <a:ext cx="4398697" cy="792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您的内容打在这里，或者通过复制您的文本后，在此框中选择粘贴，并选择只保留文字。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7177" name="TextBox 21"/>
          <p:cNvSpPr txBox="1"/>
          <p:nvPr>
            <p:custDataLst>
              <p:tags r:id="rId10"/>
            </p:custDataLst>
          </p:nvPr>
        </p:nvSpPr>
        <p:spPr>
          <a:xfrm>
            <a:off x="5720576" y="5183930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7178" name="TextBox 21"/>
          <p:cNvSpPr txBox="1"/>
          <p:nvPr>
            <p:custDataLst>
              <p:tags r:id="rId11"/>
            </p:custDataLst>
          </p:nvPr>
        </p:nvSpPr>
        <p:spPr>
          <a:xfrm>
            <a:off x="5720576" y="5645595"/>
            <a:ext cx="5348476" cy="4183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</a:t>
            </a:r>
            <a:r>
              <a:rPr kumimoji="0" lang="en-US" altLang="zh-CN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.</a:t>
            </a:r>
            <a:endParaRPr kumimoji="0" lang="en-US" altLang="zh-CN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思源黑体 CN Normal" panose="020b0400000000000000" pitchFamily="34" charset="-122"/>
            </a:endParaRPr>
          </a:p>
        </p:txBody>
      </p:sp>
      <p:pic>
        <p:nvPicPr>
          <p:cNvPr id="7179" name="图片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27150" y="2447925"/>
            <a:ext cx="4567238" cy="3044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180" name="椭圆 3"/>
          <p:cNvSpPr/>
          <p:nvPr>
            <p:custDataLst>
              <p:tags r:id="rId14"/>
            </p:custDataLst>
          </p:nvPr>
        </p:nvSpPr>
        <p:spPr>
          <a:xfrm>
            <a:off x="1552288" y="2078855"/>
            <a:ext cx="3891955" cy="3891955"/>
          </a:xfrm>
          <a:prstGeom prst="ellipse">
            <a:avLst/>
          </a:prstGeom>
          <a:noFill/>
          <a:ln w="76200" cap="flat" cmpd="sng" algn="ctr">
            <a:gradFill flip="none" rotWithShape="0">
              <a:gsLst>
                <a:gs pos="0">
                  <a:srgbClr val="FFFAF6"/>
                </a:gs>
                <a:gs pos="74000">
                  <a:srgbClr val="FECFAD"/>
                </a:gs>
                <a:gs pos="83000">
                  <a:srgbClr val="FECFAD"/>
                </a:gs>
                <a:gs pos="100000">
                  <a:srgbClr val="FEDFC8"/>
                </a:gs>
              </a:gsLst>
              <a:lin ang="5400000" scaled="1"/>
              <a:tileRect l="-100000" t="-100000"/>
            </a:gradFill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194" name="TextBox 21"/>
          <p:cNvSpPr txBox="1"/>
          <p:nvPr>
            <p:custDataLst>
              <p:tags r:id="rId3"/>
            </p:custDataLst>
          </p:nvPr>
        </p:nvSpPr>
        <p:spPr>
          <a:xfrm>
            <a:off x="7863028" y="2079032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8195" name="TextBox 21"/>
          <p:cNvSpPr txBox="1"/>
          <p:nvPr>
            <p:custDataLst>
              <p:tags r:id="rId4"/>
            </p:custDataLst>
          </p:nvPr>
        </p:nvSpPr>
        <p:spPr>
          <a:xfrm>
            <a:off x="7863028" y="2617471"/>
            <a:ext cx="3316655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您的内容打在这里，或者通过复制您的文本后，在此框中选择粘贴，并选择只保留文字。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8196" name="TextBox 21"/>
          <p:cNvSpPr txBox="1"/>
          <p:nvPr>
            <p:custDataLst>
              <p:tags r:id="rId5"/>
            </p:custDataLst>
          </p:nvPr>
        </p:nvSpPr>
        <p:spPr>
          <a:xfrm>
            <a:off x="1960538" y="4227872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8197" name="TextBox 21"/>
          <p:cNvSpPr txBox="1"/>
          <p:nvPr>
            <p:custDataLst>
              <p:tags r:id="rId6"/>
            </p:custDataLst>
          </p:nvPr>
        </p:nvSpPr>
        <p:spPr>
          <a:xfrm>
            <a:off x="604600" y="4766311"/>
            <a:ext cx="3316655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您的内容打在这里，或者通过复制您的文本后，在此框中选择粘贴，并选择只保留文字。</a:t>
            </a:r>
            <a:endParaRPr kumimoji="0" lang="en-US" altLang="zh-CN" sz="16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8198" name="弧形 15"/>
          <p:cNvSpPr/>
          <p:nvPr>
            <p:custDataLst>
              <p:tags r:id="rId7"/>
            </p:custDataLst>
          </p:nvPr>
        </p:nvSpPr>
        <p:spPr>
          <a:xfrm rot="13500000">
            <a:off x="2307874" y="1874698"/>
            <a:ext cx="1677086" cy="1677086"/>
          </a:xfrm>
          <a:prstGeom prst="arc">
            <a:avLst>
              <a:gd name="adj1" fmla="val 18607182"/>
              <a:gd name="adj2" fmla="val 5473584"/>
            </a:avLst>
          </a:prstGeom>
          <a:noFill/>
          <a:ln w="76200" cap="rnd" cmpd="sng" algn="ctr">
            <a:gradFill flip="none" rotWithShape="1">
              <a:gsLst>
                <a:gs pos="0">
                  <a:srgbClr val="FD9448"/>
                </a:gs>
                <a:gs pos="100000">
                  <a:srgbClr val="FFFFFF"/>
                </a:gs>
              </a:gsLst>
              <a:lin ang="2700000" scaled="1"/>
              <a:tileRect l="-100000" t="-100000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8199" name="TextBox 21"/>
          <p:cNvSpPr txBox="1"/>
          <p:nvPr>
            <p:custDataLst>
              <p:tags r:id="rId8"/>
            </p:custDataLst>
          </p:nvPr>
        </p:nvSpPr>
        <p:spPr>
          <a:xfrm>
            <a:off x="973929" y="3144270"/>
            <a:ext cx="1960717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5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Bold"/>
                <a:ea typeface="思源黑体 CN Bold"/>
                <a:cs typeface="Arial"/>
                <a:sym typeface="思源黑体 CN Normal" panose="020b0400000000000000" pitchFamily="34" charset="-122"/>
              </a:rPr>
              <a:t>78</a:t>
            </a:r>
            <a:r>
              <a:rPr kumimoji="0" lang="en-US" altLang="zh-CN" sz="3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Bold"/>
                <a:ea typeface="思源黑体 CN Bold"/>
                <a:cs typeface="Arial"/>
                <a:sym typeface="思源黑体 CN Normal" panose="020b0400000000000000" pitchFamily="34" charset="-122"/>
              </a:rPr>
              <a:t>%</a:t>
            </a:r>
            <a:endParaRPr kumimoji="0" lang="en-US" altLang="zh-CN" sz="5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+mj-ea"/>
              <a:ea typeface="+mj-ea"/>
              <a:sym typeface="思源黑体 CN Normal" panose="020b0400000000000000" pitchFamily="34" charset="-122"/>
            </a:endParaRPr>
          </a:p>
        </p:txBody>
      </p:sp>
      <p:sp>
        <p:nvSpPr>
          <p:cNvPr id="8200" name="TextBox 21"/>
          <p:cNvSpPr txBox="1"/>
          <p:nvPr>
            <p:custDataLst>
              <p:tags r:id="rId9"/>
            </p:custDataLst>
          </p:nvPr>
        </p:nvSpPr>
        <p:spPr>
          <a:xfrm>
            <a:off x="8888588" y="3858540"/>
            <a:ext cx="1960717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5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Bold"/>
                <a:ea typeface="思源黑体 CN Bold"/>
                <a:cs typeface="Arial"/>
                <a:sym typeface="思源黑体 CN Normal" panose="020b0400000000000000" pitchFamily="34" charset="-122"/>
              </a:rPr>
              <a:t>64</a:t>
            </a:r>
            <a:r>
              <a:rPr kumimoji="0" lang="en-US" altLang="zh-CN" sz="36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Bold"/>
                <a:ea typeface="思源黑体 CN Bold"/>
                <a:cs typeface="Arial"/>
                <a:sym typeface="思源黑体 CN Normal" panose="020b0400000000000000" pitchFamily="34" charset="-122"/>
              </a:rPr>
              <a:t>%</a:t>
            </a:r>
            <a:endParaRPr kumimoji="0" lang="en-US" altLang="zh-CN" sz="5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latin typeface="+mj-ea"/>
              <a:ea typeface="+mj-ea"/>
              <a:sym typeface="思源黑体 CN Normal" panose="020b0400000000000000" pitchFamily="34" charset="-122"/>
            </a:endParaRPr>
          </a:p>
        </p:txBody>
      </p:sp>
      <p:sp>
        <p:nvSpPr>
          <p:cNvPr id="8201" name="弧形 18"/>
          <p:cNvSpPr/>
          <p:nvPr>
            <p:custDataLst>
              <p:tags r:id="rId10"/>
            </p:custDataLst>
          </p:nvPr>
        </p:nvSpPr>
        <p:spPr>
          <a:xfrm rot="2700000">
            <a:off x="7639810" y="4205876"/>
            <a:ext cx="1677086" cy="1677086"/>
          </a:xfrm>
          <a:prstGeom prst="arc">
            <a:avLst>
              <a:gd name="adj1" fmla="val 18607182"/>
              <a:gd name="adj2" fmla="val 5473584"/>
            </a:avLst>
          </a:prstGeom>
          <a:noFill/>
          <a:ln w="76200" cap="rnd" cmpd="sng" algn="ctr">
            <a:gradFill flip="none" rotWithShape="1">
              <a:gsLst>
                <a:gs pos="0">
                  <a:srgbClr val="FD9448"/>
                </a:gs>
                <a:gs pos="100000">
                  <a:srgbClr val="FFFFFF"/>
                </a:gs>
              </a:gsLst>
              <a:lin ang="2700000" scaled="1"/>
              <a:tileRect l="-100000" t="-100000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pic>
        <p:nvPicPr>
          <p:cNvPr id="8202" name="图片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57575" y="2211388"/>
            <a:ext cx="4941888" cy="32940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218" name="矩形: 圆角 6"/>
          <p:cNvSpPr/>
          <p:nvPr>
            <p:custDataLst>
              <p:tags r:id="rId4"/>
            </p:custDataLst>
          </p:nvPr>
        </p:nvSpPr>
        <p:spPr>
          <a:xfrm>
            <a:off x="1180914" y="1875690"/>
            <a:ext cx="1664677" cy="1664677"/>
          </a:xfrm>
          <a:prstGeom prst="roundRect">
            <a:avLst/>
          </a:prstGeom>
          <a:solidFill>
            <a:srgbClr val="FFFFFF"/>
          </a:solidFill>
          <a:ln w="44450" cap="flat" cmpd="sng" algn="ctr">
            <a:gradFill flip="none" rotWithShape="1">
              <a:gsLst>
                <a:gs pos="0">
                  <a:srgbClr val="FD9448"/>
                </a:gs>
                <a:gs pos="100000">
                  <a:srgbClr val="D31A4C"/>
                </a:gs>
              </a:gsLst>
              <a:lin ang="2700000" scaled="1"/>
              <a:tileRect l="-100000" t="-10000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114300" dir="2700000" algn="tl" rotWithShape="0">
              <a:schemeClr val="accent1">
                <a:alpha val="16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19" name="矩形: 圆角 7"/>
          <p:cNvSpPr/>
          <p:nvPr>
            <p:custDataLst>
              <p:tags r:id="rId5"/>
            </p:custDataLst>
          </p:nvPr>
        </p:nvSpPr>
        <p:spPr>
          <a:xfrm>
            <a:off x="3222288" y="1875691"/>
            <a:ext cx="1664677" cy="1664677"/>
          </a:xfrm>
          <a:prstGeom prst="roundRect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20" name="矩形: 圆角 8"/>
          <p:cNvSpPr/>
          <p:nvPr>
            <p:custDataLst>
              <p:tags r:id="rId6"/>
            </p:custDataLst>
          </p:nvPr>
        </p:nvSpPr>
        <p:spPr>
          <a:xfrm>
            <a:off x="5263662" y="1875691"/>
            <a:ext cx="1664677" cy="1664677"/>
          </a:xfrm>
          <a:prstGeom prst="roundRect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21" name="矩形: 圆角 9"/>
          <p:cNvSpPr/>
          <p:nvPr>
            <p:custDataLst>
              <p:tags r:id="rId7"/>
            </p:custDataLst>
          </p:nvPr>
        </p:nvSpPr>
        <p:spPr>
          <a:xfrm>
            <a:off x="9346409" y="1875691"/>
            <a:ext cx="1664677" cy="1664677"/>
          </a:xfrm>
          <a:prstGeom prst="roundRect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22" name="矩形: 圆角 10"/>
          <p:cNvSpPr/>
          <p:nvPr>
            <p:custDataLst>
              <p:tags r:id="rId8"/>
            </p:custDataLst>
          </p:nvPr>
        </p:nvSpPr>
        <p:spPr>
          <a:xfrm>
            <a:off x="7305036" y="1875691"/>
            <a:ext cx="1664677" cy="1664677"/>
          </a:xfrm>
          <a:prstGeom prst="roundRect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23" name="矩形: 圆角 11"/>
          <p:cNvSpPr/>
          <p:nvPr>
            <p:custDataLst>
              <p:tags r:id="rId9"/>
            </p:custDataLst>
          </p:nvPr>
        </p:nvSpPr>
        <p:spPr>
          <a:xfrm>
            <a:off x="1180914" y="3962399"/>
            <a:ext cx="1664677" cy="1664677"/>
          </a:xfrm>
          <a:prstGeom prst="roundRect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24" name="矩形: 圆角 12"/>
          <p:cNvSpPr/>
          <p:nvPr>
            <p:custDataLst>
              <p:tags r:id="rId10"/>
            </p:custDataLst>
          </p:nvPr>
        </p:nvSpPr>
        <p:spPr>
          <a:xfrm>
            <a:off x="3222288" y="3962399"/>
            <a:ext cx="1664677" cy="1664677"/>
          </a:xfrm>
          <a:prstGeom prst="roundRect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25" name="矩形: 圆角 13"/>
          <p:cNvSpPr/>
          <p:nvPr>
            <p:custDataLst>
              <p:tags r:id="rId11"/>
            </p:custDataLst>
          </p:nvPr>
        </p:nvSpPr>
        <p:spPr>
          <a:xfrm>
            <a:off x="5263662" y="3962399"/>
            <a:ext cx="1664677" cy="1664677"/>
          </a:xfrm>
          <a:prstGeom prst="roundRect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26" name="矩形: 圆角 14"/>
          <p:cNvSpPr/>
          <p:nvPr>
            <p:custDataLst>
              <p:tags r:id="rId12"/>
            </p:custDataLst>
          </p:nvPr>
        </p:nvSpPr>
        <p:spPr>
          <a:xfrm>
            <a:off x="9346409" y="3962399"/>
            <a:ext cx="1664677" cy="1664677"/>
          </a:xfrm>
          <a:prstGeom prst="roundRect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27" name="矩形: 圆角 15"/>
          <p:cNvSpPr/>
          <p:nvPr>
            <p:custDataLst>
              <p:tags r:id="rId13"/>
            </p:custDataLst>
          </p:nvPr>
        </p:nvSpPr>
        <p:spPr>
          <a:xfrm>
            <a:off x="7305036" y="3962399"/>
            <a:ext cx="1664677" cy="1664677"/>
          </a:xfrm>
          <a:prstGeom prst="roundRect">
            <a:avLst/>
          </a:prstGeom>
          <a:gradFill flip="none" rotWithShape="1">
            <a:gsLst>
              <a:gs pos="0">
                <a:srgbClr val="F69389"/>
              </a:gs>
              <a:gs pos="100000">
                <a:srgbClr val="D31A4C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9228" name="文本框 16"/>
          <p:cNvSpPr txBox="1"/>
          <p:nvPr>
            <p:custDataLst>
              <p:tags r:id="rId14"/>
            </p:custDataLst>
          </p:nvPr>
        </p:nvSpPr>
        <p:spPr>
          <a:xfrm>
            <a:off x="1415375" y="2837411"/>
            <a:ext cx="119575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合作企业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LOGO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grpSp>
        <p:nvGrpSpPr>
          <p:cNvPr id="9229" name="Group 17"/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1801813" y="2147888"/>
            <a:ext cx="423862" cy="533400"/>
            <a:chOff x="1742" y="402"/>
            <a:chExt cx="267" cy="336"/>
          </a:xfrm>
        </p:grpSpPr>
        <p:sp>
          <p:nvSpPr>
            <p:cNvPr id="9230" name="Freeform 18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1742" y="402"/>
              <a:ext cx="267" cy="336"/>
            </a:xfrm>
            <a:custGeom>
              <a:gdLst>
                <a:gd name="T0" fmla="*/ 1191 w 1234"/>
                <a:gd name="T1" fmla="*/ 404 h 1554"/>
                <a:gd name="T2" fmla="*/ 244 w 1234"/>
                <a:gd name="T3" fmla="*/ 404 h 1554"/>
                <a:gd name="T4" fmla="*/ 85 w 1234"/>
                <a:gd name="T5" fmla="*/ 244 h 1554"/>
                <a:gd name="T6" fmla="*/ 244 w 1234"/>
                <a:gd name="T7" fmla="*/ 85 h 1554"/>
                <a:gd name="T8" fmla="*/ 1191 w 1234"/>
                <a:gd name="T9" fmla="*/ 85 h 1554"/>
                <a:gd name="T10" fmla="*/ 1234 w 1234"/>
                <a:gd name="T11" fmla="*/ 43 h 1554"/>
                <a:gd name="T12" fmla="*/ 1191 w 1234"/>
                <a:gd name="T13" fmla="*/ 0 h 1554"/>
                <a:gd name="T14" fmla="*/ 244 w 1234"/>
                <a:gd name="T15" fmla="*/ 0 h 1554"/>
                <a:gd name="T16" fmla="*/ 0 w 1234"/>
                <a:gd name="T17" fmla="*/ 244 h 1554"/>
                <a:gd name="T18" fmla="*/ 0 w 1234"/>
                <a:gd name="T19" fmla="*/ 1309 h 1554"/>
                <a:gd name="T20" fmla="*/ 244 w 1234"/>
                <a:gd name="T21" fmla="*/ 1554 h 1554"/>
                <a:gd name="T22" fmla="*/ 1191 w 1234"/>
                <a:gd name="T23" fmla="*/ 1554 h 1554"/>
                <a:gd name="T24" fmla="*/ 1234 w 1234"/>
                <a:gd name="T25" fmla="*/ 1511 h 1554"/>
                <a:gd name="T26" fmla="*/ 1234 w 1234"/>
                <a:gd name="T27" fmla="*/ 446 h 1554"/>
                <a:gd name="T28" fmla="*/ 1191 w 1234"/>
                <a:gd name="T29" fmla="*/ 404 h 1554"/>
                <a:gd name="T30" fmla="*/ 1148 w 1234"/>
                <a:gd name="T31" fmla="*/ 1468 h 1554"/>
                <a:gd name="T32" fmla="*/ 244 w 1234"/>
                <a:gd name="T33" fmla="*/ 1468 h 1554"/>
                <a:gd name="T34" fmla="*/ 85 w 1234"/>
                <a:gd name="T35" fmla="*/ 1309 h 1554"/>
                <a:gd name="T36" fmla="*/ 85 w 1234"/>
                <a:gd name="T37" fmla="*/ 430 h 1554"/>
                <a:gd name="T38" fmla="*/ 244 w 1234"/>
                <a:gd name="T39" fmla="*/ 489 h 1554"/>
                <a:gd name="T40" fmla="*/ 1148 w 1234"/>
                <a:gd name="T41" fmla="*/ 489 h 1554"/>
                <a:gd name="T42" fmla="*/ 1148 w 1234"/>
                <a:gd name="T43" fmla="*/ 1468 h 1554"/>
                <a:gd name="T44" fmla="*/ 1148 w 1234"/>
                <a:gd name="T45" fmla="*/ 1468 h 1554"/>
                <a:gd name="T46" fmla="*/ 1148 w 1234"/>
                <a:gd name="T47" fmla="*/ 1468 h 15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4" h="1554">
                  <a:moveTo>
                    <a:pt x="1191" y="404"/>
                  </a:moveTo>
                  <a:cubicBezTo>
                    <a:pt x="244" y="404"/>
                    <a:pt x="244" y="404"/>
                    <a:pt x="244" y="404"/>
                  </a:cubicBezTo>
                  <a:cubicBezTo>
                    <a:pt x="157" y="404"/>
                    <a:pt x="85" y="332"/>
                    <a:pt x="85" y="244"/>
                  </a:cubicBezTo>
                  <a:cubicBezTo>
                    <a:pt x="85" y="157"/>
                    <a:pt x="156" y="85"/>
                    <a:pt x="244" y="85"/>
                  </a:cubicBezTo>
                  <a:cubicBezTo>
                    <a:pt x="1191" y="85"/>
                    <a:pt x="1191" y="85"/>
                    <a:pt x="1191" y="85"/>
                  </a:cubicBezTo>
                  <a:cubicBezTo>
                    <a:pt x="1215" y="85"/>
                    <a:pt x="1234" y="66"/>
                    <a:pt x="1234" y="43"/>
                  </a:cubicBezTo>
                  <a:cubicBezTo>
                    <a:pt x="1234" y="19"/>
                    <a:pt x="1214" y="0"/>
                    <a:pt x="1191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110" y="0"/>
                    <a:pt x="0" y="110"/>
                    <a:pt x="0" y="244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0" y="1444"/>
                    <a:pt x="110" y="1554"/>
                    <a:pt x="244" y="1554"/>
                  </a:cubicBezTo>
                  <a:cubicBezTo>
                    <a:pt x="1191" y="1554"/>
                    <a:pt x="1191" y="1554"/>
                    <a:pt x="1191" y="1554"/>
                  </a:cubicBezTo>
                  <a:cubicBezTo>
                    <a:pt x="1215" y="1554"/>
                    <a:pt x="1234" y="1534"/>
                    <a:pt x="1234" y="1511"/>
                  </a:cubicBezTo>
                  <a:cubicBezTo>
                    <a:pt x="1234" y="446"/>
                    <a:pt x="1234" y="446"/>
                    <a:pt x="1234" y="446"/>
                  </a:cubicBezTo>
                  <a:cubicBezTo>
                    <a:pt x="1233" y="423"/>
                    <a:pt x="1214" y="404"/>
                    <a:pt x="1191" y="404"/>
                  </a:cubicBezTo>
                  <a:close/>
                  <a:moveTo>
                    <a:pt x="1148" y="1468"/>
                  </a:moveTo>
                  <a:cubicBezTo>
                    <a:pt x="244" y="1468"/>
                    <a:pt x="244" y="1468"/>
                    <a:pt x="244" y="1468"/>
                  </a:cubicBezTo>
                  <a:cubicBezTo>
                    <a:pt x="157" y="1468"/>
                    <a:pt x="85" y="1397"/>
                    <a:pt x="85" y="1309"/>
                  </a:cubicBezTo>
                  <a:cubicBezTo>
                    <a:pt x="85" y="430"/>
                    <a:pt x="85" y="430"/>
                    <a:pt x="85" y="430"/>
                  </a:cubicBezTo>
                  <a:cubicBezTo>
                    <a:pt x="128" y="467"/>
                    <a:pt x="184" y="489"/>
                    <a:pt x="244" y="489"/>
                  </a:cubicBezTo>
                  <a:cubicBezTo>
                    <a:pt x="1148" y="489"/>
                    <a:pt x="1148" y="489"/>
                    <a:pt x="1148" y="489"/>
                  </a:cubicBezTo>
                  <a:lnTo>
                    <a:pt x="1148" y="1468"/>
                  </a:lnTo>
                  <a:close/>
                  <a:moveTo>
                    <a:pt x="1148" y="1468"/>
                  </a:moveTo>
                  <a:cubicBezTo>
                    <a:pt x="1148" y="1468"/>
                    <a:pt x="1148" y="1468"/>
                    <a:pt x="1148" y="1468"/>
                  </a:cubicBezTo>
                </a:path>
              </a:pathLst>
            </a:custGeom>
            <a:solidFill>
              <a:srgbClr val="F99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31" name="Freeform 19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788" y="447"/>
              <a:ext cx="192" cy="18"/>
            </a:xfrm>
            <a:custGeom>
              <a:gdLst>
                <a:gd name="T0" fmla="*/ 43 w 885"/>
                <a:gd name="T1" fmla="*/ 0 h 85"/>
                <a:gd name="T2" fmla="*/ 0 w 885"/>
                <a:gd name="T3" fmla="*/ 42 h 85"/>
                <a:gd name="T4" fmla="*/ 43 w 885"/>
                <a:gd name="T5" fmla="*/ 85 h 85"/>
                <a:gd name="T6" fmla="*/ 842 w 885"/>
                <a:gd name="T7" fmla="*/ 85 h 85"/>
                <a:gd name="T8" fmla="*/ 885 w 885"/>
                <a:gd name="T9" fmla="*/ 42 h 85"/>
                <a:gd name="T10" fmla="*/ 842 w 885"/>
                <a:gd name="T11" fmla="*/ 0 h 85"/>
                <a:gd name="T12" fmla="*/ 43 w 885"/>
                <a:gd name="T13" fmla="*/ 0 h 85"/>
                <a:gd name="T14" fmla="*/ 43 w 885"/>
                <a:gd name="T15" fmla="*/ 0 h 85"/>
                <a:gd name="T16" fmla="*/ 43 w 885"/>
                <a:gd name="T17" fmla="*/ 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5" h="85"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ubicBezTo>
                    <a:pt x="842" y="85"/>
                    <a:pt x="842" y="85"/>
                    <a:pt x="842" y="85"/>
                  </a:cubicBezTo>
                  <a:cubicBezTo>
                    <a:pt x="866" y="85"/>
                    <a:pt x="885" y="66"/>
                    <a:pt x="885" y="42"/>
                  </a:cubicBezTo>
                  <a:cubicBezTo>
                    <a:pt x="885" y="19"/>
                    <a:pt x="866" y="0"/>
                    <a:pt x="842" y="0"/>
                  </a:cubicBezTo>
                  <a:lnTo>
                    <a:pt x="43" y="0"/>
                  </a:ln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99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32" name="Freeform 20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823" y="544"/>
              <a:ext cx="105" cy="136"/>
            </a:xfrm>
            <a:custGeom>
              <a:gdLst>
                <a:gd name="T0" fmla="*/ 34 w 485"/>
                <a:gd name="T1" fmla="*/ 627 h 630"/>
                <a:gd name="T2" fmla="*/ 48 w 485"/>
                <a:gd name="T3" fmla="*/ 630 h 630"/>
                <a:gd name="T4" fmla="*/ 88 w 485"/>
                <a:gd name="T5" fmla="*/ 602 h 630"/>
                <a:gd name="T6" fmla="*/ 140 w 485"/>
                <a:gd name="T7" fmla="*/ 457 h 630"/>
                <a:gd name="T8" fmla="*/ 340 w 485"/>
                <a:gd name="T9" fmla="*/ 457 h 630"/>
                <a:gd name="T10" fmla="*/ 345 w 485"/>
                <a:gd name="T11" fmla="*/ 456 h 630"/>
                <a:gd name="T12" fmla="*/ 397 w 485"/>
                <a:gd name="T13" fmla="*/ 602 h 630"/>
                <a:gd name="T14" fmla="*/ 437 w 485"/>
                <a:gd name="T15" fmla="*/ 630 h 630"/>
                <a:gd name="T16" fmla="*/ 451 w 485"/>
                <a:gd name="T17" fmla="*/ 627 h 630"/>
                <a:gd name="T18" fmla="*/ 477 w 485"/>
                <a:gd name="T19" fmla="*/ 573 h 630"/>
                <a:gd name="T20" fmla="*/ 283 w 485"/>
                <a:gd name="T21" fmla="*/ 29 h 630"/>
                <a:gd name="T22" fmla="*/ 281 w 485"/>
                <a:gd name="T23" fmla="*/ 25 h 630"/>
                <a:gd name="T24" fmla="*/ 280 w 485"/>
                <a:gd name="T25" fmla="*/ 23 h 630"/>
                <a:gd name="T26" fmla="*/ 279 w 485"/>
                <a:gd name="T27" fmla="*/ 21 h 630"/>
                <a:gd name="T28" fmla="*/ 278 w 485"/>
                <a:gd name="T29" fmla="*/ 19 h 630"/>
                <a:gd name="T30" fmla="*/ 277 w 485"/>
                <a:gd name="T31" fmla="*/ 18 h 630"/>
                <a:gd name="T32" fmla="*/ 275 w 485"/>
                <a:gd name="T33" fmla="*/ 16 h 630"/>
                <a:gd name="T34" fmla="*/ 274 w 485"/>
                <a:gd name="T35" fmla="*/ 15 h 630"/>
                <a:gd name="T36" fmla="*/ 272 w 485"/>
                <a:gd name="T37" fmla="*/ 13 h 630"/>
                <a:gd name="T38" fmla="*/ 271 w 485"/>
                <a:gd name="T39" fmla="*/ 12 h 630"/>
                <a:gd name="T40" fmla="*/ 270 w 485"/>
                <a:gd name="T41" fmla="*/ 10 h 630"/>
                <a:gd name="T42" fmla="*/ 268 w 485"/>
                <a:gd name="T43" fmla="*/ 9 h 630"/>
                <a:gd name="T44" fmla="*/ 266 w 485"/>
                <a:gd name="T45" fmla="*/ 8 h 630"/>
                <a:gd name="T46" fmla="*/ 264 w 485"/>
                <a:gd name="T47" fmla="*/ 6 h 630"/>
                <a:gd name="T48" fmla="*/ 262 w 485"/>
                <a:gd name="T49" fmla="*/ 5 h 630"/>
                <a:gd name="T50" fmla="*/ 261 w 485"/>
                <a:gd name="T51" fmla="*/ 5 h 630"/>
                <a:gd name="T52" fmla="*/ 257 w 485"/>
                <a:gd name="T53" fmla="*/ 3 h 630"/>
                <a:gd name="T54" fmla="*/ 256 w 485"/>
                <a:gd name="T55" fmla="*/ 3 h 630"/>
                <a:gd name="T56" fmla="*/ 253 w 485"/>
                <a:gd name="T57" fmla="*/ 2 h 630"/>
                <a:gd name="T58" fmla="*/ 251 w 485"/>
                <a:gd name="T59" fmla="*/ 2 h 630"/>
                <a:gd name="T60" fmla="*/ 248 w 485"/>
                <a:gd name="T61" fmla="*/ 1 h 630"/>
                <a:gd name="T62" fmla="*/ 246 w 485"/>
                <a:gd name="T63" fmla="*/ 1 h 630"/>
                <a:gd name="T64" fmla="*/ 244 w 485"/>
                <a:gd name="T65" fmla="*/ 0 h 630"/>
                <a:gd name="T66" fmla="*/ 240 w 485"/>
                <a:gd name="T67" fmla="*/ 0 h 630"/>
                <a:gd name="T68" fmla="*/ 238 w 485"/>
                <a:gd name="T69" fmla="*/ 1 h 630"/>
                <a:gd name="T70" fmla="*/ 236 w 485"/>
                <a:gd name="T71" fmla="*/ 1 h 630"/>
                <a:gd name="T72" fmla="*/ 233 w 485"/>
                <a:gd name="T73" fmla="*/ 2 h 630"/>
                <a:gd name="T74" fmla="*/ 232 w 485"/>
                <a:gd name="T75" fmla="*/ 2 h 630"/>
                <a:gd name="T76" fmla="*/ 228 w 485"/>
                <a:gd name="T77" fmla="*/ 3 h 630"/>
                <a:gd name="T78" fmla="*/ 228 w 485"/>
                <a:gd name="T79" fmla="*/ 3 h 630"/>
                <a:gd name="T80" fmla="*/ 224 w 485"/>
                <a:gd name="T81" fmla="*/ 5 h 630"/>
                <a:gd name="T82" fmla="*/ 222 w 485"/>
                <a:gd name="T83" fmla="*/ 5 h 630"/>
                <a:gd name="T84" fmla="*/ 220 w 485"/>
                <a:gd name="T85" fmla="*/ 6 h 630"/>
                <a:gd name="T86" fmla="*/ 218 w 485"/>
                <a:gd name="T87" fmla="*/ 8 h 630"/>
                <a:gd name="T88" fmla="*/ 217 w 485"/>
                <a:gd name="T89" fmla="*/ 9 h 630"/>
                <a:gd name="T90" fmla="*/ 215 w 485"/>
                <a:gd name="T91" fmla="*/ 10 h 630"/>
                <a:gd name="T92" fmla="*/ 214 w 485"/>
                <a:gd name="T93" fmla="*/ 12 h 630"/>
                <a:gd name="T94" fmla="*/ 210 w 485"/>
                <a:gd name="T95" fmla="*/ 15 h 630"/>
                <a:gd name="T96" fmla="*/ 209 w 485"/>
                <a:gd name="T97" fmla="*/ 16 h 630"/>
                <a:gd name="T98" fmla="*/ 207 w 485"/>
                <a:gd name="T99" fmla="*/ 18 h 630"/>
                <a:gd name="T100" fmla="*/ 206 w 485"/>
                <a:gd name="T101" fmla="*/ 19 h 630"/>
                <a:gd name="T102" fmla="*/ 205 w 485"/>
                <a:gd name="T103" fmla="*/ 21 h 630"/>
                <a:gd name="T104" fmla="*/ 204 w 485"/>
                <a:gd name="T105" fmla="*/ 23 h 630"/>
                <a:gd name="T106" fmla="*/ 203 w 485"/>
                <a:gd name="T107" fmla="*/ 25 h 630"/>
                <a:gd name="T108" fmla="*/ 202 w 485"/>
                <a:gd name="T109" fmla="*/ 29 h 630"/>
                <a:gd name="T110" fmla="*/ 7 w 485"/>
                <a:gd name="T111" fmla="*/ 573 h 630"/>
                <a:gd name="T112" fmla="*/ 34 w 485"/>
                <a:gd name="T113" fmla="*/ 627 h 630"/>
                <a:gd name="T114" fmla="*/ 243 w 485"/>
                <a:gd name="T115" fmla="*/ 170 h 630"/>
                <a:gd name="T116" fmla="*/ 315 w 485"/>
                <a:gd name="T117" fmla="*/ 372 h 630"/>
                <a:gd name="T118" fmla="*/ 170 w 485"/>
                <a:gd name="T119" fmla="*/ 372 h 630"/>
                <a:gd name="T120" fmla="*/ 243 w 485"/>
                <a:gd name="T121" fmla="*/ 170 h 630"/>
                <a:gd name="T122" fmla="*/ 243 w 485"/>
                <a:gd name="T123" fmla="*/ 170 h 630"/>
                <a:gd name="T124" fmla="*/ 243 w 485"/>
                <a:gd name="T125" fmla="*/ 170 h 6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" h="630">
                  <a:moveTo>
                    <a:pt x="34" y="627"/>
                  </a:moveTo>
                  <a:cubicBezTo>
                    <a:pt x="38" y="629"/>
                    <a:pt x="43" y="630"/>
                    <a:pt x="48" y="630"/>
                  </a:cubicBezTo>
                  <a:cubicBezTo>
                    <a:pt x="66" y="630"/>
                    <a:pt x="82" y="619"/>
                    <a:pt x="88" y="602"/>
                  </a:cubicBezTo>
                  <a:cubicBezTo>
                    <a:pt x="140" y="457"/>
                    <a:pt x="140" y="457"/>
                    <a:pt x="140" y="457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1" y="457"/>
                    <a:pt x="343" y="457"/>
                    <a:pt x="345" y="456"/>
                  </a:cubicBezTo>
                  <a:cubicBezTo>
                    <a:pt x="397" y="602"/>
                    <a:pt x="397" y="602"/>
                    <a:pt x="397" y="602"/>
                  </a:cubicBezTo>
                  <a:cubicBezTo>
                    <a:pt x="403" y="619"/>
                    <a:pt x="419" y="630"/>
                    <a:pt x="437" y="630"/>
                  </a:cubicBezTo>
                  <a:cubicBezTo>
                    <a:pt x="441" y="630"/>
                    <a:pt x="446" y="629"/>
                    <a:pt x="451" y="627"/>
                  </a:cubicBezTo>
                  <a:cubicBezTo>
                    <a:pt x="473" y="619"/>
                    <a:pt x="485" y="595"/>
                    <a:pt x="477" y="573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2" y="28"/>
                    <a:pt x="282" y="27"/>
                    <a:pt x="281" y="25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279" y="21"/>
                    <a:pt x="278" y="20"/>
                    <a:pt x="278" y="19"/>
                  </a:cubicBezTo>
                  <a:cubicBezTo>
                    <a:pt x="278" y="19"/>
                    <a:pt x="277" y="18"/>
                    <a:pt x="277" y="18"/>
                  </a:cubicBezTo>
                  <a:cubicBezTo>
                    <a:pt x="277" y="17"/>
                    <a:pt x="276" y="17"/>
                    <a:pt x="275" y="16"/>
                  </a:cubicBezTo>
                  <a:cubicBezTo>
                    <a:pt x="275" y="16"/>
                    <a:pt x="275" y="15"/>
                    <a:pt x="274" y="15"/>
                  </a:cubicBezTo>
                  <a:cubicBezTo>
                    <a:pt x="274" y="14"/>
                    <a:pt x="273" y="14"/>
                    <a:pt x="272" y="13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0" y="11"/>
                    <a:pt x="270" y="11"/>
                    <a:pt x="270" y="10"/>
                  </a:cubicBezTo>
                  <a:cubicBezTo>
                    <a:pt x="269" y="10"/>
                    <a:pt x="268" y="9"/>
                    <a:pt x="268" y="9"/>
                  </a:cubicBezTo>
                  <a:cubicBezTo>
                    <a:pt x="267" y="8"/>
                    <a:pt x="267" y="8"/>
                    <a:pt x="266" y="8"/>
                  </a:cubicBezTo>
                  <a:cubicBezTo>
                    <a:pt x="266" y="7"/>
                    <a:pt x="265" y="7"/>
                    <a:pt x="264" y="6"/>
                  </a:cubicBezTo>
                  <a:cubicBezTo>
                    <a:pt x="262" y="5"/>
                    <a:pt x="262" y="5"/>
                    <a:pt x="262" y="5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59" y="4"/>
                    <a:pt x="258" y="3"/>
                    <a:pt x="257" y="3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2" y="2"/>
                    <a:pt x="252" y="2"/>
                    <a:pt x="251" y="2"/>
                  </a:cubicBezTo>
                  <a:cubicBezTo>
                    <a:pt x="250" y="1"/>
                    <a:pt x="249" y="1"/>
                    <a:pt x="248" y="1"/>
                  </a:cubicBezTo>
                  <a:cubicBezTo>
                    <a:pt x="248" y="1"/>
                    <a:pt x="247" y="1"/>
                    <a:pt x="246" y="1"/>
                  </a:cubicBezTo>
                  <a:cubicBezTo>
                    <a:pt x="246" y="1"/>
                    <a:pt x="245" y="0"/>
                    <a:pt x="24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38" y="0"/>
                    <a:pt x="238" y="1"/>
                  </a:cubicBezTo>
                  <a:cubicBezTo>
                    <a:pt x="237" y="1"/>
                    <a:pt x="237" y="1"/>
                    <a:pt x="236" y="1"/>
                  </a:cubicBezTo>
                  <a:cubicBezTo>
                    <a:pt x="235" y="1"/>
                    <a:pt x="234" y="1"/>
                    <a:pt x="233" y="2"/>
                  </a:cubicBezTo>
                  <a:cubicBezTo>
                    <a:pt x="233" y="2"/>
                    <a:pt x="232" y="2"/>
                    <a:pt x="232" y="2"/>
                  </a:cubicBezTo>
                  <a:cubicBezTo>
                    <a:pt x="230" y="2"/>
                    <a:pt x="229" y="3"/>
                    <a:pt x="228" y="3"/>
                  </a:cubicBezTo>
                  <a:cubicBezTo>
                    <a:pt x="228" y="3"/>
                    <a:pt x="228" y="3"/>
                    <a:pt x="228" y="3"/>
                  </a:cubicBezTo>
                  <a:cubicBezTo>
                    <a:pt x="227" y="3"/>
                    <a:pt x="225" y="4"/>
                    <a:pt x="224" y="5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0" y="7"/>
                    <a:pt x="219" y="7"/>
                    <a:pt x="218" y="8"/>
                  </a:cubicBezTo>
                  <a:cubicBezTo>
                    <a:pt x="218" y="8"/>
                    <a:pt x="217" y="8"/>
                    <a:pt x="217" y="9"/>
                  </a:cubicBezTo>
                  <a:cubicBezTo>
                    <a:pt x="216" y="9"/>
                    <a:pt x="215" y="10"/>
                    <a:pt x="215" y="10"/>
                  </a:cubicBezTo>
                  <a:cubicBezTo>
                    <a:pt x="214" y="11"/>
                    <a:pt x="214" y="11"/>
                    <a:pt x="214" y="12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6"/>
                    <a:pt x="209" y="16"/>
                  </a:cubicBezTo>
                  <a:cubicBezTo>
                    <a:pt x="208" y="17"/>
                    <a:pt x="208" y="17"/>
                    <a:pt x="207" y="18"/>
                  </a:cubicBezTo>
                  <a:cubicBezTo>
                    <a:pt x="207" y="18"/>
                    <a:pt x="207" y="19"/>
                    <a:pt x="206" y="19"/>
                  </a:cubicBezTo>
                  <a:cubicBezTo>
                    <a:pt x="206" y="20"/>
                    <a:pt x="206" y="21"/>
                    <a:pt x="205" y="21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5"/>
                    <a:pt x="203" y="25"/>
                    <a:pt x="203" y="25"/>
                  </a:cubicBezTo>
                  <a:cubicBezTo>
                    <a:pt x="203" y="26"/>
                    <a:pt x="202" y="28"/>
                    <a:pt x="202" y="29"/>
                  </a:cubicBezTo>
                  <a:cubicBezTo>
                    <a:pt x="7" y="573"/>
                    <a:pt x="7" y="573"/>
                    <a:pt x="7" y="573"/>
                  </a:cubicBezTo>
                  <a:cubicBezTo>
                    <a:pt x="0" y="595"/>
                    <a:pt x="12" y="619"/>
                    <a:pt x="34" y="627"/>
                  </a:cubicBezTo>
                  <a:close/>
                  <a:moveTo>
                    <a:pt x="243" y="170"/>
                  </a:moveTo>
                  <a:cubicBezTo>
                    <a:pt x="315" y="372"/>
                    <a:pt x="315" y="372"/>
                    <a:pt x="315" y="372"/>
                  </a:cubicBezTo>
                  <a:cubicBezTo>
                    <a:pt x="170" y="372"/>
                    <a:pt x="170" y="372"/>
                    <a:pt x="170" y="372"/>
                  </a:cubicBezTo>
                  <a:lnTo>
                    <a:pt x="243" y="170"/>
                  </a:lnTo>
                  <a:close/>
                  <a:moveTo>
                    <a:pt x="243" y="170"/>
                  </a:moveTo>
                  <a:cubicBezTo>
                    <a:pt x="243" y="170"/>
                    <a:pt x="243" y="170"/>
                    <a:pt x="243" y="170"/>
                  </a:cubicBezTo>
                </a:path>
              </a:pathLst>
            </a:custGeom>
            <a:solidFill>
              <a:srgbClr val="F99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233" name="Freeform 67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3839511" y="2195712"/>
            <a:ext cx="430231" cy="438150"/>
          </a:xfrm>
          <a:custGeom>
            <a:gdLst>
              <a:gd name="T0" fmla="*/ 1406 w 1503"/>
              <a:gd name="T1" fmla="*/ 130 h 1534"/>
              <a:gd name="T2" fmla="*/ 937 w 1503"/>
              <a:gd name="T3" fmla="*/ 130 h 1534"/>
              <a:gd name="T4" fmla="*/ 77 w 1503"/>
              <a:gd name="T5" fmla="*/ 989 h 1534"/>
              <a:gd name="T6" fmla="*/ 65 w 1503"/>
              <a:gd name="T7" fmla="*/ 1014 h 1534"/>
              <a:gd name="T8" fmla="*/ 1 w 1503"/>
              <a:gd name="T9" fmla="*/ 1485 h 1534"/>
              <a:gd name="T10" fmla="*/ 14 w 1503"/>
              <a:gd name="T11" fmla="*/ 1522 h 1534"/>
              <a:gd name="T12" fmla="*/ 44 w 1503"/>
              <a:gd name="T13" fmla="*/ 1534 h 1534"/>
              <a:gd name="T14" fmla="*/ 50 w 1503"/>
              <a:gd name="T15" fmla="*/ 1534 h 1534"/>
              <a:gd name="T16" fmla="*/ 334 w 1503"/>
              <a:gd name="T17" fmla="*/ 1496 h 1534"/>
              <a:gd name="T18" fmla="*/ 371 w 1503"/>
              <a:gd name="T19" fmla="*/ 1447 h 1534"/>
              <a:gd name="T20" fmla="*/ 322 w 1503"/>
              <a:gd name="T21" fmla="*/ 1410 h 1534"/>
              <a:gd name="T22" fmla="*/ 95 w 1503"/>
              <a:gd name="T23" fmla="*/ 1441 h 1534"/>
              <a:gd name="T24" fmla="*/ 139 w 1503"/>
              <a:gd name="T25" fmla="*/ 1112 h 1534"/>
              <a:gd name="T26" fmla="*/ 485 w 1503"/>
              <a:gd name="T27" fmla="*/ 1458 h 1534"/>
              <a:gd name="T28" fmla="*/ 516 w 1503"/>
              <a:gd name="T29" fmla="*/ 1471 h 1534"/>
              <a:gd name="T30" fmla="*/ 546 w 1503"/>
              <a:gd name="T31" fmla="*/ 1458 h 1534"/>
              <a:gd name="T32" fmla="*/ 1406 w 1503"/>
              <a:gd name="T33" fmla="*/ 599 h 1534"/>
              <a:gd name="T34" fmla="*/ 1503 w 1503"/>
              <a:gd name="T35" fmla="*/ 364 h 1534"/>
              <a:gd name="T36" fmla="*/ 1406 w 1503"/>
              <a:gd name="T37" fmla="*/ 130 h 1534"/>
              <a:gd name="T38" fmla="*/ 953 w 1503"/>
              <a:gd name="T39" fmla="*/ 235 h 1534"/>
              <a:gd name="T40" fmla="*/ 1098 w 1503"/>
              <a:gd name="T41" fmla="*/ 380 h 1534"/>
              <a:gd name="T42" fmla="*/ 313 w 1503"/>
              <a:gd name="T43" fmla="*/ 1164 h 1534"/>
              <a:gd name="T44" fmla="*/ 169 w 1503"/>
              <a:gd name="T45" fmla="*/ 1020 h 1534"/>
              <a:gd name="T46" fmla="*/ 953 w 1503"/>
              <a:gd name="T47" fmla="*/ 235 h 1534"/>
              <a:gd name="T48" fmla="*/ 516 w 1503"/>
              <a:gd name="T49" fmla="*/ 1366 h 1534"/>
              <a:gd name="T50" fmla="*/ 375 w 1503"/>
              <a:gd name="T51" fmla="*/ 1225 h 1534"/>
              <a:gd name="T52" fmla="*/ 1159 w 1503"/>
              <a:gd name="T53" fmla="*/ 441 h 1534"/>
              <a:gd name="T54" fmla="*/ 1300 w 1503"/>
              <a:gd name="T55" fmla="*/ 582 h 1534"/>
              <a:gd name="T56" fmla="*/ 516 w 1503"/>
              <a:gd name="T57" fmla="*/ 1366 h 1534"/>
              <a:gd name="T58" fmla="*/ 1360 w 1503"/>
              <a:gd name="T59" fmla="*/ 520 h 1534"/>
              <a:gd name="T60" fmla="*/ 1015 w 1503"/>
              <a:gd name="T61" fmla="*/ 175 h 1534"/>
              <a:gd name="T62" fmla="*/ 1171 w 1503"/>
              <a:gd name="T63" fmla="*/ 119 h 1534"/>
              <a:gd name="T64" fmla="*/ 1345 w 1503"/>
              <a:gd name="T65" fmla="*/ 191 h 1534"/>
              <a:gd name="T66" fmla="*/ 1416 w 1503"/>
              <a:gd name="T67" fmla="*/ 364 h 1534"/>
              <a:gd name="T68" fmla="*/ 1360 w 1503"/>
              <a:gd name="T69" fmla="*/ 520 h 1534"/>
              <a:gd name="T70" fmla="*/ 1360 w 1503"/>
              <a:gd name="T71" fmla="*/ 520 h 1534"/>
              <a:gd name="T72" fmla="*/ 1360 w 1503"/>
              <a:gd name="T73" fmla="*/ 520 h 15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03" h="1534">
                <a:moveTo>
                  <a:pt x="1406" y="130"/>
                </a:moveTo>
                <a:cubicBezTo>
                  <a:pt x="1276" y="0"/>
                  <a:pt x="1066" y="0"/>
                  <a:pt x="937" y="130"/>
                </a:cubicBezTo>
                <a:cubicBezTo>
                  <a:pt x="77" y="989"/>
                  <a:pt x="77" y="989"/>
                  <a:pt x="77" y="989"/>
                </a:cubicBezTo>
                <a:cubicBezTo>
                  <a:pt x="71" y="996"/>
                  <a:pt x="66" y="1004"/>
                  <a:pt x="65" y="1014"/>
                </a:cubicBezTo>
                <a:cubicBezTo>
                  <a:pt x="1" y="1485"/>
                  <a:pt x="1" y="1485"/>
                  <a:pt x="1" y="1485"/>
                </a:cubicBezTo>
                <a:cubicBezTo>
                  <a:pt x="0" y="1499"/>
                  <a:pt x="4" y="1512"/>
                  <a:pt x="14" y="1522"/>
                </a:cubicBezTo>
                <a:cubicBezTo>
                  <a:pt x="22" y="1530"/>
                  <a:pt x="33" y="1534"/>
                  <a:pt x="44" y="1534"/>
                </a:cubicBezTo>
                <a:cubicBezTo>
                  <a:pt x="46" y="1534"/>
                  <a:pt x="48" y="1534"/>
                  <a:pt x="50" y="1534"/>
                </a:cubicBezTo>
                <a:cubicBezTo>
                  <a:pt x="334" y="1496"/>
                  <a:pt x="334" y="1496"/>
                  <a:pt x="334" y="1496"/>
                </a:cubicBezTo>
                <a:cubicBezTo>
                  <a:pt x="358" y="1492"/>
                  <a:pt x="374" y="1471"/>
                  <a:pt x="371" y="1447"/>
                </a:cubicBezTo>
                <a:cubicBezTo>
                  <a:pt x="368" y="1423"/>
                  <a:pt x="346" y="1407"/>
                  <a:pt x="322" y="1410"/>
                </a:cubicBezTo>
                <a:cubicBezTo>
                  <a:pt x="95" y="1441"/>
                  <a:pt x="95" y="1441"/>
                  <a:pt x="95" y="1441"/>
                </a:cubicBezTo>
                <a:cubicBezTo>
                  <a:pt x="139" y="1112"/>
                  <a:pt x="139" y="1112"/>
                  <a:pt x="139" y="1112"/>
                </a:cubicBezTo>
                <a:cubicBezTo>
                  <a:pt x="485" y="1458"/>
                  <a:pt x="485" y="1458"/>
                  <a:pt x="485" y="1458"/>
                </a:cubicBezTo>
                <a:cubicBezTo>
                  <a:pt x="493" y="1466"/>
                  <a:pt x="504" y="1471"/>
                  <a:pt x="516" y="1471"/>
                </a:cubicBezTo>
                <a:cubicBezTo>
                  <a:pt x="527" y="1471"/>
                  <a:pt x="538" y="1466"/>
                  <a:pt x="546" y="1458"/>
                </a:cubicBezTo>
                <a:cubicBezTo>
                  <a:pt x="1406" y="599"/>
                  <a:pt x="1406" y="599"/>
                  <a:pt x="1406" y="599"/>
                </a:cubicBezTo>
                <a:cubicBezTo>
                  <a:pt x="1468" y="536"/>
                  <a:pt x="1503" y="453"/>
                  <a:pt x="1503" y="364"/>
                </a:cubicBezTo>
                <a:cubicBezTo>
                  <a:pt x="1503" y="275"/>
                  <a:pt x="1468" y="192"/>
                  <a:pt x="1406" y="130"/>
                </a:cubicBezTo>
                <a:close/>
                <a:moveTo>
                  <a:pt x="953" y="235"/>
                </a:moveTo>
                <a:cubicBezTo>
                  <a:pt x="1098" y="380"/>
                  <a:pt x="1098" y="380"/>
                  <a:pt x="1098" y="380"/>
                </a:cubicBezTo>
                <a:cubicBezTo>
                  <a:pt x="313" y="1164"/>
                  <a:pt x="313" y="1164"/>
                  <a:pt x="313" y="1164"/>
                </a:cubicBezTo>
                <a:cubicBezTo>
                  <a:pt x="169" y="1020"/>
                  <a:pt x="169" y="1020"/>
                  <a:pt x="169" y="1020"/>
                </a:cubicBezTo>
                <a:lnTo>
                  <a:pt x="953" y="235"/>
                </a:lnTo>
                <a:close/>
                <a:moveTo>
                  <a:pt x="516" y="1366"/>
                </a:moveTo>
                <a:cubicBezTo>
                  <a:pt x="375" y="1225"/>
                  <a:pt x="375" y="1225"/>
                  <a:pt x="375" y="1225"/>
                </a:cubicBezTo>
                <a:cubicBezTo>
                  <a:pt x="1159" y="441"/>
                  <a:pt x="1159" y="441"/>
                  <a:pt x="1159" y="441"/>
                </a:cubicBezTo>
                <a:cubicBezTo>
                  <a:pt x="1300" y="582"/>
                  <a:pt x="1300" y="582"/>
                  <a:pt x="1300" y="582"/>
                </a:cubicBezTo>
                <a:lnTo>
                  <a:pt x="516" y="1366"/>
                </a:lnTo>
                <a:close/>
                <a:moveTo>
                  <a:pt x="1360" y="520"/>
                </a:moveTo>
                <a:cubicBezTo>
                  <a:pt x="1015" y="175"/>
                  <a:pt x="1015" y="175"/>
                  <a:pt x="1015" y="175"/>
                </a:cubicBezTo>
                <a:cubicBezTo>
                  <a:pt x="1059" y="139"/>
                  <a:pt x="1114" y="119"/>
                  <a:pt x="1171" y="119"/>
                </a:cubicBezTo>
                <a:cubicBezTo>
                  <a:pt x="1237" y="119"/>
                  <a:pt x="1298" y="145"/>
                  <a:pt x="1345" y="191"/>
                </a:cubicBezTo>
                <a:cubicBezTo>
                  <a:pt x="1391" y="237"/>
                  <a:pt x="1416" y="299"/>
                  <a:pt x="1416" y="364"/>
                </a:cubicBezTo>
                <a:cubicBezTo>
                  <a:pt x="1416" y="422"/>
                  <a:pt x="1397" y="476"/>
                  <a:pt x="1360" y="520"/>
                </a:cubicBezTo>
                <a:close/>
                <a:moveTo>
                  <a:pt x="1360" y="520"/>
                </a:moveTo>
                <a:cubicBezTo>
                  <a:pt x="1360" y="520"/>
                  <a:pt x="1360" y="520"/>
                  <a:pt x="1360" y="5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  <a:cs typeface="+mn-ea"/>
              <a:sym typeface="+mn-lt"/>
            </a:endParaRPr>
          </a:p>
        </p:txBody>
      </p:sp>
      <p:sp>
        <p:nvSpPr>
          <p:cNvPr id="9234" name="Freeform 95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5882204" y="2202971"/>
            <a:ext cx="427592" cy="423633"/>
          </a:xfrm>
          <a:custGeom>
            <a:gdLst>
              <a:gd name="T0" fmla="*/ 1495 w 1495"/>
              <a:gd name="T1" fmla="*/ 748 h 1482"/>
              <a:gd name="T2" fmla="*/ 1276 w 1495"/>
              <a:gd name="T3" fmla="*/ 219 h 1482"/>
              <a:gd name="T4" fmla="*/ 748 w 1495"/>
              <a:gd name="T5" fmla="*/ 0 h 1482"/>
              <a:gd name="T6" fmla="*/ 219 w 1495"/>
              <a:gd name="T7" fmla="*/ 219 h 1482"/>
              <a:gd name="T8" fmla="*/ 0 w 1495"/>
              <a:gd name="T9" fmla="*/ 748 h 1482"/>
              <a:gd name="T10" fmla="*/ 0 w 1495"/>
              <a:gd name="T11" fmla="*/ 1101 h 1482"/>
              <a:gd name="T12" fmla="*/ 363 w 1495"/>
              <a:gd name="T13" fmla="*/ 1464 h 1482"/>
              <a:gd name="T14" fmla="*/ 406 w 1495"/>
              <a:gd name="T15" fmla="*/ 1421 h 1482"/>
              <a:gd name="T16" fmla="*/ 406 w 1495"/>
              <a:gd name="T17" fmla="*/ 782 h 1482"/>
              <a:gd name="T18" fmla="*/ 363 w 1495"/>
              <a:gd name="T19" fmla="*/ 739 h 1482"/>
              <a:gd name="T20" fmla="*/ 86 w 1495"/>
              <a:gd name="T21" fmla="*/ 867 h 1482"/>
              <a:gd name="T22" fmla="*/ 86 w 1495"/>
              <a:gd name="T23" fmla="*/ 748 h 1482"/>
              <a:gd name="T24" fmla="*/ 748 w 1495"/>
              <a:gd name="T25" fmla="*/ 86 h 1482"/>
              <a:gd name="T26" fmla="*/ 1409 w 1495"/>
              <a:gd name="T27" fmla="*/ 748 h 1482"/>
              <a:gd name="T28" fmla="*/ 1410 w 1495"/>
              <a:gd name="T29" fmla="*/ 756 h 1482"/>
              <a:gd name="T30" fmla="*/ 1409 w 1495"/>
              <a:gd name="T31" fmla="*/ 765 h 1482"/>
              <a:gd name="T32" fmla="*/ 1409 w 1495"/>
              <a:gd name="T33" fmla="*/ 884 h 1482"/>
              <a:gd name="T34" fmla="*/ 1132 w 1495"/>
              <a:gd name="T35" fmla="*/ 756 h 1482"/>
              <a:gd name="T36" fmla="*/ 1089 w 1495"/>
              <a:gd name="T37" fmla="*/ 799 h 1482"/>
              <a:gd name="T38" fmla="*/ 1089 w 1495"/>
              <a:gd name="T39" fmla="*/ 1438 h 1482"/>
              <a:gd name="T40" fmla="*/ 1132 w 1495"/>
              <a:gd name="T41" fmla="*/ 1482 h 1482"/>
              <a:gd name="T42" fmla="*/ 1495 w 1495"/>
              <a:gd name="T43" fmla="*/ 1119 h 1482"/>
              <a:gd name="T44" fmla="*/ 1495 w 1495"/>
              <a:gd name="T45" fmla="*/ 765 h 1482"/>
              <a:gd name="T46" fmla="*/ 1494 w 1495"/>
              <a:gd name="T47" fmla="*/ 756 h 1482"/>
              <a:gd name="T48" fmla="*/ 1495 w 1495"/>
              <a:gd name="T49" fmla="*/ 748 h 1482"/>
              <a:gd name="T50" fmla="*/ 319 w 1495"/>
              <a:gd name="T51" fmla="*/ 828 h 1482"/>
              <a:gd name="T52" fmla="*/ 319 w 1495"/>
              <a:gd name="T53" fmla="*/ 1374 h 1482"/>
              <a:gd name="T54" fmla="*/ 86 w 1495"/>
              <a:gd name="T55" fmla="*/ 1101 h 1482"/>
              <a:gd name="T56" fmla="*/ 319 w 1495"/>
              <a:gd name="T57" fmla="*/ 828 h 1482"/>
              <a:gd name="T58" fmla="*/ 1176 w 1495"/>
              <a:gd name="T59" fmla="*/ 1392 h 1482"/>
              <a:gd name="T60" fmla="*/ 1176 w 1495"/>
              <a:gd name="T61" fmla="*/ 846 h 1482"/>
              <a:gd name="T62" fmla="*/ 1409 w 1495"/>
              <a:gd name="T63" fmla="*/ 1119 h 1482"/>
              <a:gd name="T64" fmla="*/ 1176 w 1495"/>
              <a:gd name="T65" fmla="*/ 1392 h 1482"/>
              <a:gd name="T66" fmla="*/ 1176 w 1495"/>
              <a:gd name="T67" fmla="*/ 1392 h 1482"/>
              <a:gd name="T68" fmla="*/ 1176 w 1495"/>
              <a:gd name="T69" fmla="*/ 1392 h 14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95" h="1482">
                <a:moveTo>
                  <a:pt x="1495" y="748"/>
                </a:moveTo>
                <a:cubicBezTo>
                  <a:pt x="1495" y="548"/>
                  <a:pt x="1417" y="360"/>
                  <a:pt x="1276" y="219"/>
                </a:cubicBezTo>
                <a:cubicBezTo>
                  <a:pt x="1135" y="78"/>
                  <a:pt x="947" y="0"/>
                  <a:pt x="748" y="0"/>
                </a:cubicBezTo>
                <a:cubicBezTo>
                  <a:pt x="548" y="0"/>
                  <a:pt x="360" y="78"/>
                  <a:pt x="219" y="219"/>
                </a:cubicBezTo>
                <a:cubicBezTo>
                  <a:pt x="78" y="360"/>
                  <a:pt x="0" y="548"/>
                  <a:pt x="0" y="748"/>
                </a:cubicBezTo>
                <a:cubicBezTo>
                  <a:pt x="0" y="1101"/>
                  <a:pt x="0" y="1101"/>
                  <a:pt x="0" y="1101"/>
                </a:cubicBezTo>
                <a:cubicBezTo>
                  <a:pt x="0" y="1301"/>
                  <a:pt x="163" y="1464"/>
                  <a:pt x="363" y="1464"/>
                </a:cubicBezTo>
                <a:cubicBezTo>
                  <a:pt x="387" y="1464"/>
                  <a:pt x="406" y="1445"/>
                  <a:pt x="406" y="1421"/>
                </a:cubicBezTo>
                <a:cubicBezTo>
                  <a:pt x="406" y="782"/>
                  <a:pt x="406" y="782"/>
                  <a:pt x="406" y="782"/>
                </a:cubicBezTo>
                <a:cubicBezTo>
                  <a:pt x="406" y="758"/>
                  <a:pt x="387" y="739"/>
                  <a:pt x="363" y="739"/>
                </a:cubicBezTo>
                <a:cubicBezTo>
                  <a:pt x="252" y="739"/>
                  <a:pt x="153" y="788"/>
                  <a:pt x="86" y="867"/>
                </a:cubicBezTo>
                <a:cubicBezTo>
                  <a:pt x="86" y="748"/>
                  <a:pt x="86" y="748"/>
                  <a:pt x="86" y="748"/>
                </a:cubicBezTo>
                <a:cubicBezTo>
                  <a:pt x="86" y="383"/>
                  <a:pt x="383" y="86"/>
                  <a:pt x="748" y="86"/>
                </a:cubicBezTo>
                <a:cubicBezTo>
                  <a:pt x="1112" y="86"/>
                  <a:pt x="1409" y="383"/>
                  <a:pt x="1409" y="748"/>
                </a:cubicBezTo>
                <a:cubicBezTo>
                  <a:pt x="1409" y="750"/>
                  <a:pt x="1409" y="753"/>
                  <a:pt x="1410" y="756"/>
                </a:cubicBezTo>
                <a:cubicBezTo>
                  <a:pt x="1409" y="759"/>
                  <a:pt x="1409" y="762"/>
                  <a:pt x="1409" y="765"/>
                </a:cubicBezTo>
                <a:cubicBezTo>
                  <a:pt x="1409" y="884"/>
                  <a:pt x="1409" y="884"/>
                  <a:pt x="1409" y="884"/>
                </a:cubicBezTo>
                <a:cubicBezTo>
                  <a:pt x="1342" y="806"/>
                  <a:pt x="1243" y="756"/>
                  <a:pt x="1132" y="756"/>
                </a:cubicBezTo>
                <a:cubicBezTo>
                  <a:pt x="1108" y="756"/>
                  <a:pt x="1089" y="775"/>
                  <a:pt x="1089" y="799"/>
                </a:cubicBezTo>
                <a:cubicBezTo>
                  <a:pt x="1089" y="1438"/>
                  <a:pt x="1089" y="1438"/>
                  <a:pt x="1089" y="1438"/>
                </a:cubicBezTo>
                <a:cubicBezTo>
                  <a:pt x="1089" y="1462"/>
                  <a:pt x="1108" y="1482"/>
                  <a:pt x="1132" y="1482"/>
                </a:cubicBezTo>
                <a:cubicBezTo>
                  <a:pt x="1332" y="1482"/>
                  <a:pt x="1495" y="1319"/>
                  <a:pt x="1495" y="1119"/>
                </a:cubicBezTo>
                <a:cubicBezTo>
                  <a:pt x="1495" y="765"/>
                  <a:pt x="1495" y="765"/>
                  <a:pt x="1495" y="765"/>
                </a:cubicBezTo>
                <a:cubicBezTo>
                  <a:pt x="1495" y="762"/>
                  <a:pt x="1495" y="759"/>
                  <a:pt x="1494" y="756"/>
                </a:cubicBezTo>
                <a:cubicBezTo>
                  <a:pt x="1495" y="753"/>
                  <a:pt x="1495" y="750"/>
                  <a:pt x="1495" y="748"/>
                </a:cubicBezTo>
                <a:close/>
                <a:moveTo>
                  <a:pt x="319" y="828"/>
                </a:moveTo>
                <a:cubicBezTo>
                  <a:pt x="319" y="1374"/>
                  <a:pt x="319" y="1374"/>
                  <a:pt x="319" y="1374"/>
                </a:cubicBezTo>
                <a:cubicBezTo>
                  <a:pt x="188" y="1354"/>
                  <a:pt x="86" y="1239"/>
                  <a:pt x="86" y="1101"/>
                </a:cubicBezTo>
                <a:cubicBezTo>
                  <a:pt x="86" y="964"/>
                  <a:pt x="188" y="849"/>
                  <a:pt x="319" y="828"/>
                </a:cubicBezTo>
                <a:close/>
                <a:moveTo>
                  <a:pt x="1176" y="1392"/>
                </a:moveTo>
                <a:cubicBezTo>
                  <a:pt x="1176" y="846"/>
                  <a:pt x="1176" y="846"/>
                  <a:pt x="1176" y="846"/>
                </a:cubicBezTo>
                <a:cubicBezTo>
                  <a:pt x="1308" y="867"/>
                  <a:pt x="1409" y="981"/>
                  <a:pt x="1409" y="1119"/>
                </a:cubicBezTo>
                <a:cubicBezTo>
                  <a:pt x="1409" y="1257"/>
                  <a:pt x="1308" y="1371"/>
                  <a:pt x="1176" y="1392"/>
                </a:cubicBezTo>
                <a:close/>
                <a:moveTo>
                  <a:pt x="1176" y="1392"/>
                </a:moveTo>
                <a:cubicBezTo>
                  <a:pt x="1176" y="1392"/>
                  <a:pt x="1176" y="1392"/>
                  <a:pt x="1176" y="139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  <a:cs typeface="+mn-ea"/>
              <a:sym typeface="+mn-lt"/>
            </a:endParaRPr>
          </a:p>
        </p:txBody>
      </p:sp>
      <p:sp>
        <p:nvSpPr>
          <p:cNvPr id="9235" name="文本框 23"/>
          <p:cNvSpPr txBox="1"/>
          <p:nvPr>
            <p:custDataLst>
              <p:tags r:id="rId21"/>
            </p:custDataLst>
          </p:nvPr>
        </p:nvSpPr>
        <p:spPr>
          <a:xfrm>
            <a:off x="3456749" y="2837411"/>
            <a:ext cx="119575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合作企业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LOGO</a:t>
            </a: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9236" name="文本框 24"/>
          <p:cNvSpPr txBox="1"/>
          <p:nvPr>
            <p:custDataLst>
              <p:tags r:id="rId22"/>
            </p:custDataLst>
          </p:nvPr>
        </p:nvSpPr>
        <p:spPr>
          <a:xfrm>
            <a:off x="5498123" y="2837411"/>
            <a:ext cx="119575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合作企业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LOGO</a:t>
            </a: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9237" name="文本框 25"/>
          <p:cNvSpPr txBox="1"/>
          <p:nvPr>
            <p:custDataLst>
              <p:tags r:id="rId23"/>
            </p:custDataLst>
          </p:nvPr>
        </p:nvSpPr>
        <p:spPr>
          <a:xfrm>
            <a:off x="7539497" y="2837411"/>
            <a:ext cx="119575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合作企业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LOGO</a:t>
            </a: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9238" name="文本框 26"/>
          <p:cNvSpPr txBox="1"/>
          <p:nvPr>
            <p:custDataLst>
              <p:tags r:id="rId24"/>
            </p:custDataLst>
          </p:nvPr>
        </p:nvSpPr>
        <p:spPr>
          <a:xfrm>
            <a:off x="9580870" y="2837411"/>
            <a:ext cx="119575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合作企业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LOGO</a:t>
            </a: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9239" name="文本框 27"/>
          <p:cNvSpPr txBox="1"/>
          <p:nvPr>
            <p:custDataLst>
              <p:tags r:id="rId25"/>
            </p:custDataLst>
          </p:nvPr>
        </p:nvSpPr>
        <p:spPr>
          <a:xfrm>
            <a:off x="1415375" y="4910496"/>
            <a:ext cx="119575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合作企业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LOGO</a:t>
            </a: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9240" name="文本框 28"/>
          <p:cNvSpPr txBox="1"/>
          <p:nvPr>
            <p:custDataLst>
              <p:tags r:id="rId26"/>
            </p:custDataLst>
          </p:nvPr>
        </p:nvSpPr>
        <p:spPr>
          <a:xfrm>
            <a:off x="3456749" y="4910496"/>
            <a:ext cx="119575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合作企业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LOGO</a:t>
            </a: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9241" name="文本框 29"/>
          <p:cNvSpPr txBox="1"/>
          <p:nvPr>
            <p:custDataLst>
              <p:tags r:id="rId27"/>
            </p:custDataLst>
          </p:nvPr>
        </p:nvSpPr>
        <p:spPr>
          <a:xfrm>
            <a:off x="5498123" y="4910496"/>
            <a:ext cx="119575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合作企业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LOGO</a:t>
            </a: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9242" name="文本框 30"/>
          <p:cNvSpPr txBox="1"/>
          <p:nvPr>
            <p:custDataLst>
              <p:tags r:id="rId28"/>
            </p:custDataLst>
          </p:nvPr>
        </p:nvSpPr>
        <p:spPr>
          <a:xfrm>
            <a:off x="7539497" y="4910496"/>
            <a:ext cx="119575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合作企业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LOGO</a:t>
            </a: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9243" name="文本框 31"/>
          <p:cNvSpPr txBox="1"/>
          <p:nvPr>
            <p:custDataLst>
              <p:tags r:id="rId29"/>
            </p:custDataLst>
          </p:nvPr>
        </p:nvSpPr>
        <p:spPr>
          <a:xfrm>
            <a:off x="9580870" y="4910496"/>
            <a:ext cx="1195754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合作企业</a:t>
            </a:r>
            <a:r>
              <a:rPr kumimoji="0" lang="en-US" altLang="zh-CN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Arial"/>
                <a:sym typeface="Wingdings" panose="05000000000000000000" pitchFamily="2" charset="2"/>
              </a:rPr>
              <a:t>LOGO</a:t>
            </a: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9244" name="Freeform 5"/>
          <p:cNvSpPr>
            <a:spLocks noEditPoints="1"/>
          </p:cNvSpPr>
          <p:nvPr>
            <p:custDataLst>
              <p:tags r:id="rId30"/>
            </p:custDataLst>
          </p:nvPr>
        </p:nvSpPr>
        <p:spPr bwMode="auto">
          <a:xfrm>
            <a:off x="9969535" y="2206007"/>
            <a:ext cx="418424" cy="417561"/>
          </a:xfrm>
          <a:custGeom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+mn-lt"/>
            </a:endParaRPr>
          </a:p>
        </p:txBody>
      </p:sp>
      <p:sp>
        <p:nvSpPr>
          <p:cNvPr id="9245" name="Freeform 13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7959116" y="2159142"/>
            <a:ext cx="356516" cy="511291"/>
          </a:xfrm>
          <a:custGeom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+mn-lt"/>
            </a:endParaRPr>
          </a:p>
        </p:txBody>
      </p:sp>
      <p:sp>
        <p:nvSpPr>
          <p:cNvPr id="9246" name="Freeform 33"/>
          <p:cNvSpPr>
            <a:spLocks noEditPoints="1"/>
          </p:cNvSpPr>
          <p:nvPr>
            <p:custDataLst>
              <p:tags r:id="rId32"/>
            </p:custDataLst>
          </p:nvPr>
        </p:nvSpPr>
        <p:spPr bwMode="auto">
          <a:xfrm>
            <a:off x="1764846" y="4249571"/>
            <a:ext cx="496812" cy="494328"/>
          </a:xfrm>
          <a:custGeom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  <a:sym typeface="+mn-lt"/>
            </a:endParaRPr>
          </a:p>
        </p:txBody>
      </p:sp>
      <p:sp>
        <p:nvSpPr>
          <p:cNvPr id="9247" name="Freeform 41"/>
          <p:cNvSpPr>
            <a:spLocks noEditPoints="1"/>
          </p:cNvSpPr>
          <p:nvPr>
            <p:custDataLst>
              <p:tags r:id="rId33"/>
            </p:custDataLst>
          </p:nvPr>
        </p:nvSpPr>
        <p:spPr bwMode="auto">
          <a:xfrm>
            <a:off x="3826092" y="4273790"/>
            <a:ext cx="457068" cy="445890"/>
          </a:xfrm>
          <a:custGeom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  <a:sym typeface="+mn-lt"/>
            </a:endParaRPr>
          </a:p>
        </p:txBody>
      </p:sp>
      <p:grpSp>
        <p:nvGrpSpPr>
          <p:cNvPr id="9248" name="Group 4"/>
          <p:cNvGrpSpPr>
            <a:grpSpLocks noChangeAspect="1"/>
          </p:cNvGrpSpPr>
          <p:nvPr>
            <p:custDataLst>
              <p:tags r:id="rId34"/>
            </p:custDataLst>
          </p:nvPr>
        </p:nvGrpSpPr>
        <p:grpSpPr>
          <a:xfrm>
            <a:off x="7945438" y="4271963"/>
            <a:ext cx="384175" cy="450850"/>
            <a:chOff x="302" y="403"/>
            <a:chExt cx="285" cy="335"/>
          </a:xfrm>
        </p:grpSpPr>
        <p:sp>
          <p:nvSpPr>
            <p:cNvPr id="9249" name="Freeform 5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368" y="403"/>
              <a:ext cx="153" cy="180"/>
            </a:xfrm>
            <a:custGeom>
              <a:gdLst>
                <a:gd name="T0" fmla="*/ 349 w 708"/>
                <a:gd name="T1" fmla="*/ 833 h 833"/>
                <a:gd name="T2" fmla="*/ 359 w 708"/>
                <a:gd name="T3" fmla="*/ 833 h 833"/>
                <a:gd name="T4" fmla="*/ 584 w 708"/>
                <a:gd name="T5" fmla="*/ 735 h 833"/>
                <a:gd name="T6" fmla="*/ 685 w 708"/>
                <a:gd name="T7" fmla="*/ 336 h 833"/>
                <a:gd name="T8" fmla="*/ 530 w 708"/>
                <a:gd name="T9" fmla="*/ 45 h 833"/>
                <a:gd name="T10" fmla="*/ 358 w 708"/>
                <a:gd name="T11" fmla="*/ 0 h 833"/>
                <a:gd name="T12" fmla="*/ 352 w 708"/>
                <a:gd name="T13" fmla="*/ 0 h 833"/>
                <a:gd name="T14" fmla="*/ 180 w 708"/>
                <a:gd name="T15" fmla="*/ 44 h 833"/>
                <a:gd name="T16" fmla="*/ 23 w 708"/>
                <a:gd name="T17" fmla="*/ 336 h 833"/>
                <a:gd name="T18" fmla="*/ 123 w 708"/>
                <a:gd name="T19" fmla="*/ 735 h 833"/>
                <a:gd name="T20" fmla="*/ 349 w 708"/>
                <a:gd name="T21" fmla="*/ 833 h 833"/>
                <a:gd name="T22" fmla="*/ 108 w 708"/>
                <a:gd name="T23" fmla="*/ 344 h 833"/>
                <a:gd name="T24" fmla="*/ 109 w 708"/>
                <a:gd name="T25" fmla="*/ 341 h 833"/>
                <a:gd name="T26" fmla="*/ 352 w 708"/>
                <a:gd name="T27" fmla="*/ 87 h 833"/>
                <a:gd name="T28" fmla="*/ 356 w 708"/>
                <a:gd name="T29" fmla="*/ 87 h 833"/>
                <a:gd name="T30" fmla="*/ 599 w 708"/>
                <a:gd name="T31" fmla="*/ 341 h 833"/>
                <a:gd name="T32" fmla="*/ 599 w 708"/>
                <a:gd name="T33" fmla="*/ 344 h 833"/>
                <a:gd name="T34" fmla="*/ 520 w 708"/>
                <a:gd name="T35" fmla="*/ 678 h 833"/>
                <a:gd name="T36" fmla="*/ 355 w 708"/>
                <a:gd name="T37" fmla="*/ 746 h 833"/>
                <a:gd name="T38" fmla="*/ 352 w 708"/>
                <a:gd name="T39" fmla="*/ 746 h 833"/>
                <a:gd name="T40" fmla="*/ 188 w 708"/>
                <a:gd name="T41" fmla="*/ 678 h 833"/>
                <a:gd name="T42" fmla="*/ 108 w 708"/>
                <a:gd name="T43" fmla="*/ 344 h 833"/>
                <a:gd name="T44" fmla="*/ 108 w 708"/>
                <a:gd name="T45" fmla="*/ 344 h 833"/>
                <a:gd name="T46" fmla="*/ 108 w 708"/>
                <a:gd name="T47" fmla="*/ 344 h 8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8" h="833">
                  <a:moveTo>
                    <a:pt x="349" y="833"/>
                  </a:moveTo>
                  <a:cubicBezTo>
                    <a:pt x="359" y="833"/>
                    <a:pt x="359" y="833"/>
                    <a:pt x="359" y="833"/>
                  </a:cubicBezTo>
                  <a:cubicBezTo>
                    <a:pt x="453" y="831"/>
                    <a:pt x="528" y="798"/>
                    <a:pt x="584" y="735"/>
                  </a:cubicBezTo>
                  <a:cubicBezTo>
                    <a:pt x="708" y="596"/>
                    <a:pt x="687" y="358"/>
                    <a:pt x="685" y="336"/>
                  </a:cubicBezTo>
                  <a:cubicBezTo>
                    <a:pt x="677" y="165"/>
                    <a:pt x="596" y="83"/>
                    <a:pt x="530" y="45"/>
                  </a:cubicBezTo>
                  <a:cubicBezTo>
                    <a:pt x="480" y="17"/>
                    <a:pt x="422" y="2"/>
                    <a:pt x="358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17" y="0"/>
                    <a:pt x="247" y="6"/>
                    <a:pt x="180" y="44"/>
                  </a:cubicBezTo>
                  <a:cubicBezTo>
                    <a:pt x="113" y="82"/>
                    <a:pt x="31" y="164"/>
                    <a:pt x="23" y="336"/>
                  </a:cubicBezTo>
                  <a:cubicBezTo>
                    <a:pt x="21" y="358"/>
                    <a:pt x="0" y="596"/>
                    <a:pt x="123" y="735"/>
                  </a:cubicBezTo>
                  <a:cubicBezTo>
                    <a:pt x="179" y="798"/>
                    <a:pt x="255" y="831"/>
                    <a:pt x="349" y="833"/>
                  </a:cubicBezTo>
                  <a:close/>
                  <a:moveTo>
                    <a:pt x="108" y="344"/>
                  </a:moveTo>
                  <a:cubicBezTo>
                    <a:pt x="108" y="343"/>
                    <a:pt x="109" y="342"/>
                    <a:pt x="109" y="341"/>
                  </a:cubicBezTo>
                  <a:cubicBezTo>
                    <a:pt x="119" y="112"/>
                    <a:pt x="282" y="87"/>
                    <a:pt x="352" y="87"/>
                  </a:cubicBezTo>
                  <a:cubicBezTo>
                    <a:pt x="356" y="87"/>
                    <a:pt x="356" y="87"/>
                    <a:pt x="356" y="87"/>
                  </a:cubicBezTo>
                  <a:cubicBezTo>
                    <a:pt x="442" y="89"/>
                    <a:pt x="589" y="124"/>
                    <a:pt x="599" y="341"/>
                  </a:cubicBezTo>
                  <a:cubicBezTo>
                    <a:pt x="599" y="342"/>
                    <a:pt x="599" y="343"/>
                    <a:pt x="599" y="344"/>
                  </a:cubicBezTo>
                  <a:cubicBezTo>
                    <a:pt x="599" y="346"/>
                    <a:pt x="622" y="563"/>
                    <a:pt x="520" y="678"/>
                  </a:cubicBezTo>
                  <a:cubicBezTo>
                    <a:pt x="480" y="723"/>
                    <a:pt x="426" y="746"/>
                    <a:pt x="355" y="746"/>
                  </a:cubicBezTo>
                  <a:cubicBezTo>
                    <a:pt x="352" y="746"/>
                    <a:pt x="352" y="746"/>
                    <a:pt x="352" y="746"/>
                  </a:cubicBezTo>
                  <a:cubicBezTo>
                    <a:pt x="282" y="746"/>
                    <a:pt x="228" y="723"/>
                    <a:pt x="188" y="678"/>
                  </a:cubicBezTo>
                  <a:cubicBezTo>
                    <a:pt x="86" y="564"/>
                    <a:pt x="108" y="346"/>
                    <a:pt x="108" y="344"/>
                  </a:cubicBezTo>
                  <a:close/>
                  <a:moveTo>
                    <a:pt x="108" y="344"/>
                  </a:moveTo>
                  <a:cubicBezTo>
                    <a:pt x="108" y="344"/>
                    <a:pt x="108" y="344"/>
                    <a:pt x="108" y="344"/>
                  </a:cubicBezTo>
                </a:path>
              </a:pathLst>
            </a:cu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sym typeface="+mn-lt"/>
              </a:endParaRPr>
            </a:p>
          </p:txBody>
        </p:sp>
        <p:sp>
          <p:nvSpPr>
            <p:cNvPr id="9250" name="Freeform 6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02" y="581"/>
              <a:ext cx="285" cy="157"/>
            </a:xfrm>
            <a:custGeom>
              <a:gdLst>
                <a:gd name="T0" fmla="*/ 1315 w 1316"/>
                <a:gd name="T1" fmla="*/ 404 h 722"/>
                <a:gd name="T2" fmla="*/ 1315 w 1316"/>
                <a:gd name="T3" fmla="*/ 403 h 722"/>
                <a:gd name="T4" fmla="*/ 1315 w 1316"/>
                <a:gd name="T5" fmla="*/ 395 h 722"/>
                <a:gd name="T6" fmla="*/ 1170 w 1316"/>
                <a:gd name="T7" fmla="*/ 136 h 722"/>
                <a:gd name="T8" fmla="*/ 1167 w 1316"/>
                <a:gd name="T9" fmla="*/ 135 h 722"/>
                <a:gd name="T10" fmla="*/ 901 w 1316"/>
                <a:gd name="T11" fmla="*/ 14 h 722"/>
                <a:gd name="T12" fmla="*/ 841 w 1316"/>
                <a:gd name="T13" fmla="*/ 25 h 722"/>
                <a:gd name="T14" fmla="*/ 852 w 1316"/>
                <a:gd name="T15" fmla="*/ 85 h 722"/>
                <a:gd name="T16" fmla="*/ 1144 w 1316"/>
                <a:gd name="T17" fmla="*/ 218 h 722"/>
                <a:gd name="T18" fmla="*/ 1229 w 1316"/>
                <a:gd name="T19" fmla="*/ 397 h 722"/>
                <a:gd name="T20" fmla="*/ 1229 w 1316"/>
                <a:gd name="T21" fmla="*/ 405 h 722"/>
                <a:gd name="T22" fmla="*/ 1223 w 1316"/>
                <a:gd name="T23" fmla="*/ 504 h 722"/>
                <a:gd name="T24" fmla="*/ 658 w 1316"/>
                <a:gd name="T25" fmla="*/ 635 h 722"/>
                <a:gd name="T26" fmla="*/ 94 w 1316"/>
                <a:gd name="T27" fmla="*/ 504 h 722"/>
                <a:gd name="T28" fmla="*/ 87 w 1316"/>
                <a:gd name="T29" fmla="*/ 405 h 722"/>
                <a:gd name="T30" fmla="*/ 87 w 1316"/>
                <a:gd name="T31" fmla="*/ 397 h 722"/>
                <a:gd name="T32" fmla="*/ 173 w 1316"/>
                <a:gd name="T33" fmla="*/ 218 h 722"/>
                <a:gd name="T34" fmla="*/ 465 w 1316"/>
                <a:gd name="T35" fmla="*/ 84 h 722"/>
                <a:gd name="T36" fmla="*/ 475 w 1316"/>
                <a:gd name="T37" fmla="*/ 24 h 722"/>
                <a:gd name="T38" fmla="*/ 415 w 1316"/>
                <a:gd name="T39" fmla="*/ 14 h 722"/>
                <a:gd name="T40" fmla="*/ 150 w 1316"/>
                <a:gd name="T41" fmla="*/ 135 h 722"/>
                <a:gd name="T42" fmla="*/ 146 w 1316"/>
                <a:gd name="T43" fmla="*/ 136 h 722"/>
                <a:gd name="T44" fmla="*/ 1 w 1316"/>
                <a:gd name="T45" fmla="*/ 394 h 722"/>
                <a:gd name="T46" fmla="*/ 1 w 1316"/>
                <a:gd name="T47" fmla="*/ 402 h 722"/>
                <a:gd name="T48" fmla="*/ 1 w 1316"/>
                <a:gd name="T49" fmla="*/ 403 h 722"/>
                <a:gd name="T50" fmla="*/ 17 w 1316"/>
                <a:gd name="T51" fmla="*/ 548 h 722"/>
                <a:gd name="T52" fmla="*/ 34 w 1316"/>
                <a:gd name="T53" fmla="*/ 569 h 722"/>
                <a:gd name="T54" fmla="*/ 659 w 1316"/>
                <a:gd name="T55" fmla="*/ 722 h 722"/>
                <a:gd name="T56" fmla="*/ 1283 w 1316"/>
                <a:gd name="T57" fmla="*/ 569 h 722"/>
                <a:gd name="T58" fmla="*/ 1300 w 1316"/>
                <a:gd name="T59" fmla="*/ 548 h 722"/>
                <a:gd name="T60" fmla="*/ 1315 w 1316"/>
                <a:gd name="T61" fmla="*/ 404 h 722"/>
                <a:gd name="T62" fmla="*/ 1315 w 1316"/>
                <a:gd name="T63" fmla="*/ 404 h 722"/>
                <a:gd name="T64" fmla="*/ 1315 w 1316"/>
                <a:gd name="T65" fmla="*/ 404 h 7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6" h="722">
                  <a:moveTo>
                    <a:pt x="1315" y="404"/>
                  </a:moveTo>
                  <a:cubicBezTo>
                    <a:pt x="1315" y="403"/>
                    <a:pt x="1315" y="403"/>
                    <a:pt x="1315" y="403"/>
                  </a:cubicBezTo>
                  <a:cubicBezTo>
                    <a:pt x="1315" y="400"/>
                    <a:pt x="1315" y="398"/>
                    <a:pt x="1315" y="395"/>
                  </a:cubicBezTo>
                  <a:cubicBezTo>
                    <a:pt x="1313" y="331"/>
                    <a:pt x="1309" y="183"/>
                    <a:pt x="1170" y="136"/>
                  </a:cubicBezTo>
                  <a:cubicBezTo>
                    <a:pt x="1169" y="136"/>
                    <a:pt x="1168" y="135"/>
                    <a:pt x="1167" y="135"/>
                  </a:cubicBezTo>
                  <a:cubicBezTo>
                    <a:pt x="1023" y="98"/>
                    <a:pt x="903" y="15"/>
                    <a:pt x="901" y="14"/>
                  </a:cubicBezTo>
                  <a:cubicBezTo>
                    <a:pt x="882" y="0"/>
                    <a:pt x="855" y="5"/>
                    <a:pt x="841" y="25"/>
                  </a:cubicBezTo>
                  <a:cubicBezTo>
                    <a:pt x="827" y="44"/>
                    <a:pt x="832" y="71"/>
                    <a:pt x="852" y="85"/>
                  </a:cubicBezTo>
                  <a:cubicBezTo>
                    <a:pt x="857" y="89"/>
                    <a:pt x="984" y="177"/>
                    <a:pt x="1144" y="218"/>
                  </a:cubicBezTo>
                  <a:cubicBezTo>
                    <a:pt x="1218" y="245"/>
                    <a:pt x="1227" y="324"/>
                    <a:pt x="1229" y="397"/>
                  </a:cubicBezTo>
                  <a:cubicBezTo>
                    <a:pt x="1229" y="400"/>
                    <a:pt x="1229" y="403"/>
                    <a:pt x="1229" y="405"/>
                  </a:cubicBezTo>
                  <a:cubicBezTo>
                    <a:pt x="1230" y="434"/>
                    <a:pt x="1228" y="479"/>
                    <a:pt x="1223" y="504"/>
                  </a:cubicBezTo>
                  <a:cubicBezTo>
                    <a:pt x="1171" y="534"/>
                    <a:pt x="967" y="635"/>
                    <a:pt x="658" y="635"/>
                  </a:cubicBezTo>
                  <a:cubicBezTo>
                    <a:pt x="351" y="635"/>
                    <a:pt x="146" y="533"/>
                    <a:pt x="94" y="504"/>
                  </a:cubicBezTo>
                  <a:cubicBezTo>
                    <a:pt x="89" y="478"/>
                    <a:pt x="87" y="434"/>
                    <a:pt x="87" y="405"/>
                  </a:cubicBezTo>
                  <a:cubicBezTo>
                    <a:pt x="87" y="402"/>
                    <a:pt x="87" y="400"/>
                    <a:pt x="87" y="397"/>
                  </a:cubicBezTo>
                  <a:cubicBezTo>
                    <a:pt x="90" y="324"/>
                    <a:pt x="98" y="244"/>
                    <a:pt x="173" y="218"/>
                  </a:cubicBezTo>
                  <a:cubicBezTo>
                    <a:pt x="332" y="177"/>
                    <a:pt x="459" y="88"/>
                    <a:pt x="465" y="84"/>
                  </a:cubicBezTo>
                  <a:cubicBezTo>
                    <a:pt x="484" y="71"/>
                    <a:pt x="489" y="44"/>
                    <a:pt x="475" y="24"/>
                  </a:cubicBezTo>
                  <a:cubicBezTo>
                    <a:pt x="462" y="5"/>
                    <a:pt x="435" y="0"/>
                    <a:pt x="415" y="14"/>
                  </a:cubicBezTo>
                  <a:cubicBezTo>
                    <a:pt x="414" y="15"/>
                    <a:pt x="295" y="98"/>
                    <a:pt x="150" y="135"/>
                  </a:cubicBezTo>
                  <a:cubicBezTo>
                    <a:pt x="148" y="135"/>
                    <a:pt x="147" y="135"/>
                    <a:pt x="146" y="136"/>
                  </a:cubicBezTo>
                  <a:cubicBezTo>
                    <a:pt x="7" y="183"/>
                    <a:pt x="3" y="331"/>
                    <a:pt x="1" y="394"/>
                  </a:cubicBezTo>
                  <a:cubicBezTo>
                    <a:pt x="1" y="397"/>
                    <a:pt x="1" y="400"/>
                    <a:pt x="1" y="402"/>
                  </a:cubicBezTo>
                  <a:cubicBezTo>
                    <a:pt x="1" y="403"/>
                    <a:pt x="1" y="403"/>
                    <a:pt x="1" y="403"/>
                  </a:cubicBezTo>
                  <a:cubicBezTo>
                    <a:pt x="1" y="420"/>
                    <a:pt x="0" y="506"/>
                    <a:pt x="17" y="548"/>
                  </a:cubicBezTo>
                  <a:cubicBezTo>
                    <a:pt x="21" y="557"/>
                    <a:pt x="26" y="564"/>
                    <a:pt x="34" y="569"/>
                  </a:cubicBezTo>
                  <a:cubicBezTo>
                    <a:pt x="44" y="575"/>
                    <a:pt x="274" y="722"/>
                    <a:pt x="659" y="722"/>
                  </a:cubicBezTo>
                  <a:cubicBezTo>
                    <a:pt x="1044" y="722"/>
                    <a:pt x="1274" y="575"/>
                    <a:pt x="1283" y="569"/>
                  </a:cubicBezTo>
                  <a:cubicBezTo>
                    <a:pt x="1291" y="564"/>
                    <a:pt x="1297" y="557"/>
                    <a:pt x="1300" y="548"/>
                  </a:cubicBezTo>
                  <a:cubicBezTo>
                    <a:pt x="1316" y="506"/>
                    <a:pt x="1316" y="420"/>
                    <a:pt x="1315" y="404"/>
                  </a:cubicBezTo>
                  <a:close/>
                  <a:moveTo>
                    <a:pt x="1315" y="404"/>
                  </a:moveTo>
                  <a:cubicBezTo>
                    <a:pt x="1315" y="404"/>
                    <a:pt x="1315" y="404"/>
                    <a:pt x="1315" y="404"/>
                  </a:cubicBezTo>
                </a:path>
              </a:pathLst>
            </a:cu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sym typeface="+mn-lt"/>
              </a:endParaRPr>
            </a:p>
          </p:txBody>
        </p:sp>
      </p:grpSp>
      <p:grpSp>
        <p:nvGrpSpPr>
          <p:cNvPr id="9251" name="Group 149"/>
          <p:cNvGrpSpPr>
            <a:grpSpLocks noChangeAspect="1"/>
          </p:cNvGrpSpPr>
          <p:nvPr>
            <p:custDataLst>
              <p:tags r:id="rId37"/>
            </p:custDataLst>
          </p:nvPr>
        </p:nvGrpSpPr>
        <p:grpSpPr>
          <a:xfrm>
            <a:off x="5873750" y="4275138"/>
            <a:ext cx="442913" cy="442912"/>
            <a:chOff x="2221" y="2322"/>
            <a:chExt cx="329" cy="329"/>
          </a:xfrm>
        </p:grpSpPr>
        <p:sp>
          <p:nvSpPr>
            <p:cNvPr id="9252" name="Freeform 150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2221" y="2342"/>
              <a:ext cx="309" cy="309"/>
            </a:xfrm>
            <a:custGeom>
              <a:gdLst>
                <a:gd name="T0" fmla="*/ 1095 w 1428"/>
                <a:gd name="T1" fmla="*/ 802 h 1429"/>
                <a:gd name="T2" fmla="*/ 884 w 1428"/>
                <a:gd name="T3" fmla="*/ 952 h 1429"/>
                <a:gd name="T4" fmla="*/ 828 w 1428"/>
                <a:gd name="T5" fmla="*/ 922 h 1429"/>
                <a:gd name="T6" fmla="*/ 478 w 1428"/>
                <a:gd name="T7" fmla="*/ 546 h 1429"/>
                <a:gd name="T8" fmla="*/ 579 w 1428"/>
                <a:gd name="T9" fmla="*/ 446 h 1429"/>
                <a:gd name="T10" fmla="*/ 492 w 1428"/>
                <a:gd name="T11" fmla="*/ 137 h 1429"/>
                <a:gd name="T12" fmla="*/ 402 w 1428"/>
                <a:gd name="T13" fmla="*/ 47 h 1429"/>
                <a:gd name="T14" fmla="*/ 186 w 1428"/>
                <a:gd name="T15" fmla="*/ 47 h 1429"/>
                <a:gd name="T16" fmla="*/ 77 w 1428"/>
                <a:gd name="T17" fmla="*/ 158 h 1429"/>
                <a:gd name="T18" fmla="*/ 48 w 1428"/>
                <a:gd name="T19" fmla="*/ 544 h 1429"/>
                <a:gd name="T20" fmla="*/ 795 w 1428"/>
                <a:gd name="T21" fmla="*/ 1345 h 1429"/>
                <a:gd name="T22" fmla="*/ 1096 w 1428"/>
                <a:gd name="T23" fmla="*/ 1429 h 1429"/>
                <a:gd name="T24" fmla="*/ 1282 w 1428"/>
                <a:gd name="T25" fmla="*/ 1348 h 1429"/>
                <a:gd name="T26" fmla="*/ 1380 w 1428"/>
                <a:gd name="T27" fmla="*/ 1249 h 1429"/>
                <a:gd name="T28" fmla="*/ 1379 w 1428"/>
                <a:gd name="T29" fmla="*/ 1028 h 1429"/>
                <a:gd name="T30" fmla="*/ 1318 w 1428"/>
                <a:gd name="T31" fmla="*/ 1189 h 1429"/>
                <a:gd name="T32" fmla="*/ 1279 w 1428"/>
                <a:gd name="T33" fmla="*/ 1228 h 1429"/>
                <a:gd name="T34" fmla="*/ 1097 w 1428"/>
                <a:gd name="T35" fmla="*/ 1343 h 1429"/>
                <a:gd name="T36" fmla="*/ 832 w 1428"/>
                <a:gd name="T37" fmla="*/ 1267 h 1429"/>
                <a:gd name="T38" fmla="*/ 130 w 1428"/>
                <a:gd name="T39" fmla="*/ 514 h 1429"/>
                <a:gd name="T40" fmla="*/ 138 w 1428"/>
                <a:gd name="T41" fmla="*/ 218 h 1429"/>
                <a:gd name="T42" fmla="*/ 296 w 1428"/>
                <a:gd name="T43" fmla="*/ 87 h 1429"/>
                <a:gd name="T44" fmla="*/ 343 w 1428"/>
                <a:gd name="T45" fmla="*/ 110 h 1429"/>
                <a:gd name="T46" fmla="*/ 431 w 1428"/>
                <a:gd name="T47" fmla="*/ 198 h 1429"/>
                <a:gd name="T48" fmla="*/ 519 w 1428"/>
                <a:gd name="T49" fmla="*/ 385 h 1429"/>
                <a:gd name="T50" fmla="*/ 411 w 1428"/>
                <a:gd name="T51" fmla="*/ 490 h 1429"/>
                <a:gd name="T52" fmla="*/ 393 w 1428"/>
                <a:gd name="T53" fmla="*/ 565 h 1429"/>
                <a:gd name="T54" fmla="*/ 497 w 1428"/>
                <a:gd name="T55" fmla="*/ 736 h 1429"/>
                <a:gd name="T56" fmla="*/ 781 w 1428"/>
                <a:gd name="T57" fmla="*/ 995 h 1429"/>
                <a:gd name="T58" fmla="*/ 852 w 1428"/>
                <a:gd name="T59" fmla="*/ 1033 h 1429"/>
                <a:gd name="T60" fmla="*/ 888 w 1428"/>
                <a:gd name="T61" fmla="*/ 1044 h 1429"/>
                <a:gd name="T62" fmla="*/ 1046 w 1428"/>
                <a:gd name="T63" fmla="*/ 912 h 1429"/>
                <a:gd name="T64" fmla="*/ 1140 w 1428"/>
                <a:gd name="T65" fmla="*/ 912 h 1429"/>
                <a:gd name="T66" fmla="*/ 1318 w 1428"/>
                <a:gd name="T67" fmla="*/ 1189 h 1429"/>
                <a:gd name="T68" fmla="*/ 1318 w 1428"/>
                <a:gd name="T69" fmla="*/ 1189 h 14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8" h="1429">
                  <a:moveTo>
                    <a:pt x="1203" y="852"/>
                  </a:moveTo>
                  <a:cubicBezTo>
                    <a:pt x="1172" y="819"/>
                    <a:pt x="1135" y="802"/>
                    <a:pt x="1095" y="802"/>
                  </a:cubicBezTo>
                  <a:cubicBezTo>
                    <a:pt x="1056" y="802"/>
                    <a:pt x="1018" y="819"/>
                    <a:pt x="986" y="851"/>
                  </a:cubicBezTo>
                  <a:cubicBezTo>
                    <a:pt x="884" y="952"/>
                    <a:pt x="884" y="952"/>
                    <a:pt x="884" y="952"/>
                  </a:cubicBezTo>
                  <a:cubicBezTo>
                    <a:pt x="876" y="948"/>
                    <a:pt x="868" y="944"/>
                    <a:pt x="860" y="939"/>
                  </a:cubicBezTo>
                  <a:cubicBezTo>
                    <a:pt x="848" y="934"/>
                    <a:pt x="837" y="928"/>
                    <a:pt x="828" y="922"/>
                  </a:cubicBezTo>
                  <a:cubicBezTo>
                    <a:pt x="733" y="862"/>
                    <a:pt x="647" y="784"/>
                    <a:pt x="565" y="682"/>
                  </a:cubicBezTo>
                  <a:cubicBezTo>
                    <a:pt x="525" y="632"/>
                    <a:pt x="498" y="589"/>
                    <a:pt x="478" y="546"/>
                  </a:cubicBezTo>
                  <a:cubicBezTo>
                    <a:pt x="505" y="522"/>
                    <a:pt x="529" y="497"/>
                    <a:pt x="553" y="473"/>
                  </a:cubicBezTo>
                  <a:cubicBezTo>
                    <a:pt x="562" y="464"/>
                    <a:pt x="571" y="455"/>
                    <a:pt x="579" y="446"/>
                  </a:cubicBezTo>
                  <a:cubicBezTo>
                    <a:pt x="647" y="379"/>
                    <a:pt x="647" y="292"/>
                    <a:pt x="579" y="225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82" y="127"/>
                    <a:pt x="472" y="117"/>
                    <a:pt x="462" y="107"/>
                  </a:cubicBezTo>
                  <a:cubicBezTo>
                    <a:pt x="443" y="87"/>
                    <a:pt x="423" y="66"/>
                    <a:pt x="402" y="47"/>
                  </a:cubicBezTo>
                  <a:cubicBezTo>
                    <a:pt x="371" y="17"/>
                    <a:pt x="334" y="0"/>
                    <a:pt x="295" y="0"/>
                  </a:cubicBezTo>
                  <a:cubicBezTo>
                    <a:pt x="256" y="0"/>
                    <a:pt x="218" y="17"/>
                    <a:pt x="186" y="47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36" y="199"/>
                    <a:pt x="12" y="249"/>
                    <a:pt x="7" y="306"/>
                  </a:cubicBezTo>
                  <a:cubicBezTo>
                    <a:pt x="0" y="400"/>
                    <a:pt x="27" y="487"/>
                    <a:pt x="48" y="544"/>
                  </a:cubicBezTo>
                  <a:cubicBezTo>
                    <a:pt x="100" y="684"/>
                    <a:pt x="178" y="813"/>
                    <a:pt x="293" y="952"/>
                  </a:cubicBezTo>
                  <a:cubicBezTo>
                    <a:pt x="433" y="1120"/>
                    <a:pt x="602" y="1252"/>
                    <a:pt x="795" y="1345"/>
                  </a:cubicBezTo>
                  <a:cubicBezTo>
                    <a:pt x="868" y="1380"/>
                    <a:pt x="966" y="1421"/>
                    <a:pt x="1076" y="1428"/>
                  </a:cubicBezTo>
                  <a:cubicBezTo>
                    <a:pt x="1083" y="1428"/>
                    <a:pt x="1090" y="1429"/>
                    <a:pt x="1096" y="1429"/>
                  </a:cubicBezTo>
                  <a:cubicBezTo>
                    <a:pt x="1170" y="1429"/>
                    <a:pt x="1232" y="1402"/>
                    <a:pt x="1281" y="1349"/>
                  </a:cubicBezTo>
                  <a:cubicBezTo>
                    <a:pt x="1281" y="1349"/>
                    <a:pt x="1282" y="1348"/>
                    <a:pt x="1282" y="1348"/>
                  </a:cubicBezTo>
                  <a:cubicBezTo>
                    <a:pt x="1299" y="1328"/>
                    <a:pt x="1318" y="1309"/>
                    <a:pt x="1338" y="1290"/>
                  </a:cubicBezTo>
                  <a:cubicBezTo>
                    <a:pt x="1352" y="1277"/>
                    <a:pt x="1366" y="1263"/>
                    <a:pt x="1380" y="1249"/>
                  </a:cubicBezTo>
                  <a:cubicBezTo>
                    <a:pt x="1411" y="1216"/>
                    <a:pt x="1428" y="1177"/>
                    <a:pt x="1428" y="1138"/>
                  </a:cubicBezTo>
                  <a:cubicBezTo>
                    <a:pt x="1428" y="1098"/>
                    <a:pt x="1411" y="1060"/>
                    <a:pt x="1379" y="1028"/>
                  </a:cubicBezTo>
                  <a:lnTo>
                    <a:pt x="1203" y="852"/>
                  </a:lnTo>
                  <a:close/>
                  <a:moveTo>
                    <a:pt x="1318" y="1189"/>
                  </a:moveTo>
                  <a:cubicBezTo>
                    <a:pt x="1317" y="1189"/>
                    <a:pt x="1317" y="1189"/>
                    <a:pt x="1318" y="1189"/>
                  </a:cubicBezTo>
                  <a:cubicBezTo>
                    <a:pt x="1305" y="1202"/>
                    <a:pt x="1292" y="1214"/>
                    <a:pt x="1279" y="1228"/>
                  </a:cubicBezTo>
                  <a:cubicBezTo>
                    <a:pt x="1258" y="1248"/>
                    <a:pt x="1237" y="1268"/>
                    <a:pt x="1217" y="1292"/>
                  </a:cubicBezTo>
                  <a:cubicBezTo>
                    <a:pt x="1185" y="1326"/>
                    <a:pt x="1147" y="1343"/>
                    <a:pt x="1097" y="1343"/>
                  </a:cubicBezTo>
                  <a:cubicBezTo>
                    <a:pt x="1092" y="1343"/>
                    <a:pt x="1087" y="1343"/>
                    <a:pt x="1082" y="1342"/>
                  </a:cubicBezTo>
                  <a:cubicBezTo>
                    <a:pt x="987" y="1336"/>
                    <a:pt x="899" y="1299"/>
                    <a:pt x="832" y="1267"/>
                  </a:cubicBezTo>
                  <a:cubicBezTo>
                    <a:pt x="651" y="1180"/>
                    <a:pt x="492" y="1055"/>
                    <a:pt x="360" y="897"/>
                  </a:cubicBezTo>
                  <a:cubicBezTo>
                    <a:pt x="251" y="766"/>
                    <a:pt x="178" y="644"/>
                    <a:pt x="130" y="514"/>
                  </a:cubicBezTo>
                  <a:cubicBezTo>
                    <a:pt x="100" y="434"/>
                    <a:pt x="89" y="372"/>
                    <a:pt x="94" y="313"/>
                  </a:cubicBezTo>
                  <a:cubicBezTo>
                    <a:pt x="97" y="276"/>
                    <a:pt x="111" y="245"/>
                    <a:pt x="138" y="218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63" y="95"/>
                    <a:pt x="279" y="87"/>
                    <a:pt x="296" y="87"/>
                  </a:cubicBezTo>
                  <a:cubicBezTo>
                    <a:pt x="316" y="87"/>
                    <a:pt x="332" y="99"/>
                    <a:pt x="342" y="109"/>
                  </a:cubicBezTo>
                  <a:cubicBezTo>
                    <a:pt x="343" y="110"/>
                    <a:pt x="343" y="110"/>
                    <a:pt x="343" y="110"/>
                  </a:cubicBezTo>
                  <a:cubicBezTo>
                    <a:pt x="363" y="128"/>
                    <a:pt x="381" y="147"/>
                    <a:pt x="401" y="167"/>
                  </a:cubicBezTo>
                  <a:cubicBezTo>
                    <a:pt x="411" y="177"/>
                    <a:pt x="421" y="188"/>
                    <a:pt x="431" y="198"/>
                  </a:cubicBezTo>
                  <a:cubicBezTo>
                    <a:pt x="519" y="286"/>
                    <a:pt x="519" y="286"/>
                    <a:pt x="519" y="286"/>
                  </a:cubicBezTo>
                  <a:cubicBezTo>
                    <a:pt x="553" y="320"/>
                    <a:pt x="553" y="351"/>
                    <a:pt x="519" y="385"/>
                  </a:cubicBezTo>
                  <a:cubicBezTo>
                    <a:pt x="509" y="394"/>
                    <a:pt x="500" y="403"/>
                    <a:pt x="491" y="412"/>
                  </a:cubicBezTo>
                  <a:cubicBezTo>
                    <a:pt x="464" y="440"/>
                    <a:pt x="439" y="465"/>
                    <a:pt x="411" y="490"/>
                  </a:cubicBezTo>
                  <a:cubicBezTo>
                    <a:pt x="410" y="491"/>
                    <a:pt x="410" y="491"/>
                    <a:pt x="409" y="492"/>
                  </a:cubicBezTo>
                  <a:cubicBezTo>
                    <a:pt x="382" y="520"/>
                    <a:pt x="387" y="546"/>
                    <a:pt x="393" y="565"/>
                  </a:cubicBezTo>
                  <a:cubicBezTo>
                    <a:pt x="394" y="568"/>
                    <a:pt x="394" y="568"/>
                    <a:pt x="394" y="568"/>
                  </a:cubicBezTo>
                  <a:cubicBezTo>
                    <a:pt x="416" y="623"/>
                    <a:pt x="448" y="674"/>
                    <a:pt x="497" y="736"/>
                  </a:cubicBezTo>
                  <a:cubicBezTo>
                    <a:pt x="497" y="737"/>
                    <a:pt x="497" y="737"/>
                    <a:pt x="497" y="737"/>
                  </a:cubicBezTo>
                  <a:cubicBezTo>
                    <a:pt x="586" y="845"/>
                    <a:pt x="679" y="930"/>
                    <a:pt x="781" y="995"/>
                  </a:cubicBezTo>
                  <a:cubicBezTo>
                    <a:pt x="795" y="1003"/>
                    <a:pt x="808" y="1010"/>
                    <a:pt x="821" y="1017"/>
                  </a:cubicBezTo>
                  <a:cubicBezTo>
                    <a:pt x="832" y="1022"/>
                    <a:pt x="843" y="1028"/>
                    <a:pt x="852" y="1033"/>
                  </a:cubicBezTo>
                  <a:cubicBezTo>
                    <a:pt x="854" y="1034"/>
                    <a:pt x="855" y="1035"/>
                    <a:pt x="856" y="1036"/>
                  </a:cubicBezTo>
                  <a:cubicBezTo>
                    <a:pt x="867" y="1041"/>
                    <a:pt x="877" y="1044"/>
                    <a:pt x="888" y="1044"/>
                  </a:cubicBezTo>
                  <a:cubicBezTo>
                    <a:pt x="915" y="1044"/>
                    <a:pt x="931" y="1027"/>
                    <a:pt x="937" y="1022"/>
                  </a:cubicBezTo>
                  <a:cubicBezTo>
                    <a:pt x="1046" y="912"/>
                    <a:pt x="1046" y="912"/>
                    <a:pt x="1046" y="912"/>
                  </a:cubicBezTo>
                  <a:cubicBezTo>
                    <a:pt x="1057" y="901"/>
                    <a:pt x="1074" y="888"/>
                    <a:pt x="1094" y="888"/>
                  </a:cubicBezTo>
                  <a:cubicBezTo>
                    <a:pt x="1114" y="888"/>
                    <a:pt x="1131" y="901"/>
                    <a:pt x="1140" y="912"/>
                  </a:cubicBezTo>
                  <a:cubicBezTo>
                    <a:pt x="1317" y="1089"/>
                    <a:pt x="1317" y="1089"/>
                    <a:pt x="1317" y="1089"/>
                  </a:cubicBezTo>
                  <a:cubicBezTo>
                    <a:pt x="1350" y="1121"/>
                    <a:pt x="1350" y="1155"/>
                    <a:pt x="1318" y="1189"/>
                  </a:cubicBezTo>
                  <a:close/>
                  <a:moveTo>
                    <a:pt x="1318" y="1189"/>
                  </a:moveTo>
                  <a:cubicBezTo>
                    <a:pt x="1318" y="1189"/>
                    <a:pt x="1318" y="1189"/>
                    <a:pt x="1318" y="1189"/>
                  </a:cubicBezTo>
                </a:path>
              </a:pathLst>
            </a:cu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sym typeface="+mn-lt"/>
              </a:endParaRPr>
            </a:p>
          </p:txBody>
        </p:sp>
        <p:sp>
          <p:nvSpPr>
            <p:cNvPr id="9253" name="Freeform 151"/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2391" y="2382"/>
              <a:ext cx="100" cy="99"/>
            </a:xfrm>
            <a:custGeom>
              <a:gdLst>
                <a:gd name="T0" fmla="*/ 39 w 464"/>
                <a:gd name="T1" fmla="*/ 89 h 460"/>
                <a:gd name="T2" fmla="*/ 260 w 464"/>
                <a:gd name="T3" fmla="*/ 204 h 460"/>
                <a:gd name="T4" fmla="*/ 375 w 464"/>
                <a:gd name="T5" fmla="*/ 425 h 460"/>
                <a:gd name="T6" fmla="*/ 417 w 464"/>
                <a:gd name="T7" fmla="*/ 460 h 460"/>
                <a:gd name="T8" fmla="*/ 425 w 464"/>
                <a:gd name="T9" fmla="*/ 460 h 460"/>
                <a:gd name="T10" fmla="*/ 460 w 464"/>
                <a:gd name="T11" fmla="*/ 410 h 460"/>
                <a:gd name="T12" fmla="*/ 322 w 464"/>
                <a:gd name="T13" fmla="*/ 143 h 460"/>
                <a:gd name="T14" fmla="*/ 54 w 464"/>
                <a:gd name="T15" fmla="*/ 4 h 460"/>
                <a:gd name="T16" fmla="*/ 4 w 464"/>
                <a:gd name="T17" fmla="*/ 39 h 460"/>
                <a:gd name="T18" fmla="*/ 39 w 464"/>
                <a:gd name="T19" fmla="*/ 89 h 460"/>
                <a:gd name="T20" fmla="*/ 39 w 464"/>
                <a:gd name="T21" fmla="*/ 89 h 460"/>
                <a:gd name="T22" fmla="*/ 39 w 464"/>
                <a:gd name="T23" fmla="*/ 89 h 4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60">
                  <a:moveTo>
                    <a:pt x="39" y="89"/>
                  </a:moveTo>
                  <a:cubicBezTo>
                    <a:pt x="123" y="103"/>
                    <a:pt x="199" y="143"/>
                    <a:pt x="260" y="204"/>
                  </a:cubicBezTo>
                  <a:cubicBezTo>
                    <a:pt x="321" y="265"/>
                    <a:pt x="360" y="341"/>
                    <a:pt x="375" y="425"/>
                  </a:cubicBezTo>
                  <a:cubicBezTo>
                    <a:pt x="378" y="446"/>
                    <a:pt x="396" y="460"/>
                    <a:pt x="417" y="460"/>
                  </a:cubicBezTo>
                  <a:cubicBezTo>
                    <a:pt x="420" y="460"/>
                    <a:pt x="422" y="460"/>
                    <a:pt x="425" y="460"/>
                  </a:cubicBezTo>
                  <a:cubicBezTo>
                    <a:pt x="448" y="456"/>
                    <a:pt x="464" y="433"/>
                    <a:pt x="460" y="410"/>
                  </a:cubicBezTo>
                  <a:cubicBezTo>
                    <a:pt x="443" y="308"/>
                    <a:pt x="395" y="216"/>
                    <a:pt x="322" y="143"/>
                  </a:cubicBezTo>
                  <a:cubicBezTo>
                    <a:pt x="248" y="69"/>
                    <a:pt x="156" y="21"/>
                    <a:pt x="54" y="4"/>
                  </a:cubicBezTo>
                  <a:cubicBezTo>
                    <a:pt x="31" y="0"/>
                    <a:pt x="9" y="16"/>
                    <a:pt x="4" y="39"/>
                  </a:cubicBezTo>
                  <a:cubicBezTo>
                    <a:pt x="0" y="63"/>
                    <a:pt x="16" y="85"/>
                    <a:pt x="39" y="89"/>
                  </a:cubicBezTo>
                  <a:close/>
                  <a:moveTo>
                    <a:pt x="39" y="89"/>
                  </a:moveTo>
                  <a:cubicBezTo>
                    <a:pt x="39" y="89"/>
                    <a:pt x="39" y="89"/>
                    <a:pt x="39" y="89"/>
                  </a:cubicBezTo>
                </a:path>
              </a:pathLst>
            </a:cu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sym typeface="+mn-lt"/>
              </a:endParaRPr>
            </a:p>
          </p:txBody>
        </p:sp>
        <p:sp>
          <p:nvSpPr>
            <p:cNvPr id="9254" name="Freeform 152"/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2393" y="2322"/>
              <a:ext cx="157" cy="157"/>
            </a:xfrm>
            <a:custGeom>
              <a:gdLst>
                <a:gd name="T0" fmla="*/ 721 w 725"/>
                <a:gd name="T1" fmla="*/ 672 h 722"/>
                <a:gd name="T2" fmla="*/ 493 w 725"/>
                <a:gd name="T3" fmla="*/ 232 h 722"/>
                <a:gd name="T4" fmla="*/ 53 w 725"/>
                <a:gd name="T5" fmla="*/ 4 h 722"/>
                <a:gd name="T6" fmla="*/ 4 w 725"/>
                <a:gd name="T7" fmla="*/ 39 h 722"/>
                <a:gd name="T8" fmla="*/ 39 w 725"/>
                <a:gd name="T9" fmla="*/ 89 h 722"/>
                <a:gd name="T10" fmla="*/ 432 w 725"/>
                <a:gd name="T11" fmla="*/ 293 h 722"/>
                <a:gd name="T12" fmla="*/ 636 w 725"/>
                <a:gd name="T13" fmla="*/ 686 h 722"/>
                <a:gd name="T14" fmla="*/ 679 w 725"/>
                <a:gd name="T15" fmla="*/ 722 h 722"/>
                <a:gd name="T16" fmla="*/ 686 w 725"/>
                <a:gd name="T17" fmla="*/ 722 h 722"/>
                <a:gd name="T18" fmla="*/ 721 w 725"/>
                <a:gd name="T19" fmla="*/ 672 h 722"/>
                <a:gd name="T20" fmla="*/ 721 w 725"/>
                <a:gd name="T21" fmla="*/ 672 h 722"/>
                <a:gd name="T22" fmla="*/ 721 w 725"/>
                <a:gd name="T23" fmla="*/ 672 h 7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5" h="722">
                  <a:moveTo>
                    <a:pt x="721" y="672"/>
                  </a:moveTo>
                  <a:cubicBezTo>
                    <a:pt x="693" y="505"/>
                    <a:pt x="614" y="353"/>
                    <a:pt x="493" y="232"/>
                  </a:cubicBezTo>
                  <a:cubicBezTo>
                    <a:pt x="372" y="111"/>
                    <a:pt x="220" y="33"/>
                    <a:pt x="53" y="4"/>
                  </a:cubicBezTo>
                  <a:cubicBezTo>
                    <a:pt x="30" y="0"/>
                    <a:pt x="8" y="16"/>
                    <a:pt x="4" y="39"/>
                  </a:cubicBezTo>
                  <a:cubicBezTo>
                    <a:pt x="0" y="63"/>
                    <a:pt x="15" y="85"/>
                    <a:pt x="39" y="89"/>
                  </a:cubicBezTo>
                  <a:cubicBezTo>
                    <a:pt x="188" y="115"/>
                    <a:pt x="324" y="185"/>
                    <a:pt x="432" y="293"/>
                  </a:cubicBezTo>
                  <a:cubicBezTo>
                    <a:pt x="541" y="401"/>
                    <a:pt x="611" y="537"/>
                    <a:pt x="636" y="686"/>
                  </a:cubicBezTo>
                  <a:cubicBezTo>
                    <a:pt x="640" y="708"/>
                    <a:pt x="658" y="722"/>
                    <a:pt x="679" y="722"/>
                  </a:cubicBezTo>
                  <a:cubicBezTo>
                    <a:pt x="681" y="722"/>
                    <a:pt x="684" y="722"/>
                    <a:pt x="686" y="722"/>
                  </a:cubicBezTo>
                  <a:cubicBezTo>
                    <a:pt x="709" y="718"/>
                    <a:pt x="725" y="696"/>
                    <a:pt x="721" y="672"/>
                  </a:cubicBezTo>
                  <a:close/>
                  <a:moveTo>
                    <a:pt x="721" y="672"/>
                  </a:moveTo>
                  <a:cubicBezTo>
                    <a:pt x="721" y="672"/>
                    <a:pt x="721" y="672"/>
                    <a:pt x="721" y="672"/>
                  </a:cubicBezTo>
                </a:path>
              </a:pathLst>
            </a:custGeom>
            <a:solidFill>
              <a:srgbClr val="FD9448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sym typeface="+mn-lt"/>
              </a:endParaRPr>
            </a:p>
          </p:txBody>
        </p:sp>
      </p:grpSp>
      <p:sp>
        <p:nvSpPr>
          <p:cNvPr id="9255" name="Freeform 103"/>
          <p:cNvSpPr>
            <a:spLocks noEditPoints="1"/>
          </p:cNvSpPr>
          <p:nvPr>
            <p:custDataLst>
              <p:tags r:id="rId41"/>
            </p:custDataLst>
          </p:nvPr>
        </p:nvSpPr>
        <p:spPr bwMode="auto">
          <a:xfrm>
            <a:off x="9950554" y="4279986"/>
            <a:ext cx="456386" cy="433499"/>
          </a:xfrm>
          <a:custGeom>
            <a:gdLst>
              <a:gd name="T0" fmla="*/ 1546 w 1566"/>
              <a:gd name="T1" fmla="*/ 674 h 1489"/>
              <a:gd name="T2" fmla="*/ 814 w 1566"/>
              <a:gd name="T3" fmla="*/ 20 h 1489"/>
              <a:gd name="T4" fmla="*/ 810 w 1566"/>
              <a:gd name="T5" fmla="*/ 16 h 1489"/>
              <a:gd name="T6" fmla="*/ 752 w 1566"/>
              <a:gd name="T7" fmla="*/ 15 h 1489"/>
              <a:gd name="T8" fmla="*/ 19 w 1566"/>
              <a:gd name="T9" fmla="*/ 670 h 1489"/>
              <a:gd name="T10" fmla="*/ 16 w 1566"/>
              <a:gd name="T11" fmla="*/ 731 h 1489"/>
              <a:gd name="T12" fmla="*/ 48 w 1566"/>
              <a:gd name="T13" fmla="*/ 746 h 1489"/>
              <a:gd name="T14" fmla="*/ 77 w 1566"/>
              <a:gd name="T15" fmla="*/ 735 h 1489"/>
              <a:gd name="T16" fmla="*/ 209 w 1566"/>
              <a:gd name="T17" fmla="*/ 617 h 1489"/>
              <a:gd name="T18" fmla="*/ 209 w 1566"/>
              <a:gd name="T19" fmla="*/ 1380 h 1489"/>
              <a:gd name="T20" fmla="*/ 318 w 1566"/>
              <a:gd name="T21" fmla="*/ 1489 h 1489"/>
              <a:gd name="T22" fmla="*/ 549 w 1566"/>
              <a:gd name="T23" fmla="*/ 1489 h 1489"/>
              <a:gd name="T24" fmla="*/ 651 w 1566"/>
              <a:gd name="T25" fmla="*/ 1387 h 1489"/>
              <a:gd name="T26" fmla="*/ 651 w 1566"/>
              <a:gd name="T27" fmla="*/ 999 h 1489"/>
              <a:gd name="T28" fmla="*/ 666 w 1566"/>
              <a:gd name="T29" fmla="*/ 983 h 1489"/>
              <a:gd name="T30" fmla="*/ 900 w 1566"/>
              <a:gd name="T31" fmla="*/ 983 h 1489"/>
              <a:gd name="T32" fmla="*/ 915 w 1566"/>
              <a:gd name="T33" fmla="*/ 999 h 1489"/>
              <a:gd name="T34" fmla="*/ 915 w 1566"/>
              <a:gd name="T35" fmla="*/ 1387 h 1489"/>
              <a:gd name="T36" fmla="*/ 1018 w 1566"/>
              <a:gd name="T37" fmla="*/ 1489 h 1489"/>
              <a:gd name="T38" fmla="*/ 1249 w 1566"/>
              <a:gd name="T39" fmla="*/ 1489 h 1489"/>
              <a:gd name="T40" fmla="*/ 1357 w 1566"/>
              <a:gd name="T41" fmla="*/ 1353 h 1489"/>
              <a:gd name="T42" fmla="*/ 1357 w 1566"/>
              <a:gd name="T43" fmla="*/ 621 h 1489"/>
              <a:gd name="T44" fmla="*/ 1489 w 1566"/>
              <a:gd name="T45" fmla="*/ 739 h 1489"/>
              <a:gd name="T46" fmla="*/ 1518 w 1566"/>
              <a:gd name="T47" fmla="*/ 750 h 1489"/>
              <a:gd name="T48" fmla="*/ 1550 w 1566"/>
              <a:gd name="T49" fmla="*/ 735 h 1489"/>
              <a:gd name="T50" fmla="*/ 1546 w 1566"/>
              <a:gd name="T51" fmla="*/ 674 h 1489"/>
              <a:gd name="T52" fmla="*/ 1271 w 1566"/>
              <a:gd name="T53" fmla="*/ 888 h 1489"/>
              <a:gd name="T54" fmla="*/ 1271 w 1566"/>
              <a:gd name="T55" fmla="*/ 1352 h 1489"/>
              <a:gd name="T56" fmla="*/ 1248 w 1566"/>
              <a:gd name="T57" fmla="*/ 1402 h 1489"/>
              <a:gd name="T58" fmla="*/ 1017 w 1566"/>
              <a:gd name="T59" fmla="*/ 1402 h 1489"/>
              <a:gd name="T60" fmla="*/ 1001 w 1566"/>
              <a:gd name="T61" fmla="*/ 1386 h 1489"/>
              <a:gd name="T62" fmla="*/ 1001 w 1566"/>
              <a:gd name="T63" fmla="*/ 999 h 1489"/>
              <a:gd name="T64" fmla="*/ 899 w 1566"/>
              <a:gd name="T65" fmla="*/ 897 h 1489"/>
              <a:gd name="T66" fmla="*/ 666 w 1566"/>
              <a:gd name="T67" fmla="*/ 897 h 1489"/>
              <a:gd name="T68" fmla="*/ 564 w 1566"/>
              <a:gd name="T69" fmla="*/ 999 h 1489"/>
              <a:gd name="T70" fmla="*/ 564 w 1566"/>
              <a:gd name="T71" fmla="*/ 1387 h 1489"/>
              <a:gd name="T72" fmla="*/ 548 w 1566"/>
              <a:gd name="T73" fmla="*/ 1403 h 1489"/>
              <a:gd name="T74" fmla="*/ 317 w 1566"/>
              <a:gd name="T75" fmla="*/ 1403 h 1489"/>
              <a:gd name="T76" fmla="*/ 295 w 1566"/>
              <a:gd name="T77" fmla="*/ 1380 h 1489"/>
              <a:gd name="T78" fmla="*/ 295 w 1566"/>
              <a:gd name="T79" fmla="*/ 539 h 1489"/>
              <a:gd name="T80" fmla="*/ 781 w 1566"/>
              <a:gd name="T81" fmla="*/ 105 h 1489"/>
              <a:gd name="T82" fmla="*/ 1271 w 1566"/>
              <a:gd name="T83" fmla="*/ 543 h 1489"/>
              <a:gd name="T84" fmla="*/ 1271 w 1566"/>
              <a:gd name="T85" fmla="*/ 888 h 1489"/>
              <a:gd name="T86" fmla="*/ 1271 w 1566"/>
              <a:gd name="T87" fmla="*/ 888 h 1489"/>
              <a:gd name="T88" fmla="*/ 1271 w 1566"/>
              <a:gd name="T89" fmla="*/ 888 h 14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66" h="1489">
                <a:moveTo>
                  <a:pt x="1546" y="674"/>
                </a:moveTo>
                <a:cubicBezTo>
                  <a:pt x="814" y="20"/>
                  <a:pt x="814" y="20"/>
                  <a:pt x="814" y="20"/>
                </a:cubicBezTo>
                <a:cubicBezTo>
                  <a:pt x="813" y="18"/>
                  <a:pt x="812" y="17"/>
                  <a:pt x="810" y="16"/>
                </a:cubicBezTo>
                <a:cubicBezTo>
                  <a:pt x="794" y="1"/>
                  <a:pt x="769" y="0"/>
                  <a:pt x="752" y="15"/>
                </a:cubicBezTo>
                <a:cubicBezTo>
                  <a:pt x="19" y="670"/>
                  <a:pt x="19" y="670"/>
                  <a:pt x="19" y="670"/>
                </a:cubicBezTo>
                <a:cubicBezTo>
                  <a:pt x="1" y="686"/>
                  <a:pt x="0" y="713"/>
                  <a:pt x="16" y="731"/>
                </a:cubicBezTo>
                <a:cubicBezTo>
                  <a:pt x="25" y="741"/>
                  <a:pt x="36" y="746"/>
                  <a:pt x="48" y="746"/>
                </a:cubicBezTo>
                <a:cubicBezTo>
                  <a:pt x="58" y="746"/>
                  <a:pt x="69" y="742"/>
                  <a:pt x="77" y="735"/>
                </a:cubicBezTo>
                <a:cubicBezTo>
                  <a:pt x="209" y="617"/>
                  <a:pt x="209" y="617"/>
                  <a:pt x="209" y="617"/>
                </a:cubicBezTo>
                <a:cubicBezTo>
                  <a:pt x="209" y="1380"/>
                  <a:pt x="209" y="1380"/>
                  <a:pt x="209" y="1380"/>
                </a:cubicBezTo>
                <a:cubicBezTo>
                  <a:pt x="209" y="1440"/>
                  <a:pt x="258" y="1489"/>
                  <a:pt x="318" y="1489"/>
                </a:cubicBezTo>
                <a:cubicBezTo>
                  <a:pt x="549" y="1489"/>
                  <a:pt x="549" y="1489"/>
                  <a:pt x="549" y="1489"/>
                </a:cubicBezTo>
                <a:cubicBezTo>
                  <a:pt x="605" y="1489"/>
                  <a:pt x="651" y="1443"/>
                  <a:pt x="651" y="1387"/>
                </a:cubicBezTo>
                <a:cubicBezTo>
                  <a:pt x="651" y="999"/>
                  <a:pt x="651" y="999"/>
                  <a:pt x="651" y="999"/>
                </a:cubicBezTo>
                <a:cubicBezTo>
                  <a:pt x="651" y="990"/>
                  <a:pt x="658" y="983"/>
                  <a:pt x="666" y="983"/>
                </a:cubicBezTo>
                <a:cubicBezTo>
                  <a:pt x="900" y="983"/>
                  <a:pt x="900" y="983"/>
                  <a:pt x="900" y="983"/>
                </a:cubicBezTo>
                <a:cubicBezTo>
                  <a:pt x="908" y="983"/>
                  <a:pt x="915" y="990"/>
                  <a:pt x="915" y="999"/>
                </a:cubicBezTo>
                <a:cubicBezTo>
                  <a:pt x="915" y="1387"/>
                  <a:pt x="915" y="1387"/>
                  <a:pt x="915" y="1387"/>
                </a:cubicBezTo>
                <a:cubicBezTo>
                  <a:pt x="915" y="1443"/>
                  <a:pt x="961" y="1489"/>
                  <a:pt x="1018" y="1489"/>
                </a:cubicBezTo>
                <a:cubicBezTo>
                  <a:pt x="1249" y="1489"/>
                  <a:pt x="1249" y="1489"/>
                  <a:pt x="1249" y="1489"/>
                </a:cubicBezTo>
                <a:cubicBezTo>
                  <a:pt x="1309" y="1489"/>
                  <a:pt x="1357" y="1429"/>
                  <a:pt x="1357" y="1353"/>
                </a:cubicBezTo>
                <a:cubicBezTo>
                  <a:pt x="1357" y="621"/>
                  <a:pt x="1357" y="621"/>
                  <a:pt x="1357" y="621"/>
                </a:cubicBezTo>
                <a:cubicBezTo>
                  <a:pt x="1489" y="739"/>
                  <a:pt x="1489" y="739"/>
                  <a:pt x="1489" y="739"/>
                </a:cubicBezTo>
                <a:cubicBezTo>
                  <a:pt x="1498" y="746"/>
                  <a:pt x="1508" y="750"/>
                  <a:pt x="1518" y="750"/>
                </a:cubicBezTo>
                <a:cubicBezTo>
                  <a:pt x="1530" y="750"/>
                  <a:pt x="1542" y="745"/>
                  <a:pt x="1550" y="735"/>
                </a:cubicBezTo>
                <a:cubicBezTo>
                  <a:pt x="1566" y="717"/>
                  <a:pt x="1564" y="690"/>
                  <a:pt x="1546" y="674"/>
                </a:cubicBezTo>
                <a:close/>
                <a:moveTo>
                  <a:pt x="1271" y="888"/>
                </a:moveTo>
                <a:cubicBezTo>
                  <a:pt x="1271" y="1352"/>
                  <a:pt x="1271" y="1352"/>
                  <a:pt x="1271" y="1352"/>
                </a:cubicBezTo>
                <a:cubicBezTo>
                  <a:pt x="1271" y="1383"/>
                  <a:pt x="1255" y="1402"/>
                  <a:pt x="1248" y="1402"/>
                </a:cubicBezTo>
                <a:cubicBezTo>
                  <a:pt x="1017" y="1402"/>
                  <a:pt x="1017" y="1402"/>
                  <a:pt x="1017" y="1402"/>
                </a:cubicBezTo>
                <a:cubicBezTo>
                  <a:pt x="1009" y="1402"/>
                  <a:pt x="1001" y="1395"/>
                  <a:pt x="1001" y="1386"/>
                </a:cubicBezTo>
                <a:cubicBezTo>
                  <a:pt x="1001" y="999"/>
                  <a:pt x="1001" y="999"/>
                  <a:pt x="1001" y="999"/>
                </a:cubicBezTo>
                <a:cubicBezTo>
                  <a:pt x="1001" y="942"/>
                  <a:pt x="956" y="897"/>
                  <a:pt x="899" y="897"/>
                </a:cubicBezTo>
                <a:cubicBezTo>
                  <a:pt x="666" y="897"/>
                  <a:pt x="666" y="897"/>
                  <a:pt x="666" y="897"/>
                </a:cubicBezTo>
                <a:cubicBezTo>
                  <a:pt x="610" y="897"/>
                  <a:pt x="564" y="942"/>
                  <a:pt x="564" y="999"/>
                </a:cubicBezTo>
                <a:cubicBezTo>
                  <a:pt x="564" y="1387"/>
                  <a:pt x="564" y="1387"/>
                  <a:pt x="564" y="1387"/>
                </a:cubicBezTo>
                <a:cubicBezTo>
                  <a:pt x="564" y="1396"/>
                  <a:pt x="557" y="1403"/>
                  <a:pt x="548" y="1403"/>
                </a:cubicBezTo>
                <a:cubicBezTo>
                  <a:pt x="317" y="1403"/>
                  <a:pt x="317" y="1403"/>
                  <a:pt x="317" y="1403"/>
                </a:cubicBezTo>
                <a:cubicBezTo>
                  <a:pt x="305" y="1403"/>
                  <a:pt x="295" y="1393"/>
                  <a:pt x="295" y="1380"/>
                </a:cubicBezTo>
                <a:cubicBezTo>
                  <a:pt x="295" y="539"/>
                  <a:pt x="295" y="539"/>
                  <a:pt x="295" y="539"/>
                </a:cubicBezTo>
                <a:cubicBezTo>
                  <a:pt x="781" y="105"/>
                  <a:pt x="781" y="105"/>
                  <a:pt x="781" y="105"/>
                </a:cubicBezTo>
                <a:cubicBezTo>
                  <a:pt x="1271" y="543"/>
                  <a:pt x="1271" y="543"/>
                  <a:pt x="1271" y="543"/>
                </a:cubicBezTo>
                <a:lnTo>
                  <a:pt x="1271" y="888"/>
                </a:lnTo>
                <a:close/>
                <a:moveTo>
                  <a:pt x="1271" y="888"/>
                </a:moveTo>
                <a:cubicBezTo>
                  <a:pt x="1271" y="888"/>
                  <a:pt x="1271" y="888"/>
                  <a:pt x="1271" y="888"/>
                </a:cubicBezTo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2" name="弧形 6"/>
          <p:cNvSpPr/>
          <p:nvPr>
            <p:custDataLst>
              <p:tags r:id="rId3"/>
            </p:custDataLst>
          </p:nvPr>
        </p:nvSpPr>
        <p:spPr>
          <a:xfrm>
            <a:off x="1053093" y="1697653"/>
            <a:ext cx="1628983" cy="1628983"/>
          </a:xfrm>
          <a:prstGeom prst="arc">
            <a:avLst>
              <a:gd name="adj1" fmla="val 7676358"/>
              <a:gd name="adj2" fmla="val 3317881"/>
            </a:avLst>
          </a:prstGeom>
          <a:noFill/>
          <a:ln w="76200" cap="rnd" cmpd="sng" algn="ctr">
            <a:gradFill flip="none" rotWithShape="1">
              <a:gsLst>
                <a:gs pos="0">
                  <a:srgbClr val="FD9448"/>
                </a:gs>
                <a:gs pos="100000">
                  <a:srgbClr val="FFFFFF"/>
                </a:gs>
              </a:gsLst>
              <a:lin ang="2700000" scaled="1"/>
              <a:tileRect l="-100000" t="-100000"/>
            </a:gra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0243" name="TextBox 21"/>
          <p:cNvSpPr txBox="1"/>
          <p:nvPr>
            <p:custDataLst>
              <p:tags r:id="rId4"/>
            </p:custDataLst>
          </p:nvPr>
        </p:nvSpPr>
        <p:spPr>
          <a:xfrm>
            <a:off x="887226" y="3633661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0244" name="TextBox 21"/>
          <p:cNvSpPr txBox="1"/>
          <p:nvPr>
            <p:custDataLst>
              <p:tags r:id="rId5"/>
            </p:custDataLst>
          </p:nvPr>
        </p:nvSpPr>
        <p:spPr>
          <a:xfrm>
            <a:off x="770470" y="4134315"/>
            <a:ext cx="2316148" cy="19007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请在此处添加具体内容，文字尽量言简意赅，简单说明即可。请在此处添加具体内容，文字尽量言简意赅，。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10245" name="弧形 9"/>
          <p:cNvSpPr/>
          <p:nvPr>
            <p:custDataLst>
              <p:tags r:id="rId6"/>
            </p:custDataLst>
          </p:nvPr>
        </p:nvSpPr>
        <p:spPr>
          <a:xfrm>
            <a:off x="3872037" y="1697653"/>
            <a:ext cx="1628983" cy="1628983"/>
          </a:xfrm>
          <a:prstGeom prst="arc">
            <a:avLst>
              <a:gd name="adj1" fmla="val 7676358"/>
              <a:gd name="adj2" fmla="val 3317881"/>
            </a:avLst>
          </a:prstGeom>
          <a:noFill/>
          <a:ln w="76200" cap="rnd" cmpd="sng" algn="ctr">
            <a:gradFill flip="none" rotWithShape="1">
              <a:gsLst>
                <a:gs pos="0">
                  <a:srgbClr val="FD9448"/>
                </a:gs>
                <a:gs pos="100000">
                  <a:srgbClr val="FFFFFF"/>
                </a:gs>
              </a:gsLst>
              <a:lin ang="2700000" scaled="1"/>
              <a:tileRect l="-100000" t="-100000"/>
            </a:gra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0246" name="TextBox 21"/>
          <p:cNvSpPr txBox="1"/>
          <p:nvPr>
            <p:custDataLst>
              <p:tags r:id="rId7"/>
            </p:custDataLst>
          </p:nvPr>
        </p:nvSpPr>
        <p:spPr>
          <a:xfrm>
            <a:off x="3706170" y="3633661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0247" name="TextBox 21"/>
          <p:cNvSpPr txBox="1"/>
          <p:nvPr>
            <p:custDataLst>
              <p:tags r:id="rId8"/>
            </p:custDataLst>
          </p:nvPr>
        </p:nvSpPr>
        <p:spPr>
          <a:xfrm>
            <a:off x="3589414" y="4134315"/>
            <a:ext cx="2316148" cy="19007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请在此处添加具体内容，文字尽量言简意赅，简单说明即可。请在此处添加具体内容，文字尽量言简意赅，。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10248" name="弧形 12"/>
          <p:cNvSpPr/>
          <p:nvPr>
            <p:custDataLst>
              <p:tags r:id="rId9"/>
            </p:custDataLst>
          </p:nvPr>
        </p:nvSpPr>
        <p:spPr>
          <a:xfrm>
            <a:off x="9509926" y="1697653"/>
            <a:ext cx="1628983" cy="1628983"/>
          </a:xfrm>
          <a:prstGeom prst="arc">
            <a:avLst>
              <a:gd name="adj1" fmla="val 7676358"/>
              <a:gd name="adj2" fmla="val 3317881"/>
            </a:avLst>
          </a:prstGeom>
          <a:noFill/>
          <a:ln w="76200" cap="rnd" cmpd="sng" algn="ctr">
            <a:gradFill flip="none" rotWithShape="1">
              <a:gsLst>
                <a:gs pos="0">
                  <a:srgbClr val="FD9448"/>
                </a:gs>
                <a:gs pos="100000">
                  <a:srgbClr val="FFFFFF"/>
                </a:gs>
              </a:gsLst>
              <a:lin ang="2700000" scaled="1"/>
              <a:tileRect l="-100000" t="-100000"/>
            </a:gra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0249" name="TextBox 21"/>
          <p:cNvSpPr txBox="1"/>
          <p:nvPr>
            <p:custDataLst>
              <p:tags r:id="rId10"/>
            </p:custDataLst>
          </p:nvPr>
        </p:nvSpPr>
        <p:spPr>
          <a:xfrm>
            <a:off x="9344059" y="3633661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0250" name="TextBox 21"/>
          <p:cNvSpPr txBox="1"/>
          <p:nvPr>
            <p:custDataLst>
              <p:tags r:id="rId11"/>
            </p:custDataLst>
          </p:nvPr>
        </p:nvSpPr>
        <p:spPr>
          <a:xfrm>
            <a:off x="9227303" y="4134315"/>
            <a:ext cx="2316148" cy="19007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请在此处添加具体内容，文字尽量言简意赅，简单说明即可。请在此处添加具体内容，文字尽量言简意赅，。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10251" name="弧形 15"/>
          <p:cNvSpPr/>
          <p:nvPr>
            <p:custDataLst>
              <p:tags r:id="rId12"/>
            </p:custDataLst>
          </p:nvPr>
        </p:nvSpPr>
        <p:spPr>
          <a:xfrm>
            <a:off x="6690981" y="1697653"/>
            <a:ext cx="1628983" cy="1628983"/>
          </a:xfrm>
          <a:prstGeom prst="arc">
            <a:avLst>
              <a:gd name="adj1" fmla="val 7676358"/>
              <a:gd name="adj2" fmla="val 3317881"/>
            </a:avLst>
          </a:prstGeom>
          <a:noFill/>
          <a:ln w="76200" cap="rnd" cmpd="sng" algn="ctr">
            <a:gradFill flip="none" rotWithShape="1">
              <a:gsLst>
                <a:gs pos="0">
                  <a:srgbClr val="FD9448"/>
                </a:gs>
                <a:gs pos="100000">
                  <a:srgbClr val="FFFFFF"/>
                </a:gs>
              </a:gsLst>
              <a:lin ang="2700000" scaled="1"/>
              <a:tileRect l="-100000" t="-100000"/>
            </a:gra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0252" name="TextBox 21"/>
          <p:cNvSpPr txBox="1"/>
          <p:nvPr>
            <p:custDataLst>
              <p:tags r:id="rId13"/>
            </p:custDataLst>
          </p:nvPr>
        </p:nvSpPr>
        <p:spPr>
          <a:xfrm>
            <a:off x="6525114" y="3633661"/>
            <a:ext cx="1960717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思源黑体 CN Normal" panose="020b0400000000000000" pitchFamily="34" charset="-122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solidFill>
                <a:schemeClr val="bg1"/>
              </a:solidFill>
              <a:uLnTx/>
              <a:uFillTx/>
              <a:sym typeface="思源黑体 CN Normal" panose="020b0400000000000000" pitchFamily="34" charset="-122"/>
            </a:endParaRPr>
          </a:p>
        </p:txBody>
      </p:sp>
      <p:sp>
        <p:nvSpPr>
          <p:cNvPr id="10253" name="TextBox 21"/>
          <p:cNvSpPr txBox="1"/>
          <p:nvPr>
            <p:custDataLst>
              <p:tags r:id="rId14"/>
            </p:custDataLst>
          </p:nvPr>
        </p:nvSpPr>
        <p:spPr>
          <a:xfrm>
            <a:off x="6408358" y="4134315"/>
            <a:ext cx="2316148" cy="19007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请在此处添加具体内容，文字尽量言简意赅，简单说明即可。请在此处添加具体内容，文字尽量言简意赅，。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10254" name="图形 28"/>
          <p:cNvSpPr/>
          <p:nvPr>
            <p:custDataLst>
              <p:tags r:id="rId15"/>
            </p:custDataLst>
          </p:nvPr>
        </p:nvSpPr>
        <p:spPr>
          <a:xfrm>
            <a:off x="1609458" y="2253481"/>
            <a:ext cx="516252" cy="517327"/>
          </a:xfrm>
          <a:custGeom>
            <a:gdLst>
              <a:gd name="connsiteX0" fmla="*/ 514412 w 580983"/>
              <a:gd name="connsiteY0" fmla="*/ 582193 h 582193"/>
              <a:gd name="connsiteX1" fmla="*/ 427265 w 580983"/>
              <a:gd name="connsiteY1" fmla="*/ 582193 h 582193"/>
              <a:gd name="connsiteX2" fmla="*/ 428475 w 580983"/>
              <a:gd name="connsiteY2" fmla="*/ 572510 h 582193"/>
              <a:gd name="connsiteX3" fmla="*/ 428475 w 580983"/>
              <a:gd name="connsiteY3" fmla="*/ 359483 h 582193"/>
              <a:gd name="connsiteX4" fmla="*/ 418792 w 580983"/>
              <a:gd name="connsiteY4" fmla="*/ 336486 h 582193"/>
              <a:gd name="connsiteX5" fmla="*/ 395795 w 580983"/>
              <a:gd name="connsiteY5" fmla="*/ 326803 h 582193"/>
              <a:gd name="connsiteX6" fmla="*/ 183978 w 580983"/>
              <a:gd name="connsiteY6" fmla="*/ 326803 h 582193"/>
              <a:gd name="connsiteX7" fmla="*/ 160981 w 580983"/>
              <a:gd name="connsiteY7" fmla="*/ 336486 h 582193"/>
              <a:gd name="connsiteX8" fmla="*/ 151298 w 580983"/>
              <a:gd name="connsiteY8" fmla="*/ 359483 h 582193"/>
              <a:gd name="connsiteX9" fmla="*/ 151298 w 580983"/>
              <a:gd name="connsiteY9" fmla="*/ 572510 h 582193"/>
              <a:gd name="connsiteX10" fmla="*/ 152508 w 580983"/>
              <a:gd name="connsiteY10" fmla="*/ 582193 h 582193"/>
              <a:gd name="connsiteX11" fmla="*/ 66571 w 580983"/>
              <a:gd name="connsiteY11" fmla="*/ 582193 h 582193"/>
              <a:gd name="connsiteX12" fmla="*/ 0 w 580983"/>
              <a:gd name="connsiteY12" fmla="*/ 515622 h 582193"/>
              <a:gd name="connsiteX13" fmla="*/ 0 w 580983"/>
              <a:gd name="connsiteY13" fmla="*/ 66571 h 582193"/>
              <a:gd name="connsiteX14" fmla="*/ 66571 w 580983"/>
              <a:gd name="connsiteY14" fmla="*/ 0 h 582193"/>
              <a:gd name="connsiteX15" fmla="*/ 427265 w 580983"/>
              <a:gd name="connsiteY15" fmla="*/ 0 h 582193"/>
              <a:gd name="connsiteX16" fmla="*/ 580983 w 580983"/>
              <a:gd name="connsiteY16" fmla="*/ 154929 h 582193"/>
              <a:gd name="connsiteX17" fmla="*/ 580983 w 580983"/>
              <a:gd name="connsiteY17" fmla="*/ 516833 h 582193"/>
              <a:gd name="connsiteX18" fmla="*/ 514412 w 580983"/>
              <a:gd name="connsiteY18" fmla="*/ 582193 h 582193"/>
              <a:gd name="connsiteX19" fmla="*/ 514412 w 580983"/>
              <a:gd name="connsiteY19" fmla="*/ 582193 h 582193"/>
              <a:gd name="connsiteX20" fmla="*/ 382480 w 580983"/>
              <a:gd name="connsiteY20" fmla="*/ 75044 h 582193"/>
              <a:gd name="connsiteX21" fmla="*/ 360694 w 580983"/>
              <a:gd name="connsiteY21" fmla="*/ 52046 h 582193"/>
              <a:gd name="connsiteX22" fmla="*/ 75044 w 580983"/>
              <a:gd name="connsiteY22" fmla="*/ 52046 h 582193"/>
              <a:gd name="connsiteX23" fmla="*/ 53257 w 580983"/>
              <a:gd name="connsiteY23" fmla="*/ 75044 h 582193"/>
              <a:gd name="connsiteX24" fmla="*/ 53257 w 580983"/>
              <a:gd name="connsiteY24" fmla="*/ 167033 h 582193"/>
              <a:gd name="connsiteX25" fmla="*/ 75044 w 580983"/>
              <a:gd name="connsiteY25" fmla="*/ 190030 h 582193"/>
              <a:gd name="connsiteX26" fmla="*/ 360694 w 580983"/>
              <a:gd name="connsiteY26" fmla="*/ 190030 h 582193"/>
              <a:gd name="connsiteX27" fmla="*/ 382480 w 580983"/>
              <a:gd name="connsiteY27" fmla="*/ 167033 h 582193"/>
              <a:gd name="connsiteX28" fmla="*/ 382480 w 580983"/>
              <a:gd name="connsiteY28" fmla="*/ 75044 h 582193"/>
              <a:gd name="connsiteX29" fmla="*/ 336486 w 580983"/>
              <a:gd name="connsiteY29" fmla="*/ 163401 h 582193"/>
              <a:gd name="connsiteX30" fmla="*/ 302595 w 580983"/>
              <a:gd name="connsiteY30" fmla="*/ 163401 h 582193"/>
              <a:gd name="connsiteX31" fmla="*/ 297754 w 580983"/>
              <a:gd name="connsiteY31" fmla="*/ 160981 h 582193"/>
              <a:gd name="connsiteX32" fmla="*/ 295333 w 580983"/>
              <a:gd name="connsiteY32" fmla="*/ 156139 h 582193"/>
              <a:gd name="connsiteX33" fmla="*/ 295333 w 580983"/>
              <a:gd name="connsiteY33" fmla="*/ 88358 h 582193"/>
              <a:gd name="connsiteX34" fmla="*/ 297754 w 580983"/>
              <a:gd name="connsiteY34" fmla="*/ 83516 h 582193"/>
              <a:gd name="connsiteX35" fmla="*/ 302595 w 580983"/>
              <a:gd name="connsiteY35" fmla="*/ 81096 h 582193"/>
              <a:gd name="connsiteX36" fmla="*/ 336486 w 580983"/>
              <a:gd name="connsiteY36" fmla="*/ 81096 h 582193"/>
              <a:gd name="connsiteX37" fmla="*/ 341328 w 580983"/>
              <a:gd name="connsiteY37" fmla="*/ 83516 h 582193"/>
              <a:gd name="connsiteX38" fmla="*/ 343748 w 580983"/>
              <a:gd name="connsiteY38" fmla="*/ 88358 h 582193"/>
              <a:gd name="connsiteX39" fmla="*/ 343748 w 580983"/>
              <a:gd name="connsiteY39" fmla="*/ 156139 h 582193"/>
              <a:gd name="connsiteX40" fmla="*/ 341328 w 580983"/>
              <a:gd name="connsiteY40" fmla="*/ 160981 h 582193"/>
              <a:gd name="connsiteX41" fmla="*/ 336486 w 580983"/>
              <a:gd name="connsiteY41" fmla="*/ 163401 h 582193"/>
              <a:gd name="connsiteX42" fmla="*/ 336486 w 580983"/>
              <a:gd name="connsiteY42" fmla="*/ 163401 h 582193"/>
              <a:gd name="connsiteX43" fmla="*/ 211817 w 580983"/>
              <a:gd name="connsiteY43" fmla="*/ 366746 h 582193"/>
              <a:gd name="connsiteX44" fmla="*/ 369166 w 580983"/>
              <a:gd name="connsiteY44" fmla="*/ 366746 h 582193"/>
              <a:gd name="connsiteX45" fmla="*/ 388532 w 580983"/>
              <a:gd name="connsiteY45" fmla="*/ 386112 h 582193"/>
              <a:gd name="connsiteX46" fmla="*/ 388532 w 580983"/>
              <a:gd name="connsiteY46" fmla="*/ 582193 h 582193"/>
              <a:gd name="connsiteX47" fmla="*/ 191240 w 580983"/>
              <a:gd name="connsiteY47" fmla="*/ 582193 h 582193"/>
              <a:gd name="connsiteX48" fmla="*/ 191240 w 580983"/>
              <a:gd name="connsiteY48" fmla="*/ 387322 h 582193"/>
              <a:gd name="connsiteX49" fmla="*/ 211817 w 580983"/>
              <a:gd name="connsiteY49" fmla="*/ 366746 h 582193"/>
              <a:gd name="connsiteX50" fmla="*/ 211817 w 580983"/>
              <a:gd name="connsiteY50" fmla="*/ 366746 h 5821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80983" h="582193">
                <a:moveTo>
                  <a:pt x="514412" y="582193"/>
                </a:moveTo>
                <a:lnTo>
                  <a:pt x="427265" y="582193"/>
                </a:lnTo>
                <a:cubicBezTo>
                  <a:pt x="428475" y="578562"/>
                  <a:pt x="428475" y="576141"/>
                  <a:pt x="428475" y="572510"/>
                </a:cubicBezTo>
                <a:lnTo>
                  <a:pt x="428475" y="359483"/>
                </a:lnTo>
                <a:cubicBezTo>
                  <a:pt x="428475" y="351011"/>
                  <a:pt x="424844" y="342538"/>
                  <a:pt x="418792" y="336486"/>
                </a:cubicBezTo>
                <a:cubicBezTo>
                  <a:pt x="412740" y="330434"/>
                  <a:pt x="404267" y="326803"/>
                  <a:pt x="395795" y="326803"/>
                </a:cubicBezTo>
                <a:lnTo>
                  <a:pt x="183978" y="326803"/>
                </a:lnTo>
                <a:cubicBezTo>
                  <a:pt x="175505" y="326803"/>
                  <a:pt x="167033" y="330434"/>
                  <a:pt x="160981" y="336486"/>
                </a:cubicBezTo>
                <a:cubicBezTo>
                  <a:pt x="154929" y="342538"/>
                  <a:pt x="151298" y="351011"/>
                  <a:pt x="151298" y="359483"/>
                </a:cubicBezTo>
                <a:lnTo>
                  <a:pt x="151298" y="572510"/>
                </a:lnTo>
                <a:cubicBezTo>
                  <a:pt x="151298" y="576141"/>
                  <a:pt x="152508" y="579773"/>
                  <a:pt x="152508" y="582193"/>
                </a:cubicBezTo>
                <a:lnTo>
                  <a:pt x="66571" y="582193"/>
                </a:lnTo>
                <a:cubicBezTo>
                  <a:pt x="30260" y="582193"/>
                  <a:pt x="0" y="553144"/>
                  <a:pt x="0" y="515622"/>
                </a:cubicBezTo>
                <a:lnTo>
                  <a:pt x="0" y="66571"/>
                </a:lnTo>
                <a:cubicBezTo>
                  <a:pt x="0" y="29049"/>
                  <a:pt x="29049" y="0"/>
                  <a:pt x="66571" y="0"/>
                </a:cubicBezTo>
                <a:lnTo>
                  <a:pt x="427265" y="0"/>
                </a:lnTo>
                <a:lnTo>
                  <a:pt x="580983" y="154929"/>
                </a:lnTo>
                <a:lnTo>
                  <a:pt x="580983" y="516833"/>
                </a:lnTo>
                <a:cubicBezTo>
                  <a:pt x="580983" y="553144"/>
                  <a:pt x="550724" y="582193"/>
                  <a:pt x="514412" y="582193"/>
                </a:cubicBezTo>
                <a:lnTo>
                  <a:pt x="514412" y="582193"/>
                </a:lnTo>
                <a:close/>
                <a:moveTo>
                  <a:pt x="382480" y="75044"/>
                </a:moveTo>
                <a:cubicBezTo>
                  <a:pt x="382480" y="61729"/>
                  <a:pt x="372797" y="52046"/>
                  <a:pt x="360694" y="52046"/>
                </a:cubicBezTo>
                <a:lnTo>
                  <a:pt x="75044" y="52046"/>
                </a:lnTo>
                <a:cubicBezTo>
                  <a:pt x="62940" y="52046"/>
                  <a:pt x="53257" y="62940"/>
                  <a:pt x="53257" y="75044"/>
                </a:cubicBezTo>
                <a:lnTo>
                  <a:pt x="53257" y="167033"/>
                </a:lnTo>
                <a:cubicBezTo>
                  <a:pt x="53257" y="180347"/>
                  <a:pt x="62940" y="190030"/>
                  <a:pt x="75044" y="190030"/>
                </a:cubicBezTo>
                <a:lnTo>
                  <a:pt x="360694" y="190030"/>
                </a:lnTo>
                <a:cubicBezTo>
                  <a:pt x="372797" y="190030"/>
                  <a:pt x="382480" y="179136"/>
                  <a:pt x="382480" y="167033"/>
                </a:cubicBezTo>
                <a:lnTo>
                  <a:pt x="382480" y="75044"/>
                </a:lnTo>
                <a:close/>
                <a:moveTo>
                  <a:pt x="336486" y="163401"/>
                </a:moveTo>
                <a:lnTo>
                  <a:pt x="302595" y="163401"/>
                </a:lnTo>
                <a:cubicBezTo>
                  <a:pt x="301385" y="163401"/>
                  <a:pt x="298964" y="162191"/>
                  <a:pt x="297754" y="160981"/>
                </a:cubicBezTo>
                <a:cubicBezTo>
                  <a:pt x="296543" y="159770"/>
                  <a:pt x="295333" y="158560"/>
                  <a:pt x="295333" y="156139"/>
                </a:cubicBezTo>
                <a:lnTo>
                  <a:pt x="295333" y="88358"/>
                </a:lnTo>
                <a:cubicBezTo>
                  <a:pt x="295333" y="87147"/>
                  <a:pt x="296543" y="84727"/>
                  <a:pt x="297754" y="83516"/>
                </a:cubicBezTo>
                <a:cubicBezTo>
                  <a:pt x="298964" y="82306"/>
                  <a:pt x="300175" y="81096"/>
                  <a:pt x="302595" y="81096"/>
                </a:cubicBezTo>
                <a:lnTo>
                  <a:pt x="336486" y="81096"/>
                </a:lnTo>
                <a:cubicBezTo>
                  <a:pt x="337696" y="81096"/>
                  <a:pt x="340117" y="82306"/>
                  <a:pt x="341328" y="83516"/>
                </a:cubicBezTo>
                <a:cubicBezTo>
                  <a:pt x="342538" y="84727"/>
                  <a:pt x="343748" y="85937"/>
                  <a:pt x="343748" y="88358"/>
                </a:cubicBezTo>
                <a:lnTo>
                  <a:pt x="343748" y="156139"/>
                </a:lnTo>
                <a:cubicBezTo>
                  <a:pt x="343748" y="157350"/>
                  <a:pt x="342538" y="159770"/>
                  <a:pt x="341328" y="160981"/>
                </a:cubicBezTo>
                <a:cubicBezTo>
                  <a:pt x="338907" y="162191"/>
                  <a:pt x="337696" y="163401"/>
                  <a:pt x="336486" y="163401"/>
                </a:cubicBezTo>
                <a:lnTo>
                  <a:pt x="336486" y="163401"/>
                </a:lnTo>
                <a:close/>
                <a:moveTo>
                  <a:pt x="211817" y="366746"/>
                </a:moveTo>
                <a:lnTo>
                  <a:pt x="369166" y="366746"/>
                </a:lnTo>
                <a:cubicBezTo>
                  <a:pt x="380060" y="366746"/>
                  <a:pt x="388532" y="375218"/>
                  <a:pt x="388532" y="386112"/>
                </a:cubicBezTo>
                <a:lnTo>
                  <a:pt x="388532" y="582193"/>
                </a:lnTo>
                <a:lnTo>
                  <a:pt x="191240" y="582193"/>
                </a:lnTo>
                <a:lnTo>
                  <a:pt x="191240" y="387322"/>
                </a:lnTo>
                <a:cubicBezTo>
                  <a:pt x="191240" y="375218"/>
                  <a:pt x="200923" y="366746"/>
                  <a:pt x="211817" y="366746"/>
                </a:cubicBezTo>
                <a:lnTo>
                  <a:pt x="211817" y="366746"/>
                </a:lnTo>
                <a:close/>
              </a:path>
            </a:pathLst>
          </a:custGeom>
          <a:gradFill flip="none" rotWithShape="1">
            <a:gsLst>
              <a:gs pos="0">
                <a:srgbClr val="FD9448"/>
              </a:gs>
              <a:gs pos="70000">
                <a:srgbClr val="FFFFFF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</a:endParaRPr>
          </a:p>
        </p:txBody>
      </p:sp>
      <p:sp>
        <p:nvSpPr>
          <p:cNvPr id="10255" name="图形 29"/>
          <p:cNvSpPr/>
          <p:nvPr>
            <p:custDataLst>
              <p:tags r:id="rId16"/>
            </p:custDataLst>
          </p:nvPr>
        </p:nvSpPr>
        <p:spPr>
          <a:xfrm>
            <a:off x="7165427" y="2233925"/>
            <a:ext cx="680090" cy="556439"/>
          </a:xfrm>
          <a:custGeom>
            <a:gdLst>
              <a:gd name="connsiteX0" fmla="*/ 730576 w 765364"/>
              <a:gd name="connsiteY0" fmla="*/ 556630 h 626209"/>
              <a:gd name="connsiteX1" fmla="*/ 730576 w 765364"/>
              <a:gd name="connsiteY1" fmla="*/ 626209 h 626209"/>
              <a:gd name="connsiteX2" fmla="*/ 660997 w 765364"/>
              <a:gd name="connsiteY2" fmla="*/ 626209 h 626209"/>
              <a:gd name="connsiteX3" fmla="*/ 660997 w 765364"/>
              <a:gd name="connsiteY3" fmla="*/ 556630 h 626209"/>
              <a:gd name="connsiteX4" fmla="*/ 104368 w 765364"/>
              <a:gd name="connsiteY4" fmla="*/ 556630 h 626209"/>
              <a:gd name="connsiteX5" fmla="*/ 104368 w 765364"/>
              <a:gd name="connsiteY5" fmla="*/ 626209 h 626209"/>
              <a:gd name="connsiteX6" fmla="*/ 34789 w 765364"/>
              <a:gd name="connsiteY6" fmla="*/ 626209 h 626209"/>
              <a:gd name="connsiteX7" fmla="*/ 34789 w 765364"/>
              <a:gd name="connsiteY7" fmla="*/ 556630 h 626209"/>
              <a:gd name="connsiteX8" fmla="*/ 0 w 765364"/>
              <a:gd name="connsiteY8" fmla="*/ 521841 h 626209"/>
              <a:gd name="connsiteX9" fmla="*/ 0 w 765364"/>
              <a:gd name="connsiteY9" fmla="*/ 104368 h 626209"/>
              <a:gd name="connsiteX10" fmla="*/ 34789 w 765364"/>
              <a:gd name="connsiteY10" fmla="*/ 69579 h 626209"/>
              <a:gd name="connsiteX11" fmla="*/ 375435 w 765364"/>
              <a:gd name="connsiteY11" fmla="*/ 69579 h 626209"/>
              <a:gd name="connsiteX12" fmla="*/ 539234 w 765364"/>
              <a:gd name="connsiteY12" fmla="*/ 0 h 626209"/>
              <a:gd name="connsiteX13" fmla="*/ 703034 w 765364"/>
              <a:gd name="connsiteY13" fmla="*/ 69579 h 626209"/>
              <a:gd name="connsiteX14" fmla="*/ 730576 w 765364"/>
              <a:gd name="connsiteY14" fmla="*/ 69579 h 626209"/>
              <a:gd name="connsiteX15" fmla="*/ 765365 w 765364"/>
              <a:gd name="connsiteY15" fmla="*/ 104368 h 626209"/>
              <a:gd name="connsiteX16" fmla="*/ 765365 w 765364"/>
              <a:gd name="connsiteY16" fmla="*/ 521841 h 626209"/>
              <a:gd name="connsiteX17" fmla="*/ 730576 w 765364"/>
              <a:gd name="connsiteY17" fmla="*/ 556630 h 626209"/>
              <a:gd name="connsiteX18" fmla="*/ 730576 w 765364"/>
              <a:gd name="connsiteY18" fmla="*/ 556630 h 626209"/>
              <a:gd name="connsiteX19" fmla="*/ 539234 w 765364"/>
              <a:gd name="connsiteY19" fmla="*/ 382683 h 626209"/>
              <a:gd name="connsiteX20" fmla="*/ 695786 w 765364"/>
              <a:gd name="connsiteY20" fmla="*/ 226131 h 626209"/>
              <a:gd name="connsiteX21" fmla="*/ 539234 w 765364"/>
              <a:gd name="connsiteY21" fmla="*/ 69579 h 626209"/>
              <a:gd name="connsiteX22" fmla="*/ 382682 w 765364"/>
              <a:gd name="connsiteY22" fmla="*/ 226131 h 626209"/>
              <a:gd name="connsiteX23" fmla="*/ 539234 w 765364"/>
              <a:gd name="connsiteY23" fmla="*/ 382683 h 626209"/>
              <a:gd name="connsiteX24" fmla="*/ 539234 w 765364"/>
              <a:gd name="connsiteY24" fmla="*/ 382683 h 626209"/>
              <a:gd name="connsiteX25" fmla="*/ 539234 w 765364"/>
              <a:gd name="connsiteY25" fmla="*/ 313105 h 626209"/>
              <a:gd name="connsiteX26" fmla="*/ 463858 w 765364"/>
              <a:gd name="connsiteY26" fmla="*/ 269618 h 626209"/>
              <a:gd name="connsiteX27" fmla="*/ 463858 w 765364"/>
              <a:gd name="connsiteY27" fmla="*/ 182644 h 626209"/>
              <a:gd name="connsiteX28" fmla="*/ 539234 w 765364"/>
              <a:gd name="connsiteY28" fmla="*/ 139158 h 626209"/>
              <a:gd name="connsiteX29" fmla="*/ 626208 w 765364"/>
              <a:gd name="connsiteY29" fmla="*/ 226131 h 626209"/>
              <a:gd name="connsiteX30" fmla="*/ 539234 w 765364"/>
              <a:gd name="connsiteY30" fmla="*/ 313105 h 626209"/>
              <a:gd name="connsiteX31" fmla="*/ 539234 w 765364"/>
              <a:gd name="connsiteY31" fmla="*/ 313105 h 626209"/>
              <a:gd name="connsiteX32" fmla="*/ 104368 w 765364"/>
              <a:gd name="connsiteY32" fmla="*/ 347894 h 626209"/>
              <a:gd name="connsiteX33" fmla="*/ 104368 w 765364"/>
              <a:gd name="connsiteY33" fmla="*/ 417473 h 626209"/>
              <a:gd name="connsiteX34" fmla="*/ 173947 w 765364"/>
              <a:gd name="connsiteY34" fmla="*/ 417473 h 626209"/>
              <a:gd name="connsiteX35" fmla="*/ 173947 w 765364"/>
              <a:gd name="connsiteY35" fmla="*/ 347894 h 626209"/>
              <a:gd name="connsiteX36" fmla="*/ 104368 w 765364"/>
              <a:gd name="connsiteY36" fmla="*/ 347894 h 626209"/>
              <a:gd name="connsiteX37" fmla="*/ 243525 w 765364"/>
              <a:gd name="connsiteY37" fmla="*/ 347894 h 626209"/>
              <a:gd name="connsiteX38" fmla="*/ 243525 w 765364"/>
              <a:gd name="connsiteY38" fmla="*/ 417473 h 626209"/>
              <a:gd name="connsiteX39" fmla="*/ 313104 w 765364"/>
              <a:gd name="connsiteY39" fmla="*/ 417473 h 626209"/>
              <a:gd name="connsiteX40" fmla="*/ 313104 w 765364"/>
              <a:gd name="connsiteY40" fmla="*/ 347894 h 626209"/>
              <a:gd name="connsiteX41" fmla="*/ 243525 w 765364"/>
              <a:gd name="connsiteY41" fmla="*/ 347894 h 6262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5364" h="626209">
                <a:moveTo>
                  <a:pt x="730576" y="556630"/>
                </a:moveTo>
                <a:lnTo>
                  <a:pt x="730576" y="626209"/>
                </a:lnTo>
                <a:lnTo>
                  <a:pt x="660997" y="626209"/>
                </a:lnTo>
                <a:lnTo>
                  <a:pt x="660997" y="556630"/>
                </a:lnTo>
                <a:lnTo>
                  <a:pt x="104368" y="556630"/>
                </a:lnTo>
                <a:lnTo>
                  <a:pt x="104368" y="626209"/>
                </a:lnTo>
                <a:lnTo>
                  <a:pt x="34789" y="626209"/>
                </a:lnTo>
                <a:lnTo>
                  <a:pt x="34789" y="556630"/>
                </a:lnTo>
                <a:cubicBezTo>
                  <a:pt x="15945" y="556630"/>
                  <a:pt x="0" y="540685"/>
                  <a:pt x="0" y="521841"/>
                </a:cubicBezTo>
                <a:lnTo>
                  <a:pt x="0" y="104368"/>
                </a:lnTo>
                <a:cubicBezTo>
                  <a:pt x="0" y="85524"/>
                  <a:pt x="15945" y="69579"/>
                  <a:pt x="34789" y="69579"/>
                </a:cubicBezTo>
                <a:lnTo>
                  <a:pt x="375435" y="69579"/>
                </a:lnTo>
                <a:cubicBezTo>
                  <a:pt x="417472" y="24642"/>
                  <a:pt x="476904" y="0"/>
                  <a:pt x="539234" y="0"/>
                </a:cubicBezTo>
                <a:cubicBezTo>
                  <a:pt x="600116" y="0"/>
                  <a:pt x="659547" y="24642"/>
                  <a:pt x="703034" y="69579"/>
                </a:cubicBezTo>
                <a:lnTo>
                  <a:pt x="730576" y="69579"/>
                </a:lnTo>
                <a:cubicBezTo>
                  <a:pt x="749420" y="69579"/>
                  <a:pt x="765365" y="85524"/>
                  <a:pt x="765365" y="104368"/>
                </a:cubicBezTo>
                <a:lnTo>
                  <a:pt x="765365" y="521841"/>
                </a:lnTo>
                <a:cubicBezTo>
                  <a:pt x="765365" y="540685"/>
                  <a:pt x="749420" y="556630"/>
                  <a:pt x="730576" y="556630"/>
                </a:cubicBezTo>
                <a:lnTo>
                  <a:pt x="730576" y="556630"/>
                </a:lnTo>
                <a:close/>
                <a:moveTo>
                  <a:pt x="539234" y="382683"/>
                </a:moveTo>
                <a:cubicBezTo>
                  <a:pt x="626208" y="382683"/>
                  <a:pt x="695786" y="313105"/>
                  <a:pt x="695786" y="226131"/>
                </a:cubicBezTo>
                <a:cubicBezTo>
                  <a:pt x="695786" y="139158"/>
                  <a:pt x="624758" y="69579"/>
                  <a:pt x="539234" y="69579"/>
                </a:cubicBezTo>
                <a:cubicBezTo>
                  <a:pt x="452261" y="69579"/>
                  <a:pt x="382682" y="139158"/>
                  <a:pt x="382682" y="226131"/>
                </a:cubicBezTo>
                <a:cubicBezTo>
                  <a:pt x="382682" y="313105"/>
                  <a:pt x="452261" y="382683"/>
                  <a:pt x="539234" y="382683"/>
                </a:cubicBezTo>
                <a:lnTo>
                  <a:pt x="539234" y="382683"/>
                </a:lnTo>
                <a:close/>
                <a:moveTo>
                  <a:pt x="539234" y="313105"/>
                </a:moveTo>
                <a:cubicBezTo>
                  <a:pt x="508794" y="313105"/>
                  <a:pt x="479803" y="297159"/>
                  <a:pt x="463858" y="269618"/>
                </a:cubicBezTo>
                <a:cubicBezTo>
                  <a:pt x="447912" y="242076"/>
                  <a:pt x="447912" y="210186"/>
                  <a:pt x="463858" y="182644"/>
                </a:cubicBezTo>
                <a:cubicBezTo>
                  <a:pt x="479803" y="155103"/>
                  <a:pt x="508794" y="139158"/>
                  <a:pt x="539234" y="139158"/>
                </a:cubicBezTo>
                <a:cubicBezTo>
                  <a:pt x="587070" y="139158"/>
                  <a:pt x="626208" y="178296"/>
                  <a:pt x="626208" y="226131"/>
                </a:cubicBezTo>
                <a:cubicBezTo>
                  <a:pt x="626208" y="273966"/>
                  <a:pt x="587070" y="313105"/>
                  <a:pt x="539234" y="313105"/>
                </a:cubicBezTo>
                <a:lnTo>
                  <a:pt x="539234" y="313105"/>
                </a:lnTo>
                <a:close/>
                <a:moveTo>
                  <a:pt x="104368" y="347894"/>
                </a:moveTo>
                <a:lnTo>
                  <a:pt x="104368" y="417473"/>
                </a:lnTo>
                <a:lnTo>
                  <a:pt x="173947" y="417473"/>
                </a:lnTo>
                <a:lnTo>
                  <a:pt x="173947" y="347894"/>
                </a:lnTo>
                <a:lnTo>
                  <a:pt x="104368" y="347894"/>
                </a:lnTo>
                <a:close/>
                <a:moveTo>
                  <a:pt x="243525" y="347894"/>
                </a:moveTo>
                <a:lnTo>
                  <a:pt x="243525" y="417473"/>
                </a:lnTo>
                <a:lnTo>
                  <a:pt x="313104" y="417473"/>
                </a:lnTo>
                <a:lnTo>
                  <a:pt x="313104" y="347894"/>
                </a:lnTo>
                <a:lnTo>
                  <a:pt x="243525" y="347894"/>
                </a:lnTo>
                <a:close/>
              </a:path>
            </a:pathLst>
          </a:custGeom>
          <a:gradFill flip="none" rotWithShape="1">
            <a:gsLst>
              <a:gs pos="0">
                <a:srgbClr val="FD9448"/>
              </a:gs>
              <a:gs pos="70000">
                <a:srgbClr val="FFFFFF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</a:endParaRPr>
          </a:p>
        </p:txBody>
      </p:sp>
      <p:sp>
        <p:nvSpPr>
          <p:cNvPr id="10256" name="图形 30"/>
          <p:cNvSpPr/>
          <p:nvPr>
            <p:custDataLst>
              <p:tags r:id="rId17"/>
            </p:custDataLst>
          </p:nvPr>
        </p:nvSpPr>
        <p:spPr>
          <a:xfrm>
            <a:off x="4419095" y="2244711"/>
            <a:ext cx="534866" cy="534866"/>
          </a:xfrm>
          <a:custGeom>
            <a:gdLst>
              <a:gd name="connsiteX0" fmla="*/ 134326 w 601931"/>
              <a:gd name="connsiteY0" fmla="*/ 100111 h 601931"/>
              <a:gd name="connsiteX1" fmla="*/ 145731 w 601931"/>
              <a:gd name="connsiteY1" fmla="*/ 95042 h 601931"/>
              <a:gd name="connsiteX2" fmla="*/ 150800 w 601931"/>
              <a:gd name="connsiteY2" fmla="*/ 83637 h 601931"/>
              <a:gd name="connsiteX3" fmla="*/ 150800 w 601931"/>
              <a:gd name="connsiteY3" fmla="*/ 16474 h 601931"/>
              <a:gd name="connsiteX4" fmla="*/ 145731 w 601931"/>
              <a:gd name="connsiteY4" fmla="*/ 5069 h 601931"/>
              <a:gd name="connsiteX5" fmla="*/ 134326 w 601931"/>
              <a:gd name="connsiteY5" fmla="*/ 0 h 601931"/>
              <a:gd name="connsiteX6" fmla="*/ 116585 w 601931"/>
              <a:gd name="connsiteY6" fmla="*/ 16474 h 601931"/>
              <a:gd name="connsiteX7" fmla="*/ 116585 w 601931"/>
              <a:gd name="connsiteY7" fmla="*/ 82370 h 601931"/>
              <a:gd name="connsiteX8" fmla="*/ 134326 w 601931"/>
              <a:gd name="connsiteY8" fmla="*/ 100111 h 601931"/>
              <a:gd name="connsiteX9" fmla="*/ 134326 w 601931"/>
              <a:gd name="connsiteY9" fmla="*/ 100111 h 601931"/>
              <a:gd name="connsiteX10" fmla="*/ 468873 w 601931"/>
              <a:gd name="connsiteY10" fmla="*/ 100111 h 601931"/>
              <a:gd name="connsiteX11" fmla="*/ 485347 w 601931"/>
              <a:gd name="connsiteY11" fmla="*/ 83637 h 601931"/>
              <a:gd name="connsiteX12" fmla="*/ 485347 w 601931"/>
              <a:gd name="connsiteY12" fmla="*/ 16474 h 601931"/>
              <a:gd name="connsiteX13" fmla="*/ 468873 w 601931"/>
              <a:gd name="connsiteY13" fmla="*/ 0 h 601931"/>
              <a:gd name="connsiteX14" fmla="*/ 457468 w 601931"/>
              <a:gd name="connsiteY14" fmla="*/ 5069 h 601931"/>
              <a:gd name="connsiteX15" fmla="*/ 452399 w 601931"/>
              <a:gd name="connsiteY15" fmla="*/ 16474 h 601931"/>
              <a:gd name="connsiteX16" fmla="*/ 452399 w 601931"/>
              <a:gd name="connsiteY16" fmla="*/ 82370 h 601931"/>
              <a:gd name="connsiteX17" fmla="*/ 457468 w 601931"/>
              <a:gd name="connsiteY17" fmla="*/ 93775 h 601931"/>
              <a:gd name="connsiteX18" fmla="*/ 468873 w 601931"/>
              <a:gd name="connsiteY18" fmla="*/ 100111 h 601931"/>
              <a:gd name="connsiteX19" fmla="*/ 468873 w 601931"/>
              <a:gd name="connsiteY19" fmla="*/ 100111 h 601931"/>
              <a:gd name="connsiteX20" fmla="*/ 267384 w 601931"/>
              <a:gd name="connsiteY20" fmla="*/ 476477 h 601931"/>
              <a:gd name="connsiteX21" fmla="*/ 290195 w 601931"/>
              <a:gd name="connsiteY21" fmla="*/ 476477 h 601931"/>
              <a:gd name="connsiteX22" fmla="*/ 291462 w 601931"/>
              <a:gd name="connsiteY22" fmla="*/ 473942 h 601931"/>
              <a:gd name="connsiteX23" fmla="*/ 300332 w 601931"/>
              <a:gd name="connsiteY23" fmla="*/ 468873 h 601931"/>
              <a:gd name="connsiteX24" fmla="*/ 396641 w 601931"/>
              <a:gd name="connsiteY24" fmla="*/ 373831 h 601931"/>
              <a:gd name="connsiteX25" fmla="*/ 401710 w 601931"/>
              <a:gd name="connsiteY25" fmla="*/ 362426 h 601931"/>
              <a:gd name="connsiteX26" fmla="*/ 396641 w 601931"/>
              <a:gd name="connsiteY26" fmla="*/ 351021 h 601931"/>
              <a:gd name="connsiteX27" fmla="*/ 373831 w 601931"/>
              <a:gd name="connsiteY27" fmla="*/ 351021 h 601931"/>
              <a:gd name="connsiteX28" fmla="*/ 280057 w 601931"/>
              <a:gd name="connsiteY28" fmla="*/ 443529 h 601931"/>
              <a:gd name="connsiteX29" fmla="*/ 244574 w 601931"/>
              <a:gd name="connsiteY29" fmla="*/ 408046 h 601931"/>
              <a:gd name="connsiteX30" fmla="*/ 221764 w 601931"/>
              <a:gd name="connsiteY30" fmla="*/ 408046 h 601931"/>
              <a:gd name="connsiteX31" fmla="*/ 216695 w 601931"/>
              <a:gd name="connsiteY31" fmla="*/ 419451 h 601931"/>
              <a:gd name="connsiteX32" fmla="*/ 221764 w 601931"/>
              <a:gd name="connsiteY32" fmla="*/ 430857 h 601931"/>
              <a:gd name="connsiteX33" fmla="*/ 267384 w 601931"/>
              <a:gd name="connsiteY33" fmla="*/ 476477 h 601931"/>
              <a:gd name="connsiteX34" fmla="*/ 568984 w 601931"/>
              <a:gd name="connsiteY34" fmla="*/ 67163 h 601931"/>
              <a:gd name="connsiteX35" fmla="*/ 518295 w 601931"/>
              <a:gd name="connsiteY35" fmla="*/ 67163 h 601931"/>
              <a:gd name="connsiteX36" fmla="*/ 518295 w 601931"/>
              <a:gd name="connsiteY36" fmla="*/ 100111 h 601931"/>
              <a:gd name="connsiteX37" fmla="*/ 485347 w 601931"/>
              <a:gd name="connsiteY37" fmla="*/ 133059 h 601931"/>
              <a:gd name="connsiteX38" fmla="*/ 452399 w 601931"/>
              <a:gd name="connsiteY38" fmla="*/ 133059 h 601931"/>
              <a:gd name="connsiteX39" fmla="*/ 419451 w 601931"/>
              <a:gd name="connsiteY39" fmla="*/ 100111 h 601931"/>
              <a:gd name="connsiteX40" fmla="*/ 419451 w 601931"/>
              <a:gd name="connsiteY40" fmla="*/ 67163 h 601931"/>
              <a:gd name="connsiteX41" fmla="*/ 183748 w 601931"/>
              <a:gd name="connsiteY41" fmla="*/ 67163 h 601931"/>
              <a:gd name="connsiteX42" fmla="*/ 183748 w 601931"/>
              <a:gd name="connsiteY42" fmla="*/ 100111 h 601931"/>
              <a:gd name="connsiteX43" fmla="*/ 150800 w 601931"/>
              <a:gd name="connsiteY43" fmla="*/ 133059 h 601931"/>
              <a:gd name="connsiteX44" fmla="*/ 117852 w 601931"/>
              <a:gd name="connsiteY44" fmla="*/ 133059 h 601931"/>
              <a:gd name="connsiteX45" fmla="*/ 84904 w 601931"/>
              <a:gd name="connsiteY45" fmla="*/ 100111 h 601931"/>
              <a:gd name="connsiteX46" fmla="*/ 84904 w 601931"/>
              <a:gd name="connsiteY46" fmla="*/ 67163 h 601931"/>
              <a:gd name="connsiteX47" fmla="*/ 34215 w 601931"/>
              <a:gd name="connsiteY47" fmla="*/ 67163 h 601931"/>
              <a:gd name="connsiteX48" fmla="*/ 0 w 601931"/>
              <a:gd name="connsiteY48" fmla="*/ 100111 h 601931"/>
              <a:gd name="connsiteX49" fmla="*/ 0 w 601931"/>
              <a:gd name="connsiteY49" fmla="*/ 200222 h 601931"/>
              <a:gd name="connsiteX50" fmla="*/ 601932 w 601931"/>
              <a:gd name="connsiteY50" fmla="*/ 200222 h 601931"/>
              <a:gd name="connsiteX51" fmla="*/ 601932 w 601931"/>
              <a:gd name="connsiteY51" fmla="*/ 100111 h 601931"/>
              <a:gd name="connsiteX52" fmla="*/ 568984 w 601931"/>
              <a:gd name="connsiteY52" fmla="*/ 67163 h 601931"/>
              <a:gd name="connsiteX53" fmla="*/ 568984 w 601931"/>
              <a:gd name="connsiteY53" fmla="*/ 67163 h 601931"/>
              <a:gd name="connsiteX54" fmla="*/ 0 w 601931"/>
              <a:gd name="connsiteY54" fmla="*/ 568984 h 601931"/>
              <a:gd name="connsiteX55" fmla="*/ 32948 w 601931"/>
              <a:gd name="connsiteY55" fmla="*/ 601932 h 601931"/>
              <a:gd name="connsiteX56" fmla="*/ 568984 w 601931"/>
              <a:gd name="connsiteY56" fmla="*/ 601932 h 601931"/>
              <a:gd name="connsiteX57" fmla="*/ 601932 w 601931"/>
              <a:gd name="connsiteY57" fmla="*/ 568984 h 601931"/>
              <a:gd name="connsiteX58" fmla="*/ 601932 w 601931"/>
              <a:gd name="connsiteY58" fmla="*/ 234437 h 601931"/>
              <a:gd name="connsiteX59" fmla="*/ 0 w 601931"/>
              <a:gd name="connsiteY59" fmla="*/ 234437 h 601931"/>
              <a:gd name="connsiteX60" fmla="*/ 0 w 601931"/>
              <a:gd name="connsiteY60" fmla="*/ 568984 h 601931"/>
              <a:gd name="connsiteX61" fmla="*/ 309203 w 601931"/>
              <a:gd name="connsiteY61" fmla="*/ 267384 h 601931"/>
              <a:gd name="connsiteX62" fmla="*/ 451132 w 601931"/>
              <a:gd name="connsiteY62" fmla="*/ 409314 h 601931"/>
              <a:gd name="connsiteX63" fmla="*/ 309203 w 601931"/>
              <a:gd name="connsiteY63" fmla="*/ 551243 h 601931"/>
              <a:gd name="connsiteX64" fmla="*/ 167274 w 601931"/>
              <a:gd name="connsiteY64" fmla="*/ 409314 h 601931"/>
              <a:gd name="connsiteX65" fmla="*/ 309203 w 601931"/>
              <a:gd name="connsiteY65" fmla="*/ 267384 h 601931"/>
              <a:gd name="connsiteX66" fmla="*/ 309203 w 601931"/>
              <a:gd name="connsiteY66" fmla="*/ 267384 h 6019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1931" h="601931">
                <a:moveTo>
                  <a:pt x="134326" y="100111"/>
                </a:moveTo>
                <a:cubicBezTo>
                  <a:pt x="139395" y="100111"/>
                  <a:pt x="143196" y="98844"/>
                  <a:pt x="145731" y="95042"/>
                </a:cubicBezTo>
                <a:cubicBezTo>
                  <a:pt x="148265" y="92507"/>
                  <a:pt x="150800" y="87439"/>
                  <a:pt x="150800" y="83637"/>
                </a:cubicBezTo>
                <a:lnTo>
                  <a:pt x="150800" y="16474"/>
                </a:lnTo>
                <a:cubicBezTo>
                  <a:pt x="150800" y="11405"/>
                  <a:pt x="149533" y="7603"/>
                  <a:pt x="145731" y="5069"/>
                </a:cubicBezTo>
                <a:cubicBezTo>
                  <a:pt x="143196" y="1267"/>
                  <a:pt x="138128" y="0"/>
                  <a:pt x="134326" y="0"/>
                </a:cubicBezTo>
                <a:cubicBezTo>
                  <a:pt x="124188" y="0"/>
                  <a:pt x="116585" y="7603"/>
                  <a:pt x="116585" y="16474"/>
                </a:cubicBezTo>
                <a:lnTo>
                  <a:pt x="116585" y="82370"/>
                </a:lnTo>
                <a:cubicBezTo>
                  <a:pt x="116585" y="92507"/>
                  <a:pt x="124188" y="100111"/>
                  <a:pt x="134326" y="100111"/>
                </a:cubicBezTo>
                <a:lnTo>
                  <a:pt x="134326" y="100111"/>
                </a:lnTo>
                <a:close/>
                <a:moveTo>
                  <a:pt x="468873" y="100111"/>
                </a:moveTo>
                <a:cubicBezTo>
                  <a:pt x="477744" y="100111"/>
                  <a:pt x="485347" y="92507"/>
                  <a:pt x="485347" y="83637"/>
                </a:cubicBezTo>
                <a:lnTo>
                  <a:pt x="485347" y="16474"/>
                </a:lnTo>
                <a:cubicBezTo>
                  <a:pt x="485347" y="7603"/>
                  <a:pt x="477744" y="0"/>
                  <a:pt x="468873" y="0"/>
                </a:cubicBezTo>
                <a:cubicBezTo>
                  <a:pt x="463804" y="0"/>
                  <a:pt x="460003" y="1267"/>
                  <a:pt x="457468" y="5069"/>
                </a:cubicBezTo>
                <a:cubicBezTo>
                  <a:pt x="454934" y="7603"/>
                  <a:pt x="452399" y="12672"/>
                  <a:pt x="452399" y="16474"/>
                </a:cubicBezTo>
                <a:lnTo>
                  <a:pt x="452399" y="82370"/>
                </a:lnTo>
                <a:cubicBezTo>
                  <a:pt x="452399" y="87439"/>
                  <a:pt x="453667" y="91240"/>
                  <a:pt x="457468" y="93775"/>
                </a:cubicBezTo>
                <a:cubicBezTo>
                  <a:pt x="460003" y="97576"/>
                  <a:pt x="463804" y="100111"/>
                  <a:pt x="468873" y="100111"/>
                </a:cubicBezTo>
                <a:lnTo>
                  <a:pt x="468873" y="100111"/>
                </a:lnTo>
                <a:close/>
                <a:moveTo>
                  <a:pt x="267384" y="476477"/>
                </a:moveTo>
                <a:cubicBezTo>
                  <a:pt x="273721" y="482813"/>
                  <a:pt x="283858" y="482813"/>
                  <a:pt x="290195" y="476477"/>
                </a:cubicBezTo>
                <a:cubicBezTo>
                  <a:pt x="291462" y="475209"/>
                  <a:pt x="291462" y="475209"/>
                  <a:pt x="291462" y="473942"/>
                </a:cubicBezTo>
                <a:cubicBezTo>
                  <a:pt x="295263" y="473942"/>
                  <a:pt x="297798" y="471408"/>
                  <a:pt x="300332" y="468873"/>
                </a:cubicBezTo>
                <a:lnTo>
                  <a:pt x="396641" y="373831"/>
                </a:lnTo>
                <a:cubicBezTo>
                  <a:pt x="399176" y="371297"/>
                  <a:pt x="401710" y="366228"/>
                  <a:pt x="401710" y="362426"/>
                </a:cubicBezTo>
                <a:cubicBezTo>
                  <a:pt x="401710" y="358625"/>
                  <a:pt x="400443" y="353556"/>
                  <a:pt x="396641" y="351021"/>
                </a:cubicBezTo>
                <a:cubicBezTo>
                  <a:pt x="390305" y="344685"/>
                  <a:pt x="380168" y="344685"/>
                  <a:pt x="373831" y="351021"/>
                </a:cubicBezTo>
                <a:lnTo>
                  <a:pt x="280057" y="443529"/>
                </a:lnTo>
                <a:lnTo>
                  <a:pt x="244574" y="408046"/>
                </a:lnTo>
                <a:cubicBezTo>
                  <a:pt x="238238" y="401710"/>
                  <a:pt x="228101" y="401710"/>
                  <a:pt x="221764" y="408046"/>
                </a:cubicBezTo>
                <a:cubicBezTo>
                  <a:pt x="219230" y="410581"/>
                  <a:pt x="216695" y="415650"/>
                  <a:pt x="216695" y="419451"/>
                </a:cubicBezTo>
                <a:cubicBezTo>
                  <a:pt x="216695" y="423253"/>
                  <a:pt x="217963" y="428322"/>
                  <a:pt x="221764" y="430857"/>
                </a:cubicBezTo>
                <a:lnTo>
                  <a:pt x="267384" y="476477"/>
                </a:lnTo>
                <a:close/>
                <a:moveTo>
                  <a:pt x="568984" y="67163"/>
                </a:moveTo>
                <a:lnTo>
                  <a:pt x="518295" y="67163"/>
                </a:lnTo>
                <a:lnTo>
                  <a:pt x="518295" y="100111"/>
                </a:lnTo>
                <a:cubicBezTo>
                  <a:pt x="518295" y="119119"/>
                  <a:pt x="503088" y="133059"/>
                  <a:pt x="485347" y="133059"/>
                </a:cubicBezTo>
                <a:lnTo>
                  <a:pt x="452399" y="133059"/>
                </a:lnTo>
                <a:cubicBezTo>
                  <a:pt x="433391" y="133059"/>
                  <a:pt x="419451" y="117852"/>
                  <a:pt x="419451" y="100111"/>
                </a:cubicBezTo>
                <a:lnTo>
                  <a:pt x="419451" y="67163"/>
                </a:lnTo>
                <a:lnTo>
                  <a:pt x="183748" y="67163"/>
                </a:lnTo>
                <a:lnTo>
                  <a:pt x="183748" y="100111"/>
                </a:lnTo>
                <a:cubicBezTo>
                  <a:pt x="183748" y="119119"/>
                  <a:pt x="168541" y="133059"/>
                  <a:pt x="150800" y="133059"/>
                </a:cubicBezTo>
                <a:lnTo>
                  <a:pt x="117852" y="133059"/>
                </a:lnTo>
                <a:cubicBezTo>
                  <a:pt x="98844" y="133059"/>
                  <a:pt x="84904" y="117852"/>
                  <a:pt x="84904" y="100111"/>
                </a:cubicBezTo>
                <a:lnTo>
                  <a:pt x="84904" y="67163"/>
                </a:lnTo>
                <a:lnTo>
                  <a:pt x="34215" y="67163"/>
                </a:lnTo>
                <a:cubicBezTo>
                  <a:pt x="15207" y="67163"/>
                  <a:pt x="0" y="82370"/>
                  <a:pt x="0" y="100111"/>
                </a:cubicBezTo>
                <a:lnTo>
                  <a:pt x="0" y="200222"/>
                </a:lnTo>
                <a:lnTo>
                  <a:pt x="601932" y="200222"/>
                </a:lnTo>
                <a:lnTo>
                  <a:pt x="601932" y="100111"/>
                </a:lnTo>
                <a:cubicBezTo>
                  <a:pt x="601932" y="82370"/>
                  <a:pt x="587992" y="67163"/>
                  <a:pt x="568984" y="67163"/>
                </a:cubicBezTo>
                <a:lnTo>
                  <a:pt x="568984" y="67163"/>
                </a:lnTo>
                <a:close/>
                <a:moveTo>
                  <a:pt x="0" y="568984"/>
                </a:moveTo>
                <a:cubicBezTo>
                  <a:pt x="0" y="587992"/>
                  <a:pt x="15207" y="601932"/>
                  <a:pt x="32948" y="601932"/>
                </a:cubicBezTo>
                <a:lnTo>
                  <a:pt x="568984" y="601932"/>
                </a:lnTo>
                <a:cubicBezTo>
                  <a:pt x="587992" y="601932"/>
                  <a:pt x="601932" y="586725"/>
                  <a:pt x="601932" y="568984"/>
                </a:cubicBezTo>
                <a:lnTo>
                  <a:pt x="601932" y="234437"/>
                </a:lnTo>
                <a:lnTo>
                  <a:pt x="0" y="234437"/>
                </a:lnTo>
                <a:lnTo>
                  <a:pt x="0" y="568984"/>
                </a:lnTo>
                <a:close/>
                <a:moveTo>
                  <a:pt x="309203" y="267384"/>
                </a:moveTo>
                <a:cubicBezTo>
                  <a:pt x="387771" y="267384"/>
                  <a:pt x="451132" y="330746"/>
                  <a:pt x="451132" y="409314"/>
                </a:cubicBezTo>
                <a:cubicBezTo>
                  <a:pt x="451132" y="487882"/>
                  <a:pt x="387771" y="551243"/>
                  <a:pt x="309203" y="551243"/>
                </a:cubicBezTo>
                <a:cubicBezTo>
                  <a:pt x="230635" y="551243"/>
                  <a:pt x="167274" y="487882"/>
                  <a:pt x="167274" y="409314"/>
                </a:cubicBezTo>
                <a:cubicBezTo>
                  <a:pt x="167274" y="330746"/>
                  <a:pt x="230635" y="267384"/>
                  <a:pt x="309203" y="267384"/>
                </a:cubicBezTo>
                <a:lnTo>
                  <a:pt x="309203" y="267384"/>
                </a:lnTo>
                <a:close/>
              </a:path>
            </a:pathLst>
          </a:custGeom>
          <a:gradFill flip="none" rotWithShape="1">
            <a:gsLst>
              <a:gs pos="0">
                <a:srgbClr val="FD9448"/>
              </a:gs>
              <a:gs pos="70000">
                <a:srgbClr val="FFFFFF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solidFill>
                <a:schemeClr val="lt1"/>
              </a:solidFill>
              <a:uLnTx/>
              <a:uFillTx/>
            </a:endParaRPr>
          </a:p>
        </p:txBody>
      </p:sp>
      <p:grpSp>
        <p:nvGrpSpPr>
          <p:cNvPr id="10257" name="图形 34"/>
          <p:cNvGrpSpPr/>
          <p:nvPr>
            <p:custDataLst>
              <p:tags r:id="rId18"/>
            </p:custDataLst>
          </p:nvPr>
        </p:nvGrpSpPr>
        <p:grpSpPr>
          <a:xfrm>
            <a:off x="10031413" y="2252663"/>
            <a:ext cx="587375" cy="519112"/>
            <a:chOff x="10118068" y="2427815"/>
            <a:chExt cx="586898" cy="518772"/>
          </a:xfrm>
        </p:grpSpPr>
        <p:sp>
          <p:nvSpPr>
            <p:cNvPr id="10258" name="任意多边形: 形状 22"/>
            <p:cNvSpPr/>
            <p:nvPr>
              <p:custDataLst>
                <p:tags r:id="rId19"/>
              </p:custDataLst>
            </p:nvPr>
          </p:nvSpPr>
          <p:spPr>
            <a:xfrm>
              <a:off x="10470206" y="2595499"/>
              <a:ext cx="178165" cy="178164"/>
            </a:xfrm>
            <a:custGeom>
              <a:gdLst>
                <a:gd name="connsiteX0" fmla="*/ 42969 w 178165"/>
                <a:gd name="connsiteY0" fmla="*/ 164540 h 178164"/>
                <a:gd name="connsiteX1" fmla="*/ 89083 w 178165"/>
                <a:gd name="connsiteY1" fmla="*/ 178164 h 178164"/>
                <a:gd name="connsiteX2" fmla="*/ 132052 w 178165"/>
                <a:gd name="connsiteY2" fmla="*/ 166636 h 178164"/>
                <a:gd name="connsiteX3" fmla="*/ 178165 w 178165"/>
                <a:gd name="connsiteY3" fmla="*/ 89082 h 178164"/>
                <a:gd name="connsiteX4" fmla="*/ 89083 w 178165"/>
                <a:gd name="connsiteY4" fmla="*/ 0 h 178164"/>
                <a:gd name="connsiteX5" fmla="*/ 0 w 178165"/>
                <a:gd name="connsiteY5" fmla="*/ 89082 h 178164"/>
                <a:gd name="connsiteX6" fmla="*/ 42969 w 178165"/>
                <a:gd name="connsiteY6" fmla="*/ 164540 h 1781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65" h="178164">
                  <a:moveTo>
                    <a:pt x="42969" y="164540"/>
                  </a:moveTo>
                  <a:cubicBezTo>
                    <a:pt x="56594" y="172924"/>
                    <a:pt x="72314" y="178164"/>
                    <a:pt x="89083" y="178164"/>
                  </a:cubicBezTo>
                  <a:cubicBezTo>
                    <a:pt x="104803" y="178164"/>
                    <a:pt x="118428" y="173972"/>
                    <a:pt x="132052" y="166636"/>
                  </a:cubicBezTo>
                  <a:cubicBezTo>
                    <a:pt x="159301" y="151964"/>
                    <a:pt x="178165" y="122619"/>
                    <a:pt x="178165" y="89082"/>
                  </a:cubicBezTo>
                  <a:cubicBezTo>
                    <a:pt x="178165" y="39825"/>
                    <a:pt x="138340" y="0"/>
                    <a:pt x="89083" y="0"/>
                  </a:cubicBezTo>
                  <a:cubicBezTo>
                    <a:pt x="39825" y="0"/>
                    <a:pt x="0" y="39825"/>
                    <a:pt x="0" y="89082"/>
                  </a:cubicBezTo>
                  <a:cubicBezTo>
                    <a:pt x="0" y="121571"/>
                    <a:pt x="16769" y="148820"/>
                    <a:pt x="42969" y="1645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D9448"/>
                </a:gs>
                <a:gs pos="70000">
                  <a:srgbClr val="FFFFFF"/>
                </a:gs>
              </a:gsLst>
              <a:lin ang="2700000" scaled="1"/>
              <a:tileRect l="-100000" t="-100000"/>
            </a:gradFill>
            <a:ln w="103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10259" name="任意多边形: 形状 23"/>
            <p:cNvSpPr/>
            <p:nvPr>
              <p:custDataLst>
                <p:tags r:id="rId20"/>
              </p:custDataLst>
            </p:nvPr>
          </p:nvSpPr>
          <p:spPr>
            <a:xfrm>
              <a:off x="10202958" y="2427815"/>
              <a:ext cx="262008" cy="263054"/>
            </a:xfrm>
            <a:custGeom>
              <a:gdLst>
                <a:gd name="connsiteX0" fmla="*/ 63930 w 262008"/>
                <a:gd name="connsiteY0" fmla="*/ 244190 h 263054"/>
                <a:gd name="connsiteX1" fmla="*/ 131004 w 262008"/>
                <a:gd name="connsiteY1" fmla="*/ 263055 h 263054"/>
                <a:gd name="connsiteX2" fmla="*/ 193886 w 262008"/>
                <a:gd name="connsiteY2" fmla="*/ 246286 h 263054"/>
                <a:gd name="connsiteX3" fmla="*/ 262008 w 262008"/>
                <a:gd name="connsiteY3" fmla="*/ 131003 h 263054"/>
                <a:gd name="connsiteX4" fmla="*/ 131004 w 262008"/>
                <a:gd name="connsiteY4" fmla="*/ 0 h 263054"/>
                <a:gd name="connsiteX5" fmla="*/ 0 w 262008"/>
                <a:gd name="connsiteY5" fmla="*/ 132051 h 263054"/>
                <a:gd name="connsiteX6" fmla="*/ 63930 w 262008"/>
                <a:gd name="connsiteY6" fmla="*/ 244190 h 2630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008" h="263054">
                  <a:moveTo>
                    <a:pt x="63930" y="244190"/>
                  </a:moveTo>
                  <a:cubicBezTo>
                    <a:pt x="83843" y="255718"/>
                    <a:pt x="106899" y="263055"/>
                    <a:pt x="131004" y="263055"/>
                  </a:cubicBezTo>
                  <a:cubicBezTo>
                    <a:pt x="154061" y="263055"/>
                    <a:pt x="175021" y="256766"/>
                    <a:pt x="193886" y="246286"/>
                  </a:cubicBezTo>
                  <a:cubicBezTo>
                    <a:pt x="234759" y="224278"/>
                    <a:pt x="262008" y="181308"/>
                    <a:pt x="262008" y="131003"/>
                  </a:cubicBezTo>
                  <a:cubicBezTo>
                    <a:pt x="262008" y="58689"/>
                    <a:pt x="203318" y="0"/>
                    <a:pt x="131004" y="0"/>
                  </a:cubicBezTo>
                  <a:cubicBezTo>
                    <a:pt x="58690" y="0"/>
                    <a:pt x="0" y="58689"/>
                    <a:pt x="0" y="132051"/>
                  </a:cubicBezTo>
                  <a:cubicBezTo>
                    <a:pt x="0" y="179212"/>
                    <a:pt x="26201" y="221133"/>
                    <a:pt x="63930" y="2441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D9448"/>
                </a:gs>
                <a:gs pos="70000">
                  <a:srgbClr val="FFFFFF"/>
                </a:gs>
              </a:gsLst>
              <a:lin ang="2700000" scaled="1"/>
              <a:tileRect l="-100000" t="-100000"/>
            </a:gradFill>
            <a:ln w="103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  <p:sp>
          <p:nvSpPr>
            <p:cNvPr id="10260" name="任意多边形: 形状 24"/>
            <p:cNvSpPr/>
            <p:nvPr>
              <p:custDataLst>
                <p:tags r:id="rId21"/>
              </p:custDataLst>
            </p:nvPr>
          </p:nvSpPr>
          <p:spPr>
            <a:xfrm>
              <a:off x="10118068" y="2680389"/>
              <a:ext cx="586898" cy="266198"/>
            </a:xfrm>
            <a:custGeom>
              <a:gdLst>
                <a:gd name="connsiteX0" fmla="*/ 586898 w 586898"/>
                <a:gd name="connsiteY0" fmla="*/ 266199 h 266198"/>
                <a:gd name="connsiteX1" fmla="*/ 520872 w 586898"/>
                <a:gd name="connsiteY1" fmla="*/ 108995 h 266198"/>
                <a:gd name="connsiteX2" fmla="*/ 483143 w 586898"/>
                <a:gd name="connsiteY2" fmla="*/ 86986 h 266198"/>
                <a:gd name="connsiteX3" fmla="*/ 440174 w 586898"/>
                <a:gd name="connsiteY3" fmla="*/ 98514 h 266198"/>
                <a:gd name="connsiteX4" fmla="*/ 394060 w 586898"/>
                <a:gd name="connsiteY4" fmla="*/ 84890 h 266198"/>
                <a:gd name="connsiteX5" fmla="*/ 379388 w 586898"/>
                <a:gd name="connsiteY5" fmla="*/ 93274 h 266198"/>
                <a:gd name="connsiteX6" fmla="*/ 333274 w 586898"/>
                <a:gd name="connsiteY6" fmla="*/ 33537 h 266198"/>
                <a:gd name="connsiteX7" fmla="*/ 277729 w 586898"/>
                <a:gd name="connsiteY7" fmla="*/ 2096 h 266198"/>
                <a:gd name="connsiteX8" fmla="*/ 214847 w 586898"/>
                <a:gd name="connsiteY8" fmla="*/ 18864 h 266198"/>
                <a:gd name="connsiteX9" fmla="*/ 147773 w 586898"/>
                <a:gd name="connsiteY9" fmla="*/ 0 h 266198"/>
                <a:gd name="connsiteX10" fmla="*/ 0 w 586898"/>
                <a:gd name="connsiteY10" fmla="*/ 264103 h 266198"/>
                <a:gd name="connsiteX11" fmla="*/ 431789 w 586898"/>
                <a:gd name="connsiteY11" fmla="*/ 266199 h 266198"/>
                <a:gd name="connsiteX12" fmla="*/ 431789 w 586898"/>
                <a:gd name="connsiteY12" fmla="*/ 265151 h 266198"/>
                <a:gd name="connsiteX13" fmla="*/ 586898 w 586898"/>
                <a:gd name="connsiteY13" fmla="*/ 266199 h 266198"/>
                <a:gd name="connsiteX14" fmla="*/ 215895 w 586898"/>
                <a:gd name="connsiteY14" fmla="*/ 236854 h 266198"/>
                <a:gd name="connsiteX15" fmla="*/ 183406 w 586898"/>
                <a:gd name="connsiteY15" fmla="*/ 203317 h 266198"/>
                <a:gd name="connsiteX16" fmla="*/ 212751 w 586898"/>
                <a:gd name="connsiteY16" fmla="*/ 51353 h 266198"/>
                <a:gd name="connsiteX17" fmla="*/ 195982 w 586898"/>
                <a:gd name="connsiteY17" fmla="*/ 28297 h 266198"/>
                <a:gd name="connsiteX18" fmla="*/ 234759 w 586898"/>
                <a:gd name="connsiteY18" fmla="*/ 28297 h 266198"/>
                <a:gd name="connsiteX19" fmla="*/ 217991 w 586898"/>
                <a:gd name="connsiteY19" fmla="*/ 51353 h 266198"/>
                <a:gd name="connsiteX20" fmla="*/ 247336 w 586898"/>
                <a:gd name="connsiteY20" fmla="*/ 203317 h 266198"/>
                <a:gd name="connsiteX21" fmla="*/ 215895 w 586898"/>
                <a:gd name="connsiteY21" fmla="*/ 236854 h 266198"/>
                <a:gd name="connsiteX22" fmla="*/ 422357 w 586898"/>
                <a:gd name="connsiteY22" fmla="*/ 203317 h 266198"/>
                <a:gd name="connsiteX23" fmla="*/ 438077 w 586898"/>
                <a:gd name="connsiteY23" fmla="*/ 120523 h 266198"/>
                <a:gd name="connsiteX24" fmla="*/ 426549 w 586898"/>
                <a:gd name="connsiteY24" fmla="*/ 104803 h 266198"/>
                <a:gd name="connsiteX25" fmla="*/ 452750 w 586898"/>
                <a:gd name="connsiteY25" fmla="*/ 104803 h 266198"/>
                <a:gd name="connsiteX26" fmla="*/ 442270 w 586898"/>
                <a:gd name="connsiteY26" fmla="*/ 120523 h 266198"/>
                <a:gd name="connsiteX27" fmla="*/ 462182 w 586898"/>
                <a:gd name="connsiteY27" fmla="*/ 224278 h 266198"/>
                <a:gd name="connsiteX28" fmla="*/ 440174 w 586898"/>
                <a:gd name="connsiteY28" fmla="*/ 246286 h 266198"/>
                <a:gd name="connsiteX29" fmla="*/ 428645 w 586898"/>
                <a:gd name="connsiteY29" fmla="*/ 233710 h 266198"/>
                <a:gd name="connsiteX30" fmla="*/ 422357 w 586898"/>
                <a:gd name="connsiteY30" fmla="*/ 203317 h 2661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6898" h="266198">
                  <a:moveTo>
                    <a:pt x="586898" y="266199"/>
                  </a:moveTo>
                  <a:cubicBezTo>
                    <a:pt x="582706" y="200173"/>
                    <a:pt x="551265" y="135195"/>
                    <a:pt x="520872" y="108995"/>
                  </a:cubicBezTo>
                  <a:cubicBezTo>
                    <a:pt x="490479" y="82794"/>
                    <a:pt x="483143" y="86986"/>
                    <a:pt x="483143" y="86986"/>
                  </a:cubicBezTo>
                  <a:cubicBezTo>
                    <a:pt x="470566" y="94322"/>
                    <a:pt x="455894" y="98514"/>
                    <a:pt x="440174" y="98514"/>
                  </a:cubicBezTo>
                  <a:cubicBezTo>
                    <a:pt x="423405" y="98514"/>
                    <a:pt x="407685" y="93274"/>
                    <a:pt x="394060" y="84890"/>
                  </a:cubicBezTo>
                  <a:cubicBezTo>
                    <a:pt x="388820" y="86986"/>
                    <a:pt x="384628" y="90130"/>
                    <a:pt x="379388" y="93274"/>
                  </a:cubicBezTo>
                  <a:cubicBezTo>
                    <a:pt x="364715" y="68122"/>
                    <a:pt x="348995" y="47161"/>
                    <a:pt x="333274" y="33537"/>
                  </a:cubicBezTo>
                  <a:cubicBezTo>
                    <a:pt x="288209" y="-5240"/>
                    <a:pt x="277729" y="2096"/>
                    <a:pt x="277729" y="2096"/>
                  </a:cubicBezTo>
                  <a:cubicBezTo>
                    <a:pt x="258864" y="12576"/>
                    <a:pt x="237903" y="18864"/>
                    <a:pt x="214847" y="18864"/>
                  </a:cubicBezTo>
                  <a:cubicBezTo>
                    <a:pt x="189694" y="18864"/>
                    <a:pt x="167685" y="11528"/>
                    <a:pt x="147773" y="0"/>
                  </a:cubicBezTo>
                  <a:cubicBezTo>
                    <a:pt x="68122" y="37729"/>
                    <a:pt x="8384" y="139387"/>
                    <a:pt x="0" y="264103"/>
                  </a:cubicBezTo>
                  <a:lnTo>
                    <a:pt x="431789" y="266199"/>
                  </a:lnTo>
                  <a:cubicBezTo>
                    <a:pt x="431789" y="266199"/>
                    <a:pt x="431789" y="266199"/>
                    <a:pt x="431789" y="265151"/>
                  </a:cubicBezTo>
                  <a:lnTo>
                    <a:pt x="586898" y="266199"/>
                  </a:lnTo>
                  <a:close/>
                  <a:moveTo>
                    <a:pt x="215895" y="236854"/>
                  </a:moveTo>
                  <a:lnTo>
                    <a:pt x="183406" y="203317"/>
                  </a:lnTo>
                  <a:lnTo>
                    <a:pt x="212751" y="51353"/>
                  </a:lnTo>
                  <a:lnTo>
                    <a:pt x="195982" y="28297"/>
                  </a:lnTo>
                  <a:cubicBezTo>
                    <a:pt x="200174" y="23057"/>
                    <a:pt x="230567" y="22009"/>
                    <a:pt x="234759" y="28297"/>
                  </a:cubicBezTo>
                  <a:lnTo>
                    <a:pt x="217991" y="51353"/>
                  </a:lnTo>
                  <a:lnTo>
                    <a:pt x="247336" y="203317"/>
                  </a:lnTo>
                  <a:lnTo>
                    <a:pt x="215895" y="236854"/>
                  </a:lnTo>
                  <a:close/>
                  <a:moveTo>
                    <a:pt x="422357" y="203317"/>
                  </a:moveTo>
                  <a:lnTo>
                    <a:pt x="438077" y="120523"/>
                  </a:lnTo>
                  <a:lnTo>
                    <a:pt x="426549" y="104803"/>
                  </a:lnTo>
                  <a:cubicBezTo>
                    <a:pt x="429693" y="100611"/>
                    <a:pt x="449606" y="100611"/>
                    <a:pt x="452750" y="104803"/>
                  </a:cubicBezTo>
                  <a:lnTo>
                    <a:pt x="442270" y="120523"/>
                  </a:lnTo>
                  <a:lnTo>
                    <a:pt x="462182" y="224278"/>
                  </a:lnTo>
                  <a:lnTo>
                    <a:pt x="440174" y="246286"/>
                  </a:lnTo>
                  <a:lnTo>
                    <a:pt x="428645" y="233710"/>
                  </a:lnTo>
                  <a:cubicBezTo>
                    <a:pt x="426549" y="223230"/>
                    <a:pt x="424453" y="213797"/>
                    <a:pt x="422357" y="2033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D9448"/>
                </a:gs>
                <a:gs pos="70000">
                  <a:srgbClr val="FFFFFF"/>
                </a:gs>
              </a:gsLst>
              <a:lin ang="2700000" scaled="1"/>
              <a:tileRect l="-100000" t="-100000"/>
            </a:gradFill>
            <a:ln w="103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uLnTx/>
                <a:uFillTx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1266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0" y="-42862"/>
            <a:ext cx="12192000" cy="69008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267" name="图片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r="28069"/>
          <a:stretch>
            <a:fillRect/>
          </a:stretch>
        </p:blipFill>
        <p:spPr>
          <a:xfrm rot="5400000">
            <a:off x="2438401" y="-1960563"/>
            <a:ext cx="7239000" cy="107410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268" name="椭圆 12"/>
          <p:cNvSpPr/>
          <p:nvPr>
            <p:custDataLst>
              <p:tags r:id="rId8"/>
            </p:custDataLst>
          </p:nvPr>
        </p:nvSpPr>
        <p:spPr>
          <a:xfrm rot="6595213">
            <a:off x="4693348" y="455286"/>
            <a:ext cx="524212" cy="524212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1269" name="椭圆 13"/>
          <p:cNvSpPr/>
          <p:nvPr>
            <p:custDataLst>
              <p:tags r:id="rId9"/>
            </p:custDataLst>
          </p:nvPr>
        </p:nvSpPr>
        <p:spPr>
          <a:xfrm rot="6595213">
            <a:off x="9503645" y="1608064"/>
            <a:ext cx="1523562" cy="1523562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1270" name="椭圆 14"/>
          <p:cNvSpPr/>
          <p:nvPr>
            <p:custDataLst>
              <p:tags r:id="rId10"/>
            </p:custDataLst>
          </p:nvPr>
        </p:nvSpPr>
        <p:spPr>
          <a:xfrm rot="6595213">
            <a:off x="1282375" y="3736865"/>
            <a:ext cx="941261" cy="941261"/>
          </a:xfrm>
          <a:prstGeom prst="ellipse">
            <a:avLst/>
          </a:prstGeom>
          <a:gradFill flip="none" rotWithShape="1">
            <a:gsLst>
              <a:gs pos="0">
                <a:srgbClr val="FD9448"/>
              </a:gs>
              <a:gs pos="100000">
                <a:srgbClr val="D31A4C">
                  <a:alpha val="0"/>
                </a:srgbClr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11271" name="文本框 17"/>
          <p:cNvSpPr txBox="1"/>
          <p:nvPr>
            <p:custDataLst>
              <p:tags r:id="rId11"/>
            </p:custDataLst>
          </p:nvPr>
        </p:nvSpPr>
        <p:spPr>
          <a:xfrm>
            <a:off x="4117862" y="1972638"/>
            <a:ext cx="4008141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PA  RT</a:t>
            </a:r>
            <a:endParaRPr kumimoji="0" lang="zh-CN" altLang="en-US" sz="36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11272" name="文本框 24"/>
          <p:cNvSpPr txBox="1"/>
          <p:nvPr>
            <p:custDataLst>
              <p:tags r:id="rId12"/>
            </p:custDataLst>
          </p:nvPr>
        </p:nvSpPr>
        <p:spPr>
          <a:xfrm>
            <a:off x="2835211" y="3011832"/>
            <a:ext cx="6573443" cy="12618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effectLst>
                  <a:outerShdw blurRad="228600" dist="38100" dir="2700000" algn="tl" rotWithShape="0">
                    <a:prstClr val="black">
                      <a:alpha val="19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effectLst>
                  <a:outerShdw blurRad="228600" dist="38100" dir="2700000" algn="tl" rotWithShape="0">
                    <a:srgbClr val="000000">
                      <a:alpha val="18824"/>
                    </a:srgbClr>
                  </a:outerShdw>
                </a:effectLst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添加标题文字</a:t>
            </a:r>
            <a:endParaRPr kumimoji="0" lang="en-US" altLang="zh-CN" sz="76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11273" name="文本框 30"/>
          <p:cNvSpPr txBox="1"/>
          <p:nvPr>
            <p:custDataLst>
              <p:tags r:id="rId13"/>
            </p:custDataLst>
          </p:nvPr>
        </p:nvSpPr>
        <p:spPr>
          <a:xfrm>
            <a:off x="5416189" y="1695638"/>
            <a:ext cx="1411486" cy="12003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EEC0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7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1">
                  <a:gsLst>
                    <a:gs pos="0">
                      <a:srgbClr val="FFFFFF"/>
                    </a:gs>
                    <a:gs pos="100000">
                      <a:srgbClr val="FED4B6"/>
                    </a:gs>
                  </a:gsLst>
                  <a:lin ang="5400000" scaled="1"/>
                  <a:tileRect l="-100000" t="-100000"/>
                </a:gradFill>
                <a:uLnTx/>
                <a:uFillTx/>
                <a:latin typeface="思源黑体 CN Bold"/>
                <a:ea typeface="思源黑体 CN Bold"/>
                <a:cs typeface="Arial"/>
                <a:sym typeface="Wingdings" panose="05000000000000000000" pitchFamily="2" charset="2"/>
              </a:rPr>
              <a:t>02</a:t>
            </a:r>
            <a:endParaRPr kumimoji="0" lang="zh-CN" altLang="en-US" sz="7200" b="0" i="0" u="none" strike="noStrike" kern="1200" cap="none" spc="0" normalizeH="0" baseline="0" noProof="0"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uLnTx/>
              <a:uFillTx/>
            </a:endParaRPr>
          </a:p>
        </p:txBody>
      </p:sp>
      <p:sp>
        <p:nvSpPr>
          <p:cNvPr id="11274" name="矩形: 圆角 31"/>
          <p:cNvSpPr/>
          <p:nvPr>
            <p:custDataLst>
              <p:tags r:id="rId14"/>
            </p:custDataLst>
          </p:nvPr>
        </p:nvSpPr>
        <p:spPr>
          <a:xfrm>
            <a:off x="4699160" y="5191796"/>
            <a:ext cx="2845545" cy="508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69389"/>
              </a:gs>
              <a:gs pos="100000">
                <a:srgbClr val="FD9448"/>
              </a:gs>
            </a:gsLst>
            <a:lin ang="2700000" scaled="1"/>
            <a:tileRect l="-100000" t="-10000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330200" dist="38100" dir="2700000" algn="tl" rotWithShape="0">
              <a:srgbClr val="D31A4C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30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Wingdings" panose="05000000000000000000" pitchFamily="2" charset="2"/>
              </a:rPr>
              <a:t>START.</a:t>
            </a:r>
            <a:endParaRPr kumimoji="0" lang="zh-CN" altLang="en-US" sz="2000" b="0" i="0" u="none" strike="noStrike" kern="1200" cap="none" spc="300" normalizeH="0" baseline="0" noProof="0">
              <a:solidFill>
                <a:schemeClr val="bg1"/>
              </a:solidFill>
              <a:uLnTx/>
              <a:uFillTx/>
              <a:latin typeface="+mn-ea"/>
            </a:endParaRPr>
          </a:p>
        </p:txBody>
      </p:sp>
      <p:sp>
        <p:nvSpPr>
          <p:cNvPr id="11275" name="PA-文本框 88"/>
          <p:cNvSpPr txBox="1"/>
          <p:nvPr>
            <p:custDataLst>
              <p:tags r:id="rId15"/>
            </p:custDataLst>
          </p:nvPr>
        </p:nvSpPr>
        <p:spPr>
          <a:xfrm>
            <a:off x="3463850" y="4255621"/>
            <a:ext cx="5316165" cy="4819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Arial"/>
                <a:ea typeface="思源黑体 CN Normal"/>
                <a:cs typeface="思源黑体 CN Normal"/>
                <a:sym typeface="+mn-lt"/>
              </a:rPr>
              <a:t>Click here to enter your text, change the color or size of the text. You can also format the appropriate text and adjust the line spacing of the text. </a:t>
            </a:r>
            <a:endParaRPr kumimoji="0" lang="en-US" altLang="zh-CN" sz="11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Arial"/>
              <a:ea typeface="思源黑体 CN Normal"/>
              <a:cs typeface="思源黑体 CN Normal"/>
              <a:sym typeface="+mn-lt"/>
            </a:endParaRPr>
          </a:p>
        </p:txBody>
      </p:sp>
      <p:pic>
        <p:nvPicPr>
          <p:cNvPr id="11276" name="图片 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rcRect l="14147" t="7155" r="50707" b="44276"/>
          <a:stretch>
            <a:fillRect/>
          </a:stretch>
        </p:blipFill>
        <p:spPr>
          <a:xfrm>
            <a:off x="-447675" y="3916363"/>
            <a:ext cx="4284663" cy="2960687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277" name="图片 2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6"/>
          <a:srcRect l="3517" t="11745" r="62699" b="27094"/>
          <a:stretch>
            <a:fillRect/>
          </a:stretch>
        </p:blipFill>
        <p:spPr>
          <a:xfrm>
            <a:off x="8369300" y="3265488"/>
            <a:ext cx="4119563" cy="372745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accel="30000" decel="7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*2.1"/>
                                          </p:val>
                                        </p:tav>
                                        <p:tav tm="45000">
                                          <p:val>
                                            <p:strVal val="ppt_h*1.04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0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*2.1"/>
                                          </p:val>
                                        </p:tav>
                                        <p:tav tm="45000">
                                          <p:val>
                                            <p:strVal val="ppt_w*1.04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2290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t="21860" b="21860"/>
          <a:stretch>
            <a:fillRect/>
          </a:stretch>
        </p:blipFill>
        <p:spPr>
          <a:xfrm>
            <a:off x="396875" y="1660525"/>
            <a:ext cx="6080125" cy="22812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291" name="TextBox 38"/>
          <p:cNvSpPr txBox="1"/>
          <p:nvPr>
            <p:custDataLst>
              <p:tags r:id="rId5"/>
            </p:custDataLst>
          </p:nvPr>
        </p:nvSpPr>
        <p:spPr>
          <a:xfrm>
            <a:off x="1107692" y="4384322"/>
            <a:ext cx="169392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添加标题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292" name="文本框 10"/>
          <p:cNvSpPr txBox="1"/>
          <p:nvPr>
            <p:custDataLst>
              <p:tags r:id="rId6"/>
            </p:custDataLst>
          </p:nvPr>
        </p:nvSpPr>
        <p:spPr>
          <a:xfrm>
            <a:off x="1107692" y="4856242"/>
            <a:ext cx="10052816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具体内容，文字尽量言简意赅，简单说明即可。请在此处添加具体内容，文字尽量言简意赅，简单说明即可。请在此处添加具体内容，文字尽量言简意赅，简单说明即可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12293" name="文本框 11"/>
          <p:cNvSpPr txBox="1"/>
          <p:nvPr>
            <p:custDataLst>
              <p:tags r:id="rId7"/>
            </p:custDataLst>
          </p:nvPr>
        </p:nvSpPr>
        <p:spPr>
          <a:xfrm>
            <a:off x="7109460" y="2266951"/>
            <a:ext cx="3810000" cy="116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uLnTx/>
                <a:uFillTx/>
                <a:latin typeface="思源黑体 CN Normal"/>
                <a:ea typeface="思源黑体 CN Normal"/>
                <a:cs typeface="Arial"/>
                <a:sym typeface="Arial" panose="020b0604020202020204" pitchFamily="34" charset="0"/>
              </a:rPr>
              <a:t>请在此处添加具体内容，文字尽量言简意赅，简单说明即可。请在此处添加具体内容，简单说明即可。</a:t>
            </a:r>
            <a:endParaRPr kumimoji="0" lang="zh-CN" altLang="en-US" sz="16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uLnTx/>
              <a:uFillTx/>
              <a:latin typeface="思源黑体 CN Normal"/>
              <a:ea typeface="思源黑体 CN Normal"/>
              <a:cs typeface="Arial"/>
              <a:sym typeface="Arial" panose="020b0604020202020204" pitchFamily="34" charset="0"/>
            </a:endParaRPr>
          </a:p>
        </p:txBody>
      </p:sp>
      <p:sp>
        <p:nvSpPr>
          <p:cNvPr id="12294" name="Freeform 33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10187940" y="1732840"/>
            <a:ext cx="493342" cy="462406"/>
          </a:xfrm>
          <a:custGeom>
            <a:gdLst>
              <a:gd name="T0" fmla="*/ 72 w 128"/>
              <a:gd name="T1" fmla="*/ 52 h 120"/>
              <a:gd name="T2" fmla="*/ 28 w 128"/>
              <a:gd name="T3" fmla="*/ 52 h 120"/>
              <a:gd name="T4" fmla="*/ 24 w 128"/>
              <a:gd name="T5" fmla="*/ 56 h 120"/>
              <a:gd name="T6" fmla="*/ 28 w 128"/>
              <a:gd name="T7" fmla="*/ 60 h 120"/>
              <a:gd name="T8" fmla="*/ 72 w 128"/>
              <a:gd name="T9" fmla="*/ 60 h 120"/>
              <a:gd name="T10" fmla="*/ 76 w 128"/>
              <a:gd name="T11" fmla="*/ 56 h 120"/>
              <a:gd name="T12" fmla="*/ 72 w 128"/>
              <a:gd name="T13" fmla="*/ 52 h 120"/>
              <a:gd name="T14" fmla="*/ 64 w 128"/>
              <a:gd name="T15" fmla="*/ 68 h 120"/>
              <a:gd name="T16" fmla="*/ 28 w 128"/>
              <a:gd name="T17" fmla="*/ 68 h 120"/>
              <a:gd name="T18" fmla="*/ 24 w 128"/>
              <a:gd name="T19" fmla="*/ 72 h 120"/>
              <a:gd name="T20" fmla="*/ 28 w 128"/>
              <a:gd name="T21" fmla="*/ 76 h 120"/>
              <a:gd name="T22" fmla="*/ 64 w 128"/>
              <a:gd name="T23" fmla="*/ 76 h 120"/>
              <a:gd name="T24" fmla="*/ 68 w 128"/>
              <a:gd name="T25" fmla="*/ 72 h 120"/>
              <a:gd name="T26" fmla="*/ 64 w 128"/>
              <a:gd name="T27" fmla="*/ 68 h 120"/>
              <a:gd name="T28" fmla="*/ 88 w 128"/>
              <a:gd name="T29" fmla="*/ 28 h 120"/>
              <a:gd name="T30" fmla="*/ 12 w 128"/>
              <a:gd name="T31" fmla="*/ 28 h 120"/>
              <a:gd name="T32" fmla="*/ 0 w 128"/>
              <a:gd name="T33" fmla="*/ 40 h 120"/>
              <a:gd name="T34" fmla="*/ 0 w 128"/>
              <a:gd name="T35" fmla="*/ 88 h 120"/>
              <a:gd name="T36" fmla="*/ 12 w 128"/>
              <a:gd name="T37" fmla="*/ 100 h 120"/>
              <a:gd name="T38" fmla="*/ 20 w 128"/>
              <a:gd name="T39" fmla="*/ 100 h 120"/>
              <a:gd name="T40" fmla="*/ 20 w 128"/>
              <a:gd name="T41" fmla="*/ 109 h 120"/>
              <a:gd name="T42" fmla="*/ 36 w 128"/>
              <a:gd name="T43" fmla="*/ 113 h 120"/>
              <a:gd name="T44" fmla="*/ 51 w 128"/>
              <a:gd name="T45" fmla="*/ 100 h 120"/>
              <a:gd name="T46" fmla="*/ 88 w 128"/>
              <a:gd name="T47" fmla="*/ 100 h 120"/>
              <a:gd name="T48" fmla="*/ 100 w 128"/>
              <a:gd name="T49" fmla="*/ 88 h 120"/>
              <a:gd name="T50" fmla="*/ 100 w 128"/>
              <a:gd name="T51" fmla="*/ 40 h 120"/>
              <a:gd name="T52" fmla="*/ 88 w 128"/>
              <a:gd name="T53" fmla="*/ 28 h 120"/>
              <a:gd name="T54" fmla="*/ 92 w 128"/>
              <a:gd name="T55" fmla="*/ 84 h 120"/>
              <a:gd name="T56" fmla="*/ 84 w 128"/>
              <a:gd name="T57" fmla="*/ 92 h 120"/>
              <a:gd name="T58" fmla="*/ 58 w 128"/>
              <a:gd name="T59" fmla="*/ 92 h 120"/>
              <a:gd name="T60" fmla="*/ 48 w 128"/>
              <a:gd name="T61" fmla="*/ 92 h 120"/>
              <a:gd name="T62" fmla="*/ 31 w 128"/>
              <a:gd name="T63" fmla="*/ 107 h 120"/>
              <a:gd name="T64" fmla="*/ 28 w 128"/>
              <a:gd name="T65" fmla="*/ 104 h 120"/>
              <a:gd name="T66" fmla="*/ 28 w 128"/>
              <a:gd name="T67" fmla="*/ 98 h 120"/>
              <a:gd name="T68" fmla="*/ 28 w 128"/>
              <a:gd name="T69" fmla="*/ 92 h 120"/>
              <a:gd name="T70" fmla="*/ 24 w 128"/>
              <a:gd name="T71" fmla="*/ 92 h 120"/>
              <a:gd name="T72" fmla="*/ 16 w 128"/>
              <a:gd name="T73" fmla="*/ 92 h 120"/>
              <a:gd name="T74" fmla="*/ 8 w 128"/>
              <a:gd name="T75" fmla="*/ 84 h 120"/>
              <a:gd name="T76" fmla="*/ 8 w 128"/>
              <a:gd name="T77" fmla="*/ 44 h 120"/>
              <a:gd name="T78" fmla="*/ 16 w 128"/>
              <a:gd name="T79" fmla="*/ 36 h 120"/>
              <a:gd name="T80" fmla="*/ 84 w 128"/>
              <a:gd name="T81" fmla="*/ 36 h 120"/>
              <a:gd name="T82" fmla="*/ 92 w 128"/>
              <a:gd name="T83" fmla="*/ 44 h 120"/>
              <a:gd name="T84" fmla="*/ 92 w 128"/>
              <a:gd name="T85" fmla="*/ 84 h 120"/>
              <a:gd name="T86" fmla="*/ 116 w 128"/>
              <a:gd name="T87" fmla="*/ 0 h 120"/>
              <a:gd name="T88" fmla="*/ 44 w 128"/>
              <a:gd name="T89" fmla="*/ 0 h 120"/>
              <a:gd name="T90" fmla="*/ 32 w 128"/>
              <a:gd name="T91" fmla="*/ 12 h 120"/>
              <a:gd name="T92" fmla="*/ 32 w 128"/>
              <a:gd name="T93" fmla="*/ 20 h 120"/>
              <a:gd name="T94" fmla="*/ 40 w 128"/>
              <a:gd name="T95" fmla="*/ 20 h 120"/>
              <a:gd name="T96" fmla="*/ 40 w 128"/>
              <a:gd name="T97" fmla="*/ 16 h 120"/>
              <a:gd name="T98" fmla="*/ 48 w 128"/>
              <a:gd name="T99" fmla="*/ 8 h 120"/>
              <a:gd name="T100" fmla="*/ 112 w 128"/>
              <a:gd name="T101" fmla="*/ 8 h 120"/>
              <a:gd name="T102" fmla="*/ 120 w 128"/>
              <a:gd name="T103" fmla="*/ 16 h 120"/>
              <a:gd name="T104" fmla="*/ 120 w 128"/>
              <a:gd name="T105" fmla="*/ 56 h 120"/>
              <a:gd name="T106" fmla="*/ 112 w 128"/>
              <a:gd name="T107" fmla="*/ 64 h 120"/>
              <a:gd name="T108" fmla="*/ 108 w 128"/>
              <a:gd name="T109" fmla="*/ 64 h 120"/>
              <a:gd name="T110" fmla="*/ 108 w 128"/>
              <a:gd name="T111" fmla="*/ 72 h 120"/>
              <a:gd name="T112" fmla="*/ 116 w 128"/>
              <a:gd name="T113" fmla="*/ 72 h 120"/>
              <a:gd name="T114" fmla="*/ 128 w 128"/>
              <a:gd name="T115" fmla="*/ 60 h 120"/>
              <a:gd name="T116" fmla="*/ 128 w 128"/>
              <a:gd name="T117" fmla="*/ 12 h 120"/>
              <a:gd name="T118" fmla="*/ 116 w 128"/>
              <a:gd name="T119" fmla="*/ 0 h 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" h="120">
                <a:moveTo>
                  <a:pt x="72" y="52"/>
                </a:moveTo>
                <a:cubicBezTo>
                  <a:pt x="28" y="52"/>
                  <a:pt x="28" y="52"/>
                  <a:pt x="28" y="52"/>
                </a:cubicBezTo>
                <a:cubicBezTo>
                  <a:pt x="25" y="52"/>
                  <a:pt x="24" y="54"/>
                  <a:pt x="24" y="56"/>
                </a:cubicBezTo>
                <a:cubicBezTo>
                  <a:pt x="24" y="58"/>
                  <a:pt x="25" y="60"/>
                  <a:pt x="28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74" y="60"/>
                  <a:pt x="76" y="58"/>
                  <a:pt x="76" y="56"/>
                </a:cubicBezTo>
                <a:cubicBezTo>
                  <a:pt x="76" y="54"/>
                  <a:pt x="74" y="52"/>
                  <a:pt x="72" y="52"/>
                </a:cubicBezTo>
                <a:close/>
                <a:moveTo>
                  <a:pt x="64" y="68"/>
                </a:moveTo>
                <a:cubicBezTo>
                  <a:pt x="28" y="68"/>
                  <a:pt x="28" y="68"/>
                  <a:pt x="28" y="68"/>
                </a:cubicBezTo>
                <a:cubicBezTo>
                  <a:pt x="25" y="68"/>
                  <a:pt x="24" y="70"/>
                  <a:pt x="24" y="72"/>
                </a:cubicBezTo>
                <a:cubicBezTo>
                  <a:pt x="24" y="74"/>
                  <a:pt x="25" y="76"/>
                  <a:pt x="28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66" y="76"/>
                  <a:pt x="68" y="74"/>
                  <a:pt x="68" y="72"/>
                </a:cubicBezTo>
                <a:cubicBezTo>
                  <a:pt x="68" y="70"/>
                  <a:pt x="66" y="68"/>
                  <a:pt x="64" y="68"/>
                </a:cubicBezTo>
                <a:close/>
                <a:moveTo>
                  <a:pt x="88" y="28"/>
                </a:moveTo>
                <a:cubicBezTo>
                  <a:pt x="12" y="28"/>
                  <a:pt x="12" y="28"/>
                  <a:pt x="12" y="28"/>
                </a:cubicBezTo>
                <a:cubicBezTo>
                  <a:pt x="5" y="28"/>
                  <a:pt x="0" y="33"/>
                  <a:pt x="0" y="4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1" y="114"/>
                  <a:pt x="27" y="120"/>
                  <a:pt x="36" y="113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94" y="100"/>
                  <a:pt x="100" y="95"/>
                  <a:pt x="100" y="88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33"/>
                  <a:pt x="94" y="28"/>
                  <a:pt x="88" y="28"/>
                </a:cubicBezTo>
                <a:close/>
                <a:moveTo>
                  <a:pt x="92" y="84"/>
                </a:moveTo>
                <a:cubicBezTo>
                  <a:pt x="92" y="88"/>
                  <a:pt x="88" y="92"/>
                  <a:pt x="84" y="92"/>
                </a:cubicBezTo>
                <a:cubicBezTo>
                  <a:pt x="58" y="92"/>
                  <a:pt x="58" y="92"/>
                  <a:pt x="58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27" y="110"/>
                  <a:pt x="28" y="104"/>
                  <a:pt x="28" y="104"/>
                </a:cubicBezTo>
                <a:cubicBezTo>
                  <a:pt x="28" y="98"/>
                  <a:pt x="28" y="98"/>
                  <a:pt x="28" y="98"/>
                </a:cubicBezTo>
                <a:cubicBezTo>
                  <a:pt x="28" y="95"/>
                  <a:pt x="28" y="92"/>
                  <a:pt x="28" y="92"/>
                </a:cubicBezTo>
                <a:cubicBezTo>
                  <a:pt x="28" y="92"/>
                  <a:pt x="25" y="92"/>
                  <a:pt x="24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1" y="92"/>
                  <a:pt x="8" y="88"/>
                  <a:pt x="8" y="8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39"/>
                  <a:pt x="11" y="36"/>
                  <a:pt x="16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8" y="36"/>
                  <a:pt x="92" y="39"/>
                  <a:pt x="92" y="44"/>
                </a:cubicBezTo>
                <a:lnTo>
                  <a:pt x="92" y="84"/>
                </a:lnTo>
                <a:close/>
                <a:moveTo>
                  <a:pt x="116" y="0"/>
                </a:move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2" y="5"/>
                  <a:pt x="32" y="12"/>
                </a:cubicBezTo>
                <a:cubicBezTo>
                  <a:pt x="32" y="20"/>
                  <a:pt x="32" y="20"/>
                  <a:pt x="32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1"/>
                  <a:pt x="43" y="8"/>
                  <a:pt x="48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1"/>
                  <a:pt x="120" y="1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60"/>
                  <a:pt x="116" y="64"/>
                  <a:pt x="11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22" y="72"/>
                  <a:pt x="128" y="66"/>
                  <a:pt x="128" y="60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2" y="0"/>
                  <a:pt x="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ags/tag1.xml><?xml version="1.0" encoding="utf-8"?>
<p:tagLst xmlns:p="http://schemas.openxmlformats.org/presentationml/2006/main">
  <p:tag name="AS_UNIQUEID" val="626"/>
</p:tagLst>
</file>

<file path=ppt/tags/tag10.xml><?xml version="1.0" encoding="utf-8"?>
<p:tagLst xmlns:p="http://schemas.openxmlformats.org/presentationml/2006/main">
  <p:tag name="AS_UNIQUEID" val="502"/>
</p:tagLst>
</file>

<file path=ppt/tags/tag100.xml><?xml version="1.0" encoding="utf-8"?>
<p:tagLst xmlns:p="http://schemas.openxmlformats.org/presentationml/2006/main">
  <p:tag name="AS_UNIQUEID" val="6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1.xml><?xml version="1.0" encoding="utf-8"?>
<p:tagLst xmlns:p="http://schemas.openxmlformats.org/presentationml/2006/main">
  <p:tag name="AS_UNIQUEID" val="657"/>
</p:tagLst>
</file>

<file path=ppt/tags/tag102.xml><?xml version="1.0" encoding="utf-8"?>
<p:tagLst xmlns:p="http://schemas.openxmlformats.org/presentationml/2006/main">
  <p:tag name="AS_UNIQUEID" val="6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3.xml><?xml version="1.0" encoding="utf-8"?>
<p:tagLst xmlns:p="http://schemas.openxmlformats.org/presentationml/2006/main">
  <p:tag name="AS_UNIQUEID" val="6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4.xml><?xml version="1.0" encoding="utf-8"?>
<p:tagLst xmlns:p="http://schemas.openxmlformats.org/presentationml/2006/main">
  <p:tag name="AS_UNIQUEID" val="6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5.xml><?xml version="1.0" encoding="utf-8"?>
<p:tagLst xmlns:p="http://schemas.openxmlformats.org/presentationml/2006/main">
  <p:tag name="AS_UNIQUEID" val="6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6.xml><?xml version="1.0" encoding="utf-8"?>
<p:tagLst xmlns:p="http://schemas.openxmlformats.org/presentationml/2006/main">
  <p:tag name="AS_UNIQUEID" val="6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7.xml><?xml version="1.0" encoding="utf-8"?>
<p:tagLst xmlns:p="http://schemas.openxmlformats.org/presentationml/2006/main">
  <p:tag name="AS_UNIQUEID" val="6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8.xml><?xml version="1.0" encoding="utf-8"?>
<p:tagLst xmlns:p="http://schemas.openxmlformats.org/presentationml/2006/main">
  <p:tag name="AS_UNIQUEID" val="664"/>
</p:tagLst>
</file>

<file path=ppt/tags/tag109.xml><?xml version="1.0" encoding="utf-8"?>
<p:tagLst xmlns:p="http://schemas.openxmlformats.org/presentationml/2006/main">
  <p:tag name="AS_UNIQUEID" val="6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.xml><?xml version="1.0" encoding="utf-8"?>
<p:tagLst xmlns:p="http://schemas.openxmlformats.org/presentationml/2006/main">
  <p:tag name="AS_UNIQUEID" val="503"/>
</p:tagLst>
</file>

<file path=ppt/tags/tag110.xml><?xml version="1.0" encoding="utf-8"?>
<p:tagLst xmlns:p="http://schemas.openxmlformats.org/presentationml/2006/main">
  <p:tag name="AS_UNIQUEID" val="6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1.xml><?xml version="1.0" encoding="utf-8"?>
<p:tagLst xmlns:p="http://schemas.openxmlformats.org/presentationml/2006/main">
  <p:tag name="AS_UNIQUEID" val="6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2.xml><?xml version="1.0" encoding="utf-8"?>
<p:tagLst xmlns:p="http://schemas.openxmlformats.org/presentationml/2006/main">
  <p:tag name="AS_UNIQUEID" val="6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3.xml><?xml version="1.0" encoding="utf-8"?>
<p:tagLst xmlns:p="http://schemas.openxmlformats.org/presentationml/2006/main">
  <p:tag name="AS_UNIQUEID" val="6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4.xml><?xml version="1.0" encoding="utf-8"?>
<p:tagLst xmlns:p="http://schemas.openxmlformats.org/presentationml/2006/main">
  <p:tag name="AS_UNIQUEID" val="6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5.xml><?xml version="1.0" encoding="utf-8"?>
<p:tagLst xmlns:p="http://schemas.openxmlformats.org/presentationml/2006/main">
  <p:tag name="AS_UNIQUEID" val="6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6.xml><?xml version="1.0" encoding="utf-8"?>
<p:tagLst xmlns:p="http://schemas.openxmlformats.org/presentationml/2006/main">
  <p:tag name="AS_UNIQUEID" val="6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7.xml><?xml version="1.0" encoding="utf-8"?>
<p:tagLst xmlns:p="http://schemas.openxmlformats.org/presentationml/2006/main">
  <p:tag name="AS_UNIQUEID" val="673"/>
</p:tagLst>
</file>

<file path=ppt/tags/tag118.xml><?xml version="1.0" encoding="utf-8"?>
<p:tagLst xmlns:p="http://schemas.openxmlformats.org/presentationml/2006/main">
  <p:tag name="AS_UNIQUEID" val="6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9.xml><?xml version="1.0" encoding="utf-8"?>
<p:tagLst xmlns:p="http://schemas.openxmlformats.org/presentationml/2006/main">
  <p:tag name="AS_UNIQUEID" val="6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.xml><?xml version="1.0" encoding="utf-8"?>
<p:tagLst xmlns:p="http://schemas.openxmlformats.org/presentationml/2006/main">
  <p:tag name="AS_UNIQUEID" val="504"/>
</p:tagLst>
</file>

<file path=ppt/tags/tag120.xml><?xml version="1.0" encoding="utf-8"?>
<p:tagLst xmlns:p="http://schemas.openxmlformats.org/presentationml/2006/main">
  <p:tag name="AS_UNIQUEID" val="6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1.xml><?xml version="1.0" encoding="utf-8"?>
<p:tagLst xmlns:p="http://schemas.openxmlformats.org/presentationml/2006/main">
  <p:tag name="AS_UNIQUEID" val="6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2.xml><?xml version="1.0" encoding="utf-8"?>
<p:tagLst xmlns:p="http://schemas.openxmlformats.org/presentationml/2006/main">
  <p:tag name="AS_UNIQUEID" val="678"/>
</p:tagLst>
</file>

<file path=ppt/tags/tag123.xml><?xml version="1.0" encoding="utf-8"?>
<p:tagLst xmlns:p="http://schemas.openxmlformats.org/presentationml/2006/main">
  <p:tag name="AS_UNIQUEID" val="6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4.xml><?xml version="1.0" encoding="utf-8"?>
<p:tagLst xmlns:p="http://schemas.openxmlformats.org/presentationml/2006/main">
  <p:tag name="AS_UNIQUEID" val="6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5.xml><?xml version="1.0" encoding="utf-8"?>
<p:tagLst xmlns:p="http://schemas.openxmlformats.org/presentationml/2006/main">
  <p:tag name="AS_UNIQUEID" val="6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6.xml><?xml version="1.0" encoding="utf-8"?>
<p:tagLst xmlns:p="http://schemas.openxmlformats.org/presentationml/2006/main">
  <p:tag name="AS_UNIQUEID" val="682"/>
</p:tagLst>
</file>

<file path=ppt/tags/tag127.xml><?xml version="1.0" encoding="utf-8"?>
<p:tagLst xmlns:p="http://schemas.openxmlformats.org/presentationml/2006/main">
  <p:tag name="AS_UNIQUEID" val="6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8.xml><?xml version="1.0" encoding="utf-8"?>
<p:tagLst xmlns:p="http://schemas.openxmlformats.org/presentationml/2006/main">
  <p:tag name="AS_UNIQUEID" val="6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29.xml><?xml version="1.0" encoding="utf-8"?>
<p:tagLst xmlns:p="http://schemas.openxmlformats.org/presentationml/2006/main">
  <p:tag name="AS_UNIQUEID" val="6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.xml><?xml version="1.0" encoding="utf-8"?>
<p:tagLst xmlns:p="http://schemas.openxmlformats.org/presentationml/2006/main">
  <p:tag name="AS_UNIQUEID" val="628"/>
</p:tagLst>
</file>

<file path=ppt/tags/tag130.xml><?xml version="1.0" encoding="utf-8"?>
<p:tagLst xmlns:p="http://schemas.openxmlformats.org/presentationml/2006/main">
  <p:tag name="AS_UNIQUEID" val="6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1.xml><?xml version="1.0" encoding="utf-8"?>
<p:tagLst xmlns:p="http://schemas.openxmlformats.org/presentationml/2006/main">
  <p:tag name="AS_UNIQUEID" val="6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2.xml><?xml version="1.0" encoding="utf-8"?>
<p:tagLst xmlns:p="http://schemas.openxmlformats.org/presentationml/2006/main">
  <p:tag name="AS_UNIQUEID" val="6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3.xml><?xml version="1.0" encoding="utf-8"?>
<p:tagLst xmlns:p="http://schemas.openxmlformats.org/presentationml/2006/main">
  <p:tag name="AS_UNIQUEID" val="689"/>
</p:tagLst>
</file>

<file path=ppt/tags/tag134.xml><?xml version="1.0" encoding="utf-8"?>
<p:tagLst xmlns:p="http://schemas.openxmlformats.org/presentationml/2006/main">
  <p:tag name="AS_UNIQUEID" val="6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5.xml><?xml version="1.0" encoding="utf-8"?>
<p:tagLst xmlns:p="http://schemas.openxmlformats.org/presentationml/2006/main">
  <p:tag name="AS_UNIQUEID" val="6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6.xml><?xml version="1.0" encoding="utf-8"?>
<p:tagLst xmlns:p="http://schemas.openxmlformats.org/presentationml/2006/main">
  <p:tag name="AS_UNIQUEID" val="6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7.xml><?xml version="1.0" encoding="utf-8"?>
<p:tagLst xmlns:p="http://schemas.openxmlformats.org/presentationml/2006/main">
  <p:tag name="AS_UNIQUEID" val="6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8.xml><?xml version="1.0" encoding="utf-8"?>
<p:tagLst xmlns:p="http://schemas.openxmlformats.org/presentationml/2006/main">
  <p:tag name="AS_UNIQUEID" val="6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39.xml><?xml version="1.0" encoding="utf-8"?>
<p:tagLst xmlns:p="http://schemas.openxmlformats.org/presentationml/2006/main">
  <p:tag name="AS_UNIQUEID" val="695"/>
</p:tagLst>
</file>

<file path=ppt/tags/tag14.xml><?xml version="1.0" encoding="utf-8"?>
<p:tagLst xmlns:p="http://schemas.openxmlformats.org/presentationml/2006/main">
  <p:tag name="AS_UNIQUEID" val="506"/>
</p:tagLst>
</file>

<file path=ppt/tags/tag140.xml><?xml version="1.0" encoding="utf-8"?>
<p:tagLst xmlns:p="http://schemas.openxmlformats.org/presentationml/2006/main">
  <p:tag name="AS_UNIQUEID" val="6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41.xml><?xml version="1.0" encoding="utf-8"?>
<p:tagLst xmlns:p="http://schemas.openxmlformats.org/presentationml/2006/main">
  <p:tag name="AS_UNIQUEID" val="6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42.xml><?xml version="1.0" encoding="utf-8"?>
<p:tagLst xmlns:p="http://schemas.openxmlformats.org/presentationml/2006/main">
  <p:tag name="AS_UNIQUEID" val="6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43.xml><?xml version="1.0" encoding="utf-8"?>
<p:tagLst xmlns:p="http://schemas.openxmlformats.org/presentationml/2006/main">
  <p:tag name="AS_UNIQUEID" val="6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44.xml><?xml version="1.0" encoding="utf-8"?>
<p:tagLst xmlns:p="http://schemas.openxmlformats.org/presentationml/2006/main">
  <p:tag name="AS_UNIQUEID" val="700"/>
</p:tagLst>
</file>

<file path=ppt/tags/tag145.xml><?xml version="1.0" encoding="utf-8"?>
<p:tagLst xmlns:p="http://schemas.openxmlformats.org/presentationml/2006/main">
  <p:tag name="AS_UNIQUEID" val="7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6.xml><?xml version="1.0" encoding="utf-8"?>
<p:tagLst xmlns:p="http://schemas.openxmlformats.org/presentationml/2006/main">
  <p:tag name="AS_UNIQUEID" val="7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7.xml><?xml version="1.0" encoding="utf-8"?>
<p:tagLst xmlns:p="http://schemas.openxmlformats.org/presentationml/2006/main">
  <p:tag name="AS_UNIQUEID" val="7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8.xml><?xml version="1.0" encoding="utf-8"?>
<p:tagLst xmlns:p="http://schemas.openxmlformats.org/presentationml/2006/main">
  <p:tag name="AS_UNIQUEID" val="7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9.xml><?xml version="1.0" encoding="utf-8"?>
<p:tagLst xmlns:p="http://schemas.openxmlformats.org/presentationml/2006/main">
  <p:tag name="AS_UNIQUEID" val="7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.xml><?xml version="1.0" encoding="utf-8"?>
<p:tagLst xmlns:p="http://schemas.openxmlformats.org/presentationml/2006/main">
  <p:tag name="AS_UNIQUEID" val="507"/>
</p:tagLst>
</file>

<file path=ppt/tags/tag150.xml><?xml version="1.0" encoding="utf-8"?>
<p:tagLst xmlns:p="http://schemas.openxmlformats.org/presentationml/2006/main">
  <p:tag name="AS_UNIQUEID" val="706"/>
</p:tagLst>
</file>

<file path=ppt/tags/tag151.xml><?xml version="1.0" encoding="utf-8"?>
<p:tagLst xmlns:p="http://schemas.openxmlformats.org/presentationml/2006/main">
  <p:tag name="AS_UNIQUEID" val="7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2.xml><?xml version="1.0" encoding="utf-8"?>
<p:tagLst xmlns:p="http://schemas.openxmlformats.org/presentationml/2006/main">
  <p:tag name="AS_UNIQUEID" val="7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3.xml><?xml version="1.0" encoding="utf-8"?>
<p:tagLst xmlns:p="http://schemas.openxmlformats.org/presentationml/2006/main">
  <p:tag name="AS_UNIQUEID" val="7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4.xml><?xml version="1.0" encoding="utf-8"?>
<p:tagLst xmlns:p="http://schemas.openxmlformats.org/presentationml/2006/main">
  <p:tag name="AS_UNIQUEID" val="710"/>
</p:tagLst>
</file>

<file path=ppt/tags/tag15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6.xml><?xml version="1.0" encoding="utf-8"?>
<p:tagLst xmlns:p="http://schemas.openxmlformats.org/presentationml/2006/main">
  <p:tag name="AS_UNIQUEID" val="711"/>
</p:tagLst>
</file>

<file path=ppt/tags/tag157.xml><?xml version="1.0" encoding="utf-8"?>
<p:tagLst xmlns:p="http://schemas.openxmlformats.org/presentationml/2006/main">
  <p:tag name="AS_UNIQUEID" val="466"/>
</p:tagLst>
</file>

<file path=ppt/tags/tag158.xml><?xml version="1.0" encoding="utf-8"?>
<p:tagLst xmlns:p="http://schemas.openxmlformats.org/presentationml/2006/main">
  <p:tag name="AS_UNIQUEID" val="467"/>
</p:tagLst>
</file>

<file path=ppt/tags/tag159.xml><?xml version="1.0" encoding="utf-8"?>
<p:tagLst xmlns:p="http://schemas.openxmlformats.org/presentationml/2006/main">
  <p:tag name="AS_UNIQUEID" val="468"/>
</p:tagLst>
</file>

<file path=ppt/tags/tag16.xml><?xml version="1.0" encoding="utf-8"?>
<p:tagLst xmlns:p="http://schemas.openxmlformats.org/presentationml/2006/main">
  <p:tag name="AS_UNIQUEID" val="508"/>
</p:tagLst>
</file>

<file path=ppt/tags/tag160.xml><?xml version="1.0" encoding="utf-8"?>
<p:tagLst xmlns:p="http://schemas.openxmlformats.org/presentationml/2006/main">
  <p:tag name="AS_UNIQUEID" val="469"/>
</p:tagLst>
</file>

<file path=ppt/tags/tag161.xml><?xml version="1.0" encoding="utf-8"?>
<p:tagLst xmlns:p="http://schemas.openxmlformats.org/presentationml/2006/main">
  <p:tag name="AS_UNIQUEID" val="470"/>
</p:tagLst>
</file>

<file path=ppt/tags/tag162.xml><?xml version="1.0" encoding="utf-8"?>
<p:tagLst xmlns:p="http://schemas.openxmlformats.org/presentationml/2006/main">
  <p:tag name="AS_UNIQUEID" val="471"/>
</p:tagLst>
</file>

<file path=ppt/tags/tag163.xml><?xml version="1.0" encoding="utf-8"?>
<p:tagLst xmlns:p="http://schemas.openxmlformats.org/presentationml/2006/main">
  <p:tag name="AS_UNIQUEID" val="712"/>
</p:tagLst>
</file>

<file path=ppt/tags/tag164.xml><?xml version="1.0" encoding="utf-8"?>
<p:tagLst xmlns:p="http://schemas.openxmlformats.org/presentationml/2006/main">
  <p:tag name="AS_UNIQUEID" val="47"/>
</p:tagLst>
</file>

<file path=ppt/tags/tag165.xml><?xml version="1.0" encoding="utf-8"?>
<p:tagLst xmlns:p="http://schemas.openxmlformats.org/presentationml/2006/main">
  <p:tag name="AS_UNIQUEID" val="48"/>
</p:tagLst>
</file>

<file path=ppt/tags/tag166.xml><?xml version="1.0" encoding="utf-8"?>
<p:tagLst xmlns:p="http://schemas.openxmlformats.org/presentationml/2006/main">
  <p:tag name="AS_UNIQUEID" val="49"/>
</p:tagLst>
</file>

<file path=ppt/tags/tag167.xml><?xml version="1.0" encoding="utf-8"?>
<p:tagLst xmlns:p="http://schemas.openxmlformats.org/presentationml/2006/main">
  <p:tag name="AS_UNIQUEID" val="50"/>
</p:tagLst>
</file>

<file path=ppt/tags/tag168.xml><?xml version="1.0" encoding="utf-8"?>
<p:tagLst xmlns:p="http://schemas.openxmlformats.org/presentationml/2006/main">
  <p:tag name="AS_UNIQUEID" val="51"/>
</p:tagLst>
</file>

<file path=ppt/tags/tag169.xml><?xml version="1.0" encoding="utf-8"?>
<p:tagLst xmlns:p="http://schemas.openxmlformats.org/presentationml/2006/main">
  <p:tag name="AS_UNIQUEID" val="52"/>
</p:tagLst>
</file>

<file path=ppt/tags/tag17.xml><?xml version="1.0" encoding="utf-8"?>
<p:tagLst xmlns:p="http://schemas.openxmlformats.org/presentationml/2006/main">
  <p:tag name="AS_UNIQUEID" val="509"/>
</p:tagLst>
</file>

<file path=ppt/tags/tag170.xml><?xml version="1.0" encoding="utf-8"?>
<p:tagLst xmlns:p="http://schemas.openxmlformats.org/presentationml/2006/main">
  <p:tag name="AS_UNIQUEID" val="53"/>
</p:tagLst>
</file>

<file path=ppt/tags/tag171.xml><?xml version="1.0" encoding="utf-8"?>
<p:tagLst xmlns:p="http://schemas.openxmlformats.org/presentationml/2006/main">
  <p:tag name="AS_UNIQUEID" val="54"/>
</p:tagLst>
</file>

<file path=ppt/tags/tag172.xml><?xml version="1.0" encoding="utf-8"?>
<p:tagLst xmlns:p="http://schemas.openxmlformats.org/presentationml/2006/main">
  <p:tag name="AS_UNIQUEID" val="55"/>
</p:tagLst>
</file>

<file path=ppt/tags/tag173.xml><?xml version="1.0" encoding="utf-8"?>
<p:tagLst xmlns:p="http://schemas.openxmlformats.org/presentationml/2006/main">
  <p:tag name="AS_UNIQUEID" val="56"/>
</p:tagLst>
</file>

<file path=ppt/tags/tag174.xml><?xml version="1.0" encoding="utf-8"?>
<p:tagLst xmlns:p="http://schemas.openxmlformats.org/presentationml/2006/main">
  <p:tag name="AS_UNIQUEID" val="57"/>
</p:tagLst>
</file>

<file path=ppt/tags/tag175.xml><?xml version="1.0" encoding="utf-8"?>
<p:tagLst xmlns:p="http://schemas.openxmlformats.org/presentationml/2006/main">
  <p:tag name="AS_UNIQUEID" val="58"/>
</p:tagLst>
</file>

<file path=ppt/tags/tag176.xml><?xml version="1.0" encoding="utf-8"?>
<p:tagLst xmlns:p="http://schemas.openxmlformats.org/presentationml/2006/main">
  <p:tag name="AS_UNIQUEID" val="556"/>
</p:tagLst>
</file>

<file path=ppt/tags/tag177.xml><?xml version="1.0" encoding="utf-8"?>
<p:tagLst xmlns:p="http://schemas.openxmlformats.org/presentationml/2006/main">
  <p:tag name="AS_UNIQUEID" val="59"/>
</p:tagLst>
</file>

<file path=ppt/tags/tag178.xml><?xml version="1.0" encoding="utf-8"?>
<p:tagLst xmlns:p="http://schemas.openxmlformats.org/presentationml/2006/main">
  <p:tag name="AS_UNIQUEID" val="60"/>
</p:tagLst>
</file>

<file path=ppt/tags/tag179.xml><?xml version="1.0" encoding="utf-8"?>
<p:tagLst xmlns:p="http://schemas.openxmlformats.org/presentationml/2006/main">
  <p:tag name="AS_UNIQUEID" val="61"/>
</p:tagLst>
</file>

<file path=ppt/tags/tag18.xml><?xml version="1.0" encoding="utf-8"?>
<p:tagLst xmlns:p="http://schemas.openxmlformats.org/presentationml/2006/main">
  <p:tag name="AS_UNIQUEID" val="510"/>
</p:tagLst>
</file>

<file path=ppt/tags/tag180.xml><?xml version="1.0" encoding="utf-8"?>
<p:tagLst xmlns:p="http://schemas.openxmlformats.org/presentationml/2006/main">
  <p:tag name="AS_UNIQUEID" val="557"/>
</p:tagLst>
</file>

<file path=ppt/tags/tag181.xml><?xml version="1.0" encoding="utf-8"?>
<p:tagLst xmlns:p="http://schemas.openxmlformats.org/presentationml/2006/main">
  <p:tag name="AS_UNIQUEID" val="62"/>
</p:tagLst>
</file>

<file path=ppt/tags/tag182.xml><?xml version="1.0" encoding="utf-8"?>
<p:tagLst xmlns:p="http://schemas.openxmlformats.org/presentationml/2006/main">
  <p:tag name="AS_UNIQUEID" val="63"/>
</p:tagLst>
</file>

<file path=ppt/tags/tag183.xml><?xml version="1.0" encoding="utf-8"?>
<p:tagLst xmlns:p="http://schemas.openxmlformats.org/presentationml/2006/main">
  <p:tag name="AS_UNIQUEID" val="64"/>
</p:tagLst>
</file>

<file path=ppt/tags/tag184.xml><?xml version="1.0" encoding="utf-8"?>
<p:tagLst xmlns:p="http://schemas.openxmlformats.org/presentationml/2006/main">
  <p:tag name="AS_UNIQUEID" val="65"/>
</p:tagLst>
</file>

<file path=ppt/tags/tag185.xml><?xml version="1.0" encoding="utf-8"?>
<p:tagLst xmlns:p="http://schemas.openxmlformats.org/presentationml/2006/main">
  <p:tag name="AS_UNIQUEID" val="66"/>
</p:tagLst>
</file>

<file path=ppt/tags/tag186.xml><?xml version="1.0" encoding="utf-8"?>
<p:tagLst xmlns:p="http://schemas.openxmlformats.org/presentationml/2006/main">
  <p:tag name="AS_UNIQUEID" val="67"/>
  <p:tag name="PA" val="v5.2.11"/>
</p:tagLst>
</file>

<file path=ppt/tags/tag187.xml><?xml version="1.0" encoding="utf-8"?>
<p:tagLst xmlns:p="http://schemas.openxmlformats.org/presentationml/2006/main">
  <p:tag name="AS_UNIQUEID" val="68"/>
</p:tagLst>
</file>

<file path=ppt/tags/tag188.xml><?xml version="1.0" encoding="utf-8"?>
<p:tagLst xmlns:p="http://schemas.openxmlformats.org/presentationml/2006/main">
  <p:tag name="AS_UNIQUEID" val="69"/>
</p:tagLst>
</file>

<file path=ppt/tags/tag189.xml><?xml version="1.0" encoding="utf-8"?>
<p:tagLst xmlns:p="http://schemas.openxmlformats.org/presentationml/2006/main">
  <p:tag name="AS_UNIQUEID" val="70"/>
</p:tagLst>
</file>

<file path=ppt/tags/tag19.xml><?xml version="1.0" encoding="utf-8"?>
<p:tagLst xmlns:p="http://schemas.openxmlformats.org/presentationml/2006/main">
  <p:tag name="AS_UNIQUEID" val="629"/>
</p:tagLst>
</file>

<file path=ppt/tags/tag190.xml><?xml version="1.0" encoding="utf-8"?>
<p:tagLst xmlns:p="http://schemas.openxmlformats.org/presentationml/2006/main">
  <p:tag name="AS_UNIQUEID" val="713"/>
</p:tagLst>
</file>

<file path=ppt/tags/tag191.xml><?xml version="1.0" encoding="utf-8"?>
<p:tagLst xmlns:p="http://schemas.openxmlformats.org/presentationml/2006/main">
  <p:tag name="AS_UNIQUEID" val="71"/>
</p:tagLst>
</file>

<file path=ppt/tags/tag192.xml><?xml version="1.0" encoding="utf-8"?>
<p:tagLst xmlns:p="http://schemas.openxmlformats.org/presentationml/2006/main">
  <p:tag name="AS_UNIQUEID" val="72"/>
</p:tagLst>
</file>

<file path=ppt/tags/tag193.xml><?xml version="1.0" encoding="utf-8"?>
<p:tagLst xmlns:p="http://schemas.openxmlformats.org/presentationml/2006/main">
  <p:tag name="AS_UNIQUEID" val="73"/>
</p:tagLst>
</file>

<file path=ppt/tags/tag194.xml><?xml version="1.0" encoding="utf-8"?>
<p:tagLst xmlns:p="http://schemas.openxmlformats.org/presentationml/2006/main">
  <p:tag name="AS_UNIQUEID" val="74"/>
</p:tagLst>
</file>

<file path=ppt/tags/tag195.xml><?xml version="1.0" encoding="utf-8"?>
<p:tagLst xmlns:p="http://schemas.openxmlformats.org/presentationml/2006/main">
  <p:tag name="AS_UNIQUEID" val="75"/>
</p:tagLst>
</file>

<file path=ppt/tags/tag196.xml><?xml version="1.0" encoding="utf-8"?>
<p:tagLst xmlns:p="http://schemas.openxmlformats.org/presentationml/2006/main">
  <p:tag name="AS_UNIQUEID" val="559"/>
</p:tagLst>
</file>

<file path=ppt/tags/tag197.xml><?xml version="1.0" encoding="utf-8"?>
<p:tagLst xmlns:p="http://schemas.openxmlformats.org/presentationml/2006/main">
  <p:tag name="AS_UNIQUEID" val="76"/>
</p:tagLst>
</file>

<file path=ppt/tags/tag198.xml><?xml version="1.0" encoding="utf-8"?>
<p:tagLst xmlns:p="http://schemas.openxmlformats.org/presentationml/2006/main">
  <p:tag name="AS_UNIQUEID" val="77"/>
</p:tagLst>
</file>

<file path=ppt/tags/tag199.xml><?xml version="1.0" encoding="utf-8"?>
<p:tagLst xmlns:p="http://schemas.openxmlformats.org/presentationml/2006/main">
  <p:tag name="AS_UNIQUEID" val="78"/>
</p:tagLst>
</file>

<file path=ppt/tags/tag2.xml><?xml version="1.0" encoding="utf-8"?>
<p:tagLst xmlns:p="http://schemas.openxmlformats.org/presentationml/2006/main">
  <p:tag name="AS_UNIQUEID" val="494"/>
</p:tagLst>
</file>

<file path=ppt/tags/tag20.xml><?xml version="1.0" encoding="utf-8"?>
<p:tagLst xmlns:p="http://schemas.openxmlformats.org/presentationml/2006/main">
  <p:tag name="AS_UNIQUEID" val="512"/>
</p:tagLst>
</file>

<file path=ppt/tags/tag200.xml><?xml version="1.0" encoding="utf-8"?>
<p:tagLst xmlns:p="http://schemas.openxmlformats.org/presentationml/2006/main">
  <p:tag name="AS_UNIQUEID" val="79"/>
</p:tagLst>
</file>

<file path=ppt/tags/tag201.xml><?xml version="1.0" encoding="utf-8"?>
<p:tagLst xmlns:p="http://schemas.openxmlformats.org/presentationml/2006/main">
  <p:tag name="AS_UNIQUEID" val="560"/>
</p:tagLst>
</file>

<file path=ppt/tags/tag202.xml><?xml version="1.0" encoding="utf-8"?>
<p:tagLst xmlns:p="http://schemas.openxmlformats.org/presentationml/2006/main">
  <p:tag name="AS_UNIQUEID" val="80"/>
</p:tagLst>
</file>

<file path=ppt/tags/tag203.xml><?xml version="1.0" encoding="utf-8"?>
<p:tagLst xmlns:p="http://schemas.openxmlformats.org/presentationml/2006/main">
  <p:tag name="AS_UNIQUEID" val="81"/>
</p:tagLst>
</file>

<file path=ppt/tags/tag204.xml><?xml version="1.0" encoding="utf-8"?>
<p:tagLst xmlns:p="http://schemas.openxmlformats.org/presentationml/2006/main">
  <p:tag name="AS_UNIQUEID" val="82"/>
</p:tagLst>
</file>

<file path=ppt/tags/tag205.xml><?xml version="1.0" encoding="utf-8"?>
<p:tagLst xmlns:p="http://schemas.openxmlformats.org/presentationml/2006/main">
  <p:tag name="AS_UNIQUEID" val="83"/>
</p:tagLst>
</file>

<file path=ppt/tags/tag206.xml><?xml version="1.0" encoding="utf-8"?>
<p:tagLst xmlns:p="http://schemas.openxmlformats.org/presentationml/2006/main">
  <p:tag name="AS_UNIQUEID" val="561"/>
</p:tagLst>
</file>

<file path=ppt/tags/tag207.xml><?xml version="1.0" encoding="utf-8"?>
<p:tagLst xmlns:p="http://schemas.openxmlformats.org/presentationml/2006/main">
  <p:tag name="AS_UNIQUEID" val="84"/>
</p:tagLst>
</file>

<file path=ppt/tags/tag208.xml><?xml version="1.0" encoding="utf-8"?>
<p:tagLst xmlns:p="http://schemas.openxmlformats.org/presentationml/2006/main">
  <p:tag name="AS_UNIQUEID" val="85"/>
</p:tagLst>
</file>

<file path=ppt/tags/tag209.xml><?xml version="1.0" encoding="utf-8"?>
<p:tagLst xmlns:p="http://schemas.openxmlformats.org/presentationml/2006/main">
  <p:tag name="AS_UNIQUEID" val="86"/>
</p:tagLst>
</file>

<file path=ppt/tags/tag21.xml><?xml version="1.0" encoding="utf-8"?>
<p:tagLst xmlns:p="http://schemas.openxmlformats.org/presentationml/2006/main">
  <p:tag name="AS_UNIQUEID" val="513"/>
</p:tagLst>
</file>

<file path=ppt/tags/tag210.xml><?xml version="1.0" encoding="utf-8"?>
<p:tagLst xmlns:p="http://schemas.openxmlformats.org/presentationml/2006/main">
  <p:tag name="AS_UNIQUEID" val="87"/>
</p:tagLst>
</file>

<file path=ppt/tags/tag211.xml><?xml version="1.0" encoding="utf-8"?>
<p:tagLst xmlns:p="http://schemas.openxmlformats.org/presentationml/2006/main">
  <p:tag name="AS_UNIQUEID" val="562"/>
</p:tagLst>
</file>

<file path=ppt/tags/tag212.xml><?xml version="1.0" encoding="utf-8"?>
<p:tagLst xmlns:p="http://schemas.openxmlformats.org/presentationml/2006/main">
  <p:tag name="AS_UNIQUEID" val="88"/>
</p:tagLst>
</file>

<file path=ppt/tags/tag213.xml><?xml version="1.0" encoding="utf-8"?>
<p:tagLst xmlns:p="http://schemas.openxmlformats.org/presentationml/2006/main">
  <p:tag name="AS_UNIQUEID" val="89"/>
</p:tagLst>
</file>

<file path=ppt/tags/tag214.xml><?xml version="1.0" encoding="utf-8"?>
<p:tagLst xmlns:p="http://schemas.openxmlformats.org/presentationml/2006/main">
  <p:tag name="AS_UNIQUEID" val="90"/>
</p:tagLst>
</file>

<file path=ppt/tags/tag215.xml><?xml version="1.0" encoding="utf-8"?>
<p:tagLst xmlns:p="http://schemas.openxmlformats.org/presentationml/2006/main">
  <p:tag name="AS_UNIQUEID" val="91"/>
</p:tagLst>
</file>

<file path=ppt/tags/tag216.xml><?xml version="1.0" encoding="utf-8"?>
<p:tagLst xmlns:p="http://schemas.openxmlformats.org/presentationml/2006/main">
  <p:tag name="AS_UNIQUEID" val="714"/>
</p:tagLst>
</file>

<file path=ppt/tags/tag217.xml><?xml version="1.0" encoding="utf-8"?>
<p:tagLst xmlns:p="http://schemas.openxmlformats.org/presentationml/2006/main">
  <p:tag name="AS_UNIQUEID" val="472"/>
</p:tagLst>
</file>

<file path=ppt/tags/tag218.xml><?xml version="1.0" encoding="utf-8"?>
<p:tagLst xmlns:p="http://schemas.openxmlformats.org/presentationml/2006/main">
  <p:tag name="AS_UNIQUEID" val="473"/>
</p:tagLst>
</file>

<file path=ppt/tags/tag219.xml><?xml version="1.0" encoding="utf-8"?>
<p:tagLst xmlns:p="http://schemas.openxmlformats.org/presentationml/2006/main">
  <p:tag name="AS_UNIQUEID" val="474"/>
</p:tagLst>
</file>

<file path=ppt/tags/tag22.xml><?xml version="1.0" encoding="utf-8"?>
<p:tagLst xmlns:p="http://schemas.openxmlformats.org/presentationml/2006/main">
  <p:tag name="AS_UNIQUEID" val="514"/>
</p:tagLst>
</file>

<file path=ppt/tags/tag220.xml><?xml version="1.0" encoding="utf-8"?>
<p:tagLst xmlns:p="http://schemas.openxmlformats.org/presentationml/2006/main">
  <p:tag name="AS_UNIQUEID" val="715"/>
</p:tagLst>
</file>

<file path=ppt/tags/tag221.xml><?xml version="1.0" encoding="utf-8"?>
<p:tagLst xmlns:p="http://schemas.openxmlformats.org/presentationml/2006/main">
  <p:tag name="AS_UNIQUEID" val="92"/>
</p:tagLst>
</file>

<file path=ppt/tags/tag222.xml><?xml version="1.0" encoding="utf-8"?>
<p:tagLst xmlns:p="http://schemas.openxmlformats.org/presentationml/2006/main">
  <p:tag name="AS_UNIQUEID" val="93"/>
</p:tagLst>
</file>

<file path=ppt/tags/tag223.xml><?xml version="1.0" encoding="utf-8"?>
<p:tagLst xmlns:p="http://schemas.openxmlformats.org/presentationml/2006/main">
  <p:tag name="AS_UNIQUEID" val="94"/>
</p:tagLst>
</file>

<file path=ppt/tags/tag224.xml><?xml version="1.0" encoding="utf-8"?>
<p:tagLst xmlns:p="http://schemas.openxmlformats.org/presentationml/2006/main">
  <p:tag name="AS_UNIQUEID" val="95"/>
</p:tagLst>
</file>

<file path=ppt/tags/tag225.xml><?xml version="1.0" encoding="utf-8"?>
<p:tagLst xmlns:p="http://schemas.openxmlformats.org/presentationml/2006/main">
  <p:tag name="AS_UNIQUEID" val="96"/>
</p:tagLst>
</file>

<file path=ppt/tags/tag226.xml><?xml version="1.0" encoding="utf-8"?>
<p:tagLst xmlns:p="http://schemas.openxmlformats.org/presentationml/2006/main">
  <p:tag name="AS_UNIQUEID" val="97"/>
</p:tagLst>
</file>

<file path=ppt/tags/tag227.xml><?xml version="1.0" encoding="utf-8"?>
<p:tagLst xmlns:p="http://schemas.openxmlformats.org/presentationml/2006/main">
  <p:tag name="AS_UNIQUEID" val="98"/>
</p:tagLst>
</file>

<file path=ppt/tags/tag228.xml><?xml version="1.0" encoding="utf-8"?>
<p:tagLst xmlns:p="http://schemas.openxmlformats.org/presentationml/2006/main">
  <p:tag name="AS_UNIQUEID" val="99"/>
</p:tagLst>
</file>

<file path=ppt/tags/tag229.xml><?xml version="1.0" encoding="utf-8"?>
<p:tagLst xmlns:p="http://schemas.openxmlformats.org/presentationml/2006/main">
  <p:tag name="AS_UNIQUEID" val="100"/>
</p:tagLst>
</file>

<file path=ppt/tags/tag23.xml><?xml version="1.0" encoding="utf-8"?>
<p:tagLst xmlns:p="http://schemas.openxmlformats.org/presentationml/2006/main">
  <p:tag name="AS_UNIQUEID" val="515"/>
</p:tagLst>
</file>

<file path=ppt/tags/tag230.xml><?xml version="1.0" encoding="utf-8"?>
<p:tagLst xmlns:p="http://schemas.openxmlformats.org/presentationml/2006/main">
  <p:tag name="AS_UNIQUEID" val="101"/>
  <p:tag name="PA" val="v5.2.11"/>
</p:tagLst>
</file>

<file path=ppt/tags/tag231.xml><?xml version="1.0" encoding="utf-8"?>
<p:tagLst xmlns:p="http://schemas.openxmlformats.org/presentationml/2006/main">
  <p:tag name="AS_UNIQUEID" val="102"/>
</p:tagLst>
</file>

<file path=ppt/tags/tag232.xml><?xml version="1.0" encoding="utf-8"?>
<p:tagLst xmlns:p="http://schemas.openxmlformats.org/presentationml/2006/main">
  <p:tag name="AS_UNIQUEID" val="103"/>
</p:tagLst>
</file>

<file path=ppt/tags/tag233.xml><?xml version="1.0" encoding="utf-8"?>
<p:tagLst xmlns:p="http://schemas.openxmlformats.org/presentationml/2006/main">
  <p:tag name="AS_UNIQUEID" val="716"/>
</p:tagLst>
</file>

<file path=ppt/tags/tag234.xml><?xml version="1.0" encoding="utf-8"?>
<p:tagLst xmlns:p="http://schemas.openxmlformats.org/presentationml/2006/main">
  <p:tag name="AS_UNIQUEID" val="104"/>
</p:tagLst>
</file>

<file path=ppt/tags/tag235.xml><?xml version="1.0" encoding="utf-8"?>
<p:tagLst xmlns:p="http://schemas.openxmlformats.org/presentationml/2006/main">
  <p:tag name="AS_UNIQUEID" val="105"/>
</p:tagLst>
</file>

<file path=ppt/tags/tag236.xml><?xml version="1.0" encoding="utf-8"?>
<p:tagLst xmlns:p="http://schemas.openxmlformats.org/presentationml/2006/main">
  <p:tag name="AS_UNIQUEID" val="106"/>
</p:tagLst>
</file>

<file path=ppt/tags/tag237.xml><?xml version="1.0" encoding="utf-8"?>
<p:tagLst xmlns:p="http://schemas.openxmlformats.org/presentationml/2006/main">
  <p:tag name="AS_UNIQUEID" val="107"/>
</p:tagLst>
</file>

<file path=ppt/tags/tag238.xml><?xml version="1.0" encoding="utf-8"?>
<p:tagLst xmlns:p="http://schemas.openxmlformats.org/presentationml/2006/main">
  <p:tag name="AS_UNIQUEID" val="108"/>
</p:tagLst>
</file>

<file path=ppt/tags/tag239.xml><?xml version="1.0" encoding="utf-8"?>
<p:tagLst xmlns:p="http://schemas.openxmlformats.org/presentationml/2006/main">
  <p:tag name="AS_UNIQUEID" val="109"/>
</p:tagLst>
</file>

<file path=ppt/tags/tag24.xml><?xml version="1.0" encoding="utf-8"?>
<p:tagLst xmlns:p="http://schemas.openxmlformats.org/presentationml/2006/main">
  <p:tag name="AS_UNIQUEID" val="516"/>
</p:tagLst>
</file>

<file path=ppt/tags/tag240.xml><?xml version="1.0" encoding="utf-8"?>
<p:tagLst xmlns:p="http://schemas.openxmlformats.org/presentationml/2006/main">
  <p:tag name="AS_UNIQUEID" val="110"/>
</p:tagLst>
</file>

<file path=ppt/tags/tag241.xml><?xml version="1.0" encoding="utf-8"?>
<p:tagLst xmlns:p="http://schemas.openxmlformats.org/presentationml/2006/main">
  <p:tag name="AS_UNIQUEID" val="111"/>
</p:tagLst>
</file>

<file path=ppt/tags/tag242.xml><?xml version="1.0" encoding="utf-8"?>
<p:tagLst xmlns:p="http://schemas.openxmlformats.org/presentationml/2006/main">
  <p:tag name="AS_UNIQUEID" val="112"/>
</p:tagLst>
</file>

<file path=ppt/tags/tag243.xml><?xml version="1.0" encoding="utf-8"?>
<p:tagLst xmlns:p="http://schemas.openxmlformats.org/presentationml/2006/main">
  <p:tag name="AS_UNIQUEID" val="113"/>
</p:tagLst>
</file>

<file path=ppt/tags/tag244.xml><?xml version="1.0" encoding="utf-8"?>
<p:tagLst xmlns:p="http://schemas.openxmlformats.org/presentationml/2006/main">
  <p:tag name="AS_UNIQUEID" val="114"/>
</p:tagLst>
</file>

<file path=ppt/tags/tag245.xml><?xml version="1.0" encoding="utf-8"?>
<p:tagLst xmlns:p="http://schemas.openxmlformats.org/presentationml/2006/main">
  <p:tag name="AS_UNIQUEID" val="717"/>
</p:tagLst>
</file>

<file path=ppt/tags/tag246.xml><?xml version="1.0" encoding="utf-8"?>
<p:tagLst xmlns:p="http://schemas.openxmlformats.org/presentationml/2006/main">
  <p:tag name="AS_UNIQUEID" val="115"/>
</p:tagLst>
</file>

<file path=ppt/tags/tag247.xml><?xml version="1.0" encoding="utf-8"?>
<p:tagLst xmlns:p="http://schemas.openxmlformats.org/presentationml/2006/main">
  <p:tag name="AS_UNIQUEID" val="116"/>
</p:tagLst>
</file>

<file path=ppt/tags/tag248.xml><?xml version="1.0" encoding="utf-8"?>
<p:tagLst xmlns:p="http://schemas.openxmlformats.org/presentationml/2006/main">
  <p:tag name="AS_UNIQUEID" val="117"/>
</p:tagLst>
</file>

<file path=ppt/tags/tag249.xml><?xml version="1.0" encoding="utf-8"?>
<p:tagLst xmlns:p="http://schemas.openxmlformats.org/presentationml/2006/main">
  <p:tag name="AS_UNIQUEID" val="118"/>
</p:tagLst>
</file>

<file path=ppt/tags/tag25.xml><?xml version="1.0" encoding="utf-8"?>
<p:tagLst xmlns:p="http://schemas.openxmlformats.org/presentationml/2006/main">
  <p:tag name="AS_UNIQUEID" val="517"/>
</p:tagLst>
</file>

<file path=ppt/tags/tag250.xml><?xml version="1.0" encoding="utf-8"?>
<p:tagLst xmlns:p="http://schemas.openxmlformats.org/presentationml/2006/main">
  <p:tag name="AS_UNIQUEID" val="119"/>
</p:tagLst>
</file>

<file path=ppt/tags/tag251.xml><?xml version="1.0" encoding="utf-8"?>
<p:tagLst xmlns:p="http://schemas.openxmlformats.org/presentationml/2006/main">
  <p:tag name="AS_UNIQUEID" val="120"/>
</p:tagLst>
</file>

<file path=ppt/tags/tag252.xml><?xml version="1.0" encoding="utf-8"?>
<p:tagLst xmlns:p="http://schemas.openxmlformats.org/presentationml/2006/main">
  <p:tag name="AS_UNIQUEID" val="121"/>
</p:tagLst>
</file>

<file path=ppt/tags/tag253.xml><?xml version="1.0" encoding="utf-8"?>
<p:tagLst xmlns:p="http://schemas.openxmlformats.org/presentationml/2006/main">
  <p:tag name="AS_UNIQUEID" val="122"/>
</p:tagLst>
</file>

<file path=ppt/tags/tag254.xml><?xml version="1.0" encoding="utf-8"?>
<p:tagLst xmlns:p="http://schemas.openxmlformats.org/presentationml/2006/main">
  <p:tag name="AS_UNIQUEID" val="123"/>
</p:tagLst>
</file>

<file path=ppt/tags/tag255.xml><?xml version="1.0" encoding="utf-8"?>
<p:tagLst xmlns:p="http://schemas.openxmlformats.org/presentationml/2006/main">
  <p:tag name="AS_UNIQUEID" val="718"/>
</p:tagLst>
</file>

<file path=ppt/tags/tag256.xml><?xml version="1.0" encoding="utf-8"?>
<p:tagLst xmlns:p="http://schemas.openxmlformats.org/presentationml/2006/main">
  <p:tag name="AS_UNIQUEID" val="475"/>
</p:tagLst>
</file>

<file path=ppt/tags/tag257.xml><?xml version="1.0" encoding="utf-8"?>
<p:tagLst xmlns:p="http://schemas.openxmlformats.org/presentationml/2006/main">
  <p:tag name="AS_UNIQUEID" val="476"/>
</p:tagLst>
</file>

<file path=ppt/tags/tag258.xml><?xml version="1.0" encoding="utf-8"?>
<p:tagLst xmlns:p="http://schemas.openxmlformats.org/presentationml/2006/main">
  <p:tag name="AS_UNIQUEID" val="477"/>
</p:tagLst>
</file>

<file path=ppt/tags/tag259.xml><?xml version="1.0" encoding="utf-8"?>
<p:tagLst xmlns:p="http://schemas.openxmlformats.org/presentationml/2006/main">
  <p:tag name="AS_UNIQUEID" val="719"/>
</p:tagLst>
</file>

<file path=ppt/tags/tag26.xml><?xml version="1.0" encoding="utf-8"?>
<p:tagLst xmlns:p="http://schemas.openxmlformats.org/presentationml/2006/main">
  <p:tag name="AS_UNIQUEID" val="630"/>
</p:tagLst>
</file>

<file path=ppt/tags/tag260.xml><?xml version="1.0" encoding="utf-8"?>
<p:tagLst xmlns:p="http://schemas.openxmlformats.org/presentationml/2006/main">
  <p:tag name="AS_UNIQUEID" val="124"/>
</p:tagLst>
</file>

<file path=ppt/tags/tag261.xml><?xml version="1.0" encoding="utf-8"?>
<p:tagLst xmlns:p="http://schemas.openxmlformats.org/presentationml/2006/main">
  <p:tag name="AS_UNIQUEID" val="125"/>
</p:tagLst>
</file>

<file path=ppt/tags/tag262.xml><?xml version="1.0" encoding="utf-8"?>
<p:tagLst xmlns:p="http://schemas.openxmlformats.org/presentationml/2006/main">
  <p:tag name="AS_UNIQUEID" val="126"/>
</p:tagLst>
</file>

<file path=ppt/tags/tag263.xml><?xml version="1.0" encoding="utf-8"?>
<p:tagLst xmlns:p="http://schemas.openxmlformats.org/presentationml/2006/main">
  <p:tag name="AS_UNIQUEID" val="127"/>
</p:tagLst>
</file>

<file path=ppt/tags/tag264.xml><?xml version="1.0" encoding="utf-8"?>
<p:tagLst xmlns:p="http://schemas.openxmlformats.org/presentationml/2006/main">
  <p:tag name="AS_UNIQUEID" val="128"/>
</p:tagLst>
</file>

<file path=ppt/tags/tag265.xml><?xml version="1.0" encoding="utf-8"?>
<p:tagLst xmlns:p="http://schemas.openxmlformats.org/presentationml/2006/main">
  <p:tag name="AS_UNIQUEID" val="129"/>
</p:tagLst>
</file>

<file path=ppt/tags/tag266.xml><?xml version="1.0" encoding="utf-8"?>
<p:tagLst xmlns:p="http://schemas.openxmlformats.org/presentationml/2006/main">
  <p:tag name="AS_UNIQUEID" val="130"/>
</p:tagLst>
</file>

<file path=ppt/tags/tag267.xml><?xml version="1.0" encoding="utf-8"?>
<p:tagLst xmlns:p="http://schemas.openxmlformats.org/presentationml/2006/main">
  <p:tag name="AS_UNIQUEID" val="131"/>
</p:tagLst>
</file>

<file path=ppt/tags/tag268.xml><?xml version="1.0" encoding="utf-8"?>
<p:tagLst xmlns:p="http://schemas.openxmlformats.org/presentationml/2006/main">
  <p:tag name="AS_UNIQUEID" val="132"/>
</p:tagLst>
</file>

<file path=ppt/tags/tag269.xml><?xml version="1.0" encoding="utf-8"?>
<p:tagLst xmlns:p="http://schemas.openxmlformats.org/presentationml/2006/main">
  <p:tag name="AS_UNIQUEID" val="133"/>
</p:tagLst>
</file>

<file path=ppt/tags/tag27.xml><?xml version="1.0" encoding="utf-8"?>
<p:tagLst xmlns:p="http://schemas.openxmlformats.org/presentationml/2006/main">
  <p:tag name="AS_UNIQUEID" val="519"/>
</p:tagLst>
</file>

<file path=ppt/tags/tag270.xml><?xml version="1.0" encoding="utf-8"?>
<p:tagLst xmlns:p="http://schemas.openxmlformats.org/presentationml/2006/main">
  <p:tag name="AS_UNIQUEID" val="134"/>
</p:tagLst>
</file>

<file path=ppt/tags/tag271.xml><?xml version="1.0" encoding="utf-8"?>
<p:tagLst xmlns:p="http://schemas.openxmlformats.org/presentationml/2006/main">
  <p:tag name="AS_UNIQUEID" val="569"/>
</p:tagLst>
</file>

<file path=ppt/tags/tag272.xml><?xml version="1.0" encoding="utf-8"?>
<p:tagLst xmlns:p="http://schemas.openxmlformats.org/presentationml/2006/main">
  <p:tag name="AS_UNIQUEID" val="135"/>
</p:tagLst>
</file>

<file path=ppt/tags/tag273.xml><?xml version="1.0" encoding="utf-8"?>
<p:tagLst xmlns:p="http://schemas.openxmlformats.org/presentationml/2006/main">
  <p:tag name="AS_UNIQUEID" val="136"/>
</p:tagLst>
</file>

<file path=ppt/tags/tag274.xml><?xml version="1.0" encoding="utf-8"?>
<p:tagLst xmlns:p="http://schemas.openxmlformats.org/presentationml/2006/main">
  <p:tag name="AS_UNIQUEID" val="137"/>
</p:tagLst>
</file>

<file path=ppt/tags/tag275.xml><?xml version="1.0" encoding="utf-8"?>
<p:tagLst xmlns:p="http://schemas.openxmlformats.org/presentationml/2006/main">
  <p:tag name="AS_UNIQUEID" val="138"/>
</p:tagLst>
</file>

<file path=ppt/tags/tag276.xml><?xml version="1.0" encoding="utf-8"?>
<p:tagLst xmlns:p="http://schemas.openxmlformats.org/presentationml/2006/main">
  <p:tag name="AS_UNIQUEID" val="139"/>
</p:tagLst>
</file>

<file path=ppt/tags/tag277.xml><?xml version="1.0" encoding="utf-8"?>
<p:tagLst xmlns:p="http://schemas.openxmlformats.org/presentationml/2006/main">
  <p:tag name="AS_UNIQUEID" val="140"/>
</p:tagLst>
</file>

<file path=ppt/tags/tag278.xml><?xml version="1.0" encoding="utf-8"?>
<p:tagLst xmlns:p="http://schemas.openxmlformats.org/presentationml/2006/main">
  <p:tag name="AS_UNIQUEID" val="141"/>
</p:tagLst>
</file>

<file path=ppt/tags/tag279.xml><?xml version="1.0" encoding="utf-8"?>
<p:tagLst xmlns:p="http://schemas.openxmlformats.org/presentationml/2006/main">
  <p:tag name="AS_UNIQUEID" val="142"/>
</p:tagLst>
</file>

<file path=ppt/tags/tag28.xml><?xml version="1.0" encoding="utf-8"?>
<p:tagLst xmlns:p="http://schemas.openxmlformats.org/presentationml/2006/main">
  <p:tag name="AS_UNIQUEID" val="520"/>
</p:tagLst>
</file>

<file path=ppt/tags/tag280.xml><?xml version="1.0" encoding="utf-8"?>
<p:tagLst xmlns:p="http://schemas.openxmlformats.org/presentationml/2006/main">
  <p:tag name="AS_UNIQUEID" val="143"/>
</p:tagLst>
</file>

<file path=ppt/tags/tag281.xml><?xml version="1.0" encoding="utf-8"?>
<p:tagLst xmlns:p="http://schemas.openxmlformats.org/presentationml/2006/main">
  <p:tag name="AS_UNIQUEID" val="144"/>
</p:tagLst>
</file>

<file path=ppt/tags/tag282.xml><?xml version="1.0" encoding="utf-8"?>
<p:tagLst xmlns:p="http://schemas.openxmlformats.org/presentationml/2006/main">
  <p:tag name="AS_UNIQUEID" val="145"/>
</p:tagLst>
</file>

<file path=ppt/tags/tag283.xml><?xml version="1.0" encoding="utf-8"?>
<p:tagLst xmlns:p="http://schemas.openxmlformats.org/presentationml/2006/main">
  <p:tag name="AS_UNIQUEID" val="146"/>
</p:tagLst>
</file>

<file path=ppt/tags/tag284.xml><?xml version="1.0" encoding="utf-8"?>
<p:tagLst xmlns:p="http://schemas.openxmlformats.org/presentationml/2006/main">
  <p:tag name="AS_UNIQUEID" val="147"/>
</p:tagLst>
</file>

<file path=ppt/tags/tag285.xml><?xml version="1.0" encoding="utf-8"?>
<p:tagLst xmlns:p="http://schemas.openxmlformats.org/presentationml/2006/main">
  <p:tag name="AS_UNIQUEID" val="148"/>
</p:tagLst>
</file>

<file path=ppt/tags/tag286.xml><?xml version="1.0" encoding="utf-8"?>
<p:tagLst xmlns:p="http://schemas.openxmlformats.org/presentationml/2006/main">
  <p:tag name="AS_UNIQUEID" val="149"/>
</p:tagLst>
</file>

<file path=ppt/tags/tag287.xml><?xml version="1.0" encoding="utf-8"?>
<p:tagLst xmlns:p="http://schemas.openxmlformats.org/presentationml/2006/main">
  <p:tag name="AS_UNIQUEID" val="150"/>
</p:tagLst>
</file>

<file path=ppt/tags/tag288.xml><?xml version="1.0" encoding="utf-8"?>
<p:tagLst xmlns:p="http://schemas.openxmlformats.org/presentationml/2006/main">
  <p:tag name="AS_UNIQUEID" val="151"/>
</p:tagLst>
</file>

<file path=ppt/tags/tag289.xml><?xml version="1.0" encoding="utf-8"?>
<p:tagLst xmlns:p="http://schemas.openxmlformats.org/presentationml/2006/main">
  <p:tag name="AS_UNIQUEID" val="152"/>
</p:tagLst>
</file>

<file path=ppt/tags/tag29.xml><?xml version="1.0" encoding="utf-8"?>
<p:tagLst xmlns:p="http://schemas.openxmlformats.org/presentationml/2006/main">
  <p:tag name="AS_UNIQUEID" val="521"/>
</p:tagLst>
</file>

<file path=ppt/tags/tag290.xml><?xml version="1.0" encoding="utf-8"?>
<p:tagLst xmlns:p="http://schemas.openxmlformats.org/presentationml/2006/main">
  <p:tag name="AS_UNIQUEID" val="570"/>
</p:tagLst>
</file>

<file path=ppt/tags/tag291.xml><?xml version="1.0" encoding="utf-8"?>
<p:tagLst xmlns:p="http://schemas.openxmlformats.org/presentationml/2006/main">
  <p:tag name="AS_UNIQUEID" val="153"/>
</p:tagLst>
</file>

<file path=ppt/tags/tag292.xml><?xml version="1.0" encoding="utf-8"?>
<p:tagLst xmlns:p="http://schemas.openxmlformats.org/presentationml/2006/main">
  <p:tag name="AS_UNIQUEID" val="154"/>
</p:tagLst>
</file>

<file path=ppt/tags/tag293.xml><?xml version="1.0" encoding="utf-8"?>
<p:tagLst xmlns:p="http://schemas.openxmlformats.org/presentationml/2006/main">
  <p:tag name="AS_UNIQUEID" val="571"/>
</p:tagLst>
</file>

<file path=ppt/tags/tag294.xml><?xml version="1.0" encoding="utf-8"?>
<p:tagLst xmlns:p="http://schemas.openxmlformats.org/presentationml/2006/main">
  <p:tag name="AS_UNIQUEID" val="155"/>
</p:tagLst>
</file>

<file path=ppt/tags/tag295.xml><?xml version="1.0" encoding="utf-8"?>
<p:tagLst xmlns:p="http://schemas.openxmlformats.org/presentationml/2006/main">
  <p:tag name="AS_UNIQUEID" val="156"/>
</p:tagLst>
</file>

<file path=ppt/tags/tag296.xml><?xml version="1.0" encoding="utf-8"?>
<p:tagLst xmlns:p="http://schemas.openxmlformats.org/presentationml/2006/main">
  <p:tag name="AS_UNIQUEID" val="157"/>
</p:tagLst>
</file>

<file path=ppt/tags/tag297.xml><?xml version="1.0" encoding="utf-8"?>
<p:tagLst xmlns:p="http://schemas.openxmlformats.org/presentationml/2006/main">
  <p:tag name="AS_UNIQUEID" val="158"/>
</p:tagLst>
</file>

<file path=ppt/tags/tag298.xml><?xml version="1.0" encoding="utf-8"?>
<p:tagLst xmlns:p="http://schemas.openxmlformats.org/presentationml/2006/main">
  <p:tag name="AS_UNIQUEID" val="720"/>
</p:tagLst>
</file>

<file path=ppt/tags/tag299.xml><?xml version="1.0" encoding="utf-8"?>
<p:tagLst xmlns:p="http://schemas.openxmlformats.org/presentationml/2006/main">
  <p:tag name="AS_UNIQUEID" val="159"/>
</p:tagLst>
</file>

<file path=ppt/tags/tag3.xml><?xml version="1.0" encoding="utf-8"?>
<p:tagLst xmlns:p="http://schemas.openxmlformats.org/presentationml/2006/main">
  <p:tag name="AS_UNIQUEID" val="495"/>
</p:tagLst>
</file>

<file path=ppt/tags/tag30.xml><?xml version="1.0" encoding="utf-8"?>
<p:tagLst xmlns:p="http://schemas.openxmlformats.org/presentationml/2006/main">
  <p:tag name="AS_UNIQUEID" val="522"/>
</p:tagLst>
</file>

<file path=ppt/tags/tag300.xml><?xml version="1.0" encoding="utf-8"?>
<p:tagLst xmlns:p="http://schemas.openxmlformats.org/presentationml/2006/main">
  <p:tag name="AS_UNIQUEID" val="160"/>
</p:tagLst>
</file>

<file path=ppt/tags/tag301.xml><?xml version="1.0" encoding="utf-8"?>
<p:tagLst xmlns:p="http://schemas.openxmlformats.org/presentationml/2006/main">
  <p:tag name="AS_UNIQUEID" val="161"/>
</p:tagLst>
</file>

<file path=ppt/tags/tag302.xml><?xml version="1.0" encoding="utf-8"?>
<p:tagLst xmlns:p="http://schemas.openxmlformats.org/presentationml/2006/main">
  <p:tag name="AS_UNIQUEID" val="162"/>
</p:tagLst>
</file>

<file path=ppt/tags/tag303.xml><?xml version="1.0" encoding="utf-8"?>
<p:tagLst xmlns:p="http://schemas.openxmlformats.org/presentationml/2006/main">
  <p:tag name="AS_UNIQUEID" val="163"/>
</p:tagLst>
</file>

<file path=ppt/tags/tag304.xml><?xml version="1.0" encoding="utf-8"?>
<p:tagLst xmlns:p="http://schemas.openxmlformats.org/presentationml/2006/main">
  <p:tag name="AS_UNIQUEID" val="164"/>
</p:tagLst>
</file>

<file path=ppt/tags/tag305.xml><?xml version="1.0" encoding="utf-8"?>
<p:tagLst xmlns:p="http://schemas.openxmlformats.org/presentationml/2006/main">
  <p:tag name="AS_UNIQUEID" val="165"/>
</p:tagLst>
</file>

<file path=ppt/tags/tag306.xml><?xml version="1.0" encoding="utf-8"?>
<p:tagLst xmlns:p="http://schemas.openxmlformats.org/presentationml/2006/main">
  <p:tag name="AS_UNIQUEID" val="166"/>
</p:tagLst>
</file>

<file path=ppt/tags/tag307.xml><?xml version="1.0" encoding="utf-8"?>
<p:tagLst xmlns:p="http://schemas.openxmlformats.org/presentationml/2006/main">
  <p:tag name="AS_UNIQUEID" val="167"/>
</p:tagLst>
</file>

<file path=ppt/tags/tag308.xml><?xml version="1.0" encoding="utf-8"?>
<p:tagLst xmlns:p="http://schemas.openxmlformats.org/presentationml/2006/main">
  <p:tag name="AS_UNIQUEID" val="168"/>
</p:tagLst>
</file>

<file path=ppt/tags/tag309.xml><?xml version="1.0" encoding="utf-8"?>
<p:tagLst xmlns:p="http://schemas.openxmlformats.org/presentationml/2006/main">
  <p:tag name="AS_UNIQUEID" val="169"/>
</p:tagLst>
</file>

<file path=ppt/tags/tag31.xml><?xml version="1.0" encoding="utf-8"?>
<p:tagLst xmlns:p="http://schemas.openxmlformats.org/presentationml/2006/main">
  <p:tag name="AS_UNIQUEID" val="523"/>
</p:tagLst>
</file>

<file path=ppt/tags/tag310.xml><?xml version="1.0" encoding="utf-8"?>
<p:tagLst xmlns:p="http://schemas.openxmlformats.org/presentationml/2006/main">
  <p:tag name="AS_UNIQUEID" val="170"/>
</p:tagLst>
</file>

<file path=ppt/tags/tag311.xml><?xml version="1.0" encoding="utf-8"?>
<p:tagLst xmlns:p="http://schemas.openxmlformats.org/presentationml/2006/main">
  <p:tag name="AS_UNIQUEID" val="171"/>
</p:tagLst>
</file>

<file path=ppt/tags/tag312.xml><?xml version="1.0" encoding="utf-8"?>
<p:tagLst xmlns:p="http://schemas.openxmlformats.org/presentationml/2006/main">
  <p:tag name="AS_UNIQUEID" val="172"/>
</p:tagLst>
</file>

<file path=ppt/tags/tag313.xml><?xml version="1.0" encoding="utf-8"?>
<p:tagLst xmlns:p="http://schemas.openxmlformats.org/presentationml/2006/main">
  <p:tag name="AS_UNIQUEID" val="173"/>
</p:tagLst>
</file>

<file path=ppt/tags/tag314.xml><?xml version="1.0" encoding="utf-8"?>
<p:tagLst xmlns:p="http://schemas.openxmlformats.org/presentationml/2006/main">
  <p:tag name="AS_UNIQUEID" val="573"/>
</p:tagLst>
</file>

<file path=ppt/tags/tag315.xml><?xml version="1.0" encoding="utf-8"?>
<p:tagLst xmlns:p="http://schemas.openxmlformats.org/presentationml/2006/main">
  <p:tag name="AS_UNIQUEID" val="174"/>
</p:tagLst>
</file>

<file path=ppt/tags/tag316.xml><?xml version="1.0" encoding="utf-8"?>
<p:tagLst xmlns:p="http://schemas.openxmlformats.org/presentationml/2006/main">
  <p:tag name="AS_UNIQUEID" val="175"/>
</p:tagLst>
</file>

<file path=ppt/tags/tag317.xml><?xml version="1.0" encoding="utf-8"?>
<p:tagLst xmlns:p="http://schemas.openxmlformats.org/presentationml/2006/main">
  <p:tag name="AS_UNIQUEID" val="176"/>
</p:tagLst>
</file>

<file path=ppt/tags/tag318.xml><?xml version="1.0" encoding="utf-8"?>
<p:tagLst xmlns:p="http://schemas.openxmlformats.org/presentationml/2006/main">
  <p:tag name="AS_UNIQUEID" val="721"/>
</p:tagLst>
</file>

<file path=ppt/tags/tag319.xml><?xml version="1.0" encoding="utf-8"?>
<p:tagLst xmlns:p="http://schemas.openxmlformats.org/presentationml/2006/main">
  <p:tag name="AS_UNIQUEID" val="478"/>
</p:tagLst>
</file>

<file path=ppt/tags/tag32.xml><?xml version="1.0" encoding="utf-8"?>
<p:tagLst xmlns:p="http://schemas.openxmlformats.org/presentationml/2006/main">
  <p:tag name="AS_UNIQUEID" val="524"/>
</p:tagLst>
</file>

<file path=ppt/tags/tag320.xml><?xml version="1.0" encoding="utf-8"?>
<p:tagLst xmlns:p="http://schemas.openxmlformats.org/presentationml/2006/main">
  <p:tag name="AS_UNIQUEID" val="479"/>
</p:tagLst>
</file>

<file path=ppt/tags/tag321.xml><?xml version="1.0" encoding="utf-8"?>
<p:tagLst xmlns:p="http://schemas.openxmlformats.org/presentationml/2006/main">
  <p:tag name="AS_UNIQUEID" val="480"/>
</p:tagLst>
</file>

<file path=ppt/tags/tag322.xml><?xml version="1.0" encoding="utf-8"?>
<p:tagLst xmlns:p="http://schemas.openxmlformats.org/presentationml/2006/main">
  <p:tag name="AS_UNIQUEID" val="722"/>
</p:tagLst>
</file>

<file path=ppt/tags/tag323.xml><?xml version="1.0" encoding="utf-8"?>
<p:tagLst xmlns:p="http://schemas.openxmlformats.org/presentationml/2006/main">
  <p:tag name="AS_UNIQUEID" val="177"/>
</p:tagLst>
</file>

<file path=ppt/tags/tag324.xml><?xml version="1.0" encoding="utf-8"?>
<p:tagLst xmlns:p="http://schemas.openxmlformats.org/presentationml/2006/main">
  <p:tag name="AS_UNIQUEID" val="178"/>
</p:tagLst>
</file>

<file path=ppt/tags/tag325.xml><?xml version="1.0" encoding="utf-8"?>
<p:tagLst xmlns:p="http://schemas.openxmlformats.org/presentationml/2006/main">
  <p:tag name="AS_UNIQUEID" val="179"/>
</p:tagLst>
</file>

<file path=ppt/tags/tag326.xml><?xml version="1.0" encoding="utf-8"?>
<p:tagLst xmlns:p="http://schemas.openxmlformats.org/presentationml/2006/main">
  <p:tag name="AS_UNIQUEID" val="180"/>
</p:tagLst>
</file>

<file path=ppt/tags/tag327.xml><?xml version="1.0" encoding="utf-8"?>
<p:tagLst xmlns:p="http://schemas.openxmlformats.org/presentationml/2006/main">
  <p:tag name="AS_UNIQUEID" val="181"/>
</p:tagLst>
</file>

<file path=ppt/tags/tag328.xml><?xml version="1.0" encoding="utf-8"?>
<p:tagLst xmlns:p="http://schemas.openxmlformats.org/presentationml/2006/main">
  <p:tag name="AS_UNIQUEID" val="182"/>
</p:tagLst>
</file>

<file path=ppt/tags/tag329.xml><?xml version="1.0" encoding="utf-8"?>
<p:tagLst xmlns:p="http://schemas.openxmlformats.org/presentationml/2006/main">
  <p:tag name="AS_UNIQUEID" val="183"/>
</p:tagLst>
</file>

<file path=ppt/tags/tag33.xml><?xml version="1.0" encoding="utf-8"?>
<p:tagLst xmlns:p="http://schemas.openxmlformats.org/presentationml/2006/main">
  <p:tag name="AS_UNIQUEID" val="525"/>
</p:tagLst>
</file>

<file path=ppt/tags/tag330.xml><?xml version="1.0" encoding="utf-8"?>
<p:tagLst xmlns:p="http://schemas.openxmlformats.org/presentationml/2006/main">
  <p:tag name="AS_UNIQUEID" val="184"/>
</p:tagLst>
</file>

<file path=ppt/tags/tag331.xml><?xml version="1.0" encoding="utf-8"?>
<p:tagLst xmlns:p="http://schemas.openxmlformats.org/presentationml/2006/main">
  <p:tag name="AS_UNIQUEID" val="185"/>
</p:tagLst>
</file>

<file path=ppt/tags/tag332.xml><?xml version="1.0" encoding="utf-8"?>
<p:tagLst xmlns:p="http://schemas.openxmlformats.org/presentationml/2006/main">
  <p:tag name="AS_UNIQUEID" val="186"/>
  <p:tag name="PA" val="v5.2.11"/>
</p:tagLst>
</file>

<file path=ppt/tags/tag333.xml><?xml version="1.0" encoding="utf-8"?>
<p:tagLst xmlns:p="http://schemas.openxmlformats.org/presentationml/2006/main">
  <p:tag name="AS_UNIQUEID" val="187"/>
</p:tagLst>
</file>

<file path=ppt/tags/tag334.xml><?xml version="1.0" encoding="utf-8"?>
<p:tagLst xmlns:p="http://schemas.openxmlformats.org/presentationml/2006/main">
  <p:tag name="AS_UNIQUEID" val="188"/>
</p:tagLst>
</file>

<file path=ppt/tags/tag335.xml><?xml version="1.0" encoding="utf-8"?>
<p:tagLst xmlns:p="http://schemas.openxmlformats.org/presentationml/2006/main">
  <p:tag name="AS_UNIQUEID" val="723"/>
</p:tagLst>
</file>

<file path=ppt/tags/tag336.xml><?xml version="1.0" encoding="utf-8"?>
<p:tagLst xmlns:p="http://schemas.openxmlformats.org/presentationml/2006/main">
  <p:tag name="AS_UNIQUEID" val="189"/>
</p:tagLst>
</file>

<file path=ppt/tags/tag337.xml><?xml version="1.0" encoding="utf-8"?>
<p:tagLst xmlns:p="http://schemas.openxmlformats.org/presentationml/2006/main">
  <p:tag name="AS_UNIQUEID" val="190"/>
</p:tagLst>
</file>

<file path=ppt/tags/tag338.xml><?xml version="1.0" encoding="utf-8"?>
<p:tagLst xmlns:p="http://schemas.openxmlformats.org/presentationml/2006/main">
  <p:tag name="AS_UNIQUEID" val="191"/>
</p:tagLst>
</file>

<file path=ppt/tags/tag339.xml><?xml version="1.0" encoding="utf-8"?>
<p:tagLst xmlns:p="http://schemas.openxmlformats.org/presentationml/2006/main">
  <p:tag name="AS_UNIQUEID" val="192"/>
</p:tagLst>
</file>

<file path=ppt/tags/tag34.xml><?xml version="1.0" encoding="utf-8"?>
<p:tagLst xmlns:p="http://schemas.openxmlformats.org/presentationml/2006/main">
  <p:tag name="AS_UNIQUEID" val="526"/>
</p:tagLst>
</file>

<file path=ppt/tags/tag340.xml><?xml version="1.0" encoding="utf-8"?>
<p:tagLst xmlns:p="http://schemas.openxmlformats.org/presentationml/2006/main">
  <p:tag name="AS_UNIQUEID" val="193"/>
</p:tagLst>
</file>

<file path=ppt/tags/tag341.xml><?xml version="1.0" encoding="utf-8"?>
<p:tagLst xmlns:p="http://schemas.openxmlformats.org/presentationml/2006/main">
  <p:tag name="AS_UNIQUEID" val="724"/>
</p:tagLst>
</file>

<file path=ppt/tags/tag342.xml><?xml version="1.0" encoding="utf-8"?>
<p:tagLst xmlns:p="http://schemas.openxmlformats.org/presentationml/2006/main">
  <p:tag name="AS_UNIQUEID" val="578"/>
</p:tagLst>
</file>

<file path=ppt/tags/tag343.xml><?xml version="1.0" encoding="utf-8"?>
<p:tagLst xmlns:p="http://schemas.openxmlformats.org/presentationml/2006/main">
  <p:tag name="AS_UNIQUEID" val="194"/>
</p:tagLst>
</file>

<file path=ppt/tags/tag344.xml><?xml version="1.0" encoding="utf-8"?>
<p:tagLst xmlns:p="http://schemas.openxmlformats.org/presentationml/2006/main">
  <p:tag name="AS_UNIQUEID" val="195"/>
</p:tagLst>
</file>

<file path=ppt/tags/tag345.xml><?xml version="1.0" encoding="utf-8"?>
<p:tagLst xmlns:p="http://schemas.openxmlformats.org/presentationml/2006/main">
  <p:tag name="AS_UNIQUEID" val="196"/>
</p:tagLst>
</file>

<file path=ppt/tags/tag346.xml><?xml version="1.0" encoding="utf-8"?>
<p:tagLst xmlns:p="http://schemas.openxmlformats.org/presentationml/2006/main">
  <p:tag name="AS_UNIQUEID" val="197"/>
</p:tagLst>
</file>

<file path=ppt/tags/tag347.xml><?xml version="1.0" encoding="utf-8"?>
<p:tagLst xmlns:p="http://schemas.openxmlformats.org/presentationml/2006/main">
  <p:tag name="AS_UNIQUEID" val="198"/>
</p:tagLst>
</file>

<file path=ppt/tags/tag348.xml><?xml version="1.0" encoding="utf-8"?>
<p:tagLst xmlns:p="http://schemas.openxmlformats.org/presentationml/2006/main">
  <p:tag name="AS_UNIQUEID" val="199"/>
</p:tagLst>
</file>

<file path=ppt/tags/tag349.xml><?xml version="1.0" encoding="utf-8"?>
<p:tagLst xmlns:p="http://schemas.openxmlformats.org/presentationml/2006/main">
  <p:tag name="AS_UNIQUEID" val="200"/>
</p:tagLst>
</file>

<file path=ppt/tags/tag35.xml><?xml version="1.0" encoding="utf-8"?>
<p:tagLst xmlns:p="http://schemas.openxmlformats.org/presentationml/2006/main">
  <p:tag name="AS_UNIQUEID" val="631"/>
</p:tagLst>
</file>

<file path=ppt/tags/tag350.xml><?xml version="1.0" encoding="utf-8"?>
<p:tagLst xmlns:p="http://schemas.openxmlformats.org/presentationml/2006/main">
  <p:tag name="AS_UNIQUEID" val="201"/>
</p:tagLst>
</file>

<file path=ppt/tags/tag351.xml><?xml version="1.0" encoding="utf-8"?>
<p:tagLst xmlns:p="http://schemas.openxmlformats.org/presentationml/2006/main">
  <p:tag name="AS_UNIQUEID" val="202"/>
</p:tagLst>
</file>

<file path=ppt/tags/tag352.xml><?xml version="1.0" encoding="utf-8"?>
<p:tagLst xmlns:p="http://schemas.openxmlformats.org/presentationml/2006/main">
  <p:tag name="AS_UNIQUEID" val="203"/>
</p:tagLst>
</file>

<file path=ppt/tags/tag353.xml><?xml version="1.0" encoding="utf-8"?>
<p:tagLst xmlns:p="http://schemas.openxmlformats.org/presentationml/2006/main">
  <p:tag name="AS_UNIQUEID" val="204"/>
</p:tagLst>
</file>

<file path=ppt/tags/tag354.xml><?xml version="1.0" encoding="utf-8"?>
<p:tagLst xmlns:p="http://schemas.openxmlformats.org/presentationml/2006/main">
  <p:tag name="AS_UNIQUEID" val="205"/>
</p:tagLst>
</file>

<file path=ppt/tags/tag355.xml><?xml version="1.0" encoding="utf-8"?>
<p:tagLst xmlns:p="http://schemas.openxmlformats.org/presentationml/2006/main">
  <p:tag name="AS_UNIQUEID" val="206"/>
</p:tagLst>
</file>

<file path=ppt/tags/tag356.xml><?xml version="1.0" encoding="utf-8"?>
<p:tagLst xmlns:p="http://schemas.openxmlformats.org/presentationml/2006/main">
  <p:tag name="AS_UNIQUEID" val="207"/>
</p:tagLst>
</file>

<file path=ppt/tags/tag357.xml><?xml version="1.0" encoding="utf-8"?>
<p:tagLst xmlns:p="http://schemas.openxmlformats.org/presentationml/2006/main">
  <p:tag name="AS_UNIQUEID" val="208"/>
</p:tagLst>
</file>

<file path=ppt/tags/tag358.xml><?xml version="1.0" encoding="utf-8"?>
<p:tagLst xmlns:p="http://schemas.openxmlformats.org/presentationml/2006/main">
  <p:tag name="AS_UNIQUEID" val="209"/>
</p:tagLst>
</file>

<file path=ppt/tags/tag359.xml><?xml version="1.0" encoding="utf-8"?>
<p:tagLst xmlns:p="http://schemas.openxmlformats.org/presentationml/2006/main">
  <p:tag name="AS_UNIQUEID" val="725"/>
</p:tagLst>
</file>

<file path=ppt/tags/tag36.xml><?xml version="1.0" encoding="utf-8"?>
<p:tagLst xmlns:p="http://schemas.openxmlformats.org/presentationml/2006/main">
  <p:tag name="AS_UNIQUEID" val="528"/>
</p:tagLst>
</file>

<file path=ppt/tags/tag360.xml><?xml version="1.0" encoding="utf-8"?>
<p:tagLst xmlns:p="http://schemas.openxmlformats.org/presentationml/2006/main">
  <p:tag name="AS_UNIQUEID" val="210"/>
</p:tagLst>
</file>

<file path=ppt/tags/tag361.xml><?xml version="1.0" encoding="utf-8"?>
<p:tagLst xmlns:p="http://schemas.openxmlformats.org/presentationml/2006/main">
  <p:tag name="AS_UNIQUEID" val="211"/>
</p:tagLst>
</file>

<file path=ppt/tags/tag362.xml><?xml version="1.0" encoding="utf-8"?>
<p:tagLst xmlns:p="http://schemas.openxmlformats.org/presentationml/2006/main">
  <p:tag name="AS_UNIQUEID" val="212"/>
</p:tagLst>
</file>

<file path=ppt/tags/tag363.xml><?xml version="1.0" encoding="utf-8"?>
<p:tagLst xmlns:p="http://schemas.openxmlformats.org/presentationml/2006/main">
  <p:tag name="AS_UNIQUEID" val="213"/>
</p:tagLst>
</file>

<file path=ppt/tags/tag364.xml><?xml version="1.0" encoding="utf-8"?>
<p:tagLst xmlns:p="http://schemas.openxmlformats.org/presentationml/2006/main">
  <p:tag name="AS_UNIQUEID" val="214"/>
</p:tagLst>
</file>

<file path=ppt/tags/tag365.xml><?xml version="1.0" encoding="utf-8"?>
<p:tagLst xmlns:p="http://schemas.openxmlformats.org/presentationml/2006/main">
  <p:tag name="AS_UNIQUEID" val="215"/>
</p:tagLst>
</file>

<file path=ppt/tags/tag366.xml><?xml version="1.0" encoding="utf-8"?>
<p:tagLst xmlns:p="http://schemas.openxmlformats.org/presentationml/2006/main">
  <p:tag name="AS_UNIQUEID" val="216"/>
</p:tagLst>
</file>

<file path=ppt/tags/tag367.xml><?xml version="1.0" encoding="utf-8"?>
<p:tagLst xmlns:p="http://schemas.openxmlformats.org/presentationml/2006/main">
  <p:tag name="AS_UNIQUEID" val="217"/>
</p:tagLst>
</file>

<file path=ppt/tags/tag368.xml><?xml version="1.0" encoding="utf-8"?>
<p:tagLst xmlns:p="http://schemas.openxmlformats.org/presentationml/2006/main">
  <p:tag name="AS_UNIQUEID" val="218"/>
</p:tagLst>
</file>

<file path=ppt/tags/tag369.xml><?xml version="1.0" encoding="utf-8"?>
<p:tagLst xmlns:p="http://schemas.openxmlformats.org/presentationml/2006/main">
  <p:tag name="AS_UNIQUEID" val="219"/>
</p:tagLst>
</file>

<file path=ppt/tags/tag37.xml><?xml version="1.0" encoding="utf-8"?>
<p:tagLst xmlns:p="http://schemas.openxmlformats.org/presentationml/2006/main">
  <p:tag name="AS_UNIQUEID" val="529"/>
</p:tagLst>
</file>

<file path=ppt/tags/tag370.xml><?xml version="1.0" encoding="utf-8"?>
<p:tagLst xmlns:p="http://schemas.openxmlformats.org/presentationml/2006/main">
  <p:tag name="AS_UNIQUEID" val="220"/>
</p:tagLst>
</file>

<file path=ppt/tags/tag371.xml><?xml version="1.0" encoding="utf-8"?>
<p:tagLst xmlns:p="http://schemas.openxmlformats.org/presentationml/2006/main">
  <p:tag name="AS_UNIQUEID" val="221"/>
</p:tagLst>
</file>

<file path=ppt/tags/tag372.xml><?xml version="1.0" encoding="utf-8"?>
<p:tagLst xmlns:p="http://schemas.openxmlformats.org/presentationml/2006/main">
  <p:tag name="AS_UNIQUEID" val="222"/>
</p:tagLst>
</file>

<file path=ppt/tags/tag373.xml><?xml version="1.0" encoding="utf-8"?>
<p:tagLst xmlns:p="http://schemas.openxmlformats.org/presentationml/2006/main">
  <p:tag name="AS_UNIQUEID" val="223"/>
</p:tagLst>
</file>

<file path=ppt/tags/tag374.xml><?xml version="1.0" encoding="utf-8"?>
<p:tagLst xmlns:p="http://schemas.openxmlformats.org/presentationml/2006/main">
  <p:tag name="AS_UNIQUEID" val="224"/>
</p:tagLst>
</file>

<file path=ppt/tags/tag375.xml><?xml version="1.0" encoding="utf-8"?>
<p:tagLst xmlns:p="http://schemas.openxmlformats.org/presentationml/2006/main">
  <p:tag name="AS_UNIQUEID" val="225"/>
</p:tagLst>
</file>

<file path=ppt/tags/tag376.xml><?xml version="1.0" encoding="utf-8"?>
<p:tagLst xmlns:p="http://schemas.openxmlformats.org/presentationml/2006/main">
  <p:tag name="AS_UNIQUEID" val="226"/>
</p:tagLst>
</file>

<file path=ppt/tags/tag377.xml><?xml version="1.0" encoding="utf-8"?>
<p:tagLst xmlns:p="http://schemas.openxmlformats.org/presentationml/2006/main">
  <p:tag name="AS_UNIQUEID" val="227"/>
</p:tagLst>
</file>

<file path=ppt/tags/tag378.xml><?xml version="1.0" encoding="utf-8"?>
<p:tagLst xmlns:p="http://schemas.openxmlformats.org/presentationml/2006/main">
  <p:tag name="AS_UNIQUEID" val="228"/>
</p:tagLst>
</file>

<file path=ppt/tags/tag379.xml><?xml version="1.0" encoding="utf-8"?>
<p:tagLst xmlns:p="http://schemas.openxmlformats.org/presentationml/2006/main">
  <p:tag name="AS_UNIQUEID" val="229"/>
</p:tagLst>
</file>

<file path=ppt/tags/tag38.xml><?xml version="1.0" encoding="utf-8"?>
<p:tagLst xmlns:p="http://schemas.openxmlformats.org/presentationml/2006/main">
  <p:tag name="AS_UNIQUEID" val="530"/>
</p:tagLst>
</file>

<file path=ppt/tags/tag380.xml><?xml version="1.0" encoding="utf-8"?>
<p:tagLst xmlns:p="http://schemas.openxmlformats.org/presentationml/2006/main">
  <p:tag name="AS_UNIQUEID" val="230"/>
</p:tagLst>
</file>

<file path=ppt/tags/tag381.xml><?xml version="1.0" encoding="utf-8"?>
<p:tagLst xmlns:p="http://schemas.openxmlformats.org/presentationml/2006/main">
  <p:tag name="AS_UNIQUEID" val="231"/>
</p:tagLst>
</file>

<file path=ppt/tags/tag382.xml><?xml version="1.0" encoding="utf-8"?>
<p:tagLst xmlns:p="http://schemas.openxmlformats.org/presentationml/2006/main">
  <p:tag name="AS_UNIQUEID" val="232"/>
</p:tagLst>
</file>

<file path=ppt/tags/tag383.xml><?xml version="1.0" encoding="utf-8"?>
<p:tagLst xmlns:p="http://schemas.openxmlformats.org/presentationml/2006/main">
  <p:tag name="AS_UNIQUEID" val="233"/>
</p:tagLst>
</file>

<file path=ppt/tags/tag384.xml><?xml version="1.0" encoding="utf-8"?>
<p:tagLst xmlns:p="http://schemas.openxmlformats.org/presentationml/2006/main">
  <p:tag name="AS_UNIQUEID" val="234"/>
</p:tagLst>
</file>

<file path=ppt/tags/tag385.xml><?xml version="1.0" encoding="utf-8"?>
<p:tagLst xmlns:p="http://schemas.openxmlformats.org/presentationml/2006/main">
  <p:tag name="AS_UNIQUEID" val="235"/>
</p:tagLst>
</file>

<file path=ppt/tags/tag386.xml><?xml version="1.0" encoding="utf-8"?>
<p:tagLst xmlns:p="http://schemas.openxmlformats.org/presentationml/2006/main">
  <p:tag name="AS_UNIQUEID" val="726"/>
</p:tagLst>
</file>

<file path=ppt/tags/tag387.xml><?xml version="1.0" encoding="utf-8"?>
<p:tagLst xmlns:p="http://schemas.openxmlformats.org/presentationml/2006/main">
  <p:tag name="AS_UNIQUEID" val="236"/>
</p:tagLst>
</file>

<file path=ppt/tags/tag388.xml><?xml version="1.0" encoding="utf-8"?>
<p:tagLst xmlns:p="http://schemas.openxmlformats.org/presentationml/2006/main">
  <p:tag name="AS_UNIQUEID" val="237"/>
</p:tagLst>
</file>

<file path=ppt/tags/tag389.xml><?xml version="1.0" encoding="utf-8"?>
<p:tagLst xmlns:p="http://schemas.openxmlformats.org/presentationml/2006/main">
  <p:tag name="AS_UNIQUEID" val="238"/>
</p:tagLst>
</file>

<file path=ppt/tags/tag39.xml><?xml version="1.0" encoding="utf-8"?>
<p:tagLst xmlns:p="http://schemas.openxmlformats.org/presentationml/2006/main">
  <p:tag name="AS_UNIQUEID" val="531"/>
</p:tagLst>
</file>

<file path=ppt/tags/tag390.xml><?xml version="1.0" encoding="utf-8"?>
<p:tagLst xmlns:p="http://schemas.openxmlformats.org/presentationml/2006/main">
  <p:tag name="AS_UNIQUEID" val="239"/>
</p:tagLst>
</file>

<file path=ppt/tags/tag391.xml><?xml version="1.0" encoding="utf-8"?>
<p:tagLst xmlns:p="http://schemas.openxmlformats.org/presentationml/2006/main">
  <p:tag name="AS_UNIQUEID" val="581"/>
</p:tagLst>
</file>

<file path=ppt/tags/tag392.xml><?xml version="1.0" encoding="utf-8"?>
<p:tagLst xmlns:p="http://schemas.openxmlformats.org/presentationml/2006/main">
  <p:tag name="AS_UNIQUEID" val="240"/>
</p:tagLst>
</file>

<file path=ppt/tags/tag393.xml><?xml version="1.0" encoding="utf-8"?>
<p:tagLst xmlns:p="http://schemas.openxmlformats.org/presentationml/2006/main">
  <p:tag name="AS_UNIQUEID" val="241"/>
</p:tagLst>
</file>

<file path=ppt/tags/tag394.xml><?xml version="1.0" encoding="utf-8"?>
<p:tagLst xmlns:p="http://schemas.openxmlformats.org/presentationml/2006/main">
  <p:tag name="AS_UNIQUEID" val="582"/>
</p:tagLst>
</file>

<file path=ppt/tags/tag395.xml><?xml version="1.0" encoding="utf-8"?>
<p:tagLst xmlns:p="http://schemas.openxmlformats.org/presentationml/2006/main">
  <p:tag name="AS_UNIQUEID" val="242"/>
</p:tagLst>
</file>

<file path=ppt/tags/tag396.xml><?xml version="1.0" encoding="utf-8"?>
<p:tagLst xmlns:p="http://schemas.openxmlformats.org/presentationml/2006/main">
  <p:tag name="AS_UNIQUEID" val="243"/>
</p:tagLst>
</file>

<file path=ppt/tags/tag397.xml><?xml version="1.0" encoding="utf-8"?>
<p:tagLst xmlns:p="http://schemas.openxmlformats.org/presentationml/2006/main">
  <p:tag name="AS_UNIQUEID" val="583"/>
</p:tagLst>
</file>

<file path=ppt/tags/tag398.xml><?xml version="1.0" encoding="utf-8"?>
<p:tagLst xmlns:p="http://schemas.openxmlformats.org/presentationml/2006/main">
  <p:tag name="AS_UNIQUEID" val="244"/>
</p:tagLst>
</file>

<file path=ppt/tags/tag399.xml><?xml version="1.0" encoding="utf-8"?>
<p:tagLst xmlns:p="http://schemas.openxmlformats.org/presentationml/2006/main">
  <p:tag name="AS_UNIQUEID" val="245"/>
</p:tagLst>
</file>

<file path=ppt/tags/tag4.xml><?xml version="1.0" encoding="utf-8"?>
<p:tagLst xmlns:p="http://schemas.openxmlformats.org/presentationml/2006/main">
  <p:tag name="AS_UNIQUEID" val="496"/>
</p:tagLst>
</file>

<file path=ppt/tags/tag40.xml><?xml version="1.0" encoding="utf-8"?>
<p:tagLst xmlns:p="http://schemas.openxmlformats.org/presentationml/2006/main">
  <p:tag name="AS_UNIQUEID" val="632"/>
</p:tagLst>
</file>

<file path=ppt/tags/tag400.xml><?xml version="1.0" encoding="utf-8"?>
<p:tagLst xmlns:p="http://schemas.openxmlformats.org/presentationml/2006/main">
  <p:tag name="AS_UNIQUEID" val="584"/>
</p:tagLst>
</file>

<file path=ppt/tags/tag401.xml><?xml version="1.0" encoding="utf-8"?>
<p:tagLst xmlns:p="http://schemas.openxmlformats.org/presentationml/2006/main">
  <p:tag name="AS_UNIQUEID" val="246"/>
</p:tagLst>
</file>

<file path=ppt/tags/tag402.xml><?xml version="1.0" encoding="utf-8"?>
<p:tagLst xmlns:p="http://schemas.openxmlformats.org/presentationml/2006/main">
  <p:tag name="AS_UNIQUEID" val="247"/>
</p:tagLst>
</file>

<file path=ppt/tags/tag403.xml><?xml version="1.0" encoding="utf-8"?>
<p:tagLst xmlns:p="http://schemas.openxmlformats.org/presentationml/2006/main">
  <p:tag name="AS_UNIQUEID" val="585"/>
</p:tagLst>
</file>

<file path=ppt/tags/tag404.xml><?xml version="1.0" encoding="utf-8"?>
<p:tagLst xmlns:p="http://schemas.openxmlformats.org/presentationml/2006/main">
  <p:tag name="AS_UNIQUEID" val="248"/>
</p:tagLst>
</file>

<file path=ppt/tags/tag405.xml><?xml version="1.0" encoding="utf-8"?>
<p:tagLst xmlns:p="http://schemas.openxmlformats.org/presentationml/2006/main">
  <p:tag name="AS_UNIQUEID" val="249"/>
</p:tagLst>
</file>

<file path=ppt/tags/tag406.xml><?xml version="1.0" encoding="utf-8"?>
<p:tagLst xmlns:p="http://schemas.openxmlformats.org/presentationml/2006/main">
  <p:tag name="AS_UNIQUEID" val="586"/>
</p:tagLst>
</file>

<file path=ppt/tags/tag407.xml><?xml version="1.0" encoding="utf-8"?>
<p:tagLst xmlns:p="http://schemas.openxmlformats.org/presentationml/2006/main">
  <p:tag name="AS_UNIQUEID" val="250"/>
</p:tagLst>
</file>

<file path=ppt/tags/tag408.xml><?xml version="1.0" encoding="utf-8"?>
<p:tagLst xmlns:p="http://schemas.openxmlformats.org/presentationml/2006/main">
  <p:tag name="AS_UNIQUEID" val="251"/>
</p:tagLst>
</file>

<file path=ppt/tags/tag409.xml><?xml version="1.0" encoding="utf-8"?>
<p:tagLst xmlns:p="http://schemas.openxmlformats.org/presentationml/2006/main">
  <p:tag name="AS_UNIQUEID" val="587"/>
</p:tagLst>
</file>

<file path=ppt/tags/tag41.xml><?xml version="1.0" encoding="utf-8"?>
<p:tagLst xmlns:p="http://schemas.openxmlformats.org/presentationml/2006/main">
  <p:tag name="AS_UNIQUEID" val="22"/>
</p:tagLst>
</file>

<file path=ppt/tags/tag410.xml><?xml version="1.0" encoding="utf-8"?>
<p:tagLst xmlns:p="http://schemas.openxmlformats.org/presentationml/2006/main">
  <p:tag name="AS_UNIQUEID" val="252"/>
</p:tagLst>
</file>

<file path=ppt/tags/tag411.xml><?xml version="1.0" encoding="utf-8"?>
<p:tagLst xmlns:p="http://schemas.openxmlformats.org/presentationml/2006/main">
  <p:tag name="AS_UNIQUEID" val="253"/>
</p:tagLst>
</file>

<file path=ppt/tags/tag412.xml><?xml version="1.0" encoding="utf-8"?>
<p:tagLst xmlns:p="http://schemas.openxmlformats.org/presentationml/2006/main">
  <p:tag name="AS_UNIQUEID" val="588"/>
</p:tagLst>
</file>

<file path=ppt/tags/tag413.xml><?xml version="1.0" encoding="utf-8"?>
<p:tagLst xmlns:p="http://schemas.openxmlformats.org/presentationml/2006/main">
  <p:tag name="AS_UNIQUEID" val="254"/>
</p:tagLst>
</file>

<file path=ppt/tags/tag414.xml><?xml version="1.0" encoding="utf-8"?>
<p:tagLst xmlns:p="http://schemas.openxmlformats.org/presentationml/2006/main">
  <p:tag name="AS_UNIQUEID" val="255"/>
</p:tagLst>
</file>

<file path=ppt/tags/tag415.xml><?xml version="1.0" encoding="utf-8"?>
<p:tagLst xmlns:p="http://schemas.openxmlformats.org/presentationml/2006/main">
  <p:tag name="AS_UNIQUEID" val="727"/>
</p:tagLst>
</file>

<file path=ppt/tags/tag416.xml><?xml version="1.0" encoding="utf-8"?>
<p:tagLst xmlns:p="http://schemas.openxmlformats.org/presentationml/2006/main">
  <p:tag name="AS_UNIQUEID" val="256"/>
</p:tagLst>
</file>

<file path=ppt/tags/tag417.xml><?xml version="1.0" encoding="utf-8"?>
<p:tagLst xmlns:p="http://schemas.openxmlformats.org/presentationml/2006/main">
  <p:tag name="AS_UNIQUEID" val="257"/>
</p:tagLst>
</file>

<file path=ppt/tags/tag418.xml><?xml version="1.0" encoding="utf-8"?>
<p:tagLst xmlns:p="http://schemas.openxmlformats.org/presentationml/2006/main">
  <p:tag name="AS_UNIQUEID" val="258"/>
</p:tagLst>
</file>

<file path=ppt/tags/tag419.xml><?xml version="1.0" encoding="utf-8"?>
<p:tagLst xmlns:p="http://schemas.openxmlformats.org/presentationml/2006/main">
  <p:tag name="AS_UNIQUEID" val="259"/>
</p:tagLst>
</file>

<file path=ppt/tags/tag42.xml><?xml version="1.0" encoding="utf-8"?>
<p:tagLst xmlns:p="http://schemas.openxmlformats.org/presentationml/2006/main">
  <p:tag name="AS_UNIQUEID" val="533"/>
</p:tagLst>
</file>

<file path=ppt/tags/tag420.xml><?xml version="1.0" encoding="utf-8"?>
<p:tagLst xmlns:p="http://schemas.openxmlformats.org/presentationml/2006/main">
  <p:tag name="AS_UNIQUEID" val="260"/>
</p:tagLst>
</file>

<file path=ppt/tags/tag421.xml><?xml version="1.0" encoding="utf-8"?>
<p:tagLst xmlns:p="http://schemas.openxmlformats.org/presentationml/2006/main">
  <p:tag name="AS_UNIQUEID" val="261"/>
</p:tagLst>
</file>

<file path=ppt/tags/tag422.xml><?xml version="1.0" encoding="utf-8"?>
<p:tagLst xmlns:p="http://schemas.openxmlformats.org/presentationml/2006/main">
  <p:tag name="AS_UNIQUEID" val="262"/>
</p:tagLst>
</file>

<file path=ppt/tags/tag423.xml><?xml version="1.0" encoding="utf-8"?>
<p:tagLst xmlns:p="http://schemas.openxmlformats.org/presentationml/2006/main">
  <p:tag name="AS_UNIQUEID" val="263"/>
</p:tagLst>
</file>

<file path=ppt/tags/tag424.xml><?xml version="1.0" encoding="utf-8"?>
<p:tagLst xmlns:p="http://schemas.openxmlformats.org/presentationml/2006/main">
  <p:tag name="AS_UNIQUEID" val="264"/>
</p:tagLst>
</file>

<file path=ppt/tags/tag425.xml><?xml version="1.0" encoding="utf-8"?>
<p:tagLst xmlns:p="http://schemas.openxmlformats.org/presentationml/2006/main">
  <p:tag name="AS_UNIQUEID" val="265"/>
</p:tagLst>
</file>

<file path=ppt/tags/tag426.xml><?xml version="1.0" encoding="utf-8"?>
<p:tagLst xmlns:p="http://schemas.openxmlformats.org/presentationml/2006/main">
  <p:tag name="AS_UNIQUEID" val="728"/>
</p:tagLst>
</file>

<file path=ppt/tags/tag427.xml><?xml version="1.0" encoding="utf-8"?>
<p:tagLst xmlns:p="http://schemas.openxmlformats.org/presentationml/2006/main">
  <p:tag name="AS_UNIQUEID" val="481"/>
</p:tagLst>
</file>

<file path=ppt/tags/tag428.xml><?xml version="1.0" encoding="utf-8"?>
<p:tagLst xmlns:p="http://schemas.openxmlformats.org/presentationml/2006/main">
  <p:tag name="AS_UNIQUEID" val="482"/>
</p:tagLst>
</file>

<file path=ppt/tags/tag429.xml><?xml version="1.0" encoding="utf-8"?>
<p:tagLst xmlns:p="http://schemas.openxmlformats.org/presentationml/2006/main">
  <p:tag name="AS_UNIQUEID" val="483"/>
</p:tagLst>
</file>

<file path=ppt/tags/tag43.xml><?xml version="1.0" encoding="utf-8"?>
<p:tagLst xmlns:p="http://schemas.openxmlformats.org/presentationml/2006/main">
  <p:tag name="AS_UNIQUEID" val="23"/>
</p:tagLst>
</file>

<file path=ppt/tags/tag430.xml><?xml version="1.0" encoding="utf-8"?>
<p:tagLst xmlns:p="http://schemas.openxmlformats.org/presentationml/2006/main">
  <p:tag name="AS_UNIQUEID" val="729"/>
</p:tagLst>
</file>

<file path=ppt/tags/tag431.xml><?xml version="1.0" encoding="utf-8"?>
<p:tagLst xmlns:p="http://schemas.openxmlformats.org/presentationml/2006/main">
  <p:tag name="AS_UNIQUEID" val="266"/>
</p:tagLst>
</file>

<file path=ppt/tags/tag432.xml><?xml version="1.0" encoding="utf-8"?>
<p:tagLst xmlns:p="http://schemas.openxmlformats.org/presentationml/2006/main">
  <p:tag name="AS_UNIQUEID" val="267"/>
</p:tagLst>
</file>

<file path=ppt/tags/tag433.xml><?xml version="1.0" encoding="utf-8"?>
<p:tagLst xmlns:p="http://schemas.openxmlformats.org/presentationml/2006/main">
  <p:tag name="AS_UNIQUEID" val="268"/>
</p:tagLst>
</file>

<file path=ppt/tags/tag434.xml><?xml version="1.0" encoding="utf-8"?>
<p:tagLst xmlns:p="http://schemas.openxmlformats.org/presentationml/2006/main">
  <p:tag name="AS_UNIQUEID" val="269"/>
</p:tagLst>
</file>

<file path=ppt/tags/tag435.xml><?xml version="1.0" encoding="utf-8"?>
<p:tagLst xmlns:p="http://schemas.openxmlformats.org/presentationml/2006/main">
  <p:tag name="AS_UNIQUEID" val="270"/>
</p:tagLst>
</file>

<file path=ppt/tags/tag436.xml><?xml version="1.0" encoding="utf-8"?>
<p:tagLst xmlns:p="http://schemas.openxmlformats.org/presentationml/2006/main">
  <p:tag name="AS_UNIQUEID" val="271"/>
</p:tagLst>
</file>

<file path=ppt/tags/tag437.xml><?xml version="1.0" encoding="utf-8"?>
<p:tagLst xmlns:p="http://schemas.openxmlformats.org/presentationml/2006/main">
  <p:tag name="AS_UNIQUEID" val="272"/>
</p:tagLst>
</file>

<file path=ppt/tags/tag438.xml><?xml version="1.0" encoding="utf-8"?>
<p:tagLst xmlns:p="http://schemas.openxmlformats.org/presentationml/2006/main">
  <p:tag name="AS_UNIQUEID" val="273"/>
</p:tagLst>
</file>

<file path=ppt/tags/tag439.xml><?xml version="1.0" encoding="utf-8"?>
<p:tagLst xmlns:p="http://schemas.openxmlformats.org/presentationml/2006/main">
  <p:tag name="AS_UNIQUEID" val="274"/>
</p:tagLst>
</file>

<file path=ppt/tags/tag44.xml><?xml version="1.0" encoding="utf-8"?>
<p:tagLst xmlns:p="http://schemas.openxmlformats.org/presentationml/2006/main">
  <p:tag name="AS_UNIQUEID" val="24"/>
</p:tagLst>
</file>

<file path=ppt/tags/tag440.xml><?xml version="1.0" encoding="utf-8"?>
<p:tagLst xmlns:p="http://schemas.openxmlformats.org/presentationml/2006/main">
  <p:tag name="AS_UNIQUEID" val="275"/>
  <p:tag name="PA" val="v5.2.11"/>
</p:tagLst>
</file>

<file path=ppt/tags/tag441.xml><?xml version="1.0" encoding="utf-8"?>
<p:tagLst xmlns:p="http://schemas.openxmlformats.org/presentationml/2006/main">
  <p:tag name="AS_UNIQUEID" val="276"/>
</p:tagLst>
</file>

<file path=ppt/tags/tag442.xml><?xml version="1.0" encoding="utf-8"?>
<p:tagLst xmlns:p="http://schemas.openxmlformats.org/presentationml/2006/main">
  <p:tag name="AS_UNIQUEID" val="277"/>
</p:tagLst>
</file>

<file path=ppt/tags/tag443.xml><?xml version="1.0" encoding="utf-8"?>
<p:tagLst xmlns:p="http://schemas.openxmlformats.org/presentationml/2006/main">
  <p:tag name="AS_UNIQUEID" val="730"/>
</p:tagLst>
</file>

<file path=ppt/tags/tag444.xml><?xml version="1.0" encoding="utf-8"?>
<p:tagLst xmlns:p="http://schemas.openxmlformats.org/presentationml/2006/main">
  <p:tag name="AS_UNIQUEID" val="278"/>
</p:tagLst>
</file>

<file path=ppt/tags/tag445.xml><?xml version="1.0" encoding="utf-8"?>
<p:tagLst xmlns:p="http://schemas.openxmlformats.org/presentationml/2006/main">
  <p:tag name="AS_UNIQUEID" val="279"/>
</p:tagLst>
</file>

<file path=ppt/tags/tag446.xml><?xml version="1.0" encoding="utf-8"?>
<p:tagLst xmlns:p="http://schemas.openxmlformats.org/presentationml/2006/main">
  <p:tag name="AS_UNIQUEID" val="280"/>
</p:tagLst>
</file>

<file path=ppt/tags/tag447.xml><?xml version="1.0" encoding="utf-8"?>
<p:tagLst xmlns:p="http://schemas.openxmlformats.org/presentationml/2006/main">
  <p:tag name="AS_UNIQUEID" val="281"/>
</p:tagLst>
</file>

<file path=ppt/tags/tag448.xml><?xml version="1.0" encoding="utf-8"?>
<p:tagLst xmlns:p="http://schemas.openxmlformats.org/presentationml/2006/main">
  <p:tag name="AS_UNIQUEID" val="282"/>
</p:tagLst>
</file>

<file path=ppt/tags/tag449.xml><?xml version="1.0" encoding="utf-8"?>
<p:tagLst xmlns:p="http://schemas.openxmlformats.org/presentationml/2006/main">
  <p:tag name="AS_UNIQUEID" val="283"/>
</p:tagLst>
</file>

<file path=ppt/tags/tag45.xml><?xml version="1.0" encoding="utf-8"?>
<p:tagLst xmlns:p="http://schemas.openxmlformats.org/presentationml/2006/main">
  <p:tag name="AS_UNIQUEID" val="534"/>
</p:tagLst>
</file>

<file path=ppt/tags/tag450.xml><?xml version="1.0" encoding="utf-8"?>
<p:tagLst xmlns:p="http://schemas.openxmlformats.org/presentationml/2006/main">
  <p:tag name="AS_UNIQUEID" val="284"/>
</p:tagLst>
</file>

<file path=ppt/tags/tag451.xml><?xml version="1.0" encoding="utf-8"?>
<p:tagLst xmlns:p="http://schemas.openxmlformats.org/presentationml/2006/main">
  <p:tag name="AS_UNIQUEID" val="285"/>
</p:tagLst>
</file>

<file path=ppt/tags/tag452.xml><?xml version="1.0" encoding="utf-8"?>
<p:tagLst xmlns:p="http://schemas.openxmlformats.org/presentationml/2006/main">
  <p:tag name="AS_UNIQUEID" val="286"/>
</p:tagLst>
</file>

<file path=ppt/tags/tag453.xml><?xml version="1.0" encoding="utf-8"?>
<p:tagLst xmlns:p="http://schemas.openxmlformats.org/presentationml/2006/main">
  <p:tag name="AS_UNIQUEID" val="287"/>
</p:tagLst>
</file>

<file path=ppt/tags/tag454.xml><?xml version="1.0" encoding="utf-8"?>
<p:tagLst xmlns:p="http://schemas.openxmlformats.org/presentationml/2006/main">
  <p:tag name="AS_UNIQUEID" val="288"/>
</p:tagLst>
</file>

<file path=ppt/tags/tag455.xml><?xml version="1.0" encoding="utf-8"?>
<p:tagLst xmlns:p="http://schemas.openxmlformats.org/presentationml/2006/main">
  <p:tag name="AS_UNIQUEID" val="289"/>
</p:tagLst>
</file>

<file path=ppt/tags/tag456.xml><?xml version="1.0" encoding="utf-8"?>
<p:tagLst xmlns:p="http://schemas.openxmlformats.org/presentationml/2006/main">
  <p:tag name="AS_UNIQUEID" val="290"/>
</p:tagLst>
</file>

<file path=ppt/tags/tag457.xml><?xml version="1.0" encoding="utf-8"?>
<p:tagLst xmlns:p="http://schemas.openxmlformats.org/presentationml/2006/main">
  <p:tag name="AS_UNIQUEID" val="291"/>
</p:tagLst>
</file>

<file path=ppt/tags/tag458.xml><?xml version="1.0" encoding="utf-8"?>
<p:tagLst xmlns:p="http://schemas.openxmlformats.org/presentationml/2006/main">
  <p:tag name="AS_UNIQUEID" val="731"/>
</p:tagLst>
</file>

<file path=ppt/tags/tag459.xml><?xml version="1.0" encoding="utf-8"?>
<p:tagLst xmlns:p="http://schemas.openxmlformats.org/presentationml/2006/main">
  <p:tag name="AS_UNIQUEID" val="484"/>
</p:tagLst>
</file>

<file path=ppt/tags/tag46.xml><?xml version="1.0" encoding="utf-8"?>
<p:tagLst xmlns:p="http://schemas.openxmlformats.org/presentationml/2006/main">
  <p:tag name="AS_UNIQUEID" val="25"/>
</p:tagLst>
</file>

<file path=ppt/tags/tag460.xml><?xml version="1.0" encoding="utf-8"?>
<p:tagLst xmlns:p="http://schemas.openxmlformats.org/presentationml/2006/main">
  <p:tag name="AS_UNIQUEID" val="485"/>
</p:tagLst>
</file>

<file path=ppt/tags/tag461.xml><?xml version="1.0" encoding="utf-8"?>
<p:tagLst xmlns:p="http://schemas.openxmlformats.org/presentationml/2006/main">
  <p:tag name="AS_UNIQUEID" val="486"/>
</p:tagLst>
</file>

<file path=ppt/tags/tag462.xml><?xml version="1.0" encoding="utf-8"?>
<p:tagLst xmlns:p="http://schemas.openxmlformats.org/presentationml/2006/main">
  <p:tag name="AS_UNIQUEID" val="732"/>
</p:tagLst>
</file>

<file path=ppt/tags/tag463.xml><?xml version="1.0" encoding="utf-8"?>
<p:tagLst xmlns:p="http://schemas.openxmlformats.org/presentationml/2006/main">
  <p:tag name="AS_UNIQUEID" val="595"/>
</p:tagLst>
</file>

<file path=ppt/tags/tag464.xml><?xml version="1.0" encoding="utf-8"?>
<p:tagLst xmlns:p="http://schemas.openxmlformats.org/presentationml/2006/main">
  <p:tag name="AS_UNIQUEID" val="292"/>
</p:tagLst>
</file>

<file path=ppt/tags/tag465.xml><?xml version="1.0" encoding="utf-8"?>
<p:tagLst xmlns:p="http://schemas.openxmlformats.org/presentationml/2006/main">
  <p:tag name="AS_UNIQUEID" val="293"/>
</p:tagLst>
</file>

<file path=ppt/tags/tag466.xml><?xml version="1.0" encoding="utf-8"?>
<p:tagLst xmlns:p="http://schemas.openxmlformats.org/presentationml/2006/main">
  <p:tag name="AS_UNIQUEID" val="294"/>
</p:tagLst>
</file>

<file path=ppt/tags/tag467.xml><?xml version="1.0" encoding="utf-8"?>
<p:tagLst xmlns:p="http://schemas.openxmlformats.org/presentationml/2006/main">
  <p:tag name="AS_UNIQUEID" val="295"/>
</p:tagLst>
</file>

<file path=ppt/tags/tag468.xml><?xml version="1.0" encoding="utf-8"?>
<p:tagLst xmlns:p="http://schemas.openxmlformats.org/presentationml/2006/main">
  <p:tag name="AS_UNIQUEID" val="296"/>
</p:tagLst>
</file>

<file path=ppt/tags/tag469.xml><?xml version="1.0" encoding="utf-8"?>
<p:tagLst xmlns:p="http://schemas.openxmlformats.org/presentationml/2006/main">
  <p:tag name="AS_UNIQUEID" val="596"/>
</p:tagLst>
</file>

<file path=ppt/tags/tag47.xml><?xml version="1.0" encoding="utf-8"?>
<p:tagLst xmlns:p="http://schemas.openxmlformats.org/presentationml/2006/main">
  <p:tag name="AS_UNIQUEID" val="26"/>
</p:tagLst>
</file>

<file path=ppt/tags/tag470.xml><?xml version="1.0" encoding="utf-8"?>
<p:tagLst xmlns:p="http://schemas.openxmlformats.org/presentationml/2006/main">
  <p:tag name="AS_UNIQUEID" val="297"/>
</p:tagLst>
</file>

<file path=ppt/tags/tag471.xml><?xml version="1.0" encoding="utf-8"?>
<p:tagLst xmlns:p="http://schemas.openxmlformats.org/presentationml/2006/main">
  <p:tag name="AS_UNIQUEID" val="298"/>
</p:tagLst>
</file>

<file path=ppt/tags/tag472.xml><?xml version="1.0" encoding="utf-8"?>
<p:tagLst xmlns:p="http://schemas.openxmlformats.org/presentationml/2006/main">
  <p:tag name="AS_UNIQUEID" val="597"/>
</p:tagLst>
</file>

<file path=ppt/tags/tag473.xml><?xml version="1.0" encoding="utf-8"?>
<p:tagLst xmlns:p="http://schemas.openxmlformats.org/presentationml/2006/main">
  <p:tag name="AS_UNIQUEID" val="299"/>
</p:tagLst>
</file>

<file path=ppt/tags/tag474.xml><?xml version="1.0" encoding="utf-8"?>
<p:tagLst xmlns:p="http://schemas.openxmlformats.org/presentationml/2006/main">
  <p:tag name="AS_UNIQUEID" val="300"/>
</p:tagLst>
</file>

<file path=ppt/tags/tag475.xml><?xml version="1.0" encoding="utf-8"?>
<p:tagLst xmlns:p="http://schemas.openxmlformats.org/presentationml/2006/main">
  <p:tag name="AS_UNIQUEID" val="301"/>
</p:tagLst>
</file>

<file path=ppt/tags/tag476.xml><?xml version="1.0" encoding="utf-8"?>
<p:tagLst xmlns:p="http://schemas.openxmlformats.org/presentationml/2006/main">
  <p:tag name="AS_UNIQUEID" val="598"/>
</p:tagLst>
</file>

<file path=ppt/tags/tag477.xml><?xml version="1.0" encoding="utf-8"?>
<p:tagLst xmlns:p="http://schemas.openxmlformats.org/presentationml/2006/main">
  <p:tag name="AS_UNIQUEID" val="302"/>
</p:tagLst>
</file>

<file path=ppt/tags/tag478.xml><?xml version="1.0" encoding="utf-8"?>
<p:tagLst xmlns:p="http://schemas.openxmlformats.org/presentationml/2006/main">
  <p:tag name="AS_UNIQUEID" val="303"/>
</p:tagLst>
</file>

<file path=ppt/tags/tag479.xml><?xml version="1.0" encoding="utf-8"?>
<p:tagLst xmlns:p="http://schemas.openxmlformats.org/presentationml/2006/main">
  <p:tag name="AS_UNIQUEID" val="599"/>
</p:tagLst>
</file>

<file path=ppt/tags/tag48.xml><?xml version="1.0" encoding="utf-8"?>
<p:tagLst xmlns:p="http://schemas.openxmlformats.org/presentationml/2006/main">
  <p:tag name="AS_UNIQUEID" val="27"/>
</p:tagLst>
</file>

<file path=ppt/tags/tag480.xml><?xml version="1.0" encoding="utf-8"?>
<p:tagLst xmlns:p="http://schemas.openxmlformats.org/presentationml/2006/main">
  <p:tag name="AS_UNIQUEID" val="304"/>
</p:tagLst>
</file>

<file path=ppt/tags/tag481.xml><?xml version="1.0" encoding="utf-8"?>
<p:tagLst xmlns:p="http://schemas.openxmlformats.org/presentationml/2006/main">
  <p:tag name="AS_UNIQUEID" val="305"/>
</p:tagLst>
</file>

<file path=ppt/tags/tag482.xml><?xml version="1.0" encoding="utf-8"?>
<p:tagLst xmlns:p="http://schemas.openxmlformats.org/presentationml/2006/main">
  <p:tag name="AS_UNIQUEID" val="600"/>
</p:tagLst>
</file>

<file path=ppt/tags/tag483.xml><?xml version="1.0" encoding="utf-8"?>
<p:tagLst xmlns:p="http://schemas.openxmlformats.org/presentationml/2006/main">
  <p:tag name="AS_UNIQUEID" val="306"/>
</p:tagLst>
</file>

<file path=ppt/tags/tag484.xml><?xml version="1.0" encoding="utf-8"?>
<p:tagLst xmlns:p="http://schemas.openxmlformats.org/presentationml/2006/main">
  <p:tag name="AS_UNIQUEID" val="307"/>
</p:tagLst>
</file>

<file path=ppt/tags/tag485.xml><?xml version="1.0" encoding="utf-8"?>
<p:tagLst xmlns:p="http://schemas.openxmlformats.org/presentationml/2006/main">
  <p:tag name="AS_UNIQUEID" val="308"/>
</p:tagLst>
</file>

<file path=ppt/tags/tag486.xml><?xml version="1.0" encoding="utf-8"?>
<p:tagLst xmlns:p="http://schemas.openxmlformats.org/presentationml/2006/main">
  <p:tag name="AS_UNIQUEID" val="601"/>
</p:tagLst>
</file>

<file path=ppt/tags/tag487.xml><?xml version="1.0" encoding="utf-8"?>
<p:tagLst xmlns:p="http://schemas.openxmlformats.org/presentationml/2006/main">
  <p:tag name="AS_UNIQUEID" val="309"/>
</p:tagLst>
</file>

<file path=ppt/tags/tag488.xml><?xml version="1.0" encoding="utf-8"?>
<p:tagLst xmlns:p="http://schemas.openxmlformats.org/presentationml/2006/main">
  <p:tag name="AS_UNIQUEID" val="310"/>
</p:tagLst>
</file>

<file path=ppt/tags/tag489.xml><?xml version="1.0" encoding="utf-8"?>
<p:tagLst xmlns:p="http://schemas.openxmlformats.org/presentationml/2006/main">
  <p:tag name="AS_UNIQUEID" val="311"/>
</p:tagLst>
</file>

<file path=ppt/tags/tag49.xml><?xml version="1.0" encoding="utf-8"?>
<p:tagLst xmlns:p="http://schemas.openxmlformats.org/presentationml/2006/main">
  <p:tag name="AS_UNIQUEID" val="633"/>
</p:tagLst>
</file>

<file path=ppt/tags/tag490.xml><?xml version="1.0" encoding="utf-8"?>
<p:tagLst xmlns:p="http://schemas.openxmlformats.org/presentationml/2006/main">
  <p:tag name="AS_UNIQUEID" val="602"/>
</p:tagLst>
</file>

<file path=ppt/tags/tag491.xml><?xml version="1.0" encoding="utf-8"?>
<p:tagLst xmlns:p="http://schemas.openxmlformats.org/presentationml/2006/main">
  <p:tag name="AS_UNIQUEID" val="312"/>
</p:tagLst>
</file>

<file path=ppt/tags/tag492.xml><?xml version="1.0" encoding="utf-8"?>
<p:tagLst xmlns:p="http://schemas.openxmlformats.org/presentationml/2006/main">
  <p:tag name="AS_UNIQUEID" val="313"/>
</p:tagLst>
</file>

<file path=ppt/tags/tag493.xml><?xml version="1.0" encoding="utf-8"?>
<p:tagLst xmlns:p="http://schemas.openxmlformats.org/presentationml/2006/main">
  <p:tag name="AS_UNIQUEID" val="603"/>
</p:tagLst>
</file>

<file path=ppt/tags/tag494.xml><?xml version="1.0" encoding="utf-8"?>
<p:tagLst xmlns:p="http://schemas.openxmlformats.org/presentationml/2006/main">
  <p:tag name="AS_UNIQUEID" val="314"/>
</p:tagLst>
</file>

<file path=ppt/tags/tag495.xml><?xml version="1.0" encoding="utf-8"?>
<p:tagLst xmlns:p="http://schemas.openxmlformats.org/presentationml/2006/main">
  <p:tag name="AS_UNIQUEID" val="315"/>
</p:tagLst>
</file>

<file path=ppt/tags/tag496.xml><?xml version="1.0" encoding="utf-8"?>
<p:tagLst xmlns:p="http://schemas.openxmlformats.org/presentationml/2006/main">
  <p:tag name="AS_UNIQUEID" val="604"/>
</p:tagLst>
</file>

<file path=ppt/tags/tag497.xml><?xml version="1.0" encoding="utf-8"?>
<p:tagLst xmlns:p="http://schemas.openxmlformats.org/presentationml/2006/main">
  <p:tag name="AS_UNIQUEID" val="316"/>
</p:tagLst>
</file>

<file path=ppt/tags/tag498.xml><?xml version="1.0" encoding="utf-8"?>
<p:tagLst xmlns:p="http://schemas.openxmlformats.org/presentationml/2006/main">
  <p:tag name="AS_UNIQUEID" val="317"/>
</p:tagLst>
</file>

<file path=ppt/tags/tag499.xml><?xml version="1.0" encoding="utf-8"?>
<p:tagLst xmlns:p="http://schemas.openxmlformats.org/presentationml/2006/main">
  <p:tag name="AS_UNIQUEID" val="318"/>
</p:tagLst>
</file>

<file path=ppt/tags/tag5.xml><?xml version="1.0" encoding="utf-8"?>
<p:tagLst xmlns:p="http://schemas.openxmlformats.org/presentationml/2006/main">
  <p:tag name="AS_UNIQUEID" val="497"/>
</p:tagLst>
</file>

<file path=ppt/tags/tag50.xml><?xml version="1.0" encoding="utf-8"?>
<p:tagLst xmlns:p="http://schemas.openxmlformats.org/presentationml/2006/main">
  <p:tag name="AS_UNIQUEID" val="536"/>
</p:tagLst>
</file>

<file path=ppt/tags/tag500.xml><?xml version="1.0" encoding="utf-8"?>
<p:tagLst xmlns:p="http://schemas.openxmlformats.org/presentationml/2006/main">
  <p:tag name="AS_UNIQUEID" val="605"/>
</p:tagLst>
</file>

<file path=ppt/tags/tag501.xml><?xml version="1.0" encoding="utf-8"?>
<p:tagLst xmlns:p="http://schemas.openxmlformats.org/presentationml/2006/main">
  <p:tag name="AS_UNIQUEID" val="319"/>
</p:tagLst>
</file>

<file path=ppt/tags/tag502.xml><?xml version="1.0" encoding="utf-8"?>
<p:tagLst xmlns:p="http://schemas.openxmlformats.org/presentationml/2006/main">
  <p:tag name="AS_UNIQUEID" val="320"/>
</p:tagLst>
</file>

<file path=ppt/tags/tag503.xml><?xml version="1.0" encoding="utf-8"?>
<p:tagLst xmlns:p="http://schemas.openxmlformats.org/presentationml/2006/main">
  <p:tag name="AS_UNIQUEID" val="321"/>
</p:tagLst>
</file>

<file path=ppt/tags/tag504.xml><?xml version="1.0" encoding="utf-8"?>
<p:tagLst xmlns:p="http://schemas.openxmlformats.org/presentationml/2006/main">
  <p:tag name="AS_UNIQUEID" val="733"/>
</p:tagLst>
</file>

<file path=ppt/tags/tag505.xml><?xml version="1.0" encoding="utf-8"?>
<p:tagLst xmlns:p="http://schemas.openxmlformats.org/presentationml/2006/main">
  <p:tag name="AS_UNIQUEID" val="322"/>
</p:tagLst>
</file>

<file path=ppt/tags/tag506.xml><?xml version="1.0" encoding="utf-8"?>
<p:tagLst xmlns:p="http://schemas.openxmlformats.org/presentationml/2006/main">
  <p:tag name="AS_UNIQUEID" val="323"/>
</p:tagLst>
</file>

<file path=ppt/tags/tag507.xml><?xml version="1.0" encoding="utf-8"?>
<p:tagLst xmlns:p="http://schemas.openxmlformats.org/presentationml/2006/main">
  <p:tag name="AS_UNIQUEID" val="324"/>
</p:tagLst>
</file>

<file path=ppt/tags/tag508.xml><?xml version="1.0" encoding="utf-8"?>
<p:tagLst xmlns:p="http://schemas.openxmlformats.org/presentationml/2006/main">
  <p:tag name="AS_UNIQUEID" val="325"/>
</p:tagLst>
</file>

<file path=ppt/tags/tag509.xml><?xml version="1.0" encoding="utf-8"?>
<p:tagLst xmlns:p="http://schemas.openxmlformats.org/presentationml/2006/main">
  <p:tag name="AS_UNIQUEID" val="326"/>
</p:tagLst>
</file>

<file path=ppt/tags/tag51.xml><?xml version="1.0" encoding="utf-8"?>
<p:tagLst xmlns:p="http://schemas.openxmlformats.org/presentationml/2006/main">
  <p:tag name="AS_UNIQUEID" val="537"/>
</p:tagLst>
</file>

<file path=ppt/tags/tag510.xml><?xml version="1.0" encoding="utf-8"?>
<p:tagLst xmlns:p="http://schemas.openxmlformats.org/presentationml/2006/main">
  <p:tag name="AS_UNIQUEID" val="327"/>
</p:tagLst>
</file>

<file path=ppt/tags/tag511.xml><?xml version="1.0" encoding="utf-8"?>
<p:tagLst xmlns:p="http://schemas.openxmlformats.org/presentationml/2006/main">
  <p:tag name="AS_UNIQUEID" val="328"/>
</p:tagLst>
</file>

<file path=ppt/tags/tag512.xml><?xml version="1.0" encoding="utf-8"?>
<p:tagLst xmlns:p="http://schemas.openxmlformats.org/presentationml/2006/main">
  <p:tag name="AS_UNIQUEID" val="329"/>
</p:tagLst>
</file>

<file path=ppt/tags/tag513.xml><?xml version="1.0" encoding="utf-8"?>
<p:tagLst xmlns:p="http://schemas.openxmlformats.org/presentationml/2006/main">
  <p:tag name="AS_UNIQUEID" val="330"/>
</p:tagLst>
</file>

<file path=ppt/tags/tag514.xml><?xml version="1.0" encoding="utf-8"?>
<p:tagLst xmlns:p="http://schemas.openxmlformats.org/presentationml/2006/main">
  <p:tag name="AS_UNIQUEID" val="331"/>
</p:tagLst>
</file>

<file path=ppt/tags/tag515.xml><?xml version="1.0" encoding="utf-8"?>
<p:tagLst xmlns:p="http://schemas.openxmlformats.org/presentationml/2006/main">
  <p:tag name="AS_UNIQUEID" val="332"/>
</p:tagLst>
</file>

<file path=ppt/tags/tag516.xml><?xml version="1.0" encoding="utf-8"?>
<p:tagLst xmlns:p="http://schemas.openxmlformats.org/presentationml/2006/main">
  <p:tag name="AS_UNIQUEID" val="333"/>
</p:tagLst>
</file>

<file path=ppt/tags/tag517.xml><?xml version="1.0" encoding="utf-8"?>
<p:tagLst xmlns:p="http://schemas.openxmlformats.org/presentationml/2006/main">
  <p:tag name="AS_UNIQUEID" val="334"/>
</p:tagLst>
</file>

<file path=ppt/tags/tag518.xml><?xml version="1.0" encoding="utf-8"?>
<p:tagLst xmlns:p="http://schemas.openxmlformats.org/presentationml/2006/main">
  <p:tag name="AS_UNIQUEID" val="335"/>
</p:tagLst>
</file>

<file path=ppt/tags/tag519.xml><?xml version="1.0" encoding="utf-8"?>
<p:tagLst xmlns:p="http://schemas.openxmlformats.org/presentationml/2006/main">
  <p:tag name="AS_UNIQUEID" val="336"/>
</p:tagLst>
</file>

<file path=ppt/tags/tag52.xml><?xml version="1.0" encoding="utf-8"?>
<p:tagLst xmlns:p="http://schemas.openxmlformats.org/presentationml/2006/main">
  <p:tag name="AS_UNIQUEID" val="538"/>
</p:tagLst>
</file>

<file path=ppt/tags/tag520.xml><?xml version="1.0" encoding="utf-8"?>
<p:tagLst xmlns:p="http://schemas.openxmlformats.org/presentationml/2006/main">
  <p:tag name="AS_UNIQUEID" val="337"/>
</p:tagLst>
</file>

<file path=ppt/tags/tag521.xml><?xml version="1.0" encoding="utf-8"?>
<p:tagLst xmlns:p="http://schemas.openxmlformats.org/presentationml/2006/main">
  <p:tag name="AS_UNIQUEID" val="734"/>
</p:tagLst>
</file>

<file path=ppt/tags/tag522.xml><?xml version="1.0" encoding="utf-8"?>
<p:tagLst xmlns:p="http://schemas.openxmlformats.org/presentationml/2006/main">
  <p:tag name="AS_UNIQUEID" val="338"/>
</p:tagLst>
</file>

<file path=ppt/tags/tag523.xml><?xml version="1.0" encoding="utf-8"?>
<p:tagLst xmlns:p="http://schemas.openxmlformats.org/presentationml/2006/main">
  <p:tag name="AS_UNIQUEID" val="339"/>
</p:tagLst>
</file>

<file path=ppt/tags/tag524.xml><?xml version="1.0" encoding="utf-8"?>
<p:tagLst xmlns:p="http://schemas.openxmlformats.org/presentationml/2006/main">
  <p:tag name="AS_UNIQUEID" val="340"/>
</p:tagLst>
</file>

<file path=ppt/tags/tag525.xml><?xml version="1.0" encoding="utf-8"?>
<p:tagLst xmlns:p="http://schemas.openxmlformats.org/presentationml/2006/main">
  <p:tag name="AS_UNIQUEID" val="341"/>
</p:tagLst>
</file>

<file path=ppt/tags/tag526.xml><?xml version="1.0" encoding="utf-8"?>
<p:tagLst xmlns:p="http://schemas.openxmlformats.org/presentationml/2006/main">
  <p:tag name="AS_UNIQUEID" val="342"/>
</p:tagLst>
</file>

<file path=ppt/tags/tag527.xml><?xml version="1.0" encoding="utf-8"?>
<p:tagLst xmlns:p="http://schemas.openxmlformats.org/presentationml/2006/main">
  <p:tag name="AS_UNIQUEID" val="343"/>
</p:tagLst>
</file>

<file path=ppt/tags/tag528.xml><?xml version="1.0" encoding="utf-8"?>
<p:tagLst xmlns:p="http://schemas.openxmlformats.org/presentationml/2006/main">
  <p:tag name="AS_UNIQUEID" val="344"/>
</p:tagLst>
</file>

<file path=ppt/tags/tag529.xml><?xml version="1.0" encoding="utf-8"?>
<p:tagLst xmlns:p="http://schemas.openxmlformats.org/presentationml/2006/main">
  <p:tag name="AS_UNIQUEID" val="345"/>
</p:tagLst>
</file>

<file path=ppt/tags/tag53.xml><?xml version="1.0" encoding="utf-8"?>
<p:tagLst xmlns:p="http://schemas.openxmlformats.org/presentationml/2006/main">
  <p:tag name="AS_UNIQUEID" val="31"/>
</p:tagLst>
</file>

<file path=ppt/tags/tag530.xml><?xml version="1.0" encoding="utf-8"?>
<p:tagLst xmlns:p="http://schemas.openxmlformats.org/presentationml/2006/main">
  <p:tag name="AS_UNIQUEID" val="346"/>
</p:tagLst>
</file>

<file path=ppt/tags/tag531.xml><?xml version="1.0" encoding="utf-8"?>
<p:tagLst xmlns:p="http://schemas.openxmlformats.org/presentationml/2006/main">
  <p:tag name="AS_UNIQUEID" val="347"/>
</p:tagLst>
</file>

<file path=ppt/tags/tag532.xml><?xml version="1.0" encoding="utf-8"?>
<p:tagLst xmlns:p="http://schemas.openxmlformats.org/presentationml/2006/main">
  <p:tag name="AS_UNIQUEID" val="348"/>
</p:tagLst>
</file>

<file path=ppt/tags/tag533.xml><?xml version="1.0" encoding="utf-8"?>
<p:tagLst xmlns:p="http://schemas.openxmlformats.org/presentationml/2006/main">
  <p:tag name="AS_UNIQUEID" val="349"/>
</p:tagLst>
</file>

<file path=ppt/tags/tag534.xml><?xml version="1.0" encoding="utf-8"?>
<p:tagLst xmlns:p="http://schemas.openxmlformats.org/presentationml/2006/main">
  <p:tag name="AS_UNIQUEID" val="350"/>
</p:tagLst>
</file>

<file path=ppt/tags/tag535.xml><?xml version="1.0" encoding="utf-8"?>
<p:tagLst xmlns:p="http://schemas.openxmlformats.org/presentationml/2006/main">
  <p:tag name="AS_UNIQUEID" val="351"/>
</p:tagLst>
</file>

<file path=ppt/tags/tag536.xml><?xml version="1.0" encoding="utf-8"?>
<p:tagLst xmlns:p="http://schemas.openxmlformats.org/presentationml/2006/main">
  <p:tag name="AS_UNIQUEID" val="352"/>
</p:tagLst>
</file>

<file path=ppt/tags/tag537.xml><?xml version="1.0" encoding="utf-8"?>
<p:tagLst xmlns:p="http://schemas.openxmlformats.org/presentationml/2006/main">
  <p:tag name="AS_UNIQUEID" val="353"/>
</p:tagLst>
</file>

<file path=ppt/tags/tag538.xml><?xml version="1.0" encoding="utf-8"?>
<p:tagLst xmlns:p="http://schemas.openxmlformats.org/presentationml/2006/main">
  <p:tag name="AS_UNIQUEID" val="735"/>
</p:tagLst>
</file>

<file path=ppt/tags/tag539.xml><?xml version="1.0" encoding="utf-8"?>
<p:tagLst xmlns:p="http://schemas.openxmlformats.org/presentationml/2006/main">
  <p:tag name="AS_UNIQUEID" val="487"/>
</p:tagLst>
</file>

<file path=ppt/tags/tag54.xml><?xml version="1.0" encoding="utf-8"?>
<p:tagLst xmlns:p="http://schemas.openxmlformats.org/presentationml/2006/main">
  <p:tag name="AS_UNIQUEID" val="33"/>
</p:tagLst>
</file>

<file path=ppt/tags/tag540.xml><?xml version="1.0" encoding="utf-8"?>
<p:tagLst xmlns:p="http://schemas.openxmlformats.org/presentationml/2006/main">
  <p:tag name="AS_UNIQUEID" val="488"/>
</p:tagLst>
</file>

<file path=ppt/tags/tag541.xml><?xml version="1.0" encoding="utf-8"?>
<p:tagLst xmlns:p="http://schemas.openxmlformats.org/presentationml/2006/main">
  <p:tag name="AS_UNIQUEID" val="489"/>
</p:tagLst>
</file>

<file path=ppt/tags/tag542.xml><?xml version="1.0" encoding="utf-8"?>
<p:tagLst xmlns:p="http://schemas.openxmlformats.org/presentationml/2006/main">
  <p:tag name="AS_UNIQUEID" val="736"/>
</p:tagLst>
</file>

<file path=ppt/tags/tag543.xml><?xml version="1.0" encoding="utf-8"?>
<p:tagLst xmlns:p="http://schemas.openxmlformats.org/presentationml/2006/main">
  <p:tag name="AS_UNIQUEID" val="354"/>
</p:tagLst>
</file>

<file path=ppt/tags/tag544.xml><?xml version="1.0" encoding="utf-8"?>
<p:tagLst xmlns:p="http://schemas.openxmlformats.org/presentationml/2006/main">
  <p:tag name="AS_UNIQUEID" val="355"/>
</p:tagLst>
</file>

<file path=ppt/tags/tag545.xml><?xml version="1.0" encoding="utf-8"?>
<p:tagLst xmlns:p="http://schemas.openxmlformats.org/presentationml/2006/main">
  <p:tag name="AS_UNIQUEID" val="356"/>
</p:tagLst>
</file>

<file path=ppt/tags/tag546.xml><?xml version="1.0" encoding="utf-8"?>
<p:tagLst xmlns:p="http://schemas.openxmlformats.org/presentationml/2006/main">
  <p:tag name="AS_UNIQUEID" val="357"/>
</p:tagLst>
</file>

<file path=ppt/tags/tag547.xml><?xml version="1.0" encoding="utf-8"?>
<p:tagLst xmlns:p="http://schemas.openxmlformats.org/presentationml/2006/main">
  <p:tag name="AS_UNIQUEID" val="358"/>
</p:tagLst>
</file>

<file path=ppt/tags/tag548.xml><?xml version="1.0" encoding="utf-8"?>
<p:tagLst xmlns:p="http://schemas.openxmlformats.org/presentationml/2006/main">
  <p:tag name="AS_UNIQUEID" val="359"/>
</p:tagLst>
</file>

<file path=ppt/tags/tag549.xml><?xml version="1.0" encoding="utf-8"?>
<p:tagLst xmlns:p="http://schemas.openxmlformats.org/presentationml/2006/main">
  <p:tag name="AS_UNIQUEID" val="360"/>
</p:tagLst>
</file>

<file path=ppt/tags/tag55.xml><?xml version="1.0" encoding="utf-8"?>
<p:tagLst xmlns:p="http://schemas.openxmlformats.org/presentationml/2006/main">
  <p:tag name="AS_UNIQUEID" val="35"/>
</p:tagLst>
</file>

<file path=ppt/tags/tag550.xml><?xml version="1.0" encoding="utf-8"?>
<p:tagLst xmlns:p="http://schemas.openxmlformats.org/presentationml/2006/main">
  <p:tag name="AS_UNIQUEID" val="361"/>
</p:tagLst>
</file>

<file path=ppt/tags/tag551.xml><?xml version="1.0" encoding="utf-8"?>
<p:tagLst xmlns:p="http://schemas.openxmlformats.org/presentationml/2006/main">
  <p:tag name="AS_UNIQUEID" val="362"/>
</p:tagLst>
</file>

<file path=ppt/tags/tag552.xml><?xml version="1.0" encoding="utf-8"?>
<p:tagLst xmlns:p="http://schemas.openxmlformats.org/presentationml/2006/main">
  <p:tag name="AS_UNIQUEID" val="363"/>
  <p:tag name="PA" val="v5.2.11"/>
</p:tagLst>
</file>

<file path=ppt/tags/tag553.xml><?xml version="1.0" encoding="utf-8"?>
<p:tagLst xmlns:p="http://schemas.openxmlformats.org/presentationml/2006/main">
  <p:tag name="AS_UNIQUEID" val="364"/>
</p:tagLst>
</file>

<file path=ppt/tags/tag554.xml><?xml version="1.0" encoding="utf-8"?>
<p:tagLst xmlns:p="http://schemas.openxmlformats.org/presentationml/2006/main">
  <p:tag name="AS_UNIQUEID" val="365"/>
</p:tagLst>
</file>

<file path=ppt/tags/tag555.xml><?xml version="1.0" encoding="utf-8"?>
<p:tagLst xmlns:p="http://schemas.openxmlformats.org/presentationml/2006/main">
  <p:tag name="AS_UNIQUEID" val="737"/>
</p:tagLst>
</file>

<file path=ppt/tags/tag556.xml><?xml version="1.0" encoding="utf-8"?>
<p:tagLst xmlns:p="http://schemas.openxmlformats.org/presentationml/2006/main">
  <p:tag name="AS_UNIQUEID" val="366"/>
</p:tagLst>
</file>

<file path=ppt/tags/tag557.xml><?xml version="1.0" encoding="utf-8"?>
<p:tagLst xmlns:p="http://schemas.openxmlformats.org/presentationml/2006/main">
  <p:tag name="AS_UNIQUEID" val="611"/>
</p:tagLst>
</file>

<file path=ppt/tags/tag558.xml><?xml version="1.0" encoding="utf-8"?>
<p:tagLst xmlns:p="http://schemas.openxmlformats.org/presentationml/2006/main">
  <p:tag name="AS_UNIQUEID" val="367"/>
</p:tagLst>
</file>

<file path=ppt/tags/tag559.xml><?xml version="1.0" encoding="utf-8"?>
<p:tagLst xmlns:p="http://schemas.openxmlformats.org/presentationml/2006/main">
  <p:tag name="AS_UNIQUEID" val="368"/>
</p:tagLst>
</file>

<file path=ppt/tags/tag56.xml><?xml version="1.0" encoding="utf-8"?>
<p:tagLst xmlns:p="http://schemas.openxmlformats.org/presentationml/2006/main">
  <p:tag name="AS_UNIQUEID" val="634"/>
</p:tagLst>
</file>

<file path=ppt/tags/tag560.xml><?xml version="1.0" encoding="utf-8"?>
<p:tagLst xmlns:p="http://schemas.openxmlformats.org/presentationml/2006/main">
  <p:tag name="AS_UNIQUEID" val="369"/>
</p:tagLst>
</file>

<file path=ppt/tags/tag561.xml><?xml version="1.0" encoding="utf-8"?>
<p:tagLst xmlns:p="http://schemas.openxmlformats.org/presentationml/2006/main">
  <p:tag name="AS_UNIQUEID" val="370"/>
</p:tagLst>
</file>

<file path=ppt/tags/tag562.xml><?xml version="1.0" encoding="utf-8"?>
<p:tagLst xmlns:p="http://schemas.openxmlformats.org/presentationml/2006/main">
  <p:tag name="AS_UNIQUEID" val="371"/>
</p:tagLst>
</file>

<file path=ppt/tags/tag563.xml><?xml version="1.0" encoding="utf-8"?>
<p:tagLst xmlns:p="http://schemas.openxmlformats.org/presentationml/2006/main">
  <p:tag name="AS_UNIQUEID" val="372"/>
</p:tagLst>
</file>

<file path=ppt/tags/tag564.xml><?xml version="1.0" encoding="utf-8"?>
<p:tagLst xmlns:p="http://schemas.openxmlformats.org/presentationml/2006/main">
  <p:tag name="AS_UNIQUEID" val="612"/>
</p:tagLst>
</file>

<file path=ppt/tags/tag565.xml><?xml version="1.0" encoding="utf-8"?>
<p:tagLst xmlns:p="http://schemas.openxmlformats.org/presentationml/2006/main">
  <p:tag name="AS_UNIQUEID" val="373"/>
</p:tagLst>
</file>

<file path=ppt/tags/tag566.xml><?xml version="1.0" encoding="utf-8"?>
<p:tagLst xmlns:p="http://schemas.openxmlformats.org/presentationml/2006/main">
  <p:tag name="AS_UNIQUEID" val="374"/>
</p:tagLst>
</file>

<file path=ppt/tags/tag567.xml><?xml version="1.0" encoding="utf-8"?>
<p:tagLst xmlns:p="http://schemas.openxmlformats.org/presentationml/2006/main">
  <p:tag name="AS_UNIQUEID" val="375"/>
</p:tagLst>
</file>

<file path=ppt/tags/tag568.xml><?xml version="1.0" encoding="utf-8"?>
<p:tagLst xmlns:p="http://schemas.openxmlformats.org/presentationml/2006/main">
  <p:tag name="AS_UNIQUEID" val="376"/>
</p:tagLst>
</file>

<file path=ppt/tags/tag569.xml><?xml version="1.0" encoding="utf-8"?>
<p:tagLst xmlns:p="http://schemas.openxmlformats.org/presentationml/2006/main">
  <p:tag name="AS_UNIQUEID" val="377"/>
</p:tagLst>
</file>

<file path=ppt/tags/tag57.xml><?xml version="1.0" encoding="utf-8"?>
<p:tagLst xmlns:p="http://schemas.openxmlformats.org/presentationml/2006/main">
  <p:tag name="AS_UNIQUEID" val="540"/>
</p:tagLst>
</file>

<file path=ppt/tags/tag570.xml><?xml version="1.0" encoding="utf-8"?>
<p:tagLst xmlns:p="http://schemas.openxmlformats.org/presentationml/2006/main">
  <p:tag name="AS_UNIQUEID" val="378"/>
</p:tagLst>
</file>

<file path=ppt/tags/tag571.xml><?xml version="1.0" encoding="utf-8"?>
<p:tagLst xmlns:p="http://schemas.openxmlformats.org/presentationml/2006/main">
  <p:tag name="AS_UNIQUEID" val="613"/>
</p:tagLst>
</file>

<file path=ppt/tags/tag572.xml><?xml version="1.0" encoding="utf-8"?>
<p:tagLst xmlns:p="http://schemas.openxmlformats.org/presentationml/2006/main">
  <p:tag name="AS_UNIQUEID" val="379"/>
</p:tagLst>
</file>

<file path=ppt/tags/tag573.xml><?xml version="1.0" encoding="utf-8"?>
<p:tagLst xmlns:p="http://schemas.openxmlformats.org/presentationml/2006/main">
  <p:tag name="AS_UNIQUEID" val="380"/>
</p:tagLst>
</file>

<file path=ppt/tags/tag574.xml><?xml version="1.0" encoding="utf-8"?>
<p:tagLst xmlns:p="http://schemas.openxmlformats.org/presentationml/2006/main">
  <p:tag name="AS_UNIQUEID" val="381"/>
</p:tagLst>
</file>

<file path=ppt/tags/tag575.xml><?xml version="1.0" encoding="utf-8"?>
<p:tagLst xmlns:p="http://schemas.openxmlformats.org/presentationml/2006/main">
  <p:tag name="AS_UNIQUEID" val="382"/>
</p:tagLst>
</file>

<file path=ppt/tags/tag576.xml><?xml version="1.0" encoding="utf-8"?>
<p:tagLst xmlns:p="http://schemas.openxmlformats.org/presentationml/2006/main">
  <p:tag name="AS_UNIQUEID" val="383"/>
</p:tagLst>
</file>

<file path=ppt/tags/tag577.xml><?xml version="1.0" encoding="utf-8"?>
<p:tagLst xmlns:p="http://schemas.openxmlformats.org/presentationml/2006/main">
  <p:tag name="AS_UNIQUEID" val="384"/>
</p:tagLst>
</file>

<file path=ppt/tags/tag578.xml><?xml version="1.0" encoding="utf-8"?>
<p:tagLst xmlns:p="http://schemas.openxmlformats.org/presentationml/2006/main">
  <p:tag name="AS_UNIQUEID" val="614"/>
</p:tagLst>
</file>

<file path=ppt/tags/tag579.xml><?xml version="1.0" encoding="utf-8"?>
<p:tagLst xmlns:p="http://schemas.openxmlformats.org/presentationml/2006/main">
  <p:tag name="AS_UNIQUEID" val="385"/>
</p:tagLst>
</file>

<file path=ppt/tags/tag58.xml><?xml version="1.0" encoding="utf-8"?>
<p:tagLst xmlns:p="http://schemas.openxmlformats.org/presentationml/2006/main">
  <p:tag name="AS_UNIQUEID" val="541"/>
</p:tagLst>
</file>

<file path=ppt/tags/tag580.xml><?xml version="1.0" encoding="utf-8"?>
<p:tagLst xmlns:p="http://schemas.openxmlformats.org/presentationml/2006/main">
  <p:tag name="AS_UNIQUEID" val="386"/>
</p:tagLst>
</file>

<file path=ppt/tags/tag581.xml><?xml version="1.0" encoding="utf-8"?>
<p:tagLst xmlns:p="http://schemas.openxmlformats.org/presentationml/2006/main">
  <p:tag name="AS_UNIQUEID" val="387"/>
</p:tagLst>
</file>

<file path=ppt/tags/tag582.xml><?xml version="1.0" encoding="utf-8"?>
<p:tagLst xmlns:p="http://schemas.openxmlformats.org/presentationml/2006/main">
  <p:tag name="AS_UNIQUEID" val="388"/>
</p:tagLst>
</file>

<file path=ppt/tags/tag583.xml><?xml version="1.0" encoding="utf-8"?>
<p:tagLst xmlns:p="http://schemas.openxmlformats.org/presentationml/2006/main">
  <p:tag name="AS_UNIQUEID" val="389"/>
</p:tagLst>
</file>

<file path=ppt/tags/tag584.xml><?xml version="1.0" encoding="utf-8"?>
<p:tagLst xmlns:p="http://schemas.openxmlformats.org/presentationml/2006/main">
  <p:tag name="AS_UNIQUEID" val="390"/>
</p:tagLst>
</file>

<file path=ppt/tags/tag585.xml><?xml version="1.0" encoding="utf-8"?>
<p:tagLst xmlns:p="http://schemas.openxmlformats.org/presentationml/2006/main">
  <p:tag name="AS_UNIQUEID" val="615"/>
</p:tagLst>
</file>

<file path=ppt/tags/tag586.xml><?xml version="1.0" encoding="utf-8"?>
<p:tagLst xmlns:p="http://schemas.openxmlformats.org/presentationml/2006/main">
  <p:tag name="AS_UNIQUEID" val="391"/>
</p:tagLst>
</file>

<file path=ppt/tags/tag587.xml><?xml version="1.0" encoding="utf-8"?>
<p:tagLst xmlns:p="http://schemas.openxmlformats.org/presentationml/2006/main">
  <p:tag name="AS_UNIQUEID" val="392"/>
</p:tagLst>
</file>

<file path=ppt/tags/tag588.xml><?xml version="1.0" encoding="utf-8"?>
<p:tagLst xmlns:p="http://schemas.openxmlformats.org/presentationml/2006/main">
  <p:tag name="AS_UNIQUEID" val="393"/>
</p:tagLst>
</file>

<file path=ppt/tags/tag589.xml><?xml version="1.0" encoding="utf-8"?>
<p:tagLst xmlns:p="http://schemas.openxmlformats.org/presentationml/2006/main">
  <p:tag name="AS_UNIQUEID" val="394"/>
</p:tagLst>
</file>

<file path=ppt/tags/tag59.xml><?xml version="1.0" encoding="utf-8"?>
<p:tagLst xmlns:p="http://schemas.openxmlformats.org/presentationml/2006/main">
  <p:tag name="AS_UNIQUEID" val="542"/>
</p:tagLst>
</file>

<file path=ppt/tags/tag590.xml><?xml version="1.0" encoding="utf-8"?>
<p:tagLst xmlns:p="http://schemas.openxmlformats.org/presentationml/2006/main">
  <p:tag name="AS_UNIQUEID" val="395"/>
</p:tagLst>
</file>

<file path=ppt/tags/tag591.xml><?xml version="1.0" encoding="utf-8"?>
<p:tagLst xmlns:p="http://schemas.openxmlformats.org/presentationml/2006/main">
  <p:tag name="AS_UNIQUEID" val="396"/>
</p:tagLst>
</file>

<file path=ppt/tags/tag592.xml><?xml version="1.0" encoding="utf-8"?>
<p:tagLst xmlns:p="http://schemas.openxmlformats.org/presentationml/2006/main">
  <p:tag name="AS_UNIQUEID" val="397"/>
</p:tagLst>
</file>

<file path=ppt/tags/tag593.xml><?xml version="1.0" encoding="utf-8"?>
<p:tagLst xmlns:p="http://schemas.openxmlformats.org/presentationml/2006/main">
  <p:tag name="AS_UNIQUEID" val="398"/>
</p:tagLst>
</file>

<file path=ppt/tags/tag594.xml><?xml version="1.0" encoding="utf-8"?>
<p:tagLst xmlns:p="http://schemas.openxmlformats.org/presentationml/2006/main">
  <p:tag name="AS_UNIQUEID" val="399"/>
</p:tagLst>
</file>

<file path=ppt/tags/tag595.xml><?xml version="1.0" encoding="utf-8"?>
<p:tagLst xmlns:p="http://schemas.openxmlformats.org/presentationml/2006/main">
  <p:tag name="AS_UNIQUEID" val="400"/>
</p:tagLst>
</file>

<file path=ppt/tags/tag596.xml><?xml version="1.0" encoding="utf-8"?>
<p:tagLst xmlns:p="http://schemas.openxmlformats.org/presentationml/2006/main">
  <p:tag name="AS_UNIQUEID" val="401"/>
</p:tagLst>
</file>

<file path=ppt/tags/tag597.xml><?xml version="1.0" encoding="utf-8"?>
<p:tagLst xmlns:p="http://schemas.openxmlformats.org/presentationml/2006/main">
  <p:tag name="AS_UNIQUEID" val="402"/>
</p:tagLst>
</file>

<file path=ppt/tags/tag598.xml><?xml version="1.0" encoding="utf-8"?>
<p:tagLst xmlns:p="http://schemas.openxmlformats.org/presentationml/2006/main">
  <p:tag name="AS_UNIQUEID" val="403"/>
</p:tagLst>
</file>

<file path=ppt/tags/tag599.xml><?xml version="1.0" encoding="utf-8"?>
<p:tagLst xmlns:p="http://schemas.openxmlformats.org/presentationml/2006/main">
  <p:tag name="AS_UNIQUEID" val="404"/>
</p:tagLst>
</file>

<file path=ppt/tags/tag6.xml><?xml version="1.0" encoding="utf-8"?>
<p:tagLst xmlns:p="http://schemas.openxmlformats.org/presentationml/2006/main">
  <p:tag name="AS_UNIQUEID" val="498"/>
</p:tagLst>
</file>

<file path=ppt/tags/tag60.xml><?xml version="1.0" encoding="utf-8"?>
<p:tagLst xmlns:p="http://schemas.openxmlformats.org/presentationml/2006/main">
  <p:tag name="AS_UNIQUEID" val="36"/>
</p:tagLst>
</file>

<file path=ppt/tags/tag600.xml><?xml version="1.0" encoding="utf-8"?>
<p:tagLst xmlns:p="http://schemas.openxmlformats.org/presentationml/2006/main">
  <p:tag name="AS_UNIQUEID" val="405"/>
</p:tagLst>
</file>

<file path=ppt/tags/tag601.xml><?xml version="1.0" encoding="utf-8"?>
<p:tagLst xmlns:p="http://schemas.openxmlformats.org/presentationml/2006/main">
  <p:tag name="AS_UNIQUEID" val="406"/>
</p:tagLst>
</file>

<file path=ppt/tags/tag602.xml><?xml version="1.0" encoding="utf-8"?>
<p:tagLst xmlns:p="http://schemas.openxmlformats.org/presentationml/2006/main">
  <p:tag name="AS_UNIQUEID" val="738"/>
</p:tagLst>
</file>

<file path=ppt/tags/tag603.xml><?xml version="1.0" encoding="utf-8"?>
<p:tagLst xmlns:p="http://schemas.openxmlformats.org/presentationml/2006/main">
  <p:tag name="AS_UNIQUEID" val="490"/>
</p:tagLst>
</file>

<file path=ppt/tags/tag604.xml><?xml version="1.0" encoding="utf-8"?>
<p:tagLst xmlns:p="http://schemas.openxmlformats.org/presentationml/2006/main">
  <p:tag name="AS_UNIQUEID" val="491"/>
</p:tagLst>
</file>

<file path=ppt/tags/tag605.xml><?xml version="1.0" encoding="utf-8"?>
<p:tagLst xmlns:p="http://schemas.openxmlformats.org/presentationml/2006/main">
  <p:tag name="AS_UNIQUEID" val="492"/>
</p:tagLst>
</file>

<file path=ppt/tags/tag606.xml><?xml version="1.0" encoding="utf-8"?>
<p:tagLst xmlns:p="http://schemas.openxmlformats.org/presentationml/2006/main">
  <p:tag name="AS_UNIQUEID" val="739"/>
</p:tagLst>
</file>

<file path=ppt/tags/tag607.xml><?xml version="1.0" encoding="utf-8"?>
<p:tagLst xmlns:p="http://schemas.openxmlformats.org/presentationml/2006/main">
  <p:tag name="AS_UNIQUEID" val="407"/>
</p:tagLst>
</file>

<file path=ppt/tags/tag608.xml><?xml version="1.0" encoding="utf-8"?>
<p:tagLst xmlns:p="http://schemas.openxmlformats.org/presentationml/2006/main">
  <p:tag name="AS_UNIQUEID" val="408"/>
</p:tagLst>
</file>

<file path=ppt/tags/tag609.xml><?xml version="1.0" encoding="utf-8"?>
<p:tagLst xmlns:p="http://schemas.openxmlformats.org/presentationml/2006/main">
  <p:tag name="AS_UNIQUEID" val="409"/>
</p:tagLst>
</file>

<file path=ppt/tags/tag61.xml><?xml version="1.0" encoding="utf-8"?>
<p:tagLst xmlns:p="http://schemas.openxmlformats.org/presentationml/2006/main">
  <p:tag name="AS_UNIQUEID" val="37"/>
</p:tagLst>
</file>

<file path=ppt/tags/tag610.xml><?xml version="1.0" encoding="utf-8"?>
<p:tagLst xmlns:p="http://schemas.openxmlformats.org/presentationml/2006/main">
  <p:tag name="AS_UNIQUEID" val="410"/>
</p:tagLst>
</file>

<file path=ppt/tags/tag611.xml><?xml version="1.0" encoding="utf-8"?>
<p:tagLst xmlns:p="http://schemas.openxmlformats.org/presentationml/2006/main">
  <p:tag name="AS_UNIQUEID" val="411"/>
</p:tagLst>
</file>

<file path=ppt/tags/tag612.xml><?xml version="1.0" encoding="utf-8"?>
<p:tagLst xmlns:p="http://schemas.openxmlformats.org/presentationml/2006/main">
  <p:tag name="AS_UNIQUEID" val="412"/>
</p:tagLst>
</file>

<file path=ppt/tags/tag613.xml><?xml version="1.0" encoding="utf-8"?>
<p:tagLst xmlns:p="http://schemas.openxmlformats.org/presentationml/2006/main">
  <p:tag name="AS_UNIQUEID" val="740"/>
</p:tagLst>
</file>

<file path=ppt/tags/tag614.xml><?xml version="1.0" encoding="utf-8"?>
<p:tagLst xmlns:p="http://schemas.openxmlformats.org/presentationml/2006/main">
  <p:tag name="AS_UNIQUEID" val="413"/>
</p:tagLst>
</file>

<file path=ppt/tags/tag615.xml><?xml version="1.0" encoding="utf-8"?>
<p:tagLst xmlns:p="http://schemas.openxmlformats.org/presentationml/2006/main">
  <p:tag name="AS_UNIQUEID" val="414"/>
</p:tagLst>
</file>

<file path=ppt/tags/tag616.xml><?xml version="1.0" encoding="utf-8"?>
<p:tagLst xmlns:p="http://schemas.openxmlformats.org/presentationml/2006/main">
  <p:tag name="AS_UNIQUEID" val="415"/>
</p:tagLst>
</file>

<file path=ppt/tags/tag617.xml><?xml version="1.0" encoding="utf-8"?>
<p:tagLst xmlns:p="http://schemas.openxmlformats.org/presentationml/2006/main">
  <p:tag name="AS_UNIQUEID" val="416"/>
</p:tagLst>
</file>

<file path=ppt/tags/tag618.xml><?xml version="1.0" encoding="utf-8"?>
<p:tagLst xmlns:p="http://schemas.openxmlformats.org/presentationml/2006/main">
  <p:tag name="AS_UNIQUEID" val="417"/>
</p:tagLst>
</file>

<file path=ppt/tags/tag619.xml><?xml version="1.0" encoding="utf-8"?>
<p:tagLst xmlns:p="http://schemas.openxmlformats.org/presentationml/2006/main">
  <p:tag name="AS_UNIQUEID" val="418"/>
</p:tagLst>
</file>

<file path=ppt/tags/tag62.xml><?xml version="1.0" encoding="utf-8"?>
<p:tagLst xmlns:p="http://schemas.openxmlformats.org/presentationml/2006/main">
  <p:tag name="AS_UNIQUEID" val="38"/>
</p:tagLst>
</file>

<file path=ppt/tags/tag620.xml><?xml version="1.0" encoding="utf-8"?>
<p:tagLst xmlns:p="http://schemas.openxmlformats.org/presentationml/2006/main">
  <p:tag name="AS_UNIQUEID" val="419"/>
</p:tagLst>
</file>

<file path=ppt/tags/tag621.xml><?xml version="1.0" encoding="utf-8"?>
<p:tagLst xmlns:p="http://schemas.openxmlformats.org/presentationml/2006/main">
  <p:tag name="AS_UNIQUEID" val="420"/>
</p:tagLst>
</file>

<file path=ppt/tags/tag622.xml><?xml version="1.0" encoding="utf-8"?>
<p:tagLst xmlns:p="http://schemas.openxmlformats.org/presentationml/2006/main">
  <p:tag name="AS_UNIQUEID" val="421"/>
</p:tagLst>
</file>

<file path=ppt/tags/tag623.xml><?xml version="1.0" encoding="utf-8"?>
<p:tagLst xmlns:p="http://schemas.openxmlformats.org/presentationml/2006/main">
  <p:tag name="AS_UNIQUEID" val="422"/>
</p:tagLst>
</file>

<file path=ppt/tags/tag624.xml><?xml version="1.0" encoding="utf-8"?>
<p:tagLst xmlns:p="http://schemas.openxmlformats.org/presentationml/2006/main">
  <p:tag name="AS_UNIQUEID" val="423"/>
</p:tagLst>
</file>

<file path=ppt/tags/tag625.xml><?xml version="1.0" encoding="utf-8"?>
<p:tagLst xmlns:p="http://schemas.openxmlformats.org/presentationml/2006/main">
  <p:tag name="AS_UNIQUEID" val="424"/>
</p:tagLst>
</file>

<file path=ppt/tags/tag626.xml><?xml version="1.0" encoding="utf-8"?>
<p:tagLst xmlns:p="http://schemas.openxmlformats.org/presentationml/2006/main">
  <p:tag name="AS_UNIQUEID" val="741"/>
</p:tagLst>
</file>

<file path=ppt/tags/tag627.xml><?xml version="1.0" encoding="utf-8"?>
<p:tagLst xmlns:p="http://schemas.openxmlformats.org/presentationml/2006/main">
  <p:tag name="AS_UNIQUEID" val="425"/>
</p:tagLst>
</file>

<file path=ppt/tags/tag628.xml><?xml version="1.0" encoding="utf-8"?>
<p:tagLst xmlns:p="http://schemas.openxmlformats.org/presentationml/2006/main">
  <p:tag name="AS_UNIQUEID" val="426"/>
</p:tagLst>
</file>

<file path=ppt/tags/tag629.xml><?xml version="1.0" encoding="utf-8"?>
<p:tagLst xmlns:p="http://schemas.openxmlformats.org/presentationml/2006/main">
  <p:tag name="AS_UNIQUEID" val="427"/>
</p:tagLst>
</file>

<file path=ppt/tags/tag63.xml><?xml version="1.0" encoding="utf-8"?>
<p:tagLst xmlns:p="http://schemas.openxmlformats.org/presentationml/2006/main">
  <p:tag name="AS_UNIQUEID" val="635"/>
</p:tagLst>
</file>

<file path=ppt/tags/tag630.xml><?xml version="1.0" encoding="utf-8"?>
<p:tagLst xmlns:p="http://schemas.openxmlformats.org/presentationml/2006/main">
  <p:tag name="AS_UNIQUEID" val="428"/>
</p:tagLst>
</file>

<file path=ppt/tags/tag631.xml><?xml version="1.0" encoding="utf-8"?>
<p:tagLst xmlns:p="http://schemas.openxmlformats.org/presentationml/2006/main">
  <p:tag name="AS_UNIQUEID" val="429"/>
</p:tagLst>
</file>

<file path=ppt/tags/tag632.xml><?xml version="1.0" encoding="utf-8"?>
<p:tagLst xmlns:p="http://schemas.openxmlformats.org/presentationml/2006/main">
  <p:tag name="AS_UNIQUEID" val="430"/>
</p:tagLst>
</file>

<file path=ppt/tags/tag633.xml><?xml version="1.0" encoding="utf-8"?>
<p:tagLst xmlns:p="http://schemas.openxmlformats.org/presentationml/2006/main">
  <p:tag name="AS_UNIQUEID" val="431"/>
</p:tagLst>
</file>

<file path=ppt/tags/tag634.xml><?xml version="1.0" encoding="utf-8"?>
<p:tagLst xmlns:p="http://schemas.openxmlformats.org/presentationml/2006/main">
  <p:tag name="AS_UNIQUEID" val="432"/>
</p:tagLst>
</file>

<file path=ppt/tags/tag635.xml><?xml version="1.0" encoding="utf-8"?>
<p:tagLst xmlns:p="http://schemas.openxmlformats.org/presentationml/2006/main">
  <p:tag name="AS_UNIQUEID" val="433"/>
</p:tagLst>
</file>

<file path=ppt/tags/tag636.xml><?xml version="1.0" encoding="utf-8"?>
<p:tagLst xmlns:p="http://schemas.openxmlformats.org/presentationml/2006/main">
  <p:tag name="AS_UNIQUEID" val="434"/>
</p:tagLst>
</file>

<file path=ppt/tags/tag637.xml><?xml version="1.0" encoding="utf-8"?>
<p:tagLst xmlns:p="http://schemas.openxmlformats.org/presentationml/2006/main">
  <p:tag name="AS_UNIQUEID" val="435"/>
</p:tagLst>
</file>

<file path=ppt/tags/tag638.xml><?xml version="1.0" encoding="utf-8"?>
<p:tagLst xmlns:p="http://schemas.openxmlformats.org/presentationml/2006/main">
  <p:tag name="AS_UNIQUEID" val="620"/>
</p:tagLst>
</file>

<file path=ppt/tags/tag639.xml><?xml version="1.0" encoding="utf-8"?>
<p:tagLst xmlns:p="http://schemas.openxmlformats.org/presentationml/2006/main">
  <p:tag name="AS_UNIQUEID" val="436"/>
</p:tagLst>
</file>

<file path=ppt/tags/tag64.xml><?xml version="1.0" encoding="utf-8"?>
<p:tagLst xmlns:p="http://schemas.openxmlformats.org/presentationml/2006/main">
  <p:tag name="AS_UNIQUEID" val="544"/>
</p:tagLst>
</file>

<file path=ppt/tags/tag640.xml><?xml version="1.0" encoding="utf-8"?>
<p:tagLst xmlns:p="http://schemas.openxmlformats.org/presentationml/2006/main">
  <p:tag name="AS_UNIQUEID" val="437"/>
</p:tagLst>
</file>

<file path=ppt/tags/tag641.xml><?xml version="1.0" encoding="utf-8"?>
<p:tagLst xmlns:p="http://schemas.openxmlformats.org/presentationml/2006/main">
  <p:tag name="AS_UNIQUEID" val="438"/>
</p:tagLst>
</file>

<file path=ppt/tags/tag642.xml><?xml version="1.0" encoding="utf-8"?>
<p:tagLst xmlns:p="http://schemas.openxmlformats.org/presentationml/2006/main">
  <p:tag name="AS_UNIQUEID" val="742"/>
</p:tagLst>
</file>

<file path=ppt/tags/tag643.xml><?xml version="1.0" encoding="utf-8"?>
<p:tagLst xmlns:p="http://schemas.openxmlformats.org/presentationml/2006/main">
  <p:tag name="AS_UNIQUEID" val="443"/>
</p:tagLst>
</file>

<file path=ppt/tags/tag644.xml><?xml version="1.0" encoding="utf-8"?>
<p:tagLst xmlns:p="http://schemas.openxmlformats.org/presentationml/2006/main">
  <p:tag name="AS_UNIQUEID" val="444"/>
</p:tagLst>
</file>

<file path=ppt/tags/tag645.xml><?xml version="1.0" encoding="utf-8"?>
<p:tagLst xmlns:p="http://schemas.openxmlformats.org/presentationml/2006/main">
  <p:tag name="AS_UNIQUEID" val="445"/>
</p:tagLst>
</file>

<file path=ppt/tags/tag646.xml><?xml version="1.0" encoding="utf-8"?>
<p:tagLst xmlns:p="http://schemas.openxmlformats.org/presentationml/2006/main">
  <p:tag name="AS_UNIQUEID" val="446"/>
</p:tagLst>
</file>

<file path=ppt/tags/tag647.xml><?xml version="1.0" encoding="utf-8"?>
<p:tagLst xmlns:p="http://schemas.openxmlformats.org/presentationml/2006/main">
  <p:tag name="AS_UNIQUEID" val="447"/>
</p:tagLst>
</file>

<file path=ppt/tags/tag648.xml><?xml version="1.0" encoding="utf-8"?>
<p:tagLst xmlns:p="http://schemas.openxmlformats.org/presentationml/2006/main">
  <p:tag name="AS_UNIQUEID" val="448"/>
</p:tagLst>
</file>

<file path=ppt/tags/tag649.xml><?xml version="1.0" encoding="utf-8"?>
<p:tagLst xmlns:p="http://schemas.openxmlformats.org/presentationml/2006/main">
  <p:tag name="AS_UNIQUEID" val="449"/>
</p:tagLst>
</file>

<file path=ppt/tags/tag65.xml><?xml version="1.0" encoding="utf-8"?>
<p:tagLst xmlns:p="http://schemas.openxmlformats.org/presentationml/2006/main">
  <p:tag name="AS_UNIQUEID" val="545"/>
</p:tagLst>
</file>

<file path=ppt/tags/tag650.xml><?xml version="1.0" encoding="utf-8"?>
<p:tagLst xmlns:p="http://schemas.openxmlformats.org/presentationml/2006/main">
  <p:tag name="AS_UNIQUEID" val="450"/>
</p:tagLst>
</file>

<file path=ppt/tags/tag651.xml><?xml version="1.0" encoding="utf-8"?>
<p:tagLst xmlns:p="http://schemas.openxmlformats.org/presentationml/2006/main">
  <p:tag name="AS_UNIQUEID" val="451"/>
</p:tagLst>
</file>

<file path=ppt/tags/tag652.xml><?xml version="1.0" encoding="utf-8"?>
<p:tagLst xmlns:p="http://schemas.openxmlformats.org/presentationml/2006/main">
  <p:tag name="AS_UNIQUEID" val="452"/>
</p:tagLst>
</file>

<file path=ppt/tags/tag653.xml><?xml version="1.0" encoding="utf-8"?>
<p:tagLst xmlns:p="http://schemas.openxmlformats.org/presentationml/2006/main">
  <p:tag name="AS_UNIQUEID" val="453"/>
</p:tagLst>
</file>

<file path=ppt/tags/tag654.xml><?xml version="1.0" encoding="utf-8"?>
<p:tagLst xmlns:p="http://schemas.openxmlformats.org/presentationml/2006/main">
  <p:tag name="AS_UNIQUEID" val="454"/>
</p:tagLst>
</file>

<file path=ppt/tags/tag655.xml><?xml version="1.0" encoding="utf-8"?>
<p:tagLst xmlns:p="http://schemas.openxmlformats.org/presentationml/2006/main">
  <p:tag name="AS_UNIQUEID" val="624"/>
</p:tagLst>
</file>

<file path=ppt/tags/tag656.xml><?xml version="1.0" encoding="utf-8"?>
<p:tagLst xmlns:p="http://schemas.openxmlformats.org/presentationml/2006/main">
  <p:tag name="AS_UNIQUEID" val="455"/>
</p:tagLst>
</file>

<file path=ppt/tags/tag657.xml><?xml version="1.0" encoding="utf-8"?>
<p:tagLst xmlns:p="http://schemas.openxmlformats.org/presentationml/2006/main">
  <p:tag name="AS_UNIQUEID" val="456"/>
</p:tagLst>
</file>

<file path=ppt/tags/tag658.xml><?xml version="1.0" encoding="utf-8"?>
<p:tagLst xmlns:p="http://schemas.openxmlformats.org/presentationml/2006/main">
  <p:tag name="AS_UNIQUEID" val="457"/>
</p:tagLst>
</file>

<file path=ppt/tags/tag659.xml><?xml version="1.0" encoding="utf-8"?>
<p:tagLst xmlns:p="http://schemas.openxmlformats.org/presentationml/2006/main">
  <p:tag name="AS_UNIQUEID" val="625"/>
</p:tagLst>
</file>

<file path=ppt/tags/tag66.xml><?xml version="1.0" encoding="utf-8"?>
<p:tagLst xmlns:p="http://schemas.openxmlformats.org/presentationml/2006/main">
  <p:tag name="AS_UNIQUEID" val="39"/>
</p:tagLst>
</file>

<file path=ppt/tags/tag660.xml><?xml version="1.0" encoding="utf-8"?>
<p:tagLst xmlns:p="http://schemas.openxmlformats.org/presentationml/2006/main">
  <p:tag name="AS_UNIQUEID" val="458"/>
</p:tagLst>
</file>

<file path=ppt/tags/tag661.xml><?xml version="1.0" encoding="utf-8"?>
<p:tagLst xmlns:p="http://schemas.openxmlformats.org/presentationml/2006/main">
  <p:tag name="AS_UNIQUEID" val="459"/>
</p:tagLst>
</file>

<file path=ppt/tags/tag662.xml><?xml version="1.0" encoding="utf-8"?>
<p:tagLst xmlns:p="http://schemas.openxmlformats.org/presentationml/2006/main">
  <p:tag name="AS_UNIQUEID" val="460"/>
</p:tagLst>
</file>

<file path=ppt/tags/tag663.xml><?xml version="1.0" encoding="utf-8"?>
<p:tagLst xmlns:p="http://schemas.openxmlformats.org/presentationml/2006/main">
  <p:tag name="AS_UNIQUEID" val="461"/>
</p:tagLst>
</file>

<file path=ppt/tags/tag664.xml><?xml version="1.0" encoding="utf-8"?>
<p:tagLst xmlns:p="http://schemas.openxmlformats.org/presentationml/2006/main">
  <p:tag name="AS_UNIQUEID" val="462"/>
</p:tagLst>
</file>

<file path=ppt/tags/tag665.xml><?xml version="1.0" encoding="utf-8"?>
<p:tagLst xmlns:p="http://schemas.openxmlformats.org/presentationml/2006/main">
  <p:tag name="AS_UNIQUEID" val="463"/>
  <p:tag name="PA" val="v5.2.11"/>
</p:tagLst>
</file>

<file path=ppt/tags/tag666.xml><?xml version="1.0" encoding="utf-8"?>
<p:tagLst xmlns:p="http://schemas.openxmlformats.org/presentationml/2006/main">
  <p:tag name="AS_UNIQUEID" val="464"/>
</p:tagLst>
</file>

<file path=ppt/tags/tag667.xml><?xml version="1.0" encoding="utf-8"?>
<p:tagLst xmlns:p="http://schemas.openxmlformats.org/presentationml/2006/main">
  <p:tag name="AS_UNIQUEID" val="465"/>
</p:tagLst>
</file>

<file path=ppt/tags/tag668.xml><?xml version="1.0" encoding="utf-8"?>
<p:tagLst xmlns:p="http://schemas.openxmlformats.org/presentationml/2006/main">
  <p:tag name="AS_UNIQUEID" val="743"/>
</p:tagLst>
</file>

<file path=ppt/tags/tag669.xml><?xml version="1.0" encoding="utf-8"?>
<p:tagLst xmlns:p="http://schemas.openxmlformats.org/presentationml/2006/main">
  <p:tag name="AS_UNIQUEID" val="744"/>
</p:tagLst>
</file>

<file path=ppt/tags/tag67.xml><?xml version="1.0" encoding="utf-8"?>
<p:tagLst xmlns:p="http://schemas.openxmlformats.org/presentationml/2006/main">
  <p:tag name="AS_UNIQUEID" val="40"/>
</p:tagLst>
</file>

<file path=ppt/tags/tag670.xml><?xml version="1.0" encoding="utf-8"?>
<p:tagLst xmlns:p="http://schemas.openxmlformats.org/presentationml/2006/main">
  <p:tag name="AS_UNIQUEID" val="745"/>
</p:tagLst>
</file>

<file path=ppt/tags/tag671.xml><?xml version="1.0" encoding="utf-8"?>
<p:tagLst xmlns:p="http://schemas.openxmlformats.org/presentationml/2006/main">
  <p:tag name="AS_UNIQUEID" val="746"/>
</p:tagLst>
</file>

<file path=ppt/tags/tag672.xml><?xml version="1.0" encoding="utf-8"?>
<p:tagLst xmlns:p="http://schemas.openxmlformats.org/presentationml/2006/main">
  <p:tag name="AS_UNIQUEID" val="747"/>
</p:tagLst>
</file>

<file path=ppt/tags/tag673.xml><?xml version="1.0" encoding="utf-8"?>
<p:tagLst xmlns:p="http://schemas.openxmlformats.org/presentationml/2006/main">
  <p:tag name="AS_UNIQUEID" val="748"/>
</p:tagLst>
</file>

<file path=ppt/tags/tag674.xml><?xml version="1.0" encoding="utf-8"?>
<p:tagLst xmlns:p="http://schemas.openxmlformats.org/presentationml/2006/main">
  <p:tag name="AS_UNIQUEID" val="749"/>
</p:tagLst>
</file>

<file path=ppt/tags/tag675.xml><?xml version="1.0" encoding="utf-8"?>
<p:tagLst xmlns:p="http://schemas.openxmlformats.org/presentationml/2006/main">
  <p:tag name="AS_UNIQUEID" val="750"/>
</p:tagLst>
</file>

<file path=ppt/tags/tag676.xml><?xml version="1.0" encoding="utf-8"?>
<p:tagLst xmlns:p="http://schemas.openxmlformats.org/presentationml/2006/main">
  <p:tag name="AS_UNIQUEID" val="751"/>
</p:tagLst>
</file>

<file path=ppt/tags/tag677.xml><?xml version="1.0" encoding="utf-8"?>
<p:tagLst xmlns:p="http://schemas.openxmlformats.org/presentationml/2006/main">
  <p:tag name="AS_UNIQUEID" val="752"/>
</p:tagLst>
</file>

<file path=ppt/tags/tag678.xml><?xml version="1.0" encoding="utf-8"?>
<p:tagLst xmlns:p="http://schemas.openxmlformats.org/presentationml/2006/main">
  <p:tag name="AS_UNIQUEID" val="753"/>
</p:tagLst>
</file>

<file path=ppt/tags/tag679.xml><?xml version="1.0" encoding="utf-8"?>
<p:tagLst xmlns:p="http://schemas.openxmlformats.org/presentationml/2006/main">
  <p:tag name="AS_UNIQUEID" val="754"/>
</p:tagLst>
</file>

<file path=ppt/tags/tag68.xml><?xml version="1.0" encoding="utf-8"?>
<p:tagLst xmlns:p="http://schemas.openxmlformats.org/presentationml/2006/main">
  <p:tag name="AS_UNIQUEID" val="41"/>
</p:tagLst>
</file>

<file path=ppt/tags/tag680.xml><?xml version="1.0" encoding="utf-8"?>
<p:tagLst xmlns:p="http://schemas.openxmlformats.org/presentationml/2006/main">
  <p:tag name="AS_UNIQUEID" val="755"/>
</p:tagLst>
</file>

<file path=ppt/tags/tag681.xml><?xml version="1.0" encoding="utf-8"?>
<p:tagLst xmlns:p="http://schemas.openxmlformats.org/presentationml/2006/main">
  <p:tag name="AS_UNIQUEID" val="756"/>
</p:tagLst>
</file>

<file path=ppt/tags/tag682.xml><?xml version="1.0" encoding="utf-8"?>
<p:tagLst xmlns:p="http://schemas.openxmlformats.org/presentationml/2006/main">
  <p:tag name="AS_UNIQUEID" val="757"/>
</p:tagLst>
</file>

<file path=ppt/tags/tag683.xml><?xml version="1.0" encoding="utf-8"?>
<p:tagLst xmlns:p="http://schemas.openxmlformats.org/presentationml/2006/main">
  <p:tag name="AS_UNIQUEID" val="758"/>
</p:tagLst>
</file>

<file path=ppt/tags/tag684.xml><?xml version="1.0" encoding="utf-8"?>
<p:tagLst xmlns:p="http://schemas.openxmlformats.org/presentationml/2006/main">
  <p:tag name="AS_UNIQUEID" val="759"/>
</p:tagLst>
</file>

<file path=ppt/tags/tag685.xml><?xml version="1.0" encoding="utf-8"?>
<p:tagLst xmlns:p="http://schemas.openxmlformats.org/presentationml/2006/main">
  <p:tag name="AS_UNIQUEID" val="760"/>
</p:tagLst>
</file>

<file path=ppt/tags/tag686.xml><?xml version="1.0" encoding="utf-8"?>
<p:tagLst xmlns:p="http://schemas.openxmlformats.org/presentationml/2006/main">
  <p:tag name="AS_UNIQUEID" val="761"/>
</p:tagLst>
</file>

<file path=ppt/tags/tag687.xml><?xml version="1.0" encoding="utf-8"?>
<p:tagLst xmlns:p="http://schemas.openxmlformats.org/presentationml/2006/main">
  <p:tag name="AS_UNIQUEID" val="762"/>
</p:tagLst>
</file>

<file path=ppt/tags/tag688.xml><?xml version="1.0" encoding="utf-8"?>
<p:tagLst xmlns:p="http://schemas.openxmlformats.org/presentationml/2006/main">
  <p:tag name="AS_UNIQUEID" val="763"/>
</p:tagLst>
</file>

<file path=ppt/tags/tag689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69.xml><?xml version="1.0" encoding="utf-8"?>
<p:tagLst xmlns:p="http://schemas.openxmlformats.org/presentationml/2006/main">
  <p:tag name="AS_UNIQUEID" val="636"/>
</p:tagLst>
</file>

<file path=ppt/tags/tag7.xml><?xml version="1.0" encoding="utf-8"?>
<p:tagLst xmlns:p="http://schemas.openxmlformats.org/presentationml/2006/main">
  <p:tag name="AS_UNIQUEID" val="627"/>
</p:tagLst>
</file>

<file path=ppt/tags/tag70.xml><?xml version="1.0" encoding="utf-8"?>
<p:tagLst xmlns:p="http://schemas.openxmlformats.org/presentationml/2006/main">
  <p:tag name="AS_UNIQUEID" val="547"/>
</p:tagLst>
</file>

<file path=ppt/tags/tag71.xml><?xml version="1.0" encoding="utf-8"?>
<p:tagLst xmlns:p="http://schemas.openxmlformats.org/presentationml/2006/main">
  <p:tag name="AS_UNIQUEID" val="548"/>
</p:tagLst>
</file>

<file path=ppt/tags/tag72.xml><?xml version="1.0" encoding="utf-8"?>
<p:tagLst xmlns:p="http://schemas.openxmlformats.org/presentationml/2006/main">
  <p:tag name="AS_UNIQUEID" val="42"/>
</p:tagLst>
</file>

<file path=ppt/tags/tag73.xml><?xml version="1.0" encoding="utf-8"?>
<p:tagLst xmlns:p="http://schemas.openxmlformats.org/presentationml/2006/main">
  <p:tag name="AS_UNIQUEID" val="43"/>
</p:tagLst>
</file>

<file path=ppt/tags/tag74.xml><?xml version="1.0" encoding="utf-8"?>
<p:tagLst xmlns:p="http://schemas.openxmlformats.org/presentationml/2006/main">
  <p:tag name="AS_UNIQUEID" val="44"/>
</p:tagLst>
</file>

<file path=ppt/tags/tag75.xml><?xml version="1.0" encoding="utf-8"?>
<p:tagLst xmlns:p="http://schemas.openxmlformats.org/presentationml/2006/main">
  <p:tag name="AS_UNIQUEID" val="637"/>
</p:tagLst>
</file>

<file path=ppt/tags/tag76.xml><?xml version="1.0" encoding="utf-8"?>
<p:tagLst xmlns:p="http://schemas.openxmlformats.org/presentationml/2006/main">
  <p:tag name="AS_UNIQUEID" val="550"/>
</p:tagLst>
</file>

<file path=ppt/tags/tag77.xml><?xml version="1.0" encoding="utf-8"?>
<p:tagLst xmlns:p="http://schemas.openxmlformats.org/presentationml/2006/main">
  <p:tag name="AS_UNIQUEID" val="638"/>
</p:tagLst>
</file>

<file path=ppt/tags/tag78.xml><?xml version="1.0" encoding="utf-8"?>
<p:tagLst xmlns:p="http://schemas.openxmlformats.org/presentationml/2006/main">
  <p:tag name="AS_UNIQUEID" val="552"/>
</p:tagLst>
</file>

<file path=ppt/tags/tag79.xml><?xml version="1.0" encoding="utf-8"?>
<p:tagLst xmlns:p="http://schemas.openxmlformats.org/presentationml/2006/main">
  <p:tag name="AS_UNIQUEID" val="553"/>
</p:tagLst>
</file>

<file path=ppt/tags/tag8.xml><?xml version="1.0" encoding="utf-8"?>
<p:tagLst xmlns:p="http://schemas.openxmlformats.org/presentationml/2006/main">
  <p:tag name="AS_UNIQUEID" val="500"/>
</p:tagLst>
</file>

<file path=ppt/tags/tag80.xml><?xml version="1.0" encoding="utf-8"?>
<p:tagLst xmlns:p="http://schemas.openxmlformats.org/presentationml/2006/main">
  <p:tag name="AS_UNIQUEID" val="30"/>
</p:tagLst>
</file>

<file path=ppt/tags/tag81.xml><?xml version="1.0" encoding="utf-8"?>
<p:tagLst xmlns:p="http://schemas.openxmlformats.org/presentationml/2006/main">
  <p:tag name="AS_UNIQUEID" val="32"/>
</p:tagLst>
</file>

<file path=ppt/tags/tag82.xml><?xml version="1.0" encoding="utf-8"?>
<p:tagLst xmlns:p="http://schemas.openxmlformats.org/presentationml/2006/main">
  <p:tag name="AS_UNIQUEID" val="34"/>
</p:tagLst>
</file>

<file path=ppt/tags/tag83.xml><?xml version="1.0" encoding="utf-8"?>
<p:tagLst xmlns:p="http://schemas.openxmlformats.org/presentationml/2006/main">
  <p:tag name="AS_UNIQUEID" val="639"/>
</p:tagLst>
</file>

<file path=ppt/tags/tag84.xml><?xml version="1.0" encoding="utf-8"?>
<p:tagLst xmlns:p="http://schemas.openxmlformats.org/presentationml/2006/main">
  <p:tag name="AS_UNIQUEID" val="6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5.xml><?xml version="1.0" encoding="utf-8"?>
<p:tagLst xmlns:p="http://schemas.openxmlformats.org/presentationml/2006/main">
  <p:tag name="AS_UNIQUEID" val="6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6.xml><?xml version="1.0" encoding="utf-8"?>
<p:tagLst xmlns:p="http://schemas.openxmlformats.org/presentationml/2006/main">
  <p:tag name="AS_UNIQUEID" val="6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7.xml><?xml version="1.0" encoding="utf-8"?>
<p:tagLst xmlns:p="http://schemas.openxmlformats.org/presentationml/2006/main">
  <p:tag name="AS_UNIQUEID" val="6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8.xml><?xml version="1.0" encoding="utf-8"?>
<p:tagLst xmlns:p="http://schemas.openxmlformats.org/presentationml/2006/main">
  <p:tag name="AS_UNIQUEID" val="6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9.xml><?xml version="1.0" encoding="utf-8"?>
<p:tagLst xmlns:p="http://schemas.openxmlformats.org/presentationml/2006/main">
  <p:tag name="AS_UNIQUEID" val="645"/>
</p:tagLst>
</file>

<file path=ppt/tags/tag9.xml><?xml version="1.0" encoding="utf-8"?>
<p:tagLst xmlns:p="http://schemas.openxmlformats.org/presentationml/2006/main">
  <p:tag name="AS_UNIQUEID" val="501"/>
</p:tagLst>
</file>

<file path=ppt/tags/tag90.xml><?xml version="1.0" encoding="utf-8"?>
<p:tagLst xmlns:p="http://schemas.openxmlformats.org/presentationml/2006/main">
  <p:tag name="AS_UNIQUEID" val="6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1.xml><?xml version="1.0" encoding="utf-8"?>
<p:tagLst xmlns:p="http://schemas.openxmlformats.org/presentationml/2006/main">
  <p:tag name="AS_UNIQUEID" val="6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2.xml><?xml version="1.0" encoding="utf-8"?>
<p:tagLst xmlns:p="http://schemas.openxmlformats.org/presentationml/2006/main">
  <p:tag name="AS_UNIQUEID" val="6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3.xml><?xml version="1.0" encoding="utf-8"?>
<p:tagLst xmlns:p="http://schemas.openxmlformats.org/presentationml/2006/main">
  <p:tag name="AS_UNIQUEID" val="6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4.xml><?xml version="1.0" encoding="utf-8"?>
<p:tagLst xmlns:p="http://schemas.openxmlformats.org/presentationml/2006/main">
  <p:tag name="AS_UNIQUEID" val="6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5.xml><?xml version="1.0" encoding="utf-8"?>
<p:tagLst xmlns:p="http://schemas.openxmlformats.org/presentationml/2006/main">
  <p:tag name="AS_UNIQUEID" val="651"/>
</p:tagLst>
</file>

<file path=ppt/tags/tag96.xml><?xml version="1.0" encoding="utf-8"?>
<p:tagLst xmlns:p="http://schemas.openxmlformats.org/presentationml/2006/main">
  <p:tag name="AS_UNIQUEID" val="6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7.xml><?xml version="1.0" encoding="utf-8"?>
<p:tagLst xmlns:p="http://schemas.openxmlformats.org/presentationml/2006/main">
  <p:tag name="AS_UNIQUEID" val="6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8.xml><?xml version="1.0" encoding="utf-8"?>
<p:tagLst xmlns:p="http://schemas.openxmlformats.org/presentationml/2006/main">
  <p:tag name="AS_UNIQUEID" val="6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9.xml><?xml version="1.0" encoding="utf-8"?>
<p:tagLst xmlns:p="http://schemas.openxmlformats.org/presentationml/2006/main">
  <p:tag name="AS_UNIQUEID" val="6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自定义 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9448"/>
      </a:accent1>
      <a:accent2>
        <a:srgbClr val="D31A4C"/>
      </a:accent2>
      <a:accent3>
        <a:srgbClr val="F76B26"/>
      </a:accent3>
      <a:accent4>
        <a:srgbClr val="FE720B"/>
      </a:accent4>
      <a:accent5>
        <a:srgbClr val="F99C38"/>
      </a:accent5>
      <a:accent6>
        <a:srgbClr val="C51431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思源黑体 CN Bold"/>
        <a:cs typeface="Arial"/>
      </a:majorFont>
      <a:minorFont>
        <a:latin typeface="Arial"/>
        <a:ea typeface="思源黑体 CN Norm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195</Paragraphs>
  <Slides>26</Slides>
  <Notes>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6">
      <vt:lpstr>Arial</vt:lpstr>
      <vt:lpstr>思源黑体 CN Bold</vt:lpstr>
      <vt:lpstr>思源黑体 CN Normal</vt:lpstr>
      <vt:lpstr>Wingdings</vt:lpstr>
      <vt:lpstr>等线 Light</vt:lpstr>
      <vt:lpstr>等线</vt:lpstr>
      <vt:lpstr>字魂58号-创中黑</vt:lpstr>
      <vt:lpstr>思源宋体 CN Heavy</vt:lpstr>
      <vt:lpstr>字魂160号-檀宋</vt:lpstr>
      <vt:lpstr>思源黑体旧字形 Bold</vt:lpstr>
      <vt:lpstr>思源宋体 Heavy</vt:lpstr>
      <vt:lpstr>微软雅黑</vt:lpstr>
      <vt:lpstr>思源黑体 CN Regular</vt:lpstr>
      <vt:lpstr>Open Sans</vt:lpstr>
      <vt:lpstr>Open Sans Semibold</vt:lpstr>
      <vt:lpstr>Webdings</vt:lpstr>
      <vt:lpstr>Meiryo</vt:lpstr>
      <vt:lpstr>Calibri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2</dc:creator>
  <cp:lastModifiedBy>Years later</cp:lastModifiedBy>
  <cp:revision>78</cp:revision>
  <dcterms:created xsi:type="dcterms:W3CDTF">2022-02-05T08:07:00Z</dcterms:created>
  <dcterms:modified xsi:type="dcterms:W3CDTF">2023-05-08T06:24:12Z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FA8E396FCBAB47B88A9AADDFF3033327</vt:lpwstr>
  </property>
  <property fmtid="{D5CDD505-2E9C-101B-9397-08002B2CF9AE}" pid="3" name="KSOProductBuildVer">
    <vt:lpwstr>2052-11.1.0.10723</vt:lpwstr>
  </property>
</Properties>
</file>