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66" r:id="rId6"/>
    <p:sldId id="269" r:id="rId7"/>
    <p:sldId id="259" r:id="rId8"/>
    <p:sldId id="260" r:id="rId9"/>
    <p:sldId id="268" r:id="rId10"/>
    <p:sldId id="275" r:id="rId11"/>
    <p:sldId id="273" r:id="rId12"/>
    <p:sldId id="263" r:id="rId13"/>
    <p:sldId id="264" r:id="rId14"/>
    <p:sldId id="265" r:id="rId15"/>
    <p:sldId id="267" r:id="rId16"/>
    <p:sldId id="271" r:id="rId17"/>
    <p:sldId id="272" r:id="rId18"/>
    <p:sldId id="262" r:id="rId19"/>
    <p:sldId id="274" r:id="rId20"/>
    <p:sldId id="258" r:id="rId21"/>
    <p:sldId id="261" r:id="rId22"/>
    <p:sldId id="287" r:id="rId23"/>
    <p:sldId id="304" r:id="rId24"/>
  </p:sldIdLst>
  <p:sldSz cx="12192000" cy="6858000"/>
  <p:notesSz cx="6858000" cy="9144000"/>
  <p:custDataLst>
    <p:tags r:id="rId25"/>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7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6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A1342-99E9-4167-A560-6259FA50FE6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0250D-68EF-411C-9E31-20D64219352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20</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C0250D-68EF-411C-9E31-20D64219352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5AB7DC8-DDD8-4204-8459-8C64785C504C}" type="datetime1">
              <a:rPr lang="zh-CN" altLang="en-US"/>
              <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C36BA07-1C9A-4504-8B35-288E75F1D1BE}"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40C31A6-565F-46FB-A158-B1D7AD82C2E9}" type="datetime1">
              <a:rPr lang="zh-CN" altLang="en-US"/>
              <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A3014C4-4C0B-4B28-91B4-FA31D116DE2C}"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847B23A-B624-466C-B8AE-5FC89BEC217C}" type="datetime1">
              <a:rPr lang="zh-CN" altLang="en-US"/>
              <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4306AEB-FB6F-4100-9AA6-F05EF36F1557}"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12D3480-44FB-4D1D-9A6D-7E0840AC2362}" type="datetime1">
              <a:rPr lang="zh-CN" altLang="en-US"/>
              <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04C57C9C-1DAA-4D9C-811D-648E8FFA7A4A}"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F0040C0-6060-4674-830D-9832EDBB25FD}" type="datetime1">
              <a:rPr lang="zh-CN" altLang="en-US"/>
              <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2128FF2-2859-44B7-89D3-6A7305B70F26}"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9A1DC7F-52AD-47D1-87E8-5363F06C2362}" type="datetime1">
              <a:rPr lang="zh-CN" altLang="en-US"/>
              <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7C0B521D-BBE9-45AE-8D7A-42D2448575C5}"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E1E01868-3EF8-4A1C-8BE1-03DD37B6F156}" type="datetime1">
              <a:rPr lang="zh-CN" altLang="en-US"/>
              <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A03ECFB3-C51B-4ACC-92CB-45A69DEBDDF9}"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AB1F74B-0F07-4428-8B07-FC6E5FE3FBDE}" type="datetime1">
              <a:rPr lang="zh-CN" altLang="en-US"/>
              <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AC073004-2F27-4AC0-A0B4-81BE18C17E5C}"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66509C15-43E1-4AC7-82B3-E97250311707}" type="datetime1">
              <a:rPr lang="zh-CN" altLang="en-US"/>
              <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C685A283-86A5-46E6-A92F-99D32259D66B}"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5693AEB-5F05-4CD1-9F46-36F47A15BFB5}" type="datetime1">
              <a:rPr lang="zh-CN" altLang="en-US"/>
              <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9A851B45-15EB-4606-8AB4-434AE106DC99}"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7CC46DD-4F00-4F78-A54B-36DA2068D277}" type="datetime1">
              <a:rPr lang="zh-CN" altLang="en-US"/>
              <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C97B620-D8AF-42AC-B90A-742C7D0684AA}" type="slidenum">
              <a:rPr lang="zh-CN" altLang="en-US"/>
              <a:t/>
            </a:fld>
            <a:endParaRPr lang="zh-CN" altLang="en-US" sz="1800">
              <a:solidFill>
                <a:schemeClr val="tx1"/>
              </a:solidFill>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Light" panose="020f0302020204030204" pitchFamily="34" charset="0"/>
              </a:rPr>
              <a:t>单击此处编辑母版标题样式</a:t>
            </a:r>
            <a:endParaRPr lang="zh-CN">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a:defRPr/>
            </a:pPr>
            <a:fld id="{4A329B83-DC5A-4B47-94F2-D5DC289894BC}" type="datetime1">
              <a:rPr lang="zh-CN" altLang="en-US"/>
              <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smtClean="0">
                <a:solidFill>
                  <a:srgbClr val="898989"/>
                </a:solidFill>
              </a:defRPr>
            </a:lvl1pPr>
          </a:lstStyle>
          <a:p>
            <a:pPr>
              <a:defRPr/>
            </a:pPr>
            <a:fld id="{D99EF4AA-4C51-449D-AFD9-4B2D9E1721A1}" type="slidenum">
              <a:rPr lang="zh-CN" altLang="en-US"/>
              <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Tm="3000" p14:dur="1500">
        <p:random/>
      </p:transition>
    </mc:Choice>
    <mc:Fallback>
      <p:transition spd="slow" advTm="3000">
        <p:random/>
      </p:transition>
    </mc:Fallback>
  </mc:AlternateContent>
  <p:timing/>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png" /><Relationship Id="rId11" Type="http://schemas.microsoft.com/office/2007/relationships/media" Target="../media/media1.mp3" /><Relationship Id="rId12" Type="http://schemas.microsoft.com/office/2007/relationships/media" Target="../media/media1.mp3" TargetMode="Internal" /><Relationship Id="rId13" Type="http://schemas.openxmlformats.org/officeDocument/2006/relationships/image" Target="../media/image9.jpeg"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6.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 Id="rId7" Type="http://schemas.openxmlformats.org/officeDocument/2006/relationships/image" Target="../media/image26.png" /><Relationship Id="rId8"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6.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5.png" /><Relationship Id="rId11" Type="http://schemas.openxmlformats.org/officeDocument/2006/relationships/image" Target="../media/image36.png" /><Relationship Id="rId12" Type="http://schemas.openxmlformats.org/officeDocument/2006/relationships/image" Target="../media/image37.png" /><Relationship Id="rId13" Type="http://schemas.openxmlformats.org/officeDocument/2006/relationships/image" Target="../media/image9.jpeg" /><Relationship Id="rId2" Type="http://schemas.openxmlformats.org/officeDocument/2006/relationships/notesSlide" Target="../notesSlides/notesSlide12.xml" /><Relationship Id="rId3" Type="http://schemas.openxmlformats.org/officeDocument/2006/relationships/image" Target="../media/image6.png" /><Relationship Id="rId4" Type="http://schemas.openxmlformats.org/officeDocument/2006/relationships/image" Target="../media/image29.png" /><Relationship Id="rId5" Type="http://schemas.openxmlformats.org/officeDocument/2006/relationships/image" Target="../media/image30.png" /><Relationship Id="rId6" Type="http://schemas.openxmlformats.org/officeDocument/2006/relationships/image" Target="../media/image31.png" /><Relationship Id="rId7" Type="http://schemas.openxmlformats.org/officeDocument/2006/relationships/image" Target="../media/image32.png" /><Relationship Id="rId8" Type="http://schemas.openxmlformats.org/officeDocument/2006/relationships/image" Target="../media/image33.png" /><Relationship Id="rId9" Type="http://schemas.openxmlformats.org/officeDocument/2006/relationships/image" Target="../media/image3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6.png" /><Relationship Id="rId4" Type="http://schemas.openxmlformats.org/officeDocument/2006/relationships/image" Target="../media/image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6.png" /><Relationship Id="rId4" Type="http://schemas.openxmlformats.org/officeDocument/2006/relationships/image" Target="../media/image38.png" /><Relationship Id="rId5" Type="http://schemas.openxmlformats.org/officeDocument/2006/relationships/image" Target="../media/image39.jpeg" /><Relationship Id="rId6" Type="http://schemas.openxmlformats.org/officeDocument/2006/relationships/image" Target="../media/image40.jpeg" /><Relationship Id="rId7" Type="http://schemas.openxmlformats.org/officeDocument/2006/relationships/image" Target="../media/image41.jpeg" /><Relationship Id="rId8" Type="http://schemas.openxmlformats.org/officeDocument/2006/relationships/image" Target="../media/image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6.png" /><Relationship Id="rId4" Type="http://schemas.openxmlformats.org/officeDocument/2006/relationships/image" Target="../media/image42.png" /><Relationship Id="rId5"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6.png" /><Relationship Id="rId4" Type="http://schemas.openxmlformats.org/officeDocument/2006/relationships/image" Target="../media/image43.jpeg" /><Relationship Id="rId5" Type="http://schemas.openxmlformats.org/officeDocument/2006/relationships/image" Target="../media/image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6.png" /><Relationship Id="rId4" Type="http://schemas.openxmlformats.org/officeDocument/2006/relationships/image" Target="../media/image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6.png" /><Relationship Id="rId4" Type="http://schemas.openxmlformats.org/officeDocument/2006/relationships/image" Target="../media/image44.png" /><Relationship Id="rId5" Type="http://schemas.openxmlformats.org/officeDocument/2006/relationships/image" Target="../media/image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6.png" /><Relationship Id="rId4"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0.png" /><Relationship Id="rId4" Type="http://schemas.openxmlformats.org/officeDocument/2006/relationships/image" Target="../media/image6.png" /><Relationship Id="rId5" Type="http://schemas.openxmlformats.org/officeDocument/2006/relationships/image" Target="../media/image11.png" /><Relationship Id="rId6" Type="http://schemas.openxmlformats.org/officeDocument/2006/relationships/image" Target="../media/image9.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6.png" /><Relationship Id="rId4" Type="http://schemas.openxmlformats.org/officeDocument/2006/relationships/image" Target="../media/image12.png" /><Relationship Id="rId5" Type="http://schemas.openxmlformats.org/officeDocument/2006/relationships/image" Target="../media/image9.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6.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5.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6.png" /><Relationship Id="rId4" Type="http://schemas.openxmlformats.org/officeDocument/2006/relationships/image" Target="../media/image20.png" /><Relationship Id="rId5"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6.png" /><Relationship Id="rId4"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6.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13"/>
          <a:stretch>
            <a:fillRect/>
          </a:stretch>
        </a:blipFill>
        <a:effectLst/>
      </p:bgPr>
    </p:bg>
    <p:spTree>
      <p:nvGrpSpPr>
        <p:cNvPr id="1" name=""/>
        <p:cNvGrpSpPr/>
        <p:nvPr/>
      </p:nvGrpSpPr>
      <p:grpSpPr>
        <a:xfrm>
          <a:off x="0" y="0"/>
          <a:ext cx="0" cy="0"/>
        </a:xfrm>
      </p:grpSpPr>
      <p:pic>
        <p:nvPicPr>
          <p:cNvPr id="3074" name="图片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825" y="-231775"/>
            <a:ext cx="11690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4075" y="206375"/>
            <a:ext cx="110109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3302000"/>
            <a:ext cx="12192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1562100"/>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6413" y="5613400"/>
            <a:ext cx="111791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文本框 9"/>
          <p:cNvSpPr>
            <a:spLocks noChangeArrowheads="1"/>
          </p:cNvSpPr>
          <p:nvPr/>
        </p:nvSpPr>
        <p:spPr bwMode="auto">
          <a:xfrm rot="-342924">
            <a:off x="3848100" y="1519238"/>
            <a:ext cx="5356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单击此处添加副标题</a:t>
            </a: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80" name="图片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022850" y="52673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图片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931988" y="2078038"/>
            <a:ext cx="91868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oe Hisaishi-Summer">
            <a:hlinkClick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0"/>
          <a:stretch>
            <a:fillRect/>
          </a:stretch>
        </p:blipFill>
        <p:spPr>
          <a:xfrm>
            <a:off x="12288837" y="0"/>
            <a:ext cx="609600" cy="609600"/>
          </a:xfrm>
          <a:prstGeom prst="rect">
            <a:avLst/>
          </a:prstGeom>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8"/>
          <a:stretch>
            <a:fillRect/>
          </a:stretch>
        </a:blipFill>
        <a:effectLst/>
      </p:bgPr>
    </p:bg>
    <p:spTree>
      <p:nvGrpSpPr>
        <p:cNvPr id="1" name=""/>
        <p:cNvGrpSpPr/>
        <p:nvPr/>
      </p:nvGrpSpPr>
      <p:grpSpPr>
        <a:xfrm>
          <a:off x="0" y="0"/>
          <a:ext cx="0" cy="0"/>
        </a:xfrm>
      </p:grpSpPr>
      <p:grpSp>
        <p:nvGrpSpPr>
          <p:cNvPr id="12290" name="组合 2"/>
          <p:cNvGrpSpPr/>
          <p:nvPr/>
        </p:nvGrpSpPr>
        <p:grpSpPr>
          <a:xfrm>
            <a:off x="219075" y="322263"/>
            <a:ext cx="3038475" cy="554037"/>
            <a:chExt cx="3039414" cy="553791"/>
          </a:xfrm>
        </p:grpSpPr>
        <p:pic>
          <p:nvPicPr>
            <p:cNvPr id="12315"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6"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12291" name="Rectangle 3"/>
          <p:cNvSpPr>
            <a:spLocks noChangeArrowheads="1"/>
          </p:cNvSpPr>
          <p:nvPr/>
        </p:nvSpPr>
        <p:spPr bwMode="auto">
          <a:xfrm>
            <a:off x="965200" y="1581150"/>
            <a:ext cx="2133600" cy="2133600"/>
          </a:xfrm>
          <a:prstGeom prst="rect">
            <a:avLst/>
          </a:prstGeom>
          <a:solidFill>
            <a:srgbClr val="7F7F7F"/>
          </a:solidFill>
          <a:ln w="28575">
            <a:solidFill>
              <a:schemeClr val="bg1"/>
            </a:solidFill>
            <a:miter lim="800000"/>
          </a:ln>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2292" name="Rectangle 5"/>
          <p:cNvSpPr>
            <a:spLocks noChangeArrowheads="1"/>
          </p:cNvSpPr>
          <p:nvPr/>
        </p:nvSpPr>
        <p:spPr bwMode="auto">
          <a:xfrm>
            <a:off x="3627438" y="1581150"/>
            <a:ext cx="2133600" cy="2133600"/>
          </a:xfrm>
          <a:prstGeom prst="rect">
            <a:avLst/>
          </a:prstGeom>
          <a:solidFill>
            <a:srgbClr val="7F7F7F"/>
          </a:solidFill>
          <a:ln w="28575">
            <a:solidFill>
              <a:schemeClr val="bg1"/>
            </a:solidFill>
            <a:miter lim="800000"/>
          </a:ln>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2293" name="Rectangle 6"/>
          <p:cNvSpPr>
            <a:spLocks noChangeArrowheads="1"/>
          </p:cNvSpPr>
          <p:nvPr/>
        </p:nvSpPr>
        <p:spPr bwMode="auto">
          <a:xfrm>
            <a:off x="6269038" y="1582738"/>
            <a:ext cx="2133600" cy="2133600"/>
          </a:xfrm>
          <a:prstGeom prst="rect">
            <a:avLst/>
          </a:prstGeom>
          <a:solidFill>
            <a:srgbClr val="7F7F7F"/>
          </a:solidFill>
          <a:ln w="28575">
            <a:solidFill>
              <a:schemeClr val="bg1"/>
            </a:solidFill>
            <a:miter lim="800000"/>
          </a:ln>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2294" name="Rectangle 7"/>
          <p:cNvSpPr>
            <a:spLocks noChangeArrowheads="1"/>
          </p:cNvSpPr>
          <p:nvPr/>
        </p:nvSpPr>
        <p:spPr bwMode="auto">
          <a:xfrm>
            <a:off x="8991600" y="1582738"/>
            <a:ext cx="2133600" cy="2133600"/>
          </a:xfrm>
          <a:prstGeom prst="rect">
            <a:avLst/>
          </a:prstGeom>
          <a:solidFill>
            <a:srgbClr val="7F7F7F"/>
          </a:solidFill>
          <a:ln w="28575">
            <a:solidFill>
              <a:schemeClr val="bg1"/>
            </a:solidFill>
            <a:miter lim="800000"/>
          </a:ln>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2295" name="Straight Connector 10"/>
          <p:cNvSpPr>
            <a:spLocks noChangeShapeType="1"/>
          </p:cNvSpPr>
          <p:nvPr/>
        </p:nvSpPr>
        <p:spPr bwMode="auto">
          <a:xfrm>
            <a:off x="965200" y="4622800"/>
            <a:ext cx="2133600" cy="0"/>
          </a:xfrm>
          <a:prstGeom prst="line">
            <a:avLst/>
          </a:prstGeom>
          <a:noFill/>
          <a:ln w="1270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296" name="文本框 9"/>
          <p:cNvSpPr>
            <a:spLocks noChangeArrowheads="1"/>
          </p:cNvSpPr>
          <p:nvPr/>
        </p:nvSpPr>
        <p:spPr bwMode="auto">
          <a:xfrm>
            <a:off x="876300" y="3917950"/>
            <a:ext cx="142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标题一</a:t>
            </a:r>
            <a:endParaRPr lang="zh-CN" altLang="en-US"/>
          </a:p>
        </p:txBody>
      </p:sp>
      <p:sp>
        <p:nvSpPr>
          <p:cNvPr id="12297" name="文本框 10"/>
          <p:cNvSpPr>
            <a:spLocks noChangeArrowheads="1"/>
          </p:cNvSpPr>
          <p:nvPr/>
        </p:nvSpPr>
        <p:spPr bwMode="auto">
          <a:xfrm>
            <a:off x="863600" y="4251325"/>
            <a:ext cx="2052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单击添加副标题</a:t>
            </a:r>
            <a:endParaRPr lang="zh-CN" altLang="en-US"/>
          </a:p>
        </p:txBody>
      </p:sp>
      <p:sp>
        <p:nvSpPr>
          <p:cNvPr id="12298" name="文本框 12"/>
          <p:cNvSpPr>
            <a:spLocks noChangeArrowheads="1"/>
          </p:cNvSpPr>
          <p:nvPr/>
        </p:nvSpPr>
        <p:spPr bwMode="auto">
          <a:xfrm>
            <a:off x="850900" y="4772025"/>
            <a:ext cx="224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9" name="Straight Connector 10"/>
          <p:cNvSpPr>
            <a:spLocks noChangeShapeType="1"/>
          </p:cNvSpPr>
          <p:nvPr/>
        </p:nvSpPr>
        <p:spPr bwMode="auto">
          <a:xfrm>
            <a:off x="3676650" y="4622800"/>
            <a:ext cx="2133600" cy="0"/>
          </a:xfrm>
          <a:prstGeom prst="line">
            <a:avLst/>
          </a:prstGeom>
          <a:noFill/>
          <a:ln w="1270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300" name="文本框 14"/>
          <p:cNvSpPr>
            <a:spLocks noChangeArrowheads="1"/>
          </p:cNvSpPr>
          <p:nvPr/>
        </p:nvSpPr>
        <p:spPr bwMode="auto">
          <a:xfrm>
            <a:off x="3587750" y="3917950"/>
            <a:ext cx="142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标题二</a:t>
            </a:r>
            <a:endParaRPr lang="zh-CN" altLang="en-US"/>
          </a:p>
        </p:txBody>
      </p:sp>
      <p:sp>
        <p:nvSpPr>
          <p:cNvPr id="12301" name="文本框 15"/>
          <p:cNvSpPr>
            <a:spLocks noChangeArrowheads="1"/>
          </p:cNvSpPr>
          <p:nvPr/>
        </p:nvSpPr>
        <p:spPr bwMode="auto">
          <a:xfrm>
            <a:off x="3575050" y="4251325"/>
            <a:ext cx="2052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单击添加副标题</a:t>
            </a:r>
            <a:endParaRPr lang="zh-CN" altLang="en-US"/>
          </a:p>
        </p:txBody>
      </p:sp>
      <p:sp>
        <p:nvSpPr>
          <p:cNvPr id="12302" name="文本框 16"/>
          <p:cNvSpPr>
            <a:spLocks noChangeArrowheads="1"/>
          </p:cNvSpPr>
          <p:nvPr/>
        </p:nvSpPr>
        <p:spPr bwMode="auto">
          <a:xfrm>
            <a:off x="3562350" y="4772025"/>
            <a:ext cx="224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3" name="Straight Connector 10"/>
          <p:cNvSpPr>
            <a:spLocks noChangeShapeType="1"/>
          </p:cNvSpPr>
          <p:nvPr/>
        </p:nvSpPr>
        <p:spPr bwMode="auto">
          <a:xfrm>
            <a:off x="6388100" y="4622800"/>
            <a:ext cx="2133600" cy="0"/>
          </a:xfrm>
          <a:prstGeom prst="line">
            <a:avLst/>
          </a:prstGeom>
          <a:noFill/>
          <a:ln w="1270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304" name="文本框 18"/>
          <p:cNvSpPr>
            <a:spLocks noChangeArrowheads="1"/>
          </p:cNvSpPr>
          <p:nvPr/>
        </p:nvSpPr>
        <p:spPr bwMode="auto">
          <a:xfrm>
            <a:off x="6299200" y="3917950"/>
            <a:ext cx="142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标题三</a:t>
            </a:r>
            <a:endParaRPr lang="zh-CN" altLang="en-US"/>
          </a:p>
        </p:txBody>
      </p:sp>
      <p:sp>
        <p:nvSpPr>
          <p:cNvPr id="12305" name="文本框 19"/>
          <p:cNvSpPr>
            <a:spLocks noChangeArrowheads="1"/>
          </p:cNvSpPr>
          <p:nvPr/>
        </p:nvSpPr>
        <p:spPr bwMode="auto">
          <a:xfrm>
            <a:off x="6286500" y="4251325"/>
            <a:ext cx="2052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单击添加副标题</a:t>
            </a:r>
            <a:endParaRPr lang="zh-CN" altLang="en-US"/>
          </a:p>
        </p:txBody>
      </p:sp>
      <p:sp>
        <p:nvSpPr>
          <p:cNvPr id="12306" name="文本框 20"/>
          <p:cNvSpPr>
            <a:spLocks noChangeArrowheads="1"/>
          </p:cNvSpPr>
          <p:nvPr/>
        </p:nvSpPr>
        <p:spPr bwMode="auto">
          <a:xfrm>
            <a:off x="6273800" y="4772025"/>
            <a:ext cx="224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7" name="Straight Connector 10"/>
          <p:cNvSpPr>
            <a:spLocks noChangeShapeType="1"/>
          </p:cNvSpPr>
          <p:nvPr/>
        </p:nvSpPr>
        <p:spPr bwMode="auto">
          <a:xfrm>
            <a:off x="9099550" y="4622800"/>
            <a:ext cx="2133600" cy="0"/>
          </a:xfrm>
          <a:prstGeom prst="line">
            <a:avLst/>
          </a:prstGeom>
          <a:noFill/>
          <a:ln w="1270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308" name="文本框 22"/>
          <p:cNvSpPr>
            <a:spLocks noChangeArrowheads="1"/>
          </p:cNvSpPr>
          <p:nvPr/>
        </p:nvSpPr>
        <p:spPr bwMode="auto">
          <a:xfrm>
            <a:off x="9010650" y="3917950"/>
            <a:ext cx="142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标题四</a:t>
            </a:r>
            <a:endParaRPr lang="zh-CN" altLang="en-US"/>
          </a:p>
        </p:txBody>
      </p:sp>
      <p:sp>
        <p:nvSpPr>
          <p:cNvPr id="12309" name="文本框 23"/>
          <p:cNvSpPr>
            <a:spLocks noChangeArrowheads="1"/>
          </p:cNvSpPr>
          <p:nvPr/>
        </p:nvSpPr>
        <p:spPr bwMode="auto">
          <a:xfrm>
            <a:off x="8997950" y="4251325"/>
            <a:ext cx="2052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单击添加副标题</a:t>
            </a:r>
            <a:endParaRPr lang="zh-CN" altLang="en-US"/>
          </a:p>
        </p:txBody>
      </p:sp>
      <p:sp>
        <p:nvSpPr>
          <p:cNvPr id="12310" name="文本框 24"/>
          <p:cNvSpPr>
            <a:spLocks noChangeArrowheads="1"/>
          </p:cNvSpPr>
          <p:nvPr/>
        </p:nvSpPr>
        <p:spPr bwMode="auto">
          <a:xfrm>
            <a:off x="8985250" y="4772025"/>
            <a:ext cx="224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311" name="图片 2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3775" y="1625600"/>
            <a:ext cx="20986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图片 2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0775" y="1617663"/>
            <a:ext cx="209708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图片 2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73800" y="1617663"/>
            <a:ext cx="211296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图片 2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10650" y="1625600"/>
            <a:ext cx="209708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6"/>
          <a:stretch>
            <a:fillRect/>
          </a:stretch>
        </a:blipFill>
        <a:effectLst/>
      </p:bgPr>
    </p:bg>
    <p:spTree>
      <p:nvGrpSpPr>
        <p:cNvPr id="1" name=""/>
        <p:cNvGrpSpPr/>
        <p:nvPr/>
      </p:nvGrpSpPr>
      <p:grpSpPr>
        <a:xfrm>
          <a:off x="0" y="0"/>
          <a:ext cx="0" cy="0"/>
        </a:xfrm>
      </p:grpSpPr>
      <p:grpSp>
        <p:nvGrpSpPr>
          <p:cNvPr id="13314" name="组合 2"/>
          <p:cNvGrpSpPr/>
          <p:nvPr/>
        </p:nvGrpSpPr>
        <p:grpSpPr>
          <a:xfrm>
            <a:off x="219075" y="322263"/>
            <a:ext cx="3038475" cy="554037"/>
            <a:chExt cx="3039414" cy="553791"/>
          </a:xfrm>
        </p:grpSpPr>
        <p:pic>
          <p:nvPicPr>
            <p:cNvPr id="13323"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grpSp>
        <p:nvGrpSpPr>
          <p:cNvPr id="13315" name="组合 5"/>
          <p:cNvGrpSpPr/>
          <p:nvPr/>
        </p:nvGrpSpPr>
        <p:grpSpPr>
          <a:xfrm>
            <a:off x="488950" y="1841500"/>
            <a:ext cx="1514475" cy="1674813"/>
            <a:chExt cx="1571222" cy="1738647"/>
          </a:xfrm>
        </p:grpSpPr>
        <p:sp>
          <p:nvSpPr>
            <p:cNvPr id="13321" name="椭圆 6"/>
            <p:cNvSpPr>
              <a:spLocks noChangeArrowheads="1"/>
            </p:cNvSpPr>
            <p:nvPr/>
          </p:nvSpPr>
          <p:spPr bwMode="auto">
            <a:xfrm>
              <a:off x="0" y="0"/>
              <a:ext cx="1571222" cy="1571222"/>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22" name="等腰三角形 7"/>
            <p:cNvSpPr>
              <a:spLocks noChangeArrowheads="1"/>
            </p:cNvSpPr>
            <p:nvPr/>
          </p:nvSpPr>
          <p:spPr bwMode="auto">
            <a:xfrm flipV="1">
              <a:off x="547351" y="1429554"/>
              <a:ext cx="476519" cy="309093"/>
            </a:xfrm>
            <a:prstGeom prst="triangle">
              <a:avLst>
                <a:gd name="adj" fmla="val 50000"/>
              </a:avLst>
            </a:pr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3316" name="圆角矩形 8"/>
          <p:cNvSpPr>
            <a:spLocks noChangeArrowheads="1"/>
          </p:cNvSpPr>
          <p:nvPr/>
        </p:nvSpPr>
        <p:spPr bwMode="auto">
          <a:xfrm>
            <a:off x="2239963" y="2574925"/>
            <a:ext cx="2055812" cy="514350"/>
          </a:xfrm>
          <a:prstGeom prst="roundRect">
            <a:avLst>
              <a:gd name="adj" fmla="val 16667"/>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17" name="文本框 9"/>
          <p:cNvSpPr>
            <a:spLocks noChangeArrowheads="1"/>
          </p:cNvSpPr>
          <p:nvPr/>
        </p:nvSpPr>
        <p:spPr bwMode="auto">
          <a:xfrm>
            <a:off x="2263775" y="2635250"/>
            <a:ext cx="2090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sp>
        <p:nvSpPr>
          <p:cNvPr id="13318" name="文本框 10"/>
          <p:cNvSpPr>
            <a:spLocks noChangeArrowheads="1"/>
          </p:cNvSpPr>
          <p:nvPr/>
        </p:nvSpPr>
        <p:spPr bwMode="auto">
          <a:xfrm>
            <a:off x="488950" y="3659188"/>
            <a:ext cx="46386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319" name="图片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275" y="2209800"/>
            <a:ext cx="8842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图片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11700" y="0"/>
            <a:ext cx="7480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13"/>
          <a:stretch>
            <a:fillRect/>
          </a:stretch>
        </a:blipFill>
        <a:effectLst/>
      </p:bgPr>
    </p:bg>
    <p:spTree>
      <p:nvGrpSpPr>
        <p:cNvPr id="1" name=""/>
        <p:cNvGrpSpPr/>
        <p:nvPr/>
      </p:nvGrpSpPr>
      <p:grpSpPr>
        <a:xfrm>
          <a:off x="0" y="0"/>
          <a:ext cx="0" cy="0"/>
        </a:xfrm>
      </p:grpSpPr>
      <p:grpSp>
        <p:nvGrpSpPr>
          <p:cNvPr id="14338" name="组合 2"/>
          <p:cNvGrpSpPr/>
          <p:nvPr/>
        </p:nvGrpSpPr>
        <p:grpSpPr>
          <a:xfrm>
            <a:off x="219075" y="322263"/>
            <a:ext cx="3038475" cy="554037"/>
            <a:chExt cx="3039414" cy="553791"/>
          </a:xfrm>
        </p:grpSpPr>
        <p:pic>
          <p:nvPicPr>
            <p:cNvPr id="14352"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pic>
        <p:nvPicPr>
          <p:cNvPr id="14339" name="图片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28275" y="4311650"/>
            <a:ext cx="7826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11900" y="4367213"/>
            <a:ext cx="7461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234613" y="3175000"/>
            <a:ext cx="107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340975" y="2578100"/>
            <a:ext cx="8318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本框 8"/>
          <p:cNvSpPr>
            <a:spLocks noChangeArrowheads="1"/>
          </p:cNvSpPr>
          <p:nvPr/>
        </p:nvSpPr>
        <p:spPr bwMode="auto">
          <a:xfrm>
            <a:off x="8048625" y="2682875"/>
            <a:ext cx="225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14344" name="图片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61975" y="965200"/>
            <a:ext cx="2608263"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图片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333038" y="4981575"/>
            <a:ext cx="850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文本框 12"/>
          <p:cNvSpPr>
            <a:spLocks noChangeArrowheads="1"/>
          </p:cNvSpPr>
          <p:nvPr/>
        </p:nvSpPr>
        <p:spPr bwMode="auto">
          <a:xfrm>
            <a:off x="3956050" y="2682875"/>
            <a:ext cx="225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14347" name="图片 1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197600" y="2581275"/>
            <a:ext cx="923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图片 1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283325" y="3149600"/>
            <a:ext cx="7366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图片 1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073775" y="4833938"/>
            <a:ext cx="116363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文本框 16"/>
          <p:cNvSpPr>
            <a:spLocks noChangeArrowheads="1"/>
          </p:cNvSpPr>
          <p:nvPr/>
        </p:nvSpPr>
        <p:spPr bwMode="auto">
          <a:xfrm>
            <a:off x="3956050" y="4367213"/>
            <a:ext cx="225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4351" name="文本框 17"/>
          <p:cNvSpPr>
            <a:spLocks noChangeArrowheads="1"/>
          </p:cNvSpPr>
          <p:nvPr/>
        </p:nvSpPr>
        <p:spPr bwMode="auto">
          <a:xfrm>
            <a:off x="8048625" y="4367213"/>
            <a:ext cx="225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4"/>
          <a:stretch>
            <a:fillRect/>
          </a:stretch>
        </a:blipFill>
        <a:effectLst/>
      </p:bgPr>
    </p:bg>
    <p:spTree>
      <p:nvGrpSpPr>
        <p:cNvPr id="1" name=""/>
        <p:cNvGrpSpPr/>
        <p:nvPr/>
      </p:nvGrpSpPr>
      <p:grpSpPr>
        <a:xfrm>
          <a:off x="0" y="0"/>
          <a:ext cx="0" cy="0"/>
        </a:xfrm>
      </p:grpSpPr>
      <p:grpSp>
        <p:nvGrpSpPr>
          <p:cNvPr id="15362" name="组合 2"/>
          <p:cNvGrpSpPr/>
          <p:nvPr/>
        </p:nvGrpSpPr>
        <p:grpSpPr>
          <a:xfrm>
            <a:off x="219075" y="322263"/>
            <a:ext cx="3038475" cy="554037"/>
            <a:chExt cx="3039414" cy="553791"/>
          </a:xfrm>
        </p:grpSpPr>
        <p:pic>
          <p:nvPicPr>
            <p:cNvPr id="15563"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4"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grpSp>
        <p:nvGrpSpPr>
          <p:cNvPr id="15363" name="Group 66"/>
          <p:cNvGrpSpPr/>
          <p:nvPr/>
        </p:nvGrpSpPr>
        <p:grpSpPr>
          <a:xfrm>
            <a:off x="5248275" y="1316038"/>
            <a:ext cx="1485900" cy="3128962"/>
            <a:chExt cx="2474912" cy="5203825"/>
          </a:xfrm>
        </p:grpSpPr>
        <p:sp>
          <p:nvSpPr>
            <p:cNvPr id="15542" name="Freeform 1"/>
            <p:cNvSpPr>
              <a:spLocks noChangeArrowheads="1"/>
            </p:cNvSpPr>
            <p:nvPr/>
          </p:nvSpPr>
          <p:spPr bwMode="auto">
            <a:xfrm>
              <a:off x="0" y="155575"/>
              <a:ext cx="2474912" cy="5048250"/>
            </a:xfrm>
            <a:custGeom>
              <a:gdLst>
                <a:gd name="T0" fmla="*/ 1781937 w 6875"/>
                <a:gd name="T1" fmla="*/ 2438613 h 14021"/>
                <a:gd name="T2" fmla="*/ 1795616 w 6875"/>
                <a:gd name="T3" fmla="*/ 1943906 h 14021"/>
                <a:gd name="T4" fmla="*/ 1781937 w 6875"/>
                <a:gd name="T5" fmla="*/ 2438613 h 14021"/>
                <a:gd name="T6" fmla="*/ 636457 w 6875"/>
                <a:gd name="T7" fmla="*/ 2438613 h 14021"/>
                <a:gd name="T8" fmla="*/ 657337 w 6875"/>
                <a:gd name="T9" fmla="*/ 1901420 h 14021"/>
                <a:gd name="T10" fmla="*/ 636457 w 6875"/>
                <a:gd name="T11" fmla="*/ 2438613 h 14021"/>
                <a:gd name="T12" fmla="*/ 1222877 w 6875"/>
                <a:gd name="T13" fmla="*/ 0 h 14021"/>
                <a:gd name="T14" fmla="*/ 742294 w 6875"/>
                <a:gd name="T15" fmla="*/ 629366 h 14021"/>
                <a:gd name="T16" fmla="*/ 685416 w 6875"/>
                <a:gd name="T17" fmla="*/ 791388 h 14021"/>
                <a:gd name="T18" fmla="*/ 791972 w 6875"/>
                <a:gd name="T19" fmla="*/ 918486 h 14021"/>
                <a:gd name="T20" fmla="*/ 1018044 w 6875"/>
                <a:gd name="T21" fmla="*/ 1195003 h 14021"/>
                <a:gd name="T22" fmla="*/ 954326 w 6875"/>
                <a:gd name="T23" fmla="*/ 1364587 h 14021"/>
                <a:gd name="T24" fmla="*/ 388786 w 6875"/>
                <a:gd name="T25" fmla="*/ 1640024 h 14021"/>
                <a:gd name="T26" fmla="*/ 0 w 6875"/>
                <a:gd name="T27" fmla="*/ 2438613 h 14021"/>
                <a:gd name="T28" fmla="*/ 0 w 6875"/>
                <a:gd name="T29" fmla="*/ 2573632 h 14021"/>
                <a:gd name="T30" fmla="*/ 0 w 6875"/>
                <a:gd name="T31" fmla="*/ 2573632 h 14021"/>
                <a:gd name="T32" fmla="*/ 353507 w 6875"/>
                <a:gd name="T33" fmla="*/ 3329735 h 14021"/>
                <a:gd name="T34" fmla="*/ 671736 w 6875"/>
                <a:gd name="T35" fmla="*/ 4849863 h 14021"/>
                <a:gd name="T36" fmla="*/ 409665 w 6875"/>
                <a:gd name="T37" fmla="*/ 4856704 h 14021"/>
                <a:gd name="T38" fmla="*/ 2007649 w 6875"/>
                <a:gd name="T39" fmla="*/ 5047890 h 14021"/>
                <a:gd name="T40" fmla="*/ 1788416 w 6875"/>
                <a:gd name="T41" fmla="*/ 4856704 h 14021"/>
                <a:gd name="T42" fmla="*/ 1746658 w 6875"/>
                <a:gd name="T43" fmla="*/ 3329735 h 14021"/>
                <a:gd name="T44" fmla="*/ 2474552 w 6875"/>
                <a:gd name="T45" fmla="*/ 2573632 h 14021"/>
                <a:gd name="T46" fmla="*/ 2474552 w 6875"/>
                <a:gd name="T47" fmla="*/ 2438613 h 14021"/>
                <a:gd name="T48" fmla="*/ 2035728 w 6875"/>
                <a:gd name="T49" fmla="*/ 1640024 h 14021"/>
                <a:gd name="T50" fmla="*/ 1533545 w 6875"/>
                <a:gd name="T51" fmla="*/ 1364587 h 14021"/>
                <a:gd name="T52" fmla="*/ 1449308 w 6875"/>
                <a:gd name="T53" fmla="*/ 1364587 h 14021"/>
                <a:gd name="T54" fmla="*/ 1661341 w 6875"/>
                <a:gd name="T55" fmla="*/ 912005 h 14021"/>
                <a:gd name="T56" fmla="*/ 1689420 w 6875"/>
                <a:gd name="T57" fmla="*/ 918486 h 14021"/>
                <a:gd name="T58" fmla="*/ 1739458 w 6875"/>
                <a:gd name="T59" fmla="*/ 629366 h 14021"/>
                <a:gd name="T60" fmla="*/ 1732258 w 6875"/>
                <a:gd name="T61" fmla="*/ 629366 h 14021"/>
                <a:gd name="T62" fmla="*/ 1222877 w 6875"/>
                <a:gd name="T63" fmla="*/ 0 h 140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75"/>
                <a:gd name="T97" fmla="*/ 0 h 14021"/>
                <a:gd name="T98" fmla="*/ 6875 w 6875"/>
                <a:gd name="T99" fmla="*/ 14021 h 14021"/>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75" h="14021">
                  <a:moveTo>
                    <a:pt x="4950" y="6773"/>
                  </a:moveTo>
                  <a:lnTo>
                    <a:pt x="4950" y="6773"/>
                  </a:lnTo>
                  <a:cubicBezTo>
                    <a:pt x="4950" y="5439"/>
                    <a:pt x="4950" y="5439"/>
                    <a:pt x="4950" y="5439"/>
                  </a:cubicBezTo>
                  <a:cubicBezTo>
                    <a:pt x="4988" y="5399"/>
                    <a:pt x="4988" y="5399"/>
                    <a:pt x="4988" y="5399"/>
                  </a:cubicBezTo>
                  <a:cubicBezTo>
                    <a:pt x="4988" y="6773"/>
                    <a:pt x="4988" y="6773"/>
                    <a:pt x="4988" y="6773"/>
                  </a:cubicBezTo>
                  <a:cubicBezTo>
                    <a:pt x="4950" y="6773"/>
                    <a:pt x="4950" y="6773"/>
                    <a:pt x="4950" y="6773"/>
                  </a:cubicBezTo>
                  <a:lnTo>
                    <a:pt x="1768" y="6773"/>
                  </a:lnTo>
                  <a:cubicBezTo>
                    <a:pt x="1768" y="5242"/>
                    <a:pt x="1768" y="5242"/>
                    <a:pt x="1768" y="5242"/>
                  </a:cubicBezTo>
                  <a:cubicBezTo>
                    <a:pt x="1826" y="5281"/>
                    <a:pt x="1826" y="5281"/>
                    <a:pt x="1826" y="5281"/>
                  </a:cubicBezTo>
                  <a:cubicBezTo>
                    <a:pt x="1826" y="6773"/>
                    <a:pt x="1826" y="6773"/>
                    <a:pt x="1826" y="6773"/>
                  </a:cubicBezTo>
                  <a:cubicBezTo>
                    <a:pt x="1768" y="6773"/>
                    <a:pt x="1768" y="6773"/>
                    <a:pt x="1768" y="6773"/>
                  </a:cubicBezTo>
                  <a:lnTo>
                    <a:pt x="3397" y="0"/>
                  </a:lnTo>
                  <a:cubicBezTo>
                    <a:pt x="2593" y="0"/>
                    <a:pt x="1609" y="587"/>
                    <a:pt x="2082" y="1748"/>
                  </a:cubicBezTo>
                  <a:lnTo>
                    <a:pt x="2062" y="1748"/>
                  </a:lnTo>
                  <a:cubicBezTo>
                    <a:pt x="2062" y="1748"/>
                    <a:pt x="2062" y="1748"/>
                    <a:pt x="2042" y="1748"/>
                  </a:cubicBezTo>
                  <a:cubicBezTo>
                    <a:pt x="1924" y="1786"/>
                    <a:pt x="1866" y="1982"/>
                    <a:pt x="1904" y="2198"/>
                  </a:cubicBezTo>
                  <a:cubicBezTo>
                    <a:pt x="1944" y="2395"/>
                    <a:pt x="2062" y="2551"/>
                    <a:pt x="2180" y="2551"/>
                  </a:cubicBezTo>
                  <a:cubicBezTo>
                    <a:pt x="2200" y="2551"/>
                    <a:pt x="2200" y="2551"/>
                    <a:pt x="2200" y="2551"/>
                  </a:cubicBezTo>
                  <a:cubicBezTo>
                    <a:pt x="2218" y="2551"/>
                    <a:pt x="2238" y="2533"/>
                    <a:pt x="2258" y="2533"/>
                  </a:cubicBezTo>
                  <a:cubicBezTo>
                    <a:pt x="2377" y="2846"/>
                    <a:pt x="2593" y="3140"/>
                    <a:pt x="2828" y="3319"/>
                  </a:cubicBezTo>
                  <a:cubicBezTo>
                    <a:pt x="2828" y="3475"/>
                    <a:pt x="2828" y="3631"/>
                    <a:pt x="2828" y="3790"/>
                  </a:cubicBezTo>
                  <a:cubicBezTo>
                    <a:pt x="2651" y="3790"/>
                    <a:pt x="2651" y="3790"/>
                    <a:pt x="2651" y="3790"/>
                  </a:cubicBezTo>
                  <a:cubicBezTo>
                    <a:pt x="2593" y="3790"/>
                    <a:pt x="2593" y="3790"/>
                    <a:pt x="2593" y="3790"/>
                  </a:cubicBezTo>
                  <a:cubicBezTo>
                    <a:pt x="1846" y="3790"/>
                    <a:pt x="1317" y="3926"/>
                    <a:pt x="1080" y="4555"/>
                  </a:cubicBezTo>
                  <a:cubicBezTo>
                    <a:pt x="1080" y="6773"/>
                    <a:pt x="1080" y="6773"/>
                    <a:pt x="1080" y="6773"/>
                  </a:cubicBezTo>
                  <a:cubicBezTo>
                    <a:pt x="0" y="6773"/>
                    <a:pt x="0" y="6773"/>
                    <a:pt x="0" y="6773"/>
                  </a:cubicBezTo>
                  <a:cubicBezTo>
                    <a:pt x="0" y="7148"/>
                    <a:pt x="0" y="7148"/>
                    <a:pt x="0" y="7148"/>
                  </a:cubicBezTo>
                  <a:cubicBezTo>
                    <a:pt x="982" y="9248"/>
                    <a:pt x="982" y="9248"/>
                    <a:pt x="982" y="9248"/>
                  </a:cubicBezTo>
                  <a:cubicBezTo>
                    <a:pt x="1866" y="9248"/>
                    <a:pt x="1866" y="9248"/>
                    <a:pt x="1866" y="9248"/>
                  </a:cubicBezTo>
                  <a:cubicBezTo>
                    <a:pt x="1866" y="13470"/>
                    <a:pt x="1866" y="13470"/>
                    <a:pt x="1866" y="13470"/>
                  </a:cubicBezTo>
                  <a:cubicBezTo>
                    <a:pt x="1846" y="13470"/>
                    <a:pt x="1846" y="13489"/>
                    <a:pt x="1826" y="13489"/>
                  </a:cubicBezTo>
                  <a:cubicBezTo>
                    <a:pt x="1138" y="13489"/>
                    <a:pt x="1138" y="13489"/>
                    <a:pt x="1138" y="13489"/>
                  </a:cubicBezTo>
                  <a:cubicBezTo>
                    <a:pt x="1138" y="14020"/>
                    <a:pt x="1138" y="14020"/>
                    <a:pt x="1138" y="14020"/>
                  </a:cubicBezTo>
                  <a:cubicBezTo>
                    <a:pt x="5577" y="14020"/>
                    <a:pt x="5577" y="14020"/>
                    <a:pt x="5577" y="14020"/>
                  </a:cubicBezTo>
                  <a:cubicBezTo>
                    <a:pt x="5577" y="13489"/>
                    <a:pt x="5577" y="13489"/>
                    <a:pt x="5577" y="13489"/>
                  </a:cubicBezTo>
                  <a:cubicBezTo>
                    <a:pt x="4968" y="13489"/>
                    <a:pt x="4968" y="13489"/>
                    <a:pt x="4968" y="13489"/>
                  </a:cubicBezTo>
                  <a:cubicBezTo>
                    <a:pt x="4930" y="13470"/>
                    <a:pt x="4890" y="13450"/>
                    <a:pt x="4852" y="13430"/>
                  </a:cubicBezTo>
                  <a:cubicBezTo>
                    <a:pt x="4852" y="9248"/>
                    <a:pt x="4852" y="9248"/>
                    <a:pt x="4852" y="9248"/>
                  </a:cubicBezTo>
                  <a:cubicBezTo>
                    <a:pt x="5892" y="9248"/>
                    <a:pt x="5892" y="9248"/>
                    <a:pt x="5892" y="9248"/>
                  </a:cubicBezTo>
                  <a:cubicBezTo>
                    <a:pt x="6874" y="7148"/>
                    <a:pt x="6874" y="7148"/>
                    <a:pt x="6874" y="7148"/>
                  </a:cubicBezTo>
                  <a:cubicBezTo>
                    <a:pt x="6874" y="6773"/>
                    <a:pt x="6874" y="6773"/>
                    <a:pt x="6874" y="6773"/>
                  </a:cubicBezTo>
                  <a:cubicBezTo>
                    <a:pt x="5655" y="6773"/>
                    <a:pt x="5655" y="6773"/>
                    <a:pt x="5655" y="6773"/>
                  </a:cubicBezTo>
                  <a:cubicBezTo>
                    <a:pt x="5655" y="4555"/>
                    <a:pt x="5655" y="4555"/>
                    <a:pt x="5655" y="4555"/>
                  </a:cubicBezTo>
                  <a:cubicBezTo>
                    <a:pt x="5617" y="4024"/>
                    <a:pt x="4751" y="3790"/>
                    <a:pt x="4260" y="3790"/>
                  </a:cubicBezTo>
                  <a:cubicBezTo>
                    <a:pt x="4222" y="3790"/>
                    <a:pt x="4222" y="3790"/>
                    <a:pt x="4222" y="3790"/>
                  </a:cubicBezTo>
                  <a:cubicBezTo>
                    <a:pt x="4026" y="3790"/>
                    <a:pt x="4026" y="3790"/>
                    <a:pt x="4026" y="3790"/>
                  </a:cubicBezTo>
                  <a:cubicBezTo>
                    <a:pt x="4026" y="3651"/>
                    <a:pt x="4026" y="3495"/>
                    <a:pt x="4026" y="3337"/>
                  </a:cubicBezTo>
                  <a:cubicBezTo>
                    <a:pt x="4280" y="3140"/>
                    <a:pt x="4497" y="2846"/>
                    <a:pt x="4615" y="2533"/>
                  </a:cubicBezTo>
                  <a:cubicBezTo>
                    <a:pt x="4635" y="2533"/>
                    <a:pt x="4653" y="2551"/>
                    <a:pt x="4673" y="2551"/>
                  </a:cubicBezTo>
                  <a:lnTo>
                    <a:pt x="4693" y="2551"/>
                  </a:lnTo>
                  <a:cubicBezTo>
                    <a:pt x="4812" y="2551"/>
                    <a:pt x="4930" y="2395"/>
                    <a:pt x="4968" y="2198"/>
                  </a:cubicBezTo>
                  <a:cubicBezTo>
                    <a:pt x="5008" y="1982"/>
                    <a:pt x="4950" y="1786"/>
                    <a:pt x="4832" y="1748"/>
                  </a:cubicBezTo>
                  <a:lnTo>
                    <a:pt x="4812" y="1748"/>
                  </a:lnTo>
                  <a:cubicBezTo>
                    <a:pt x="5008" y="1295"/>
                    <a:pt x="4910" y="371"/>
                    <a:pt x="4202" y="333"/>
                  </a:cubicBezTo>
                  <a:cubicBezTo>
                    <a:pt x="4066" y="96"/>
                    <a:pt x="3751" y="0"/>
                    <a:pt x="3397" y="0"/>
                  </a:cubicBezTo>
                  <a:lnTo>
                    <a:pt x="4950" y="6773"/>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3" name="Freeform 2"/>
            <p:cNvSpPr>
              <a:spLocks noChangeArrowheads="1"/>
            </p:cNvSpPr>
            <p:nvPr/>
          </p:nvSpPr>
          <p:spPr bwMode="auto">
            <a:xfrm>
              <a:off x="388937" y="1795463"/>
              <a:ext cx="247650" cy="1484312"/>
            </a:xfrm>
            <a:custGeom>
              <a:gdLst>
                <a:gd name="T0" fmla="*/ 247291 w 689"/>
                <a:gd name="T1" fmla="*/ 1483952 h 4125"/>
                <a:gd name="T2" fmla="*/ 0 w 689"/>
                <a:gd name="T3" fmla="*/ 1483952 h 4125"/>
                <a:gd name="T4" fmla="*/ 0 w 689"/>
                <a:gd name="T5" fmla="*/ 0 h 4125"/>
                <a:gd name="T6" fmla="*/ 247291 w 689"/>
                <a:gd name="T7" fmla="*/ 0 h 4125"/>
                <a:gd name="T8" fmla="*/ 247291 w 689"/>
                <a:gd name="T9" fmla="*/ 1483952 h 4125"/>
                <a:gd name="T10" fmla="*/ 0 60000 65536"/>
                <a:gd name="T11" fmla="*/ 0 60000 65536"/>
                <a:gd name="T12" fmla="*/ 0 60000 65536"/>
                <a:gd name="T13" fmla="*/ 0 60000 65536"/>
                <a:gd name="T14" fmla="*/ 0 60000 65536"/>
                <a:gd name="T15" fmla="*/ 0 w 689"/>
                <a:gd name="T16" fmla="*/ 0 h 4125"/>
                <a:gd name="T17" fmla="*/ 689 w 689"/>
                <a:gd name="T18" fmla="*/ 4125 h 4125"/>
              </a:gdLst>
              <a:cxnLst>
                <a:cxn ang="T10">
                  <a:pos x="T0" y="T1"/>
                </a:cxn>
                <a:cxn ang="T11">
                  <a:pos x="T2" y="T3"/>
                </a:cxn>
                <a:cxn ang="T12">
                  <a:pos x="T4" y="T5"/>
                </a:cxn>
                <a:cxn ang="T13">
                  <a:pos x="T6" y="T7"/>
                </a:cxn>
                <a:cxn ang="T14">
                  <a:pos x="T8" y="T9"/>
                </a:cxn>
              </a:cxnLst>
              <a:rect l="T15" t="T16" r="T17" b="T18"/>
              <a:pathLst>
                <a:path w="689" h="4125">
                  <a:moveTo>
                    <a:pt x="688" y="4124"/>
                  </a:moveTo>
                  <a:lnTo>
                    <a:pt x="0" y="4124"/>
                  </a:lnTo>
                  <a:lnTo>
                    <a:pt x="0" y="0"/>
                  </a:lnTo>
                  <a:lnTo>
                    <a:pt x="688" y="0"/>
                  </a:lnTo>
                  <a:lnTo>
                    <a:pt x="688" y="4124"/>
                  </a:lnTo>
                </a:path>
              </a:pathLst>
            </a:custGeom>
            <a:solidFill>
              <a:srgbClr val="1B2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4" name="Freeform 3"/>
            <p:cNvSpPr>
              <a:spLocks noChangeArrowheads="1"/>
            </p:cNvSpPr>
            <p:nvPr/>
          </p:nvSpPr>
          <p:spPr bwMode="auto">
            <a:xfrm>
              <a:off x="593725" y="3279775"/>
              <a:ext cx="85725" cy="184150"/>
            </a:xfrm>
            <a:custGeom>
              <a:gdLst>
                <a:gd name="T0" fmla="*/ 63753 w 238"/>
                <a:gd name="T1" fmla="*/ 28054 h 512"/>
                <a:gd name="T2" fmla="*/ 63753 w 238"/>
                <a:gd name="T3" fmla="*/ 28054 h 512"/>
                <a:gd name="T4" fmla="*/ 35299 w 238"/>
                <a:gd name="T5" fmla="*/ 0 h 512"/>
                <a:gd name="T6" fmla="*/ 0 w 238"/>
                <a:gd name="T7" fmla="*/ 0 h 512"/>
                <a:gd name="T8" fmla="*/ 7204 w 238"/>
                <a:gd name="T9" fmla="*/ 183790 h 512"/>
                <a:gd name="T10" fmla="*/ 85365 w 238"/>
                <a:gd name="T11" fmla="*/ 126963 h 512"/>
                <a:gd name="T12" fmla="*/ 63753 w 238"/>
                <a:gd name="T13" fmla="*/ 28054 h 512"/>
                <a:gd name="T14" fmla="*/ 0 60000 65536"/>
                <a:gd name="T15" fmla="*/ 0 60000 65536"/>
                <a:gd name="T16" fmla="*/ 0 60000 65536"/>
                <a:gd name="T17" fmla="*/ 0 60000 65536"/>
                <a:gd name="T18" fmla="*/ 0 60000 65536"/>
                <a:gd name="T19" fmla="*/ 0 60000 65536"/>
                <a:gd name="T20" fmla="*/ 0 60000 65536"/>
                <a:gd name="T21" fmla="*/ 0 w 238"/>
                <a:gd name="T22" fmla="*/ 0 h 512"/>
                <a:gd name="T23" fmla="*/ 238 w 238"/>
                <a:gd name="T24" fmla="*/ 512 h 51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512">
                  <a:moveTo>
                    <a:pt x="177" y="78"/>
                  </a:moveTo>
                  <a:lnTo>
                    <a:pt x="177" y="78"/>
                  </a:lnTo>
                  <a:cubicBezTo>
                    <a:pt x="159" y="38"/>
                    <a:pt x="119" y="18"/>
                    <a:pt x="98" y="0"/>
                  </a:cubicBezTo>
                  <a:cubicBezTo>
                    <a:pt x="0" y="0"/>
                    <a:pt x="0" y="0"/>
                    <a:pt x="0" y="0"/>
                  </a:cubicBezTo>
                  <a:cubicBezTo>
                    <a:pt x="20" y="511"/>
                    <a:pt x="20" y="511"/>
                    <a:pt x="20" y="511"/>
                  </a:cubicBezTo>
                  <a:cubicBezTo>
                    <a:pt x="20" y="511"/>
                    <a:pt x="197" y="411"/>
                    <a:pt x="237" y="353"/>
                  </a:cubicBezTo>
                  <a:cubicBezTo>
                    <a:pt x="237" y="333"/>
                    <a:pt x="237" y="156"/>
                    <a:pt x="177" y="78"/>
                  </a:cubicBezTo>
                </a:path>
              </a:pathLst>
            </a:custGeom>
            <a:solidFill>
              <a:srgbClr val="DBAD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5" name="Freeform 4"/>
            <p:cNvSpPr>
              <a:spLocks noChangeArrowheads="1"/>
            </p:cNvSpPr>
            <p:nvPr/>
          </p:nvSpPr>
          <p:spPr bwMode="auto">
            <a:xfrm>
              <a:off x="352425" y="3279775"/>
              <a:ext cx="298450" cy="190500"/>
            </a:xfrm>
            <a:custGeom>
              <a:gdLst>
                <a:gd name="T0" fmla="*/ 262362 w 827"/>
                <a:gd name="T1" fmla="*/ 0 h 530"/>
                <a:gd name="T2" fmla="*/ 262362 w 827"/>
                <a:gd name="T3" fmla="*/ 0 h 530"/>
                <a:gd name="T4" fmla="*/ 42584 w 827"/>
                <a:gd name="T5" fmla="*/ 0 h 530"/>
                <a:gd name="T6" fmla="*/ 0 w 827"/>
                <a:gd name="T7" fmla="*/ 77997 h 530"/>
                <a:gd name="T8" fmla="*/ 0 w 827"/>
                <a:gd name="T9" fmla="*/ 91656 h 530"/>
                <a:gd name="T10" fmla="*/ 98882 w 827"/>
                <a:gd name="T11" fmla="*/ 190141 h 530"/>
                <a:gd name="T12" fmla="*/ 198125 w 827"/>
                <a:gd name="T13" fmla="*/ 190141 h 530"/>
                <a:gd name="T14" fmla="*/ 298089 w 827"/>
                <a:gd name="T15" fmla="*/ 91656 h 530"/>
                <a:gd name="T16" fmla="*/ 298089 w 827"/>
                <a:gd name="T17" fmla="*/ 77997 h 530"/>
                <a:gd name="T18" fmla="*/ 262362 w 827"/>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7"/>
                <a:gd name="T31" fmla="*/ 0 h 530"/>
                <a:gd name="T32" fmla="*/ 827 w 827"/>
                <a:gd name="T33" fmla="*/ 530 h 53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6" h="530">
                  <a:moveTo>
                    <a:pt x="727" y="0"/>
                  </a:moveTo>
                  <a:lnTo>
                    <a:pt x="727" y="0"/>
                  </a:lnTo>
                  <a:cubicBezTo>
                    <a:pt x="118" y="0"/>
                    <a:pt x="118" y="0"/>
                    <a:pt x="118" y="0"/>
                  </a:cubicBezTo>
                  <a:cubicBezTo>
                    <a:pt x="40" y="38"/>
                    <a:pt x="0" y="118"/>
                    <a:pt x="0" y="217"/>
                  </a:cubicBezTo>
                  <a:cubicBezTo>
                    <a:pt x="0" y="255"/>
                    <a:pt x="0" y="255"/>
                    <a:pt x="0" y="255"/>
                  </a:cubicBezTo>
                  <a:cubicBezTo>
                    <a:pt x="0" y="411"/>
                    <a:pt x="138" y="529"/>
                    <a:pt x="274" y="529"/>
                  </a:cubicBezTo>
                  <a:cubicBezTo>
                    <a:pt x="549" y="529"/>
                    <a:pt x="549" y="529"/>
                    <a:pt x="549" y="529"/>
                  </a:cubicBezTo>
                  <a:cubicBezTo>
                    <a:pt x="707" y="529"/>
                    <a:pt x="826" y="411"/>
                    <a:pt x="826" y="255"/>
                  </a:cubicBezTo>
                  <a:cubicBezTo>
                    <a:pt x="826" y="217"/>
                    <a:pt x="826" y="217"/>
                    <a:pt x="826" y="217"/>
                  </a:cubicBezTo>
                  <a:cubicBezTo>
                    <a:pt x="826" y="118"/>
                    <a:pt x="786" y="38"/>
                    <a:pt x="727" y="0"/>
                  </a:cubicBezTo>
                </a:path>
              </a:pathLst>
            </a:custGeom>
            <a:solidFill>
              <a:srgbClr val="E8B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6" name="Freeform 5"/>
            <p:cNvSpPr>
              <a:spLocks noChangeArrowheads="1"/>
            </p:cNvSpPr>
            <p:nvPr/>
          </p:nvSpPr>
          <p:spPr bwMode="auto">
            <a:xfrm>
              <a:off x="1795462" y="1795463"/>
              <a:ext cx="239713" cy="1484312"/>
            </a:xfrm>
            <a:custGeom>
              <a:gdLst>
                <a:gd name="T0" fmla="*/ 0 w 668"/>
                <a:gd name="T1" fmla="*/ 1483952 h 4125"/>
                <a:gd name="T2" fmla="*/ 239354 w 668"/>
                <a:gd name="T3" fmla="*/ 1483952 h 4125"/>
                <a:gd name="T4" fmla="*/ 239354 w 668"/>
                <a:gd name="T5" fmla="*/ 0 h 4125"/>
                <a:gd name="T6" fmla="*/ 0 w 668"/>
                <a:gd name="T7" fmla="*/ 0 h 4125"/>
                <a:gd name="T8" fmla="*/ 0 w 668"/>
                <a:gd name="T9" fmla="*/ 1483952 h 4125"/>
                <a:gd name="T10" fmla="*/ 0 60000 65536"/>
                <a:gd name="T11" fmla="*/ 0 60000 65536"/>
                <a:gd name="T12" fmla="*/ 0 60000 65536"/>
                <a:gd name="T13" fmla="*/ 0 60000 65536"/>
                <a:gd name="T14" fmla="*/ 0 60000 65536"/>
                <a:gd name="T15" fmla="*/ 0 w 668"/>
                <a:gd name="T16" fmla="*/ 0 h 4125"/>
                <a:gd name="T17" fmla="*/ 668 w 668"/>
                <a:gd name="T18" fmla="*/ 4125 h 4125"/>
              </a:gdLst>
              <a:cxnLst>
                <a:cxn ang="T10">
                  <a:pos x="T0" y="T1"/>
                </a:cxn>
                <a:cxn ang="T11">
                  <a:pos x="T2" y="T3"/>
                </a:cxn>
                <a:cxn ang="T12">
                  <a:pos x="T4" y="T5"/>
                </a:cxn>
                <a:cxn ang="T13">
                  <a:pos x="T6" y="T7"/>
                </a:cxn>
                <a:cxn ang="T14">
                  <a:pos x="T8" y="T9"/>
                </a:cxn>
              </a:cxnLst>
              <a:rect l="T15" t="T16" r="T17" b="T18"/>
              <a:pathLst>
                <a:path w="668" h="4125">
                  <a:moveTo>
                    <a:pt x="0" y="4124"/>
                  </a:moveTo>
                  <a:lnTo>
                    <a:pt x="667" y="4124"/>
                  </a:lnTo>
                  <a:lnTo>
                    <a:pt x="667" y="0"/>
                  </a:lnTo>
                  <a:lnTo>
                    <a:pt x="0" y="0"/>
                  </a:lnTo>
                  <a:lnTo>
                    <a:pt x="0" y="4124"/>
                  </a:lnTo>
                </a:path>
              </a:pathLst>
            </a:custGeom>
            <a:solidFill>
              <a:srgbClr val="1B2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7" name="Freeform 6"/>
            <p:cNvSpPr>
              <a:spLocks noChangeArrowheads="1"/>
            </p:cNvSpPr>
            <p:nvPr/>
          </p:nvSpPr>
          <p:spPr bwMode="auto">
            <a:xfrm>
              <a:off x="692150" y="2919413"/>
              <a:ext cx="1060450" cy="2276475"/>
            </a:xfrm>
            <a:custGeom>
              <a:gdLst>
                <a:gd name="T0" fmla="*/ 1060090 w 2947"/>
                <a:gd name="T1" fmla="*/ 0 h 6324"/>
                <a:gd name="T2" fmla="*/ 1060090 w 2947"/>
                <a:gd name="T3" fmla="*/ 0 h 6324"/>
                <a:gd name="T4" fmla="*/ 1017269 w 2947"/>
                <a:gd name="T5" fmla="*/ 2276115 h 6324"/>
                <a:gd name="T6" fmla="*/ 572506 w 2947"/>
                <a:gd name="T7" fmla="*/ 2276115 h 6324"/>
                <a:gd name="T8" fmla="*/ 572506 w 2947"/>
                <a:gd name="T9" fmla="*/ 636434 h 6324"/>
                <a:gd name="T10" fmla="*/ 537242 w 2947"/>
                <a:gd name="T11" fmla="*/ 600796 h 6324"/>
                <a:gd name="T12" fmla="*/ 509174 w 2947"/>
                <a:gd name="T13" fmla="*/ 636434 h 6324"/>
                <a:gd name="T14" fmla="*/ 509174 w 2947"/>
                <a:gd name="T15" fmla="*/ 2276115 h 6324"/>
                <a:gd name="T16" fmla="*/ 42461 w 2947"/>
                <a:gd name="T17" fmla="*/ 2276115 h 6324"/>
                <a:gd name="T18" fmla="*/ 0 w 2947"/>
                <a:gd name="T19" fmla="*/ 7199 h 6324"/>
                <a:gd name="T20" fmla="*/ 1060090 w 2947"/>
                <a:gd name="T21" fmla="*/ 0 h 6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7"/>
                <a:gd name="T34" fmla="*/ 0 h 6324"/>
                <a:gd name="T35" fmla="*/ 2947 w 2947"/>
                <a:gd name="T36" fmla="*/ 6324 h 6324"/>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7" h="6324">
                  <a:moveTo>
                    <a:pt x="2946" y="0"/>
                  </a:moveTo>
                  <a:lnTo>
                    <a:pt x="2946" y="0"/>
                  </a:lnTo>
                  <a:cubicBezTo>
                    <a:pt x="2827" y="6323"/>
                    <a:pt x="2827" y="6323"/>
                    <a:pt x="2827" y="6323"/>
                  </a:cubicBezTo>
                  <a:cubicBezTo>
                    <a:pt x="1591" y="6323"/>
                    <a:pt x="1591" y="6323"/>
                    <a:pt x="1591" y="6323"/>
                  </a:cubicBezTo>
                  <a:cubicBezTo>
                    <a:pt x="1591" y="1768"/>
                    <a:pt x="1591" y="1768"/>
                    <a:pt x="1591" y="1768"/>
                  </a:cubicBezTo>
                  <a:cubicBezTo>
                    <a:pt x="1591" y="1708"/>
                    <a:pt x="1551" y="1669"/>
                    <a:pt x="1493" y="1669"/>
                  </a:cubicBezTo>
                  <a:cubicBezTo>
                    <a:pt x="1455" y="1669"/>
                    <a:pt x="1415" y="1708"/>
                    <a:pt x="1415" y="1768"/>
                  </a:cubicBezTo>
                  <a:cubicBezTo>
                    <a:pt x="1415" y="6323"/>
                    <a:pt x="1415" y="6323"/>
                    <a:pt x="1415" y="6323"/>
                  </a:cubicBezTo>
                  <a:cubicBezTo>
                    <a:pt x="118" y="6323"/>
                    <a:pt x="118" y="6323"/>
                    <a:pt x="118" y="6323"/>
                  </a:cubicBezTo>
                  <a:cubicBezTo>
                    <a:pt x="0" y="20"/>
                    <a:pt x="0" y="20"/>
                    <a:pt x="0" y="20"/>
                  </a:cubicBezTo>
                  <a:lnTo>
                    <a:pt x="2946" y="0"/>
                  </a:lnTo>
                </a:path>
              </a:pathLst>
            </a:custGeom>
            <a:solidFill>
              <a:srgbClr val="1D1C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8" name="Freeform 7"/>
            <p:cNvSpPr>
              <a:spLocks noChangeArrowheads="1"/>
            </p:cNvSpPr>
            <p:nvPr/>
          </p:nvSpPr>
          <p:spPr bwMode="auto">
            <a:xfrm>
              <a:off x="1265237" y="4962525"/>
              <a:ext cx="593725" cy="233363"/>
            </a:xfrm>
            <a:custGeom>
              <a:gdLst>
                <a:gd name="T0" fmla="*/ 0 w 1650"/>
                <a:gd name="T1" fmla="*/ 233003 h 649"/>
                <a:gd name="T2" fmla="*/ 0 w 1650"/>
                <a:gd name="T3" fmla="*/ 233003 h 649"/>
                <a:gd name="T4" fmla="*/ 381423 w 1650"/>
                <a:gd name="T5" fmla="*/ 20855 h 649"/>
                <a:gd name="T6" fmla="*/ 579692 w 1650"/>
                <a:gd name="T7" fmla="*/ 233003 h 649"/>
                <a:gd name="T8" fmla="*/ 0 w 1650"/>
                <a:gd name="T9" fmla="*/ 233003 h 649"/>
                <a:gd name="T10" fmla="*/ 0 60000 65536"/>
                <a:gd name="T11" fmla="*/ 0 60000 65536"/>
                <a:gd name="T12" fmla="*/ 0 60000 65536"/>
                <a:gd name="T13" fmla="*/ 0 60000 65536"/>
                <a:gd name="T14" fmla="*/ 0 60000 65536"/>
                <a:gd name="T15" fmla="*/ 0 w 1650"/>
                <a:gd name="T16" fmla="*/ 0 h 649"/>
                <a:gd name="T17" fmla="*/ 1650 w 1650"/>
                <a:gd name="T18" fmla="*/ 649 h 649"/>
              </a:gdLst>
              <a:cxnLst>
                <a:cxn ang="T10">
                  <a:pos x="T0" y="T1"/>
                </a:cxn>
                <a:cxn ang="T11">
                  <a:pos x="T2" y="T3"/>
                </a:cxn>
                <a:cxn ang="T12">
                  <a:pos x="T4" y="T5"/>
                </a:cxn>
                <a:cxn ang="T13">
                  <a:pos x="T6" y="T7"/>
                </a:cxn>
                <a:cxn ang="T14">
                  <a:pos x="T8" y="T9"/>
                </a:cxn>
              </a:cxnLst>
              <a:rect l="T15" t="T16" r="T17" b="T18"/>
              <a:pathLst>
                <a:path w="1650" h="649">
                  <a:moveTo>
                    <a:pt x="0" y="648"/>
                  </a:moveTo>
                  <a:lnTo>
                    <a:pt x="0" y="648"/>
                  </a:lnTo>
                  <a:cubicBezTo>
                    <a:pt x="0" y="0"/>
                    <a:pt x="629" y="58"/>
                    <a:pt x="1060" y="58"/>
                  </a:cubicBezTo>
                  <a:cubicBezTo>
                    <a:pt x="1493" y="58"/>
                    <a:pt x="1649" y="255"/>
                    <a:pt x="1611" y="648"/>
                  </a:cubicBezTo>
                  <a:lnTo>
                    <a:pt x="0" y="648"/>
                  </a:lnTo>
                </a:path>
              </a:pathLst>
            </a:custGeom>
            <a:solidFill>
              <a:srgbClr val="1B2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9" name="Freeform 8"/>
            <p:cNvSpPr>
              <a:spLocks noChangeArrowheads="1"/>
            </p:cNvSpPr>
            <p:nvPr/>
          </p:nvSpPr>
          <p:spPr bwMode="auto">
            <a:xfrm>
              <a:off x="585787" y="4962525"/>
              <a:ext cx="595313" cy="233363"/>
            </a:xfrm>
            <a:custGeom>
              <a:gdLst>
                <a:gd name="T0" fmla="*/ 594953 w 1653"/>
                <a:gd name="T1" fmla="*/ 233003 h 649"/>
                <a:gd name="T2" fmla="*/ 594953 w 1653"/>
                <a:gd name="T3" fmla="*/ 233003 h 649"/>
                <a:gd name="T4" fmla="*/ 212123 w 1653"/>
                <a:gd name="T5" fmla="*/ 20855 h 649"/>
                <a:gd name="T6" fmla="*/ 14406 w 1653"/>
                <a:gd name="T7" fmla="*/ 233003 h 649"/>
                <a:gd name="T8" fmla="*/ 594953 w 1653"/>
                <a:gd name="T9" fmla="*/ 233003 h 649"/>
                <a:gd name="T10" fmla="*/ 0 60000 65536"/>
                <a:gd name="T11" fmla="*/ 0 60000 65536"/>
                <a:gd name="T12" fmla="*/ 0 60000 65536"/>
                <a:gd name="T13" fmla="*/ 0 60000 65536"/>
                <a:gd name="T14" fmla="*/ 0 60000 65536"/>
                <a:gd name="T15" fmla="*/ 0 w 1653"/>
                <a:gd name="T16" fmla="*/ 0 h 649"/>
                <a:gd name="T17" fmla="*/ 1653 w 1653"/>
                <a:gd name="T18" fmla="*/ 649 h 649"/>
              </a:gdLst>
              <a:cxnLst>
                <a:cxn ang="T10">
                  <a:pos x="T0" y="T1"/>
                </a:cxn>
                <a:cxn ang="T11">
                  <a:pos x="T2" y="T3"/>
                </a:cxn>
                <a:cxn ang="T12">
                  <a:pos x="T4" y="T5"/>
                </a:cxn>
                <a:cxn ang="T13">
                  <a:pos x="T6" y="T7"/>
                </a:cxn>
                <a:cxn ang="T14">
                  <a:pos x="T8" y="T9"/>
                </a:cxn>
              </a:cxnLst>
              <a:rect l="T15" t="T16" r="T17" b="T18"/>
              <a:pathLst>
                <a:path w="1653" h="649">
                  <a:moveTo>
                    <a:pt x="1652" y="648"/>
                  </a:moveTo>
                  <a:lnTo>
                    <a:pt x="1652" y="648"/>
                  </a:lnTo>
                  <a:cubicBezTo>
                    <a:pt x="1652" y="0"/>
                    <a:pt x="1002" y="58"/>
                    <a:pt x="589" y="58"/>
                  </a:cubicBezTo>
                  <a:cubicBezTo>
                    <a:pt x="159" y="58"/>
                    <a:pt x="0" y="255"/>
                    <a:pt x="40" y="648"/>
                  </a:cubicBezTo>
                  <a:lnTo>
                    <a:pt x="1652" y="648"/>
                  </a:lnTo>
                </a:path>
              </a:pathLst>
            </a:custGeom>
            <a:solidFill>
              <a:srgbClr val="1B2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0" name="Freeform 9"/>
            <p:cNvSpPr>
              <a:spLocks noChangeArrowheads="1"/>
            </p:cNvSpPr>
            <p:nvPr/>
          </p:nvSpPr>
          <p:spPr bwMode="auto">
            <a:xfrm>
              <a:off x="388937" y="1520825"/>
              <a:ext cx="1647825" cy="1766888"/>
            </a:xfrm>
            <a:custGeom>
              <a:gdLst>
                <a:gd name="T0" fmla="*/ 268636 w 4576"/>
                <a:gd name="T1" fmla="*/ 1766528 h 4908"/>
                <a:gd name="T2" fmla="*/ 268636 w 4576"/>
                <a:gd name="T3" fmla="*/ 1766528 h 4908"/>
                <a:gd name="T4" fmla="*/ 268636 w 4576"/>
                <a:gd name="T5" fmla="*/ 536762 h 4908"/>
                <a:gd name="T6" fmla="*/ 0 w 4576"/>
                <a:gd name="T7" fmla="*/ 275401 h 4908"/>
                <a:gd name="T8" fmla="*/ 544834 w 4576"/>
                <a:gd name="T9" fmla="*/ 0 h 4908"/>
                <a:gd name="T10" fmla="*/ 1145123 w 4576"/>
                <a:gd name="T11" fmla="*/ 0 h 4908"/>
                <a:gd name="T12" fmla="*/ 1647465 w 4576"/>
                <a:gd name="T13" fmla="*/ 289081 h 4908"/>
                <a:gd name="T14" fmla="*/ 1393593 w 4576"/>
                <a:gd name="T15" fmla="*/ 593643 h 4908"/>
                <a:gd name="T16" fmla="*/ 1393593 w 4576"/>
                <a:gd name="T17" fmla="*/ 1766528 h 4908"/>
                <a:gd name="T18" fmla="*/ 268636 w 4576"/>
                <a:gd name="T19" fmla="*/ 1766528 h 49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76"/>
                <a:gd name="T31" fmla="*/ 0 h 4908"/>
                <a:gd name="T32" fmla="*/ 4576 w 4576"/>
                <a:gd name="T33" fmla="*/ 4908 h 490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76" h="4908">
                  <a:moveTo>
                    <a:pt x="746" y="4907"/>
                  </a:moveTo>
                  <a:lnTo>
                    <a:pt x="746" y="4907"/>
                  </a:lnTo>
                  <a:cubicBezTo>
                    <a:pt x="746" y="1491"/>
                    <a:pt x="746" y="1491"/>
                    <a:pt x="746" y="1491"/>
                  </a:cubicBezTo>
                  <a:cubicBezTo>
                    <a:pt x="0" y="765"/>
                    <a:pt x="0" y="765"/>
                    <a:pt x="0" y="765"/>
                  </a:cubicBezTo>
                  <a:cubicBezTo>
                    <a:pt x="237" y="136"/>
                    <a:pt x="766" y="0"/>
                    <a:pt x="1513" y="0"/>
                  </a:cubicBezTo>
                  <a:cubicBezTo>
                    <a:pt x="3180" y="0"/>
                    <a:pt x="3180" y="0"/>
                    <a:pt x="3180" y="0"/>
                  </a:cubicBezTo>
                  <a:cubicBezTo>
                    <a:pt x="3671" y="0"/>
                    <a:pt x="4575" y="234"/>
                    <a:pt x="4575" y="803"/>
                  </a:cubicBezTo>
                  <a:cubicBezTo>
                    <a:pt x="3870" y="1649"/>
                    <a:pt x="3870" y="1649"/>
                    <a:pt x="3870" y="1649"/>
                  </a:cubicBezTo>
                  <a:cubicBezTo>
                    <a:pt x="3870" y="4907"/>
                    <a:pt x="3870" y="4907"/>
                    <a:pt x="3870" y="4907"/>
                  </a:cubicBezTo>
                  <a:lnTo>
                    <a:pt x="746" y="4907"/>
                  </a:lnTo>
                </a:path>
              </a:pathLst>
            </a:custGeom>
            <a:solidFill>
              <a:srgbClr val="2D3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1" name="Freeform 10"/>
            <p:cNvSpPr>
              <a:spLocks noChangeArrowheads="1"/>
            </p:cNvSpPr>
            <p:nvPr/>
          </p:nvSpPr>
          <p:spPr bwMode="auto">
            <a:xfrm>
              <a:off x="954087" y="1520825"/>
              <a:ext cx="565150" cy="1209675"/>
            </a:xfrm>
            <a:custGeom>
              <a:gdLst>
                <a:gd name="T0" fmla="*/ 0 w 1572"/>
                <a:gd name="T1" fmla="*/ 0 h 3359"/>
                <a:gd name="T2" fmla="*/ 564790 w 1572"/>
                <a:gd name="T3" fmla="*/ 0 h 3359"/>
                <a:gd name="T4" fmla="*/ 564790 w 1572"/>
                <a:gd name="T5" fmla="*/ 91473 h 3359"/>
                <a:gd name="T6" fmla="*/ 282575 w 1572"/>
                <a:gd name="T7" fmla="*/ 1209315 h 3359"/>
                <a:gd name="T8" fmla="*/ 0 w 1572"/>
                <a:gd name="T9" fmla="*/ 91473 h 3359"/>
                <a:gd name="T10" fmla="*/ 0 w 1572"/>
                <a:gd name="T11" fmla="*/ 0 h 3359"/>
                <a:gd name="T12" fmla="*/ 0 60000 65536"/>
                <a:gd name="T13" fmla="*/ 0 60000 65536"/>
                <a:gd name="T14" fmla="*/ 0 60000 65536"/>
                <a:gd name="T15" fmla="*/ 0 60000 65536"/>
                <a:gd name="T16" fmla="*/ 0 60000 65536"/>
                <a:gd name="T17" fmla="*/ 0 60000 65536"/>
                <a:gd name="T18" fmla="*/ 0 w 1572"/>
                <a:gd name="T19" fmla="*/ 0 h 3359"/>
                <a:gd name="T20" fmla="*/ 1572 w 1572"/>
                <a:gd name="T21" fmla="*/ 3359 h 3359"/>
              </a:gdLst>
              <a:cxnLst>
                <a:cxn ang="T12">
                  <a:pos x="T0" y="T1"/>
                </a:cxn>
                <a:cxn ang="T13">
                  <a:pos x="T2" y="T3"/>
                </a:cxn>
                <a:cxn ang="T14">
                  <a:pos x="T4" y="T5"/>
                </a:cxn>
                <a:cxn ang="T15">
                  <a:pos x="T6" y="T7"/>
                </a:cxn>
                <a:cxn ang="T16">
                  <a:pos x="T8" y="T9"/>
                </a:cxn>
                <a:cxn ang="T17">
                  <a:pos x="T10" y="T11"/>
                </a:cxn>
              </a:cxnLst>
              <a:rect l="T18" t="T19" r="T20" b="T21"/>
              <a:pathLst>
                <a:path w="1572" h="3359">
                  <a:moveTo>
                    <a:pt x="0" y="0"/>
                  </a:moveTo>
                  <a:lnTo>
                    <a:pt x="1571" y="0"/>
                  </a:lnTo>
                  <a:lnTo>
                    <a:pt x="1571" y="254"/>
                  </a:lnTo>
                  <a:lnTo>
                    <a:pt x="786" y="3358"/>
                  </a:lnTo>
                  <a:lnTo>
                    <a:pt x="0" y="254"/>
                  </a:lnTo>
                  <a:lnTo>
                    <a:pt x="0" y="0"/>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2" name="Freeform 11"/>
            <p:cNvSpPr>
              <a:spLocks noChangeArrowheads="1"/>
            </p:cNvSpPr>
            <p:nvPr/>
          </p:nvSpPr>
          <p:spPr bwMode="auto">
            <a:xfrm>
              <a:off x="1123950" y="1633538"/>
              <a:ext cx="212725" cy="106362"/>
            </a:xfrm>
            <a:custGeom>
              <a:gdLst>
                <a:gd name="T0" fmla="*/ 57328 w 590"/>
                <a:gd name="T1" fmla="*/ 106003 h 296"/>
                <a:gd name="T2" fmla="*/ 156119 w 590"/>
                <a:gd name="T3" fmla="*/ 106003 h 296"/>
                <a:gd name="T4" fmla="*/ 212364 w 590"/>
                <a:gd name="T5" fmla="*/ 0 h 296"/>
                <a:gd name="T6" fmla="*/ 0 w 590"/>
                <a:gd name="T7" fmla="*/ 0 h 296"/>
                <a:gd name="T8" fmla="*/ 57328 w 590"/>
                <a:gd name="T9" fmla="*/ 106003 h 296"/>
                <a:gd name="T10" fmla="*/ 0 60000 65536"/>
                <a:gd name="T11" fmla="*/ 0 60000 65536"/>
                <a:gd name="T12" fmla="*/ 0 60000 65536"/>
                <a:gd name="T13" fmla="*/ 0 60000 65536"/>
                <a:gd name="T14" fmla="*/ 0 60000 65536"/>
                <a:gd name="T15" fmla="*/ 0 w 590"/>
                <a:gd name="T16" fmla="*/ 0 h 296"/>
                <a:gd name="T17" fmla="*/ 590 w 590"/>
                <a:gd name="T18" fmla="*/ 296 h 296"/>
              </a:gdLst>
              <a:cxnLst>
                <a:cxn ang="T10">
                  <a:pos x="T0" y="T1"/>
                </a:cxn>
                <a:cxn ang="T11">
                  <a:pos x="T2" y="T3"/>
                </a:cxn>
                <a:cxn ang="T12">
                  <a:pos x="T4" y="T5"/>
                </a:cxn>
                <a:cxn ang="T13">
                  <a:pos x="T6" y="T7"/>
                </a:cxn>
                <a:cxn ang="T14">
                  <a:pos x="T8" y="T9"/>
                </a:cxn>
              </a:cxnLst>
              <a:rect l="T15" t="T16" r="T17" b="T18"/>
              <a:pathLst>
                <a:path w="590" h="296">
                  <a:moveTo>
                    <a:pt x="159" y="295"/>
                  </a:moveTo>
                  <a:lnTo>
                    <a:pt x="433" y="295"/>
                  </a:lnTo>
                  <a:lnTo>
                    <a:pt x="589" y="0"/>
                  </a:lnTo>
                  <a:lnTo>
                    <a:pt x="0" y="0"/>
                  </a:lnTo>
                  <a:lnTo>
                    <a:pt x="159" y="295"/>
                  </a:lnTo>
                </a:path>
              </a:pathLst>
            </a:custGeom>
            <a:solidFill>
              <a:srgbClr val="1D1C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3" name="Freeform 12"/>
            <p:cNvSpPr>
              <a:spLocks noChangeArrowheads="1"/>
            </p:cNvSpPr>
            <p:nvPr/>
          </p:nvSpPr>
          <p:spPr bwMode="auto">
            <a:xfrm>
              <a:off x="1017587" y="841375"/>
              <a:ext cx="431800" cy="827088"/>
            </a:xfrm>
            <a:custGeom>
              <a:gdLst>
                <a:gd name="T0" fmla="*/ 0 w 1199"/>
                <a:gd name="T1" fmla="*/ 699982 h 2297"/>
                <a:gd name="T2" fmla="*/ 0 w 1199"/>
                <a:gd name="T3" fmla="*/ 699982 h 2297"/>
                <a:gd name="T4" fmla="*/ 212119 w 1199"/>
                <a:gd name="T5" fmla="*/ 826728 h 2297"/>
                <a:gd name="T6" fmla="*/ 431440 w 1199"/>
                <a:gd name="T7" fmla="*/ 692781 h 2297"/>
                <a:gd name="T8" fmla="*/ 431440 w 1199"/>
                <a:gd name="T9" fmla="*/ 0 h 2297"/>
                <a:gd name="T10" fmla="*/ 0 w 1199"/>
                <a:gd name="T11" fmla="*/ 0 h 2297"/>
                <a:gd name="T12" fmla="*/ 0 w 1199"/>
                <a:gd name="T13" fmla="*/ 699982 h 2297"/>
                <a:gd name="T14" fmla="*/ 0 60000 65536"/>
                <a:gd name="T15" fmla="*/ 0 60000 65536"/>
                <a:gd name="T16" fmla="*/ 0 60000 65536"/>
                <a:gd name="T17" fmla="*/ 0 60000 65536"/>
                <a:gd name="T18" fmla="*/ 0 60000 65536"/>
                <a:gd name="T19" fmla="*/ 0 60000 65536"/>
                <a:gd name="T20" fmla="*/ 0 60000 65536"/>
                <a:gd name="T21" fmla="*/ 0 w 1199"/>
                <a:gd name="T22" fmla="*/ 0 h 2297"/>
                <a:gd name="T23" fmla="*/ 1199 w 1199"/>
                <a:gd name="T24" fmla="*/ 2297 h 229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99" h="2297">
                  <a:moveTo>
                    <a:pt x="0" y="1944"/>
                  </a:moveTo>
                  <a:lnTo>
                    <a:pt x="0" y="1944"/>
                  </a:lnTo>
                  <a:cubicBezTo>
                    <a:pt x="0" y="1944"/>
                    <a:pt x="294" y="2296"/>
                    <a:pt x="589" y="2296"/>
                  </a:cubicBezTo>
                  <a:cubicBezTo>
                    <a:pt x="903" y="2296"/>
                    <a:pt x="1198" y="1924"/>
                    <a:pt x="1198" y="1924"/>
                  </a:cubicBezTo>
                  <a:cubicBezTo>
                    <a:pt x="1198" y="1216"/>
                    <a:pt x="1198" y="0"/>
                    <a:pt x="1198" y="0"/>
                  </a:cubicBezTo>
                  <a:cubicBezTo>
                    <a:pt x="0" y="0"/>
                    <a:pt x="0" y="0"/>
                    <a:pt x="0" y="0"/>
                  </a:cubicBezTo>
                  <a:cubicBezTo>
                    <a:pt x="0" y="0"/>
                    <a:pt x="0" y="1138"/>
                    <a:pt x="0" y="1944"/>
                  </a:cubicBezTo>
                </a:path>
              </a:pathLst>
            </a:custGeom>
            <a:solidFill>
              <a:srgbClr val="DBAD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4" name="Freeform 13"/>
            <p:cNvSpPr>
              <a:spLocks noChangeArrowheads="1"/>
            </p:cNvSpPr>
            <p:nvPr/>
          </p:nvSpPr>
          <p:spPr bwMode="auto">
            <a:xfrm>
              <a:off x="671512" y="255588"/>
              <a:ext cx="1131888" cy="1181100"/>
            </a:xfrm>
            <a:custGeom>
              <a:gdLst>
                <a:gd name="T0" fmla="*/ 63383 w 3143"/>
                <a:gd name="T1" fmla="*/ 530576 h 3279"/>
                <a:gd name="T2" fmla="*/ 63383 w 3143"/>
                <a:gd name="T3" fmla="*/ 530576 h 3279"/>
                <a:gd name="T4" fmla="*/ 84991 w 3143"/>
                <a:gd name="T5" fmla="*/ 530576 h 3279"/>
                <a:gd name="T6" fmla="*/ 565764 w 3143"/>
                <a:gd name="T7" fmla="*/ 0 h 3279"/>
                <a:gd name="T8" fmla="*/ 1046177 w 3143"/>
                <a:gd name="T9" fmla="*/ 530576 h 3279"/>
                <a:gd name="T10" fmla="*/ 1068145 w 3143"/>
                <a:gd name="T11" fmla="*/ 530576 h 3279"/>
                <a:gd name="T12" fmla="*/ 1117123 w 3143"/>
                <a:gd name="T13" fmla="*/ 692667 h 3279"/>
                <a:gd name="T14" fmla="*/ 1010884 w 3143"/>
                <a:gd name="T15" fmla="*/ 819818 h 3279"/>
                <a:gd name="T16" fmla="*/ 989997 w 3143"/>
                <a:gd name="T17" fmla="*/ 813334 h 3279"/>
                <a:gd name="T18" fmla="*/ 565764 w 3143"/>
                <a:gd name="T19" fmla="*/ 1180740 h 3279"/>
                <a:gd name="T20" fmla="*/ 141171 w 3143"/>
                <a:gd name="T21" fmla="*/ 813334 h 3279"/>
                <a:gd name="T22" fmla="*/ 120283 w 3143"/>
                <a:gd name="T23" fmla="*/ 819818 h 3279"/>
                <a:gd name="T24" fmla="*/ 13685 w 3143"/>
                <a:gd name="T25" fmla="*/ 692667 h 3279"/>
                <a:gd name="T26" fmla="*/ 63383 w 3143"/>
                <a:gd name="T27" fmla="*/ 530576 h 3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43"/>
                <a:gd name="T43" fmla="*/ 0 h 3279"/>
                <a:gd name="T44" fmla="*/ 3143 w 3143"/>
                <a:gd name="T45" fmla="*/ 3279 h 327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43" h="3279">
                  <a:moveTo>
                    <a:pt x="176" y="1473"/>
                  </a:moveTo>
                  <a:lnTo>
                    <a:pt x="176" y="1473"/>
                  </a:lnTo>
                  <a:cubicBezTo>
                    <a:pt x="196" y="1473"/>
                    <a:pt x="216" y="1473"/>
                    <a:pt x="236" y="1473"/>
                  </a:cubicBezTo>
                  <a:cubicBezTo>
                    <a:pt x="254" y="705"/>
                    <a:pt x="785" y="0"/>
                    <a:pt x="1571" y="0"/>
                  </a:cubicBezTo>
                  <a:cubicBezTo>
                    <a:pt x="2356" y="0"/>
                    <a:pt x="2885" y="705"/>
                    <a:pt x="2905" y="1473"/>
                  </a:cubicBezTo>
                  <a:cubicBezTo>
                    <a:pt x="2926" y="1473"/>
                    <a:pt x="2946" y="1473"/>
                    <a:pt x="2966" y="1473"/>
                  </a:cubicBezTo>
                  <a:cubicBezTo>
                    <a:pt x="3084" y="1511"/>
                    <a:pt x="3142" y="1707"/>
                    <a:pt x="3102" y="1923"/>
                  </a:cubicBezTo>
                  <a:cubicBezTo>
                    <a:pt x="3064" y="2140"/>
                    <a:pt x="2926" y="2296"/>
                    <a:pt x="2807" y="2276"/>
                  </a:cubicBezTo>
                  <a:cubicBezTo>
                    <a:pt x="2787" y="2276"/>
                    <a:pt x="2769" y="2258"/>
                    <a:pt x="2749" y="2258"/>
                  </a:cubicBezTo>
                  <a:cubicBezTo>
                    <a:pt x="2533" y="2827"/>
                    <a:pt x="2062" y="3278"/>
                    <a:pt x="1571" y="3278"/>
                  </a:cubicBezTo>
                  <a:cubicBezTo>
                    <a:pt x="1080" y="3278"/>
                    <a:pt x="629" y="2827"/>
                    <a:pt x="392" y="2258"/>
                  </a:cubicBezTo>
                  <a:cubicBezTo>
                    <a:pt x="372" y="2258"/>
                    <a:pt x="352" y="2276"/>
                    <a:pt x="334" y="2276"/>
                  </a:cubicBezTo>
                  <a:cubicBezTo>
                    <a:pt x="216" y="2296"/>
                    <a:pt x="78" y="2140"/>
                    <a:pt x="38" y="1923"/>
                  </a:cubicBezTo>
                  <a:cubicBezTo>
                    <a:pt x="0" y="1707"/>
                    <a:pt x="58" y="1511"/>
                    <a:pt x="176" y="1473"/>
                  </a:cubicBezTo>
                </a:path>
              </a:pathLst>
            </a:custGeom>
            <a:solidFill>
              <a:srgbClr val="E8B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5" name="Freeform 14"/>
            <p:cNvSpPr>
              <a:spLocks noChangeArrowheads="1"/>
            </p:cNvSpPr>
            <p:nvPr/>
          </p:nvSpPr>
          <p:spPr bwMode="auto">
            <a:xfrm>
              <a:off x="452437" y="0"/>
              <a:ext cx="1358900" cy="841375"/>
            </a:xfrm>
            <a:custGeom>
              <a:gdLst>
                <a:gd name="T0" fmla="*/ 1245088 w 3773"/>
                <a:gd name="T1" fmla="*/ 841015 h 2338"/>
                <a:gd name="T2" fmla="*/ 1245088 w 3773"/>
                <a:gd name="T3" fmla="*/ 841015 h 2338"/>
                <a:gd name="T4" fmla="*/ 1061044 w 3773"/>
                <a:gd name="T5" fmla="*/ 275660 h 2338"/>
                <a:gd name="T6" fmla="*/ 318385 w 3773"/>
                <a:gd name="T7" fmla="*/ 841015 h 2338"/>
                <a:gd name="T8" fmla="*/ 396541 w 3773"/>
                <a:gd name="T9" fmla="*/ 664319 h 2338"/>
                <a:gd name="T10" fmla="*/ 1061044 w 3773"/>
                <a:gd name="T11" fmla="*/ 530088 h 2338"/>
                <a:gd name="T12" fmla="*/ 1245088 w 3773"/>
                <a:gd name="T13" fmla="*/ 841015 h 2338"/>
                <a:gd name="T14" fmla="*/ 0 60000 65536"/>
                <a:gd name="T15" fmla="*/ 0 60000 65536"/>
                <a:gd name="T16" fmla="*/ 0 60000 65536"/>
                <a:gd name="T17" fmla="*/ 0 60000 65536"/>
                <a:gd name="T18" fmla="*/ 0 60000 65536"/>
                <a:gd name="T19" fmla="*/ 0 60000 65536"/>
                <a:gd name="T20" fmla="*/ 0 60000 65536"/>
                <a:gd name="T21" fmla="*/ 0 w 3773"/>
                <a:gd name="T22" fmla="*/ 0 h 2338"/>
                <a:gd name="T23" fmla="*/ 3773 w 3773"/>
                <a:gd name="T24" fmla="*/ 2338 h 233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773" h="2338">
                  <a:moveTo>
                    <a:pt x="3457" y="2337"/>
                  </a:moveTo>
                  <a:lnTo>
                    <a:pt x="3457" y="2337"/>
                  </a:lnTo>
                  <a:cubicBezTo>
                    <a:pt x="3772" y="2002"/>
                    <a:pt x="3752" y="826"/>
                    <a:pt x="2946" y="766"/>
                  </a:cubicBezTo>
                  <a:cubicBezTo>
                    <a:pt x="2435" y="0"/>
                    <a:pt x="0" y="549"/>
                    <a:pt x="884" y="2337"/>
                  </a:cubicBezTo>
                  <a:cubicBezTo>
                    <a:pt x="864" y="1964"/>
                    <a:pt x="1101" y="1846"/>
                    <a:pt x="1101" y="1846"/>
                  </a:cubicBezTo>
                  <a:cubicBezTo>
                    <a:pt x="1355" y="2199"/>
                    <a:pt x="2632" y="2062"/>
                    <a:pt x="2946" y="1473"/>
                  </a:cubicBezTo>
                  <a:cubicBezTo>
                    <a:pt x="3103" y="1806"/>
                    <a:pt x="3417" y="1826"/>
                    <a:pt x="3457" y="2337"/>
                  </a:cubicBezTo>
                </a:path>
              </a:pathLst>
            </a:custGeom>
            <a:solidFill>
              <a:srgbClr val="4336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6" name="Freeform 15"/>
            <p:cNvSpPr>
              <a:spLocks noChangeArrowheads="1"/>
            </p:cNvSpPr>
            <p:nvPr/>
          </p:nvSpPr>
          <p:spPr bwMode="auto">
            <a:xfrm>
              <a:off x="1144587" y="1739900"/>
              <a:ext cx="169863" cy="1017588"/>
            </a:xfrm>
            <a:custGeom>
              <a:gdLst>
                <a:gd name="T0" fmla="*/ 92099 w 474"/>
                <a:gd name="T1" fmla="*/ 1017228 h 2828"/>
                <a:gd name="T2" fmla="*/ 0 w 474"/>
                <a:gd name="T3" fmla="*/ 642289 h 2828"/>
                <a:gd name="T4" fmla="*/ 36194 w 474"/>
                <a:gd name="T5" fmla="*/ 0 h 2828"/>
                <a:gd name="T6" fmla="*/ 134385 w 474"/>
                <a:gd name="T7" fmla="*/ 0 h 2828"/>
                <a:gd name="T8" fmla="*/ 169505 w 474"/>
                <a:gd name="T9" fmla="*/ 698782 h 2828"/>
                <a:gd name="T10" fmla="*/ 92099 w 474"/>
                <a:gd name="T11" fmla="*/ 1017228 h 2828"/>
                <a:gd name="T12" fmla="*/ 0 60000 65536"/>
                <a:gd name="T13" fmla="*/ 0 60000 65536"/>
                <a:gd name="T14" fmla="*/ 0 60000 65536"/>
                <a:gd name="T15" fmla="*/ 0 60000 65536"/>
                <a:gd name="T16" fmla="*/ 0 60000 65536"/>
                <a:gd name="T17" fmla="*/ 0 60000 65536"/>
                <a:gd name="T18" fmla="*/ 0 w 474"/>
                <a:gd name="T19" fmla="*/ 0 h 2828"/>
                <a:gd name="T20" fmla="*/ 474 w 474"/>
                <a:gd name="T21" fmla="*/ 2828 h 2828"/>
              </a:gdLst>
              <a:cxnLst>
                <a:cxn ang="T12">
                  <a:pos x="T0" y="T1"/>
                </a:cxn>
                <a:cxn ang="T13">
                  <a:pos x="T2" y="T3"/>
                </a:cxn>
                <a:cxn ang="T14">
                  <a:pos x="T4" y="T5"/>
                </a:cxn>
                <a:cxn ang="T15">
                  <a:pos x="T6" y="T7"/>
                </a:cxn>
                <a:cxn ang="T16">
                  <a:pos x="T8" y="T9"/>
                </a:cxn>
                <a:cxn ang="T17">
                  <a:pos x="T10" y="T11"/>
                </a:cxn>
              </a:cxnLst>
              <a:rect l="T18" t="T19" r="T20" b="T21"/>
              <a:pathLst>
                <a:path w="473" h="2828">
                  <a:moveTo>
                    <a:pt x="257" y="2827"/>
                  </a:moveTo>
                  <a:lnTo>
                    <a:pt x="0" y="1785"/>
                  </a:lnTo>
                  <a:lnTo>
                    <a:pt x="101" y="0"/>
                  </a:lnTo>
                  <a:lnTo>
                    <a:pt x="375" y="0"/>
                  </a:lnTo>
                  <a:lnTo>
                    <a:pt x="473" y="1942"/>
                  </a:lnTo>
                  <a:lnTo>
                    <a:pt x="257" y="2827"/>
                  </a:lnTo>
                </a:path>
              </a:pathLst>
            </a:custGeom>
            <a:solidFill>
              <a:srgbClr val="1D1C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7" name="Freeform 16"/>
            <p:cNvSpPr>
              <a:spLocks noChangeArrowheads="1"/>
            </p:cNvSpPr>
            <p:nvPr/>
          </p:nvSpPr>
          <p:spPr bwMode="auto">
            <a:xfrm>
              <a:off x="1746250" y="3279775"/>
              <a:ext cx="92075" cy="184150"/>
            </a:xfrm>
            <a:custGeom>
              <a:gdLst>
                <a:gd name="T0" fmla="*/ 20943 w 255"/>
                <a:gd name="T1" fmla="*/ 28054 h 512"/>
                <a:gd name="T2" fmla="*/ 20943 w 255"/>
                <a:gd name="T3" fmla="*/ 28054 h 512"/>
                <a:gd name="T4" fmla="*/ 56328 w 255"/>
                <a:gd name="T5" fmla="*/ 0 h 512"/>
                <a:gd name="T6" fmla="*/ 91714 w 255"/>
                <a:gd name="T7" fmla="*/ 0 h 512"/>
                <a:gd name="T8" fmla="*/ 84492 w 255"/>
                <a:gd name="T9" fmla="*/ 183790 h 512"/>
                <a:gd name="T10" fmla="*/ 6499 w 255"/>
                <a:gd name="T11" fmla="*/ 126963 h 512"/>
                <a:gd name="T12" fmla="*/ 20943 w 255"/>
                <a:gd name="T13" fmla="*/ 28054 h 512"/>
                <a:gd name="T14" fmla="*/ 0 60000 65536"/>
                <a:gd name="T15" fmla="*/ 0 60000 65536"/>
                <a:gd name="T16" fmla="*/ 0 60000 65536"/>
                <a:gd name="T17" fmla="*/ 0 60000 65536"/>
                <a:gd name="T18" fmla="*/ 0 60000 65536"/>
                <a:gd name="T19" fmla="*/ 0 60000 65536"/>
                <a:gd name="T20" fmla="*/ 0 60000 65536"/>
                <a:gd name="T21" fmla="*/ 0 w 255"/>
                <a:gd name="T22" fmla="*/ 0 h 512"/>
                <a:gd name="T23" fmla="*/ 255 w 255"/>
                <a:gd name="T24" fmla="*/ 512 h 51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512">
                  <a:moveTo>
                    <a:pt x="58" y="78"/>
                  </a:moveTo>
                  <a:lnTo>
                    <a:pt x="58" y="78"/>
                  </a:lnTo>
                  <a:cubicBezTo>
                    <a:pt x="78" y="38"/>
                    <a:pt x="116" y="18"/>
                    <a:pt x="156" y="0"/>
                  </a:cubicBezTo>
                  <a:cubicBezTo>
                    <a:pt x="254" y="0"/>
                    <a:pt x="254" y="0"/>
                    <a:pt x="254" y="0"/>
                  </a:cubicBezTo>
                  <a:cubicBezTo>
                    <a:pt x="234" y="511"/>
                    <a:pt x="234" y="511"/>
                    <a:pt x="234" y="511"/>
                  </a:cubicBezTo>
                  <a:cubicBezTo>
                    <a:pt x="234" y="511"/>
                    <a:pt x="58" y="411"/>
                    <a:pt x="18" y="353"/>
                  </a:cubicBezTo>
                  <a:cubicBezTo>
                    <a:pt x="0" y="333"/>
                    <a:pt x="18" y="156"/>
                    <a:pt x="58" y="78"/>
                  </a:cubicBezTo>
                </a:path>
              </a:pathLst>
            </a:custGeom>
            <a:solidFill>
              <a:srgbClr val="DBAD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8" name="Freeform 17"/>
            <p:cNvSpPr>
              <a:spLocks noChangeArrowheads="1"/>
            </p:cNvSpPr>
            <p:nvPr/>
          </p:nvSpPr>
          <p:spPr bwMode="auto">
            <a:xfrm>
              <a:off x="1781175" y="3279775"/>
              <a:ext cx="288925" cy="190500"/>
            </a:xfrm>
            <a:custGeom>
              <a:gdLst>
                <a:gd name="T0" fmla="*/ 34499 w 804"/>
                <a:gd name="T1" fmla="*/ 0 h 530"/>
                <a:gd name="T2" fmla="*/ 34499 w 804"/>
                <a:gd name="T3" fmla="*/ 0 h 530"/>
                <a:gd name="T4" fmla="*/ 253348 w 804"/>
                <a:gd name="T5" fmla="*/ 0 h 530"/>
                <a:gd name="T6" fmla="*/ 288566 w 804"/>
                <a:gd name="T7" fmla="*/ 77997 h 530"/>
                <a:gd name="T8" fmla="*/ 288566 w 804"/>
                <a:gd name="T9" fmla="*/ 91656 h 530"/>
                <a:gd name="T10" fmla="*/ 190101 w 804"/>
                <a:gd name="T11" fmla="*/ 190141 h 530"/>
                <a:gd name="T12" fmla="*/ 98464 w 804"/>
                <a:gd name="T13" fmla="*/ 190141 h 530"/>
                <a:gd name="T14" fmla="*/ 0 w 804"/>
                <a:gd name="T15" fmla="*/ 91656 h 530"/>
                <a:gd name="T16" fmla="*/ 0 w 804"/>
                <a:gd name="T17" fmla="*/ 77997 h 530"/>
                <a:gd name="T18" fmla="*/ 34499 w 804"/>
                <a:gd name="T19" fmla="*/ 0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4"/>
                <a:gd name="T31" fmla="*/ 0 h 530"/>
                <a:gd name="T32" fmla="*/ 804 w 804"/>
                <a:gd name="T33" fmla="*/ 530 h 53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4" h="530">
                  <a:moveTo>
                    <a:pt x="96" y="0"/>
                  </a:moveTo>
                  <a:lnTo>
                    <a:pt x="96" y="0"/>
                  </a:lnTo>
                  <a:cubicBezTo>
                    <a:pt x="705" y="0"/>
                    <a:pt x="705" y="0"/>
                    <a:pt x="705" y="0"/>
                  </a:cubicBezTo>
                  <a:cubicBezTo>
                    <a:pt x="765" y="38"/>
                    <a:pt x="803" y="118"/>
                    <a:pt x="803" y="217"/>
                  </a:cubicBezTo>
                  <a:cubicBezTo>
                    <a:pt x="803" y="255"/>
                    <a:pt x="803" y="255"/>
                    <a:pt x="803" y="255"/>
                  </a:cubicBezTo>
                  <a:cubicBezTo>
                    <a:pt x="803" y="411"/>
                    <a:pt x="687" y="529"/>
                    <a:pt x="529" y="529"/>
                  </a:cubicBezTo>
                  <a:cubicBezTo>
                    <a:pt x="274" y="529"/>
                    <a:pt x="274" y="529"/>
                    <a:pt x="274" y="529"/>
                  </a:cubicBezTo>
                  <a:cubicBezTo>
                    <a:pt x="116" y="529"/>
                    <a:pt x="0" y="411"/>
                    <a:pt x="0" y="255"/>
                  </a:cubicBezTo>
                  <a:cubicBezTo>
                    <a:pt x="0" y="217"/>
                    <a:pt x="0" y="217"/>
                    <a:pt x="0" y="217"/>
                  </a:cubicBezTo>
                  <a:cubicBezTo>
                    <a:pt x="0" y="118"/>
                    <a:pt x="38" y="38"/>
                    <a:pt x="96" y="0"/>
                  </a:cubicBezTo>
                </a:path>
              </a:pathLst>
            </a:custGeom>
            <a:solidFill>
              <a:srgbClr val="E8BD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59" name="Freeform 18"/>
            <p:cNvSpPr>
              <a:spLocks noChangeArrowheads="1"/>
            </p:cNvSpPr>
            <p:nvPr/>
          </p:nvSpPr>
          <p:spPr bwMode="auto">
            <a:xfrm>
              <a:off x="0" y="2728913"/>
              <a:ext cx="2474912" cy="755650"/>
            </a:xfrm>
            <a:custGeom>
              <a:gdLst>
                <a:gd name="T0" fmla="*/ 2121045 w 6875"/>
                <a:gd name="T1" fmla="*/ 755290 h 2101"/>
                <a:gd name="T2" fmla="*/ 353507 w 6875"/>
                <a:gd name="T3" fmla="*/ 755290 h 2101"/>
                <a:gd name="T4" fmla="*/ 0 w 6875"/>
                <a:gd name="T5" fmla="*/ 0 h 2101"/>
                <a:gd name="T6" fmla="*/ 2474552 w 6875"/>
                <a:gd name="T7" fmla="*/ 0 h 2101"/>
                <a:gd name="T8" fmla="*/ 2121045 w 6875"/>
                <a:gd name="T9" fmla="*/ 755290 h 2101"/>
                <a:gd name="T10" fmla="*/ 0 60000 65536"/>
                <a:gd name="T11" fmla="*/ 0 60000 65536"/>
                <a:gd name="T12" fmla="*/ 0 60000 65536"/>
                <a:gd name="T13" fmla="*/ 0 60000 65536"/>
                <a:gd name="T14" fmla="*/ 0 60000 65536"/>
                <a:gd name="T15" fmla="*/ 0 w 6875"/>
                <a:gd name="T16" fmla="*/ 0 h 2101"/>
                <a:gd name="T17" fmla="*/ 6875 w 6875"/>
                <a:gd name="T18" fmla="*/ 2101 h 2101"/>
              </a:gdLst>
              <a:cxnLst>
                <a:cxn ang="T10">
                  <a:pos x="T0" y="T1"/>
                </a:cxn>
                <a:cxn ang="T11">
                  <a:pos x="T2" y="T3"/>
                </a:cxn>
                <a:cxn ang="T12">
                  <a:pos x="T4" y="T5"/>
                </a:cxn>
                <a:cxn ang="T13">
                  <a:pos x="T6" y="T7"/>
                </a:cxn>
                <a:cxn ang="T14">
                  <a:pos x="T8" y="T9"/>
                </a:cxn>
              </a:cxnLst>
              <a:rect l="T15" t="T16" r="T17" b="T18"/>
              <a:pathLst>
                <a:path w="6875" h="2101">
                  <a:moveTo>
                    <a:pt x="5892" y="2100"/>
                  </a:moveTo>
                  <a:lnTo>
                    <a:pt x="982" y="2100"/>
                  </a:lnTo>
                  <a:lnTo>
                    <a:pt x="0" y="0"/>
                  </a:lnTo>
                  <a:lnTo>
                    <a:pt x="6874" y="0"/>
                  </a:lnTo>
                  <a:lnTo>
                    <a:pt x="5892" y="2100"/>
                  </a:lnTo>
                </a:path>
              </a:pathLst>
            </a:custGeom>
            <a:solidFill>
              <a:srgbClr val="2F54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60" name="Freeform 19"/>
            <p:cNvSpPr>
              <a:spLocks noChangeArrowheads="1"/>
            </p:cNvSpPr>
            <p:nvPr/>
          </p:nvSpPr>
          <p:spPr bwMode="auto">
            <a:xfrm>
              <a:off x="671512" y="2997200"/>
              <a:ext cx="1074738" cy="2092325"/>
            </a:xfrm>
            <a:custGeom>
              <a:gdLst>
                <a:gd name="T0" fmla="*/ 1074378 w 2987"/>
                <a:gd name="T1" fmla="*/ 2091965 h 5812"/>
                <a:gd name="T2" fmla="*/ 0 w 2987"/>
                <a:gd name="T3" fmla="*/ 2091965 h 5812"/>
                <a:gd name="T4" fmla="*/ 0 w 2987"/>
                <a:gd name="T5" fmla="*/ 0 h 5812"/>
                <a:gd name="T6" fmla="*/ 1074378 w 2987"/>
                <a:gd name="T7" fmla="*/ 0 h 5812"/>
                <a:gd name="T8" fmla="*/ 1074378 w 2987"/>
                <a:gd name="T9" fmla="*/ 2091965 h 5812"/>
                <a:gd name="T10" fmla="*/ 0 60000 65536"/>
                <a:gd name="T11" fmla="*/ 0 60000 65536"/>
                <a:gd name="T12" fmla="*/ 0 60000 65536"/>
                <a:gd name="T13" fmla="*/ 0 60000 65536"/>
                <a:gd name="T14" fmla="*/ 0 60000 65536"/>
                <a:gd name="T15" fmla="*/ 0 w 2987"/>
                <a:gd name="T16" fmla="*/ 0 h 5812"/>
                <a:gd name="T17" fmla="*/ 2987 w 2987"/>
                <a:gd name="T18" fmla="*/ 5812 h 5812"/>
              </a:gdLst>
              <a:cxnLst>
                <a:cxn ang="T10">
                  <a:pos x="T0" y="T1"/>
                </a:cxn>
                <a:cxn ang="T11">
                  <a:pos x="T2" y="T3"/>
                </a:cxn>
                <a:cxn ang="T12">
                  <a:pos x="T4" y="T5"/>
                </a:cxn>
                <a:cxn ang="T13">
                  <a:pos x="T6" y="T7"/>
                </a:cxn>
                <a:cxn ang="T14">
                  <a:pos x="T8" y="T9"/>
                </a:cxn>
              </a:cxnLst>
              <a:rect l="T15" t="T16" r="T17" b="T18"/>
              <a:pathLst>
                <a:path w="2987" h="5812">
                  <a:moveTo>
                    <a:pt x="2986" y="5811"/>
                  </a:moveTo>
                  <a:lnTo>
                    <a:pt x="0" y="5811"/>
                  </a:lnTo>
                  <a:lnTo>
                    <a:pt x="0" y="0"/>
                  </a:lnTo>
                  <a:lnTo>
                    <a:pt x="2986" y="0"/>
                  </a:lnTo>
                  <a:lnTo>
                    <a:pt x="2986" y="5811"/>
                  </a:lnTo>
                </a:path>
              </a:pathLst>
            </a:cu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61" name="Freeform 20"/>
            <p:cNvSpPr>
              <a:spLocks noChangeArrowheads="1"/>
            </p:cNvSpPr>
            <p:nvPr/>
          </p:nvSpPr>
          <p:spPr bwMode="auto">
            <a:xfrm>
              <a:off x="409575" y="5011738"/>
              <a:ext cx="1598612" cy="192087"/>
            </a:xfrm>
            <a:custGeom>
              <a:gdLst>
                <a:gd name="T0" fmla="*/ 1598252 w 4440"/>
                <a:gd name="T1" fmla="*/ 0 h 532"/>
                <a:gd name="T2" fmla="*/ 0 w 4440"/>
                <a:gd name="T3" fmla="*/ 0 h 532"/>
                <a:gd name="T4" fmla="*/ 0 w 4440"/>
                <a:gd name="T5" fmla="*/ 191726 h 532"/>
                <a:gd name="T6" fmla="*/ 1598252 w 4440"/>
                <a:gd name="T7" fmla="*/ 191726 h 532"/>
                <a:gd name="T8" fmla="*/ 1598252 w 4440"/>
                <a:gd name="T9" fmla="*/ 0 h 532"/>
                <a:gd name="T10" fmla="*/ 0 60000 65536"/>
                <a:gd name="T11" fmla="*/ 0 60000 65536"/>
                <a:gd name="T12" fmla="*/ 0 60000 65536"/>
                <a:gd name="T13" fmla="*/ 0 60000 65536"/>
                <a:gd name="T14" fmla="*/ 0 60000 65536"/>
                <a:gd name="T15" fmla="*/ 0 w 4440"/>
                <a:gd name="T16" fmla="*/ 0 h 532"/>
                <a:gd name="T17" fmla="*/ 4440 w 4440"/>
                <a:gd name="T18" fmla="*/ 532 h 532"/>
              </a:gdLst>
              <a:cxnLst>
                <a:cxn ang="T10">
                  <a:pos x="T0" y="T1"/>
                </a:cxn>
                <a:cxn ang="T11">
                  <a:pos x="T2" y="T3"/>
                </a:cxn>
                <a:cxn ang="T12">
                  <a:pos x="T4" y="T5"/>
                </a:cxn>
                <a:cxn ang="T13">
                  <a:pos x="T6" y="T7"/>
                </a:cxn>
                <a:cxn ang="T14">
                  <a:pos x="T8" y="T9"/>
                </a:cxn>
              </a:cxnLst>
              <a:rect l="T15" t="T16" r="T17" b="T18"/>
              <a:pathLst>
                <a:path w="4440" h="532">
                  <a:moveTo>
                    <a:pt x="4439" y="0"/>
                  </a:moveTo>
                  <a:lnTo>
                    <a:pt x="0" y="0"/>
                  </a:lnTo>
                  <a:lnTo>
                    <a:pt x="0" y="531"/>
                  </a:lnTo>
                  <a:lnTo>
                    <a:pt x="4439" y="531"/>
                  </a:lnTo>
                  <a:lnTo>
                    <a:pt x="4439" y="0"/>
                  </a:lnTo>
                </a:path>
              </a:pathLst>
            </a:cu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62" name="Freeform 21"/>
            <p:cNvSpPr>
              <a:spLocks noChangeArrowheads="1"/>
            </p:cNvSpPr>
            <p:nvPr/>
          </p:nvSpPr>
          <p:spPr bwMode="auto">
            <a:xfrm>
              <a:off x="0" y="2593975"/>
              <a:ext cx="2474912" cy="134938"/>
            </a:xfrm>
            <a:custGeom>
              <a:gdLst>
                <a:gd name="T0" fmla="*/ 2474552 w 6875"/>
                <a:gd name="T1" fmla="*/ 0 h 376"/>
                <a:gd name="T2" fmla="*/ 0 w 6875"/>
                <a:gd name="T3" fmla="*/ 0 h 376"/>
                <a:gd name="T4" fmla="*/ 0 w 6875"/>
                <a:gd name="T5" fmla="*/ 134579 h 376"/>
                <a:gd name="T6" fmla="*/ 2474552 w 6875"/>
                <a:gd name="T7" fmla="*/ 134579 h 376"/>
                <a:gd name="T8" fmla="*/ 2474552 w 6875"/>
                <a:gd name="T9" fmla="*/ 0 h 376"/>
                <a:gd name="T10" fmla="*/ 0 60000 65536"/>
                <a:gd name="T11" fmla="*/ 0 60000 65536"/>
                <a:gd name="T12" fmla="*/ 0 60000 65536"/>
                <a:gd name="T13" fmla="*/ 0 60000 65536"/>
                <a:gd name="T14" fmla="*/ 0 60000 65536"/>
                <a:gd name="T15" fmla="*/ 0 w 6875"/>
                <a:gd name="T16" fmla="*/ 0 h 376"/>
                <a:gd name="T17" fmla="*/ 6875 w 6875"/>
                <a:gd name="T18" fmla="*/ 376 h 376"/>
              </a:gdLst>
              <a:cxnLst>
                <a:cxn ang="T10">
                  <a:pos x="T0" y="T1"/>
                </a:cxn>
                <a:cxn ang="T11">
                  <a:pos x="T2" y="T3"/>
                </a:cxn>
                <a:cxn ang="T12">
                  <a:pos x="T4" y="T5"/>
                </a:cxn>
                <a:cxn ang="T13">
                  <a:pos x="T6" y="T7"/>
                </a:cxn>
                <a:cxn ang="T14">
                  <a:pos x="T8" y="T9"/>
                </a:cxn>
              </a:cxnLst>
              <a:rect l="T15" t="T16" r="T17" b="T18"/>
              <a:pathLst>
                <a:path w="6875" h="376">
                  <a:moveTo>
                    <a:pt x="6874" y="0"/>
                  </a:moveTo>
                  <a:lnTo>
                    <a:pt x="0" y="0"/>
                  </a:lnTo>
                  <a:lnTo>
                    <a:pt x="0" y="375"/>
                  </a:lnTo>
                  <a:lnTo>
                    <a:pt x="6874" y="375"/>
                  </a:lnTo>
                  <a:lnTo>
                    <a:pt x="6874" y="0"/>
                  </a:lnTo>
                </a:path>
              </a:pathLst>
            </a:cu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5364" name="Group 97"/>
          <p:cNvGrpSpPr/>
          <p:nvPr/>
        </p:nvGrpSpPr>
        <p:grpSpPr>
          <a:xfrm>
            <a:off x="8213725" y="2517775"/>
            <a:ext cx="2246313" cy="1482725"/>
            <a:chExt cx="1636713" cy="1079500"/>
          </a:xfrm>
        </p:grpSpPr>
        <p:sp>
          <p:nvSpPr>
            <p:cNvPr id="15386" name="Freeform 33"/>
            <p:cNvSpPr>
              <a:spLocks noChangeArrowheads="1"/>
            </p:cNvSpPr>
            <p:nvPr/>
          </p:nvSpPr>
          <p:spPr bwMode="auto">
            <a:xfrm>
              <a:off x="0" y="342900"/>
              <a:ext cx="892175" cy="736600"/>
            </a:xfrm>
            <a:custGeom>
              <a:gdLst>
                <a:gd name="T0" fmla="*/ 891815 w 2477"/>
                <a:gd name="T1" fmla="*/ 227670 h 2048"/>
                <a:gd name="T2" fmla="*/ 730813 w 2477"/>
                <a:gd name="T3" fmla="*/ 736240 h 2048"/>
                <a:gd name="T4" fmla="*/ 0 w 2477"/>
                <a:gd name="T5" fmla="*/ 502096 h 2048"/>
                <a:gd name="T6" fmla="*/ 161002 w 2477"/>
                <a:gd name="T7" fmla="*/ 0 h 2048"/>
                <a:gd name="T8" fmla="*/ 891815 w 2477"/>
                <a:gd name="T9" fmla="*/ 227670 h 2048"/>
                <a:gd name="T10" fmla="*/ 0 60000 65536"/>
                <a:gd name="T11" fmla="*/ 0 60000 65536"/>
                <a:gd name="T12" fmla="*/ 0 60000 65536"/>
                <a:gd name="T13" fmla="*/ 0 60000 65536"/>
                <a:gd name="T14" fmla="*/ 0 60000 65536"/>
                <a:gd name="T15" fmla="*/ 0 w 2477"/>
                <a:gd name="T16" fmla="*/ 0 h 2048"/>
                <a:gd name="T17" fmla="*/ 2477 w 2477"/>
                <a:gd name="T18" fmla="*/ 2048 h 2048"/>
              </a:gdLst>
              <a:cxnLst>
                <a:cxn ang="T10">
                  <a:pos x="T0" y="T1"/>
                </a:cxn>
                <a:cxn ang="T11">
                  <a:pos x="T2" y="T3"/>
                </a:cxn>
                <a:cxn ang="T12">
                  <a:pos x="T4" y="T5"/>
                </a:cxn>
                <a:cxn ang="T13">
                  <a:pos x="T6" y="T7"/>
                </a:cxn>
                <a:cxn ang="T14">
                  <a:pos x="T8" y="T9"/>
                </a:cxn>
              </a:cxnLst>
              <a:rect l="T15" t="T16" r="T17" b="T18"/>
              <a:pathLst>
                <a:path w="2477" h="2048">
                  <a:moveTo>
                    <a:pt x="2476" y="633"/>
                  </a:moveTo>
                  <a:lnTo>
                    <a:pt x="2029" y="2047"/>
                  </a:lnTo>
                  <a:lnTo>
                    <a:pt x="0" y="1396"/>
                  </a:lnTo>
                  <a:lnTo>
                    <a:pt x="447" y="0"/>
                  </a:lnTo>
                  <a:lnTo>
                    <a:pt x="2476" y="633"/>
                  </a:lnTo>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7" name="Freeform 34"/>
            <p:cNvSpPr>
              <a:spLocks noChangeArrowheads="1"/>
            </p:cNvSpPr>
            <p:nvPr/>
          </p:nvSpPr>
          <p:spPr bwMode="auto">
            <a:xfrm>
              <a:off x="0" y="342900"/>
              <a:ext cx="892175" cy="736600"/>
            </a:xfrm>
            <a:custGeom>
              <a:gdLst>
                <a:gd name="T0" fmla="*/ 891815 w 2477"/>
                <a:gd name="T1" fmla="*/ 227670 h 2048"/>
                <a:gd name="T2" fmla="*/ 730813 w 2477"/>
                <a:gd name="T3" fmla="*/ 736240 h 2048"/>
                <a:gd name="T4" fmla="*/ 0 w 2477"/>
                <a:gd name="T5" fmla="*/ 502096 h 2048"/>
                <a:gd name="T6" fmla="*/ 161002 w 2477"/>
                <a:gd name="T7" fmla="*/ 0 h 2048"/>
                <a:gd name="T8" fmla="*/ 891815 w 2477"/>
                <a:gd name="T9" fmla="*/ 227670 h 2048"/>
                <a:gd name="T10" fmla="*/ 0 60000 65536"/>
                <a:gd name="T11" fmla="*/ 0 60000 65536"/>
                <a:gd name="T12" fmla="*/ 0 60000 65536"/>
                <a:gd name="T13" fmla="*/ 0 60000 65536"/>
                <a:gd name="T14" fmla="*/ 0 60000 65536"/>
                <a:gd name="T15" fmla="*/ 0 w 2477"/>
                <a:gd name="T16" fmla="*/ 0 h 2048"/>
                <a:gd name="T17" fmla="*/ 2477 w 2477"/>
                <a:gd name="T18" fmla="*/ 2048 h 2048"/>
              </a:gdLst>
              <a:cxnLst>
                <a:cxn ang="T10">
                  <a:pos x="T0" y="T1"/>
                </a:cxn>
                <a:cxn ang="T11">
                  <a:pos x="T2" y="T3"/>
                </a:cxn>
                <a:cxn ang="T12">
                  <a:pos x="T4" y="T5"/>
                </a:cxn>
                <a:cxn ang="T13">
                  <a:pos x="T6" y="T7"/>
                </a:cxn>
                <a:cxn ang="T14">
                  <a:pos x="T8" y="T9"/>
                </a:cxn>
              </a:cxnLst>
              <a:rect l="T15" t="T16" r="T17" b="T18"/>
              <a:pathLst>
                <a:path w="2477" h="2048">
                  <a:moveTo>
                    <a:pt x="2476" y="633"/>
                  </a:moveTo>
                  <a:lnTo>
                    <a:pt x="2029" y="2047"/>
                  </a:lnTo>
                  <a:lnTo>
                    <a:pt x="0" y="1396"/>
                  </a:lnTo>
                  <a:lnTo>
                    <a:pt x="447" y="0"/>
                  </a:lnTo>
                  <a:lnTo>
                    <a:pt x="2476" y="633"/>
                  </a:lnTo>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8" name="Freeform 35"/>
            <p:cNvSpPr>
              <a:spLocks noChangeArrowheads="1"/>
            </p:cNvSpPr>
            <p:nvPr/>
          </p:nvSpPr>
          <p:spPr bwMode="auto">
            <a:xfrm>
              <a:off x="114300" y="469900"/>
              <a:ext cx="134938" cy="309562"/>
            </a:xfrm>
            <a:custGeom>
              <a:gdLst>
                <a:gd name="T0" fmla="*/ 134577 w 374"/>
                <a:gd name="T1" fmla="*/ 13710 h 858"/>
                <a:gd name="T2" fmla="*/ 40409 w 374"/>
                <a:gd name="T3" fmla="*/ 309201 h 858"/>
                <a:gd name="T4" fmla="*/ 0 w 374"/>
                <a:gd name="T5" fmla="*/ 295491 h 858"/>
                <a:gd name="T6" fmla="*/ 94168 w 374"/>
                <a:gd name="T7" fmla="*/ 0 h 858"/>
                <a:gd name="T8" fmla="*/ 134577 w 374"/>
                <a:gd name="T9" fmla="*/ 13710 h 858"/>
                <a:gd name="T10" fmla="*/ 0 60000 65536"/>
                <a:gd name="T11" fmla="*/ 0 60000 65536"/>
                <a:gd name="T12" fmla="*/ 0 60000 65536"/>
                <a:gd name="T13" fmla="*/ 0 60000 65536"/>
                <a:gd name="T14" fmla="*/ 0 60000 65536"/>
                <a:gd name="T15" fmla="*/ 0 w 374"/>
                <a:gd name="T16" fmla="*/ 0 h 858"/>
                <a:gd name="T17" fmla="*/ 374 w 374"/>
                <a:gd name="T18" fmla="*/ 858 h 858"/>
              </a:gdLst>
              <a:cxnLst>
                <a:cxn ang="T10">
                  <a:pos x="T0" y="T1"/>
                </a:cxn>
                <a:cxn ang="T11">
                  <a:pos x="T2" y="T3"/>
                </a:cxn>
                <a:cxn ang="T12">
                  <a:pos x="T4" y="T5"/>
                </a:cxn>
                <a:cxn ang="T13">
                  <a:pos x="T6" y="T7"/>
                </a:cxn>
                <a:cxn ang="T14">
                  <a:pos x="T8" y="T9"/>
                </a:cxn>
              </a:cxnLst>
              <a:rect l="T15" t="T16" r="T17" b="T18"/>
              <a:pathLst>
                <a:path w="374" h="858">
                  <a:moveTo>
                    <a:pt x="373" y="38"/>
                  </a:moveTo>
                  <a:lnTo>
                    <a:pt x="112" y="857"/>
                  </a:lnTo>
                  <a:lnTo>
                    <a:pt x="0" y="819"/>
                  </a:lnTo>
                  <a:lnTo>
                    <a:pt x="261" y="0"/>
                  </a:lnTo>
                  <a:lnTo>
                    <a:pt x="373" y="3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9" name="Freeform 36"/>
            <p:cNvSpPr>
              <a:spLocks noChangeArrowheads="1"/>
            </p:cNvSpPr>
            <p:nvPr/>
          </p:nvSpPr>
          <p:spPr bwMode="auto">
            <a:xfrm>
              <a:off x="114300" y="469900"/>
              <a:ext cx="134938" cy="309562"/>
            </a:xfrm>
            <a:custGeom>
              <a:gdLst>
                <a:gd name="T0" fmla="*/ 134577 w 374"/>
                <a:gd name="T1" fmla="*/ 13710 h 858"/>
                <a:gd name="T2" fmla="*/ 40409 w 374"/>
                <a:gd name="T3" fmla="*/ 309201 h 858"/>
                <a:gd name="T4" fmla="*/ 0 w 374"/>
                <a:gd name="T5" fmla="*/ 295491 h 858"/>
                <a:gd name="T6" fmla="*/ 94168 w 374"/>
                <a:gd name="T7" fmla="*/ 0 h 858"/>
                <a:gd name="T8" fmla="*/ 134577 w 374"/>
                <a:gd name="T9" fmla="*/ 13710 h 858"/>
                <a:gd name="T10" fmla="*/ 0 60000 65536"/>
                <a:gd name="T11" fmla="*/ 0 60000 65536"/>
                <a:gd name="T12" fmla="*/ 0 60000 65536"/>
                <a:gd name="T13" fmla="*/ 0 60000 65536"/>
                <a:gd name="T14" fmla="*/ 0 60000 65536"/>
                <a:gd name="T15" fmla="*/ 0 w 374"/>
                <a:gd name="T16" fmla="*/ 0 h 858"/>
                <a:gd name="T17" fmla="*/ 374 w 374"/>
                <a:gd name="T18" fmla="*/ 858 h 858"/>
              </a:gdLst>
              <a:cxnLst>
                <a:cxn ang="T10">
                  <a:pos x="T0" y="T1"/>
                </a:cxn>
                <a:cxn ang="T11">
                  <a:pos x="T2" y="T3"/>
                </a:cxn>
                <a:cxn ang="T12">
                  <a:pos x="T4" y="T5"/>
                </a:cxn>
                <a:cxn ang="T13">
                  <a:pos x="T6" y="T7"/>
                </a:cxn>
                <a:cxn ang="T14">
                  <a:pos x="T8" y="T9"/>
                </a:cxn>
              </a:cxnLst>
              <a:rect l="T15" t="T16" r="T17" b="T18"/>
              <a:pathLst>
                <a:path w="374" h="858">
                  <a:moveTo>
                    <a:pt x="373" y="38"/>
                  </a:moveTo>
                  <a:lnTo>
                    <a:pt x="112" y="857"/>
                  </a:lnTo>
                  <a:lnTo>
                    <a:pt x="0" y="819"/>
                  </a:lnTo>
                  <a:lnTo>
                    <a:pt x="261" y="0"/>
                  </a:lnTo>
                  <a:lnTo>
                    <a:pt x="373" y="3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0" name="Freeform 37"/>
            <p:cNvSpPr>
              <a:spLocks noChangeArrowheads="1"/>
            </p:cNvSpPr>
            <p:nvPr/>
          </p:nvSpPr>
          <p:spPr bwMode="auto">
            <a:xfrm>
              <a:off x="228600" y="442912"/>
              <a:ext cx="93663" cy="255588"/>
            </a:xfrm>
            <a:custGeom>
              <a:gdLst>
                <a:gd name="T0" fmla="*/ 93306 w 262"/>
                <a:gd name="T1" fmla="*/ 6859 h 708"/>
                <a:gd name="T2" fmla="*/ 20020 w 262"/>
                <a:gd name="T3" fmla="*/ 255227 h 708"/>
                <a:gd name="T4" fmla="*/ 0 w 262"/>
                <a:gd name="T5" fmla="*/ 248729 h 708"/>
                <a:gd name="T6" fmla="*/ 79721 w 262"/>
                <a:gd name="T7" fmla="*/ 0 h 708"/>
                <a:gd name="T8" fmla="*/ 93306 w 262"/>
                <a:gd name="T9" fmla="*/ 6859 h 708"/>
                <a:gd name="T10" fmla="*/ 0 60000 65536"/>
                <a:gd name="T11" fmla="*/ 0 60000 65536"/>
                <a:gd name="T12" fmla="*/ 0 60000 65536"/>
                <a:gd name="T13" fmla="*/ 0 60000 65536"/>
                <a:gd name="T14" fmla="*/ 0 60000 65536"/>
                <a:gd name="T15" fmla="*/ 0 w 262"/>
                <a:gd name="T16" fmla="*/ 0 h 708"/>
                <a:gd name="T17" fmla="*/ 262 w 262"/>
                <a:gd name="T18" fmla="*/ 708 h 708"/>
              </a:gdLst>
              <a:cxnLst>
                <a:cxn ang="T10">
                  <a:pos x="T0" y="T1"/>
                </a:cxn>
                <a:cxn ang="T11">
                  <a:pos x="T2" y="T3"/>
                </a:cxn>
                <a:cxn ang="T12">
                  <a:pos x="T4" y="T5"/>
                </a:cxn>
                <a:cxn ang="T13">
                  <a:pos x="T6" y="T7"/>
                </a:cxn>
                <a:cxn ang="T14">
                  <a:pos x="T8" y="T9"/>
                </a:cxn>
              </a:cxnLst>
              <a:rect l="T15" t="T16" r="T17" b="T18"/>
              <a:pathLst>
                <a:path w="262" h="708">
                  <a:moveTo>
                    <a:pt x="261" y="19"/>
                  </a:moveTo>
                  <a:lnTo>
                    <a:pt x="56" y="707"/>
                  </a:lnTo>
                  <a:lnTo>
                    <a:pt x="0" y="689"/>
                  </a:lnTo>
                  <a:lnTo>
                    <a:pt x="223" y="0"/>
                  </a:lnTo>
                  <a:lnTo>
                    <a:pt x="26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1" name="Freeform 38"/>
            <p:cNvSpPr>
              <a:spLocks noChangeArrowheads="1"/>
            </p:cNvSpPr>
            <p:nvPr/>
          </p:nvSpPr>
          <p:spPr bwMode="auto">
            <a:xfrm>
              <a:off x="228600" y="442912"/>
              <a:ext cx="93663" cy="255588"/>
            </a:xfrm>
            <a:custGeom>
              <a:gdLst>
                <a:gd name="T0" fmla="*/ 93306 w 262"/>
                <a:gd name="T1" fmla="*/ 6859 h 708"/>
                <a:gd name="T2" fmla="*/ 20020 w 262"/>
                <a:gd name="T3" fmla="*/ 255227 h 708"/>
                <a:gd name="T4" fmla="*/ 0 w 262"/>
                <a:gd name="T5" fmla="*/ 248729 h 708"/>
                <a:gd name="T6" fmla="*/ 79721 w 262"/>
                <a:gd name="T7" fmla="*/ 0 h 708"/>
                <a:gd name="T8" fmla="*/ 93306 w 262"/>
                <a:gd name="T9" fmla="*/ 6859 h 708"/>
                <a:gd name="T10" fmla="*/ 0 60000 65536"/>
                <a:gd name="T11" fmla="*/ 0 60000 65536"/>
                <a:gd name="T12" fmla="*/ 0 60000 65536"/>
                <a:gd name="T13" fmla="*/ 0 60000 65536"/>
                <a:gd name="T14" fmla="*/ 0 60000 65536"/>
                <a:gd name="T15" fmla="*/ 0 w 262"/>
                <a:gd name="T16" fmla="*/ 0 h 708"/>
                <a:gd name="T17" fmla="*/ 262 w 262"/>
                <a:gd name="T18" fmla="*/ 708 h 708"/>
              </a:gdLst>
              <a:cxnLst>
                <a:cxn ang="T10">
                  <a:pos x="T0" y="T1"/>
                </a:cxn>
                <a:cxn ang="T11">
                  <a:pos x="T2" y="T3"/>
                </a:cxn>
                <a:cxn ang="T12">
                  <a:pos x="T4" y="T5"/>
                </a:cxn>
                <a:cxn ang="T13">
                  <a:pos x="T6" y="T7"/>
                </a:cxn>
                <a:cxn ang="T14">
                  <a:pos x="T8" y="T9"/>
                </a:cxn>
              </a:cxnLst>
              <a:rect l="T15" t="T16" r="T17" b="T18"/>
              <a:pathLst>
                <a:path w="262" h="708">
                  <a:moveTo>
                    <a:pt x="261" y="19"/>
                  </a:moveTo>
                  <a:lnTo>
                    <a:pt x="56" y="707"/>
                  </a:lnTo>
                  <a:lnTo>
                    <a:pt x="0" y="689"/>
                  </a:lnTo>
                  <a:lnTo>
                    <a:pt x="223" y="0"/>
                  </a:lnTo>
                  <a:lnTo>
                    <a:pt x="26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2" name="Freeform 39"/>
            <p:cNvSpPr>
              <a:spLocks noChangeArrowheads="1"/>
            </p:cNvSpPr>
            <p:nvPr/>
          </p:nvSpPr>
          <p:spPr bwMode="auto">
            <a:xfrm>
              <a:off x="180975" y="717550"/>
              <a:ext cx="188913" cy="174625"/>
            </a:xfrm>
            <a:custGeom>
              <a:gdLst>
                <a:gd name="T0" fmla="*/ 188552 w 523"/>
                <a:gd name="T1" fmla="*/ 46543 h 484"/>
                <a:gd name="T2" fmla="*/ 148096 w 523"/>
                <a:gd name="T3" fmla="*/ 174264 h 484"/>
                <a:gd name="T4" fmla="*/ 0 w 523"/>
                <a:gd name="T5" fmla="*/ 127361 h 484"/>
                <a:gd name="T6" fmla="*/ 40456 w 523"/>
                <a:gd name="T7" fmla="*/ 0 h 484"/>
                <a:gd name="T8" fmla="*/ 188552 w 523"/>
                <a:gd name="T9" fmla="*/ 46543 h 484"/>
                <a:gd name="T10" fmla="*/ 0 60000 65536"/>
                <a:gd name="T11" fmla="*/ 0 60000 65536"/>
                <a:gd name="T12" fmla="*/ 0 60000 65536"/>
                <a:gd name="T13" fmla="*/ 0 60000 65536"/>
                <a:gd name="T14" fmla="*/ 0 60000 65536"/>
                <a:gd name="T15" fmla="*/ 0 w 523"/>
                <a:gd name="T16" fmla="*/ 0 h 484"/>
                <a:gd name="T17" fmla="*/ 523 w 523"/>
                <a:gd name="T18" fmla="*/ 484 h 484"/>
              </a:gdLst>
              <a:cxnLst>
                <a:cxn ang="T10">
                  <a:pos x="T0" y="T1"/>
                </a:cxn>
                <a:cxn ang="T11">
                  <a:pos x="T2" y="T3"/>
                </a:cxn>
                <a:cxn ang="T12">
                  <a:pos x="T4" y="T5"/>
                </a:cxn>
                <a:cxn ang="T13">
                  <a:pos x="T6" y="T7"/>
                </a:cxn>
                <a:cxn ang="T14">
                  <a:pos x="T8" y="T9"/>
                </a:cxn>
              </a:cxnLst>
              <a:rect l="T15" t="T16" r="T17" b="T18"/>
              <a:pathLst>
                <a:path w="523" h="483">
                  <a:moveTo>
                    <a:pt x="522" y="129"/>
                  </a:moveTo>
                  <a:lnTo>
                    <a:pt x="410" y="483"/>
                  </a:lnTo>
                  <a:lnTo>
                    <a:pt x="0" y="353"/>
                  </a:lnTo>
                  <a:lnTo>
                    <a:pt x="112" y="0"/>
                  </a:lnTo>
                  <a:lnTo>
                    <a:pt x="522" y="12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3" name="Freeform 40"/>
            <p:cNvSpPr>
              <a:spLocks noChangeArrowheads="1"/>
            </p:cNvSpPr>
            <p:nvPr/>
          </p:nvSpPr>
          <p:spPr bwMode="auto">
            <a:xfrm>
              <a:off x="180975" y="717550"/>
              <a:ext cx="188913" cy="174625"/>
            </a:xfrm>
            <a:custGeom>
              <a:gdLst>
                <a:gd name="T0" fmla="*/ 188552 w 523"/>
                <a:gd name="T1" fmla="*/ 46543 h 484"/>
                <a:gd name="T2" fmla="*/ 148096 w 523"/>
                <a:gd name="T3" fmla="*/ 174264 h 484"/>
                <a:gd name="T4" fmla="*/ 0 w 523"/>
                <a:gd name="T5" fmla="*/ 127361 h 484"/>
                <a:gd name="T6" fmla="*/ 40456 w 523"/>
                <a:gd name="T7" fmla="*/ 0 h 484"/>
                <a:gd name="T8" fmla="*/ 188552 w 523"/>
                <a:gd name="T9" fmla="*/ 46543 h 484"/>
                <a:gd name="T10" fmla="*/ 0 60000 65536"/>
                <a:gd name="T11" fmla="*/ 0 60000 65536"/>
                <a:gd name="T12" fmla="*/ 0 60000 65536"/>
                <a:gd name="T13" fmla="*/ 0 60000 65536"/>
                <a:gd name="T14" fmla="*/ 0 60000 65536"/>
                <a:gd name="T15" fmla="*/ 0 w 523"/>
                <a:gd name="T16" fmla="*/ 0 h 484"/>
                <a:gd name="T17" fmla="*/ 523 w 523"/>
                <a:gd name="T18" fmla="*/ 484 h 484"/>
              </a:gdLst>
              <a:cxnLst>
                <a:cxn ang="T10">
                  <a:pos x="T0" y="T1"/>
                </a:cxn>
                <a:cxn ang="T11">
                  <a:pos x="T2" y="T3"/>
                </a:cxn>
                <a:cxn ang="T12">
                  <a:pos x="T4" y="T5"/>
                </a:cxn>
                <a:cxn ang="T13">
                  <a:pos x="T6" y="T7"/>
                </a:cxn>
                <a:cxn ang="T14">
                  <a:pos x="T8" y="T9"/>
                </a:cxn>
              </a:cxnLst>
              <a:rect l="T15" t="T16" r="T17" b="T18"/>
              <a:pathLst>
                <a:path w="523" h="483">
                  <a:moveTo>
                    <a:pt x="522" y="129"/>
                  </a:moveTo>
                  <a:lnTo>
                    <a:pt x="410" y="483"/>
                  </a:lnTo>
                  <a:lnTo>
                    <a:pt x="0" y="353"/>
                  </a:lnTo>
                  <a:lnTo>
                    <a:pt x="112" y="0"/>
                  </a:lnTo>
                  <a:lnTo>
                    <a:pt x="522" y="12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4" name="Freeform 41"/>
            <p:cNvSpPr>
              <a:spLocks noChangeArrowheads="1"/>
            </p:cNvSpPr>
            <p:nvPr/>
          </p:nvSpPr>
          <p:spPr bwMode="auto">
            <a:xfrm>
              <a:off x="261938" y="455612"/>
              <a:ext cx="93662" cy="255588"/>
            </a:xfrm>
            <a:custGeom>
              <a:gdLst>
                <a:gd name="T0" fmla="*/ 93305 w 262"/>
                <a:gd name="T1" fmla="*/ 6859 h 708"/>
                <a:gd name="T2" fmla="*/ 20019 w 262"/>
                <a:gd name="T3" fmla="*/ 255227 h 708"/>
                <a:gd name="T4" fmla="*/ 0 w 262"/>
                <a:gd name="T5" fmla="*/ 248729 h 708"/>
                <a:gd name="T6" fmla="*/ 79720 w 262"/>
                <a:gd name="T7" fmla="*/ 0 h 708"/>
                <a:gd name="T8" fmla="*/ 93305 w 262"/>
                <a:gd name="T9" fmla="*/ 6859 h 708"/>
                <a:gd name="T10" fmla="*/ 0 60000 65536"/>
                <a:gd name="T11" fmla="*/ 0 60000 65536"/>
                <a:gd name="T12" fmla="*/ 0 60000 65536"/>
                <a:gd name="T13" fmla="*/ 0 60000 65536"/>
                <a:gd name="T14" fmla="*/ 0 60000 65536"/>
                <a:gd name="T15" fmla="*/ 0 w 262"/>
                <a:gd name="T16" fmla="*/ 0 h 708"/>
                <a:gd name="T17" fmla="*/ 262 w 262"/>
                <a:gd name="T18" fmla="*/ 708 h 708"/>
              </a:gdLst>
              <a:cxnLst>
                <a:cxn ang="T10">
                  <a:pos x="T0" y="T1"/>
                </a:cxn>
                <a:cxn ang="T11">
                  <a:pos x="T2" y="T3"/>
                </a:cxn>
                <a:cxn ang="T12">
                  <a:pos x="T4" y="T5"/>
                </a:cxn>
                <a:cxn ang="T13">
                  <a:pos x="T6" y="T7"/>
                </a:cxn>
                <a:cxn ang="T14">
                  <a:pos x="T8" y="T9"/>
                </a:cxn>
              </a:cxnLst>
              <a:rect l="T15" t="T16" r="T17" b="T18"/>
              <a:pathLst>
                <a:path w="262" h="708">
                  <a:moveTo>
                    <a:pt x="261" y="19"/>
                  </a:moveTo>
                  <a:lnTo>
                    <a:pt x="56" y="707"/>
                  </a:lnTo>
                  <a:lnTo>
                    <a:pt x="0" y="689"/>
                  </a:lnTo>
                  <a:lnTo>
                    <a:pt x="223" y="0"/>
                  </a:lnTo>
                  <a:lnTo>
                    <a:pt x="26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5" name="Freeform 42"/>
            <p:cNvSpPr>
              <a:spLocks noChangeArrowheads="1"/>
            </p:cNvSpPr>
            <p:nvPr/>
          </p:nvSpPr>
          <p:spPr bwMode="auto">
            <a:xfrm>
              <a:off x="261938" y="455612"/>
              <a:ext cx="93662" cy="255588"/>
            </a:xfrm>
            <a:custGeom>
              <a:gdLst>
                <a:gd name="T0" fmla="*/ 93305 w 262"/>
                <a:gd name="T1" fmla="*/ 6859 h 708"/>
                <a:gd name="T2" fmla="*/ 20019 w 262"/>
                <a:gd name="T3" fmla="*/ 255227 h 708"/>
                <a:gd name="T4" fmla="*/ 0 w 262"/>
                <a:gd name="T5" fmla="*/ 248729 h 708"/>
                <a:gd name="T6" fmla="*/ 79720 w 262"/>
                <a:gd name="T7" fmla="*/ 0 h 708"/>
                <a:gd name="T8" fmla="*/ 93305 w 262"/>
                <a:gd name="T9" fmla="*/ 6859 h 708"/>
                <a:gd name="T10" fmla="*/ 0 60000 65536"/>
                <a:gd name="T11" fmla="*/ 0 60000 65536"/>
                <a:gd name="T12" fmla="*/ 0 60000 65536"/>
                <a:gd name="T13" fmla="*/ 0 60000 65536"/>
                <a:gd name="T14" fmla="*/ 0 60000 65536"/>
                <a:gd name="T15" fmla="*/ 0 w 262"/>
                <a:gd name="T16" fmla="*/ 0 h 708"/>
                <a:gd name="T17" fmla="*/ 262 w 262"/>
                <a:gd name="T18" fmla="*/ 708 h 708"/>
              </a:gdLst>
              <a:cxnLst>
                <a:cxn ang="T10">
                  <a:pos x="T0" y="T1"/>
                </a:cxn>
                <a:cxn ang="T11">
                  <a:pos x="T2" y="T3"/>
                </a:cxn>
                <a:cxn ang="T12">
                  <a:pos x="T4" y="T5"/>
                </a:cxn>
                <a:cxn ang="T13">
                  <a:pos x="T6" y="T7"/>
                </a:cxn>
                <a:cxn ang="T14">
                  <a:pos x="T8" y="T9"/>
                </a:cxn>
              </a:cxnLst>
              <a:rect l="T15" t="T16" r="T17" b="T18"/>
              <a:pathLst>
                <a:path w="262" h="708">
                  <a:moveTo>
                    <a:pt x="261" y="19"/>
                  </a:moveTo>
                  <a:lnTo>
                    <a:pt x="56" y="707"/>
                  </a:lnTo>
                  <a:lnTo>
                    <a:pt x="0" y="689"/>
                  </a:lnTo>
                  <a:lnTo>
                    <a:pt x="223" y="0"/>
                  </a:lnTo>
                  <a:lnTo>
                    <a:pt x="26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6" name="Freeform 43"/>
            <p:cNvSpPr>
              <a:spLocks noChangeArrowheads="1"/>
            </p:cNvSpPr>
            <p:nvPr/>
          </p:nvSpPr>
          <p:spPr bwMode="auto">
            <a:xfrm>
              <a:off x="295275" y="469900"/>
              <a:ext cx="93663" cy="249237"/>
            </a:xfrm>
            <a:custGeom>
              <a:gdLst>
                <a:gd name="T0" fmla="*/ 93306 w 262"/>
                <a:gd name="T1" fmla="*/ 0 h 691"/>
                <a:gd name="T2" fmla="*/ 13227 w 262"/>
                <a:gd name="T3" fmla="*/ 248876 h 691"/>
                <a:gd name="T4" fmla="*/ 0 w 262"/>
                <a:gd name="T5" fmla="*/ 241663 h 691"/>
                <a:gd name="T6" fmla="*/ 80078 w 262"/>
                <a:gd name="T7" fmla="*/ 0 h 691"/>
                <a:gd name="T8" fmla="*/ 93306 w 262"/>
                <a:gd name="T9" fmla="*/ 0 h 691"/>
                <a:gd name="T10" fmla="*/ 0 60000 65536"/>
                <a:gd name="T11" fmla="*/ 0 60000 65536"/>
                <a:gd name="T12" fmla="*/ 0 60000 65536"/>
                <a:gd name="T13" fmla="*/ 0 60000 65536"/>
                <a:gd name="T14" fmla="*/ 0 60000 65536"/>
                <a:gd name="T15" fmla="*/ 0 w 262"/>
                <a:gd name="T16" fmla="*/ 0 h 691"/>
                <a:gd name="T17" fmla="*/ 262 w 262"/>
                <a:gd name="T18" fmla="*/ 691 h 691"/>
              </a:gdLst>
              <a:cxnLst>
                <a:cxn ang="T10">
                  <a:pos x="T0" y="T1"/>
                </a:cxn>
                <a:cxn ang="T11">
                  <a:pos x="T2" y="T3"/>
                </a:cxn>
                <a:cxn ang="T12">
                  <a:pos x="T4" y="T5"/>
                </a:cxn>
                <a:cxn ang="T13">
                  <a:pos x="T6" y="T7"/>
                </a:cxn>
                <a:cxn ang="T14">
                  <a:pos x="T8" y="T9"/>
                </a:cxn>
              </a:cxnLst>
              <a:rect l="T15" t="T16" r="T17" b="T18"/>
              <a:pathLst>
                <a:path w="262" h="691">
                  <a:moveTo>
                    <a:pt x="261" y="0"/>
                  </a:moveTo>
                  <a:lnTo>
                    <a:pt x="37" y="690"/>
                  </a:lnTo>
                  <a:lnTo>
                    <a:pt x="0" y="670"/>
                  </a:lnTo>
                  <a:lnTo>
                    <a:pt x="224" y="0"/>
                  </a:lnTo>
                  <a:lnTo>
                    <a:pt x="261" y="0"/>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7" name="Freeform 44"/>
            <p:cNvSpPr>
              <a:spLocks noChangeArrowheads="1"/>
            </p:cNvSpPr>
            <p:nvPr/>
          </p:nvSpPr>
          <p:spPr bwMode="auto">
            <a:xfrm>
              <a:off x="295275" y="469900"/>
              <a:ext cx="93663" cy="249237"/>
            </a:xfrm>
            <a:custGeom>
              <a:gdLst>
                <a:gd name="T0" fmla="*/ 93306 w 262"/>
                <a:gd name="T1" fmla="*/ 0 h 691"/>
                <a:gd name="T2" fmla="*/ 13227 w 262"/>
                <a:gd name="T3" fmla="*/ 248876 h 691"/>
                <a:gd name="T4" fmla="*/ 0 w 262"/>
                <a:gd name="T5" fmla="*/ 241663 h 691"/>
                <a:gd name="T6" fmla="*/ 80078 w 262"/>
                <a:gd name="T7" fmla="*/ 0 h 691"/>
                <a:gd name="T8" fmla="*/ 93306 w 262"/>
                <a:gd name="T9" fmla="*/ 0 h 691"/>
                <a:gd name="T10" fmla="*/ 0 60000 65536"/>
                <a:gd name="T11" fmla="*/ 0 60000 65536"/>
                <a:gd name="T12" fmla="*/ 0 60000 65536"/>
                <a:gd name="T13" fmla="*/ 0 60000 65536"/>
                <a:gd name="T14" fmla="*/ 0 60000 65536"/>
                <a:gd name="T15" fmla="*/ 0 w 262"/>
                <a:gd name="T16" fmla="*/ 0 h 691"/>
                <a:gd name="T17" fmla="*/ 262 w 262"/>
                <a:gd name="T18" fmla="*/ 691 h 691"/>
              </a:gdLst>
              <a:cxnLst>
                <a:cxn ang="T10">
                  <a:pos x="T0" y="T1"/>
                </a:cxn>
                <a:cxn ang="T11">
                  <a:pos x="T2" y="T3"/>
                </a:cxn>
                <a:cxn ang="T12">
                  <a:pos x="T4" y="T5"/>
                </a:cxn>
                <a:cxn ang="T13">
                  <a:pos x="T6" y="T7"/>
                </a:cxn>
                <a:cxn ang="T14">
                  <a:pos x="T8" y="T9"/>
                </a:cxn>
              </a:cxnLst>
              <a:rect l="T15" t="T16" r="T17" b="T18"/>
              <a:pathLst>
                <a:path w="262" h="691">
                  <a:moveTo>
                    <a:pt x="261" y="0"/>
                  </a:moveTo>
                  <a:lnTo>
                    <a:pt x="37" y="690"/>
                  </a:lnTo>
                  <a:lnTo>
                    <a:pt x="0" y="670"/>
                  </a:lnTo>
                  <a:lnTo>
                    <a:pt x="224" y="0"/>
                  </a:lnTo>
                  <a:lnTo>
                    <a:pt x="261" y="0"/>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8" name="Freeform 45"/>
            <p:cNvSpPr>
              <a:spLocks noChangeArrowheads="1"/>
            </p:cNvSpPr>
            <p:nvPr/>
          </p:nvSpPr>
          <p:spPr bwMode="auto">
            <a:xfrm>
              <a:off x="328613" y="476250"/>
              <a:ext cx="93662" cy="255587"/>
            </a:xfrm>
            <a:custGeom>
              <a:gdLst>
                <a:gd name="T0" fmla="*/ 93305 w 262"/>
                <a:gd name="T1" fmla="*/ 6859 h 708"/>
                <a:gd name="T2" fmla="*/ 13227 w 262"/>
                <a:gd name="T3" fmla="*/ 255226 h 708"/>
                <a:gd name="T4" fmla="*/ 0 w 262"/>
                <a:gd name="T5" fmla="*/ 248728 h 708"/>
                <a:gd name="T6" fmla="*/ 73285 w 262"/>
                <a:gd name="T7" fmla="*/ 0 h 708"/>
                <a:gd name="T8" fmla="*/ 93305 w 262"/>
                <a:gd name="T9" fmla="*/ 6859 h 708"/>
                <a:gd name="T10" fmla="*/ 0 60000 65536"/>
                <a:gd name="T11" fmla="*/ 0 60000 65536"/>
                <a:gd name="T12" fmla="*/ 0 60000 65536"/>
                <a:gd name="T13" fmla="*/ 0 60000 65536"/>
                <a:gd name="T14" fmla="*/ 0 60000 65536"/>
                <a:gd name="T15" fmla="*/ 0 w 262"/>
                <a:gd name="T16" fmla="*/ 0 h 708"/>
                <a:gd name="T17" fmla="*/ 262 w 262"/>
                <a:gd name="T18" fmla="*/ 708 h 708"/>
              </a:gdLst>
              <a:cxnLst>
                <a:cxn ang="T10">
                  <a:pos x="T0" y="T1"/>
                </a:cxn>
                <a:cxn ang="T11">
                  <a:pos x="T2" y="T3"/>
                </a:cxn>
                <a:cxn ang="T12">
                  <a:pos x="T4" y="T5"/>
                </a:cxn>
                <a:cxn ang="T13">
                  <a:pos x="T6" y="T7"/>
                </a:cxn>
                <a:cxn ang="T14">
                  <a:pos x="T8" y="T9"/>
                </a:cxn>
              </a:cxnLst>
              <a:rect l="T15" t="T16" r="T17" b="T18"/>
              <a:pathLst>
                <a:path w="262" h="708">
                  <a:moveTo>
                    <a:pt x="261" y="19"/>
                  </a:moveTo>
                  <a:lnTo>
                    <a:pt x="37" y="707"/>
                  </a:lnTo>
                  <a:lnTo>
                    <a:pt x="0" y="689"/>
                  </a:lnTo>
                  <a:lnTo>
                    <a:pt x="205" y="0"/>
                  </a:lnTo>
                  <a:lnTo>
                    <a:pt x="26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99" name="Freeform 46"/>
            <p:cNvSpPr>
              <a:spLocks noChangeArrowheads="1"/>
            </p:cNvSpPr>
            <p:nvPr/>
          </p:nvSpPr>
          <p:spPr bwMode="auto">
            <a:xfrm>
              <a:off x="328613" y="476250"/>
              <a:ext cx="93662" cy="255587"/>
            </a:xfrm>
            <a:custGeom>
              <a:gdLst>
                <a:gd name="T0" fmla="*/ 93305 w 262"/>
                <a:gd name="T1" fmla="*/ 6859 h 708"/>
                <a:gd name="T2" fmla="*/ 13227 w 262"/>
                <a:gd name="T3" fmla="*/ 255226 h 708"/>
                <a:gd name="T4" fmla="*/ 0 w 262"/>
                <a:gd name="T5" fmla="*/ 248728 h 708"/>
                <a:gd name="T6" fmla="*/ 73285 w 262"/>
                <a:gd name="T7" fmla="*/ 0 h 708"/>
                <a:gd name="T8" fmla="*/ 93305 w 262"/>
                <a:gd name="T9" fmla="*/ 6859 h 708"/>
                <a:gd name="T10" fmla="*/ 0 60000 65536"/>
                <a:gd name="T11" fmla="*/ 0 60000 65536"/>
                <a:gd name="T12" fmla="*/ 0 60000 65536"/>
                <a:gd name="T13" fmla="*/ 0 60000 65536"/>
                <a:gd name="T14" fmla="*/ 0 60000 65536"/>
                <a:gd name="T15" fmla="*/ 0 w 262"/>
                <a:gd name="T16" fmla="*/ 0 h 708"/>
                <a:gd name="T17" fmla="*/ 262 w 262"/>
                <a:gd name="T18" fmla="*/ 708 h 708"/>
              </a:gdLst>
              <a:cxnLst>
                <a:cxn ang="T10">
                  <a:pos x="T0" y="T1"/>
                </a:cxn>
                <a:cxn ang="T11">
                  <a:pos x="T2" y="T3"/>
                </a:cxn>
                <a:cxn ang="T12">
                  <a:pos x="T4" y="T5"/>
                </a:cxn>
                <a:cxn ang="T13">
                  <a:pos x="T6" y="T7"/>
                </a:cxn>
                <a:cxn ang="T14">
                  <a:pos x="T8" y="T9"/>
                </a:cxn>
              </a:cxnLst>
              <a:rect l="T15" t="T16" r="T17" b="T18"/>
              <a:pathLst>
                <a:path w="262" h="708">
                  <a:moveTo>
                    <a:pt x="261" y="19"/>
                  </a:moveTo>
                  <a:lnTo>
                    <a:pt x="37" y="707"/>
                  </a:lnTo>
                  <a:lnTo>
                    <a:pt x="0" y="689"/>
                  </a:lnTo>
                  <a:lnTo>
                    <a:pt x="205" y="0"/>
                  </a:lnTo>
                  <a:lnTo>
                    <a:pt x="26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0" name="Freeform 47"/>
            <p:cNvSpPr>
              <a:spLocks noChangeArrowheads="1"/>
            </p:cNvSpPr>
            <p:nvPr/>
          </p:nvSpPr>
          <p:spPr bwMode="auto">
            <a:xfrm>
              <a:off x="361950" y="488950"/>
              <a:ext cx="93663" cy="247650"/>
            </a:xfrm>
            <a:custGeom>
              <a:gdLst>
                <a:gd name="T0" fmla="*/ 93306 w 262"/>
                <a:gd name="T1" fmla="*/ 0 h 690"/>
                <a:gd name="T2" fmla="*/ 13585 w 262"/>
                <a:gd name="T3" fmla="*/ 247291 h 690"/>
                <a:gd name="T4" fmla="*/ 0 w 262"/>
                <a:gd name="T5" fmla="*/ 240472 h 690"/>
                <a:gd name="T6" fmla="*/ 73286 w 262"/>
                <a:gd name="T7" fmla="*/ 0 h 690"/>
                <a:gd name="T8" fmla="*/ 93306 w 262"/>
                <a:gd name="T9" fmla="*/ 0 h 690"/>
                <a:gd name="T10" fmla="*/ 0 60000 65536"/>
                <a:gd name="T11" fmla="*/ 0 60000 65536"/>
                <a:gd name="T12" fmla="*/ 0 60000 65536"/>
                <a:gd name="T13" fmla="*/ 0 60000 65536"/>
                <a:gd name="T14" fmla="*/ 0 60000 65536"/>
                <a:gd name="T15" fmla="*/ 0 w 262"/>
                <a:gd name="T16" fmla="*/ 0 h 690"/>
                <a:gd name="T17" fmla="*/ 262 w 262"/>
                <a:gd name="T18" fmla="*/ 690 h 690"/>
              </a:gdLst>
              <a:cxnLst>
                <a:cxn ang="T10">
                  <a:pos x="T0" y="T1"/>
                </a:cxn>
                <a:cxn ang="T11">
                  <a:pos x="T2" y="T3"/>
                </a:cxn>
                <a:cxn ang="T12">
                  <a:pos x="T4" y="T5"/>
                </a:cxn>
                <a:cxn ang="T13">
                  <a:pos x="T6" y="T7"/>
                </a:cxn>
                <a:cxn ang="T14">
                  <a:pos x="T8" y="T9"/>
                </a:cxn>
              </a:cxnLst>
              <a:rect l="T15" t="T16" r="T17" b="T18"/>
              <a:pathLst>
                <a:path w="262" h="690">
                  <a:moveTo>
                    <a:pt x="261" y="0"/>
                  </a:moveTo>
                  <a:lnTo>
                    <a:pt x="38" y="689"/>
                  </a:lnTo>
                  <a:lnTo>
                    <a:pt x="0" y="670"/>
                  </a:lnTo>
                  <a:lnTo>
                    <a:pt x="205" y="0"/>
                  </a:lnTo>
                  <a:lnTo>
                    <a:pt x="261" y="0"/>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1" name="Freeform 48"/>
            <p:cNvSpPr>
              <a:spLocks noChangeArrowheads="1"/>
            </p:cNvSpPr>
            <p:nvPr/>
          </p:nvSpPr>
          <p:spPr bwMode="auto">
            <a:xfrm>
              <a:off x="361950" y="488950"/>
              <a:ext cx="93663" cy="247650"/>
            </a:xfrm>
            <a:custGeom>
              <a:gdLst>
                <a:gd name="T0" fmla="*/ 93306 w 262"/>
                <a:gd name="T1" fmla="*/ 0 h 690"/>
                <a:gd name="T2" fmla="*/ 13585 w 262"/>
                <a:gd name="T3" fmla="*/ 247291 h 690"/>
                <a:gd name="T4" fmla="*/ 0 w 262"/>
                <a:gd name="T5" fmla="*/ 240472 h 690"/>
                <a:gd name="T6" fmla="*/ 73286 w 262"/>
                <a:gd name="T7" fmla="*/ 0 h 690"/>
                <a:gd name="T8" fmla="*/ 93306 w 262"/>
                <a:gd name="T9" fmla="*/ 0 h 690"/>
                <a:gd name="T10" fmla="*/ 0 60000 65536"/>
                <a:gd name="T11" fmla="*/ 0 60000 65536"/>
                <a:gd name="T12" fmla="*/ 0 60000 65536"/>
                <a:gd name="T13" fmla="*/ 0 60000 65536"/>
                <a:gd name="T14" fmla="*/ 0 60000 65536"/>
                <a:gd name="T15" fmla="*/ 0 w 262"/>
                <a:gd name="T16" fmla="*/ 0 h 690"/>
                <a:gd name="T17" fmla="*/ 262 w 262"/>
                <a:gd name="T18" fmla="*/ 690 h 690"/>
              </a:gdLst>
              <a:cxnLst>
                <a:cxn ang="T10">
                  <a:pos x="T0" y="T1"/>
                </a:cxn>
                <a:cxn ang="T11">
                  <a:pos x="T2" y="T3"/>
                </a:cxn>
                <a:cxn ang="T12">
                  <a:pos x="T4" y="T5"/>
                </a:cxn>
                <a:cxn ang="T13">
                  <a:pos x="T6" y="T7"/>
                </a:cxn>
                <a:cxn ang="T14">
                  <a:pos x="T8" y="T9"/>
                </a:cxn>
              </a:cxnLst>
              <a:rect l="T15" t="T16" r="T17" b="T18"/>
              <a:pathLst>
                <a:path w="262" h="690">
                  <a:moveTo>
                    <a:pt x="261" y="0"/>
                  </a:moveTo>
                  <a:lnTo>
                    <a:pt x="38" y="689"/>
                  </a:lnTo>
                  <a:lnTo>
                    <a:pt x="0" y="670"/>
                  </a:lnTo>
                  <a:lnTo>
                    <a:pt x="205" y="0"/>
                  </a:lnTo>
                  <a:lnTo>
                    <a:pt x="261" y="0"/>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2" name="Freeform 49"/>
            <p:cNvSpPr>
              <a:spLocks noChangeArrowheads="1"/>
            </p:cNvSpPr>
            <p:nvPr/>
          </p:nvSpPr>
          <p:spPr bwMode="auto">
            <a:xfrm>
              <a:off x="342900" y="496887"/>
              <a:ext cx="147638" cy="403225"/>
            </a:xfrm>
            <a:custGeom>
              <a:gdLst>
                <a:gd name="T0" fmla="*/ 147279 w 411"/>
                <a:gd name="T1" fmla="*/ 6853 h 1118"/>
                <a:gd name="T2" fmla="*/ 20116 w 411"/>
                <a:gd name="T3" fmla="*/ 402864 h 1118"/>
                <a:gd name="T4" fmla="*/ 0 w 411"/>
                <a:gd name="T5" fmla="*/ 396012 h 1118"/>
                <a:gd name="T6" fmla="*/ 127163 w 411"/>
                <a:gd name="T7" fmla="*/ 0 h 1118"/>
                <a:gd name="T8" fmla="*/ 147279 w 411"/>
                <a:gd name="T9" fmla="*/ 6853 h 1118"/>
                <a:gd name="T10" fmla="*/ 0 60000 65536"/>
                <a:gd name="T11" fmla="*/ 0 60000 65536"/>
                <a:gd name="T12" fmla="*/ 0 60000 65536"/>
                <a:gd name="T13" fmla="*/ 0 60000 65536"/>
                <a:gd name="T14" fmla="*/ 0 60000 65536"/>
                <a:gd name="T15" fmla="*/ 0 w 411"/>
                <a:gd name="T16" fmla="*/ 0 h 1118"/>
                <a:gd name="T17" fmla="*/ 411 w 411"/>
                <a:gd name="T18" fmla="*/ 1118 h 1118"/>
              </a:gdLst>
              <a:cxnLst>
                <a:cxn ang="T10">
                  <a:pos x="T0" y="T1"/>
                </a:cxn>
                <a:cxn ang="T11">
                  <a:pos x="T2" y="T3"/>
                </a:cxn>
                <a:cxn ang="T12">
                  <a:pos x="T4" y="T5"/>
                </a:cxn>
                <a:cxn ang="T13">
                  <a:pos x="T6" y="T7"/>
                </a:cxn>
                <a:cxn ang="T14">
                  <a:pos x="T8" y="T9"/>
                </a:cxn>
              </a:cxnLst>
              <a:rect l="T15" t="T16" r="T17" b="T18"/>
              <a:pathLst>
                <a:path w="411" h="1118">
                  <a:moveTo>
                    <a:pt x="410" y="19"/>
                  </a:moveTo>
                  <a:lnTo>
                    <a:pt x="56" y="1117"/>
                  </a:lnTo>
                  <a:lnTo>
                    <a:pt x="0" y="1098"/>
                  </a:lnTo>
                  <a:lnTo>
                    <a:pt x="354" y="0"/>
                  </a:lnTo>
                  <a:lnTo>
                    <a:pt x="410"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3" name="Freeform 50"/>
            <p:cNvSpPr>
              <a:spLocks noChangeArrowheads="1"/>
            </p:cNvSpPr>
            <p:nvPr/>
          </p:nvSpPr>
          <p:spPr bwMode="auto">
            <a:xfrm>
              <a:off x="342900" y="496887"/>
              <a:ext cx="147638" cy="403225"/>
            </a:xfrm>
            <a:custGeom>
              <a:gdLst>
                <a:gd name="T0" fmla="*/ 147279 w 411"/>
                <a:gd name="T1" fmla="*/ 6853 h 1118"/>
                <a:gd name="T2" fmla="*/ 20116 w 411"/>
                <a:gd name="T3" fmla="*/ 402864 h 1118"/>
                <a:gd name="T4" fmla="*/ 0 w 411"/>
                <a:gd name="T5" fmla="*/ 396012 h 1118"/>
                <a:gd name="T6" fmla="*/ 127163 w 411"/>
                <a:gd name="T7" fmla="*/ 0 h 1118"/>
                <a:gd name="T8" fmla="*/ 147279 w 411"/>
                <a:gd name="T9" fmla="*/ 6853 h 1118"/>
                <a:gd name="T10" fmla="*/ 0 60000 65536"/>
                <a:gd name="T11" fmla="*/ 0 60000 65536"/>
                <a:gd name="T12" fmla="*/ 0 60000 65536"/>
                <a:gd name="T13" fmla="*/ 0 60000 65536"/>
                <a:gd name="T14" fmla="*/ 0 60000 65536"/>
                <a:gd name="T15" fmla="*/ 0 w 411"/>
                <a:gd name="T16" fmla="*/ 0 h 1118"/>
                <a:gd name="T17" fmla="*/ 411 w 411"/>
                <a:gd name="T18" fmla="*/ 1118 h 1118"/>
              </a:gdLst>
              <a:cxnLst>
                <a:cxn ang="T10">
                  <a:pos x="T0" y="T1"/>
                </a:cxn>
                <a:cxn ang="T11">
                  <a:pos x="T2" y="T3"/>
                </a:cxn>
                <a:cxn ang="T12">
                  <a:pos x="T4" y="T5"/>
                </a:cxn>
                <a:cxn ang="T13">
                  <a:pos x="T6" y="T7"/>
                </a:cxn>
                <a:cxn ang="T14">
                  <a:pos x="T8" y="T9"/>
                </a:cxn>
              </a:cxnLst>
              <a:rect l="T15" t="T16" r="T17" b="T18"/>
              <a:pathLst>
                <a:path w="411" h="1118">
                  <a:moveTo>
                    <a:pt x="410" y="19"/>
                  </a:moveTo>
                  <a:lnTo>
                    <a:pt x="56" y="1117"/>
                  </a:lnTo>
                  <a:lnTo>
                    <a:pt x="0" y="1098"/>
                  </a:lnTo>
                  <a:lnTo>
                    <a:pt x="354" y="0"/>
                  </a:lnTo>
                  <a:lnTo>
                    <a:pt x="410"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4" name="Freeform 51"/>
            <p:cNvSpPr>
              <a:spLocks noChangeArrowheads="1"/>
            </p:cNvSpPr>
            <p:nvPr/>
          </p:nvSpPr>
          <p:spPr bwMode="auto">
            <a:xfrm>
              <a:off x="409575" y="515937"/>
              <a:ext cx="141288" cy="403225"/>
            </a:xfrm>
            <a:custGeom>
              <a:gdLst>
                <a:gd name="T0" fmla="*/ 140927 w 391"/>
                <a:gd name="T1" fmla="*/ 6492 h 1118"/>
                <a:gd name="T2" fmla="*/ 20236 w 391"/>
                <a:gd name="T3" fmla="*/ 402864 h 1118"/>
                <a:gd name="T4" fmla="*/ 0 w 391"/>
                <a:gd name="T5" fmla="*/ 396012 h 1118"/>
                <a:gd name="T6" fmla="*/ 127918 w 391"/>
                <a:gd name="T7" fmla="*/ 0 h 1118"/>
                <a:gd name="T8" fmla="*/ 140927 w 391"/>
                <a:gd name="T9" fmla="*/ 6492 h 1118"/>
                <a:gd name="T10" fmla="*/ 0 60000 65536"/>
                <a:gd name="T11" fmla="*/ 0 60000 65536"/>
                <a:gd name="T12" fmla="*/ 0 60000 65536"/>
                <a:gd name="T13" fmla="*/ 0 60000 65536"/>
                <a:gd name="T14" fmla="*/ 0 60000 65536"/>
                <a:gd name="T15" fmla="*/ 0 w 391"/>
                <a:gd name="T16" fmla="*/ 0 h 1118"/>
                <a:gd name="T17" fmla="*/ 391 w 391"/>
                <a:gd name="T18" fmla="*/ 1118 h 1118"/>
              </a:gdLst>
              <a:cxnLst>
                <a:cxn ang="T10">
                  <a:pos x="T0" y="T1"/>
                </a:cxn>
                <a:cxn ang="T11">
                  <a:pos x="T2" y="T3"/>
                </a:cxn>
                <a:cxn ang="T12">
                  <a:pos x="T4" y="T5"/>
                </a:cxn>
                <a:cxn ang="T13">
                  <a:pos x="T6" y="T7"/>
                </a:cxn>
                <a:cxn ang="T14">
                  <a:pos x="T8" y="T9"/>
                </a:cxn>
              </a:cxnLst>
              <a:rect l="T15" t="T16" r="T17" b="T18"/>
              <a:pathLst>
                <a:path w="391" h="1118">
                  <a:moveTo>
                    <a:pt x="390" y="18"/>
                  </a:moveTo>
                  <a:lnTo>
                    <a:pt x="56" y="1117"/>
                  </a:lnTo>
                  <a:lnTo>
                    <a:pt x="0" y="1098"/>
                  </a:lnTo>
                  <a:lnTo>
                    <a:pt x="354" y="0"/>
                  </a:lnTo>
                  <a:lnTo>
                    <a:pt x="390"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5" name="Freeform 52"/>
            <p:cNvSpPr>
              <a:spLocks noChangeArrowheads="1"/>
            </p:cNvSpPr>
            <p:nvPr/>
          </p:nvSpPr>
          <p:spPr bwMode="auto">
            <a:xfrm>
              <a:off x="409575" y="515937"/>
              <a:ext cx="141288" cy="403225"/>
            </a:xfrm>
            <a:custGeom>
              <a:gdLst>
                <a:gd name="T0" fmla="*/ 140927 w 391"/>
                <a:gd name="T1" fmla="*/ 6492 h 1118"/>
                <a:gd name="T2" fmla="*/ 20236 w 391"/>
                <a:gd name="T3" fmla="*/ 402864 h 1118"/>
                <a:gd name="T4" fmla="*/ 0 w 391"/>
                <a:gd name="T5" fmla="*/ 396012 h 1118"/>
                <a:gd name="T6" fmla="*/ 127918 w 391"/>
                <a:gd name="T7" fmla="*/ 0 h 1118"/>
                <a:gd name="T8" fmla="*/ 140927 w 391"/>
                <a:gd name="T9" fmla="*/ 6492 h 1118"/>
                <a:gd name="T10" fmla="*/ 0 60000 65536"/>
                <a:gd name="T11" fmla="*/ 0 60000 65536"/>
                <a:gd name="T12" fmla="*/ 0 60000 65536"/>
                <a:gd name="T13" fmla="*/ 0 60000 65536"/>
                <a:gd name="T14" fmla="*/ 0 60000 65536"/>
                <a:gd name="T15" fmla="*/ 0 w 391"/>
                <a:gd name="T16" fmla="*/ 0 h 1118"/>
                <a:gd name="T17" fmla="*/ 391 w 391"/>
                <a:gd name="T18" fmla="*/ 1118 h 1118"/>
              </a:gdLst>
              <a:cxnLst>
                <a:cxn ang="T10">
                  <a:pos x="T0" y="T1"/>
                </a:cxn>
                <a:cxn ang="T11">
                  <a:pos x="T2" y="T3"/>
                </a:cxn>
                <a:cxn ang="T12">
                  <a:pos x="T4" y="T5"/>
                </a:cxn>
                <a:cxn ang="T13">
                  <a:pos x="T6" y="T7"/>
                </a:cxn>
                <a:cxn ang="T14">
                  <a:pos x="T8" y="T9"/>
                </a:cxn>
              </a:cxnLst>
              <a:rect l="T15" t="T16" r="T17" b="T18"/>
              <a:pathLst>
                <a:path w="391" h="1118">
                  <a:moveTo>
                    <a:pt x="390" y="18"/>
                  </a:moveTo>
                  <a:lnTo>
                    <a:pt x="56" y="1117"/>
                  </a:lnTo>
                  <a:lnTo>
                    <a:pt x="0" y="1098"/>
                  </a:lnTo>
                  <a:lnTo>
                    <a:pt x="354" y="0"/>
                  </a:lnTo>
                  <a:lnTo>
                    <a:pt x="390"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6" name="Freeform 53"/>
            <p:cNvSpPr>
              <a:spLocks noChangeArrowheads="1"/>
            </p:cNvSpPr>
            <p:nvPr/>
          </p:nvSpPr>
          <p:spPr bwMode="auto">
            <a:xfrm>
              <a:off x="442913" y="530225"/>
              <a:ext cx="141287" cy="403225"/>
            </a:xfrm>
            <a:custGeom>
              <a:gdLst>
                <a:gd name="T0" fmla="*/ 140926 w 391"/>
                <a:gd name="T1" fmla="*/ 0 h 1118"/>
                <a:gd name="T2" fmla="*/ 13370 w 391"/>
                <a:gd name="T3" fmla="*/ 402864 h 1118"/>
                <a:gd name="T4" fmla="*/ 0 w 391"/>
                <a:gd name="T5" fmla="*/ 396012 h 1118"/>
                <a:gd name="T6" fmla="*/ 127556 w 391"/>
                <a:gd name="T7" fmla="*/ 0 h 1118"/>
                <a:gd name="T8" fmla="*/ 140926 w 391"/>
                <a:gd name="T9" fmla="*/ 0 h 1118"/>
                <a:gd name="T10" fmla="*/ 0 60000 65536"/>
                <a:gd name="T11" fmla="*/ 0 60000 65536"/>
                <a:gd name="T12" fmla="*/ 0 60000 65536"/>
                <a:gd name="T13" fmla="*/ 0 60000 65536"/>
                <a:gd name="T14" fmla="*/ 0 60000 65536"/>
                <a:gd name="T15" fmla="*/ 0 w 391"/>
                <a:gd name="T16" fmla="*/ 0 h 1118"/>
                <a:gd name="T17" fmla="*/ 391 w 391"/>
                <a:gd name="T18" fmla="*/ 1118 h 1118"/>
              </a:gdLst>
              <a:cxnLst>
                <a:cxn ang="T10">
                  <a:pos x="T0" y="T1"/>
                </a:cxn>
                <a:cxn ang="T11">
                  <a:pos x="T2" y="T3"/>
                </a:cxn>
                <a:cxn ang="T12">
                  <a:pos x="T4" y="T5"/>
                </a:cxn>
                <a:cxn ang="T13">
                  <a:pos x="T6" y="T7"/>
                </a:cxn>
                <a:cxn ang="T14">
                  <a:pos x="T8" y="T9"/>
                </a:cxn>
              </a:cxnLst>
              <a:rect l="T15" t="T16" r="T17" b="T18"/>
              <a:pathLst>
                <a:path w="391" h="1118">
                  <a:moveTo>
                    <a:pt x="390" y="0"/>
                  </a:moveTo>
                  <a:lnTo>
                    <a:pt x="37" y="1117"/>
                  </a:lnTo>
                  <a:lnTo>
                    <a:pt x="0" y="1098"/>
                  </a:lnTo>
                  <a:lnTo>
                    <a:pt x="353" y="0"/>
                  </a:lnTo>
                  <a:lnTo>
                    <a:pt x="390" y="0"/>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7" name="Freeform 54"/>
            <p:cNvSpPr>
              <a:spLocks noChangeArrowheads="1"/>
            </p:cNvSpPr>
            <p:nvPr/>
          </p:nvSpPr>
          <p:spPr bwMode="auto">
            <a:xfrm>
              <a:off x="442913" y="530225"/>
              <a:ext cx="141287" cy="403225"/>
            </a:xfrm>
            <a:custGeom>
              <a:gdLst>
                <a:gd name="T0" fmla="*/ 140926 w 391"/>
                <a:gd name="T1" fmla="*/ 0 h 1118"/>
                <a:gd name="T2" fmla="*/ 13370 w 391"/>
                <a:gd name="T3" fmla="*/ 402864 h 1118"/>
                <a:gd name="T4" fmla="*/ 0 w 391"/>
                <a:gd name="T5" fmla="*/ 396012 h 1118"/>
                <a:gd name="T6" fmla="*/ 127556 w 391"/>
                <a:gd name="T7" fmla="*/ 0 h 1118"/>
                <a:gd name="T8" fmla="*/ 140926 w 391"/>
                <a:gd name="T9" fmla="*/ 0 h 1118"/>
                <a:gd name="T10" fmla="*/ 0 60000 65536"/>
                <a:gd name="T11" fmla="*/ 0 60000 65536"/>
                <a:gd name="T12" fmla="*/ 0 60000 65536"/>
                <a:gd name="T13" fmla="*/ 0 60000 65536"/>
                <a:gd name="T14" fmla="*/ 0 60000 65536"/>
                <a:gd name="T15" fmla="*/ 0 w 391"/>
                <a:gd name="T16" fmla="*/ 0 h 1118"/>
                <a:gd name="T17" fmla="*/ 391 w 391"/>
                <a:gd name="T18" fmla="*/ 1118 h 1118"/>
              </a:gdLst>
              <a:cxnLst>
                <a:cxn ang="T10">
                  <a:pos x="T0" y="T1"/>
                </a:cxn>
                <a:cxn ang="T11">
                  <a:pos x="T2" y="T3"/>
                </a:cxn>
                <a:cxn ang="T12">
                  <a:pos x="T4" y="T5"/>
                </a:cxn>
                <a:cxn ang="T13">
                  <a:pos x="T6" y="T7"/>
                </a:cxn>
                <a:cxn ang="T14">
                  <a:pos x="T8" y="T9"/>
                </a:cxn>
              </a:cxnLst>
              <a:rect l="T15" t="T16" r="T17" b="T18"/>
              <a:pathLst>
                <a:path w="391" h="1118">
                  <a:moveTo>
                    <a:pt x="390" y="0"/>
                  </a:moveTo>
                  <a:lnTo>
                    <a:pt x="37" y="1117"/>
                  </a:lnTo>
                  <a:lnTo>
                    <a:pt x="0" y="1098"/>
                  </a:lnTo>
                  <a:lnTo>
                    <a:pt x="353" y="0"/>
                  </a:lnTo>
                  <a:lnTo>
                    <a:pt x="390" y="0"/>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8" name="Freeform 55"/>
            <p:cNvSpPr>
              <a:spLocks noChangeArrowheads="1"/>
            </p:cNvSpPr>
            <p:nvPr/>
          </p:nvSpPr>
          <p:spPr bwMode="auto">
            <a:xfrm>
              <a:off x="476250" y="536575"/>
              <a:ext cx="141288" cy="403225"/>
            </a:xfrm>
            <a:custGeom>
              <a:gdLst>
                <a:gd name="T0" fmla="*/ 140928 w 392"/>
                <a:gd name="T1" fmla="*/ 6492 h 1118"/>
                <a:gd name="T2" fmla="*/ 13336 w 392"/>
                <a:gd name="T3" fmla="*/ 402864 h 1118"/>
                <a:gd name="T4" fmla="*/ 0 w 392"/>
                <a:gd name="T5" fmla="*/ 396012 h 1118"/>
                <a:gd name="T6" fmla="*/ 127231 w 392"/>
                <a:gd name="T7" fmla="*/ 0 h 1118"/>
                <a:gd name="T8" fmla="*/ 140928 w 392"/>
                <a:gd name="T9" fmla="*/ 6492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8"/>
                  </a:moveTo>
                  <a:lnTo>
                    <a:pt x="37" y="1117"/>
                  </a:lnTo>
                  <a:lnTo>
                    <a:pt x="0" y="1098"/>
                  </a:lnTo>
                  <a:lnTo>
                    <a:pt x="353" y="0"/>
                  </a:lnTo>
                  <a:lnTo>
                    <a:pt x="391"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09" name="Freeform 56"/>
            <p:cNvSpPr>
              <a:spLocks noChangeArrowheads="1"/>
            </p:cNvSpPr>
            <p:nvPr/>
          </p:nvSpPr>
          <p:spPr bwMode="auto">
            <a:xfrm>
              <a:off x="476250" y="536575"/>
              <a:ext cx="141288" cy="403225"/>
            </a:xfrm>
            <a:custGeom>
              <a:gdLst>
                <a:gd name="T0" fmla="*/ 140928 w 392"/>
                <a:gd name="T1" fmla="*/ 6492 h 1118"/>
                <a:gd name="T2" fmla="*/ 13336 w 392"/>
                <a:gd name="T3" fmla="*/ 402864 h 1118"/>
                <a:gd name="T4" fmla="*/ 0 w 392"/>
                <a:gd name="T5" fmla="*/ 396012 h 1118"/>
                <a:gd name="T6" fmla="*/ 127231 w 392"/>
                <a:gd name="T7" fmla="*/ 0 h 1118"/>
                <a:gd name="T8" fmla="*/ 140928 w 392"/>
                <a:gd name="T9" fmla="*/ 6492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8"/>
                  </a:moveTo>
                  <a:lnTo>
                    <a:pt x="37" y="1117"/>
                  </a:lnTo>
                  <a:lnTo>
                    <a:pt x="0" y="1098"/>
                  </a:lnTo>
                  <a:lnTo>
                    <a:pt x="353" y="0"/>
                  </a:lnTo>
                  <a:lnTo>
                    <a:pt x="391"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0" name="Freeform 57"/>
            <p:cNvSpPr>
              <a:spLocks noChangeArrowheads="1"/>
            </p:cNvSpPr>
            <p:nvPr/>
          </p:nvSpPr>
          <p:spPr bwMode="auto">
            <a:xfrm>
              <a:off x="509588" y="549275"/>
              <a:ext cx="141287" cy="403225"/>
            </a:xfrm>
            <a:custGeom>
              <a:gdLst>
                <a:gd name="T0" fmla="*/ 140927 w 392"/>
                <a:gd name="T1" fmla="*/ 6853 h 1118"/>
                <a:gd name="T2" fmla="*/ 13336 w 392"/>
                <a:gd name="T3" fmla="*/ 402864 h 1118"/>
                <a:gd name="T4" fmla="*/ 0 w 392"/>
                <a:gd name="T5" fmla="*/ 396012 h 1118"/>
                <a:gd name="T6" fmla="*/ 120743 w 392"/>
                <a:gd name="T7" fmla="*/ 0 h 1118"/>
                <a:gd name="T8" fmla="*/ 140927 w 392"/>
                <a:gd name="T9" fmla="*/ 6853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9"/>
                  </a:moveTo>
                  <a:lnTo>
                    <a:pt x="37" y="1117"/>
                  </a:lnTo>
                  <a:lnTo>
                    <a:pt x="0" y="1098"/>
                  </a:lnTo>
                  <a:lnTo>
                    <a:pt x="335" y="0"/>
                  </a:lnTo>
                  <a:lnTo>
                    <a:pt x="39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1" name="Freeform 58"/>
            <p:cNvSpPr>
              <a:spLocks noChangeArrowheads="1"/>
            </p:cNvSpPr>
            <p:nvPr/>
          </p:nvSpPr>
          <p:spPr bwMode="auto">
            <a:xfrm>
              <a:off x="509588" y="549275"/>
              <a:ext cx="141287" cy="403225"/>
            </a:xfrm>
            <a:custGeom>
              <a:gdLst>
                <a:gd name="T0" fmla="*/ 140927 w 392"/>
                <a:gd name="T1" fmla="*/ 6853 h 1118"/>
                <a:gd name="T2" fmla="*/ 13336 w 392"/>
                <a:gd name="T3" fmla="*/ 402864 h 1118"/>
                <a:gd name="T4" fmla="*/ 0 w 392"/>
                <a:gd name="T5" fmla="*/ 396012 h 1118"/>
                <a:gd name="T6" fmla="*/ 120743 w 392"/>
                <a:gd name="T7" fmla="*/ 0 h 1118"/>
                <a:gd name="T8" fmla="*/ 140927 w 392"/>
                <a:gd name="T9" fmla="*/ 6853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9"/>
                  </a:moveTo>
                  <a:lnTo>
                    <a:pt x="37" y="1117"/>
                  </a:lnTo>
                  <a:lnTo>
                    <a:pt x="0" y="1098"/>
                  </a:lnTo>
                  <a:lnTo>
                    <a:pt x="335" y="0"/>
                  </a:lnTo>
                  <a:lnTo>
                    <a:pt x="391"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2" name="Freeform 59"/>
            <p:cNvSpPr>
              <a:spLocks noChangeArrowheads="1"/>
            </p:cNvSpPr>
            <p:nvPr/>
          </p:nvSpPr>
          <p:spPr bwMode="auto">
            <a:xfrm>
              <a:off x="542925" y="557212"/>
              <a:ext cx="141288" cy="403225"/>
            </a:xfrm>
            <a:custGeom>
              <a:gdLst>
                <a:gd name="T0" fmla="*/ 140928 w 392"/>
                <a:gd name="T1" fmla="*/ 6492 h 1118"/>
                <a:gd name="T2" fmla="*/ 13336 w 392"/>
                <a:gd name="T3" fmla="*/ 402864 h 1118"/>
                <a:gd name="T4" fmla="*/ 0 w 392"/>
                <a:gd name="T5" fmla="*/ 396012 h 1118"/>
                <a:gd name="T6" fmla="*/ 120744 w 392"/>
                <a:gd name="T7" fmla="*/ 0 h 1118"/>
                <a:gd name="T8" fmla="*/ 140928 w 392"/>
                <a:gd name="T9" fmla="*/ 6492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8"/>
                  </a:moveTo>
                  <a:lnTo>
                    <a:pt x="37" y="1117"/>
                  </a:lnTo>
                  <a:lnTo>
                    <a:pt x="0" y="1098"/>
                  </a:lnTo>
                  <a:lnTo>
                    <a:pt x="335" y="0"/>
                  </a:lnTo>
                  <a:lnTo>
                    <a:pt x="391"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3" name="Freeform 60"/>
            <p:cNvSpPr>
              <a:spLocks noChangeArrowheads="1"/>
            </p:cNvSpPr>
            <p:nvPr/>
          </p:nvSpPr>
          <p:spPr bwMode="auto">
            <a:xfrm>
              <a:off x="542925" y="557212"/>
              <a:ext cx="141288" cy="403225"/>
            </a:xfrm>
            <a:custGeom>
              <a:gdLst>
                <a:gd name="T0" fmla="*/ 140928 w 392"/>
                <a:gd name="T1" fmla="*/ 6492 h 1118"/>
                <a:gd name="T2" fmla="*/ 13336 w 392"/>
                <a:gd name="T3" fmla="*/ 402864 h 1118"/>
                <a:gd name="T4" fmla="*/ 0 w 392"/>
                <a:gd name="T5" fmla="*/ 396012 h 1118"/>
                <a:gd name="T6" fmla="*/ 120744 w 392"/>
                <a:gd name="T7" fmla="*/ 0 h 1118"/>
                <a:gd name="T8" fmla="*/ 140928 w 392"/>
                <a:gd name="T9" fmla="*/ 6492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8"/>
                  </a:moveTo>
                  <a:lnTo>
                    <a:pt x="37" y="1117"/>
                  </a:lnTo>
                  <a:lnTo>
                    <a:pt x="0" y="1098"/>
                  </a:lnTo>
                  <a:lnTo>
                    <a:pt x="335" y="0"/>
                  </a:lnTo>
                  <a:lnTo>
                    <a:pt x="391"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4" name="Freeform 61"/>
            <p:cNvSpPr>
              <a:spLocks noChangeArrowheads="1"/>
            </p:cNvSpPr>
            <p:nvPr/>
          </p:nvSpPr>
          <p:spPr bwMode="auto">
            <a:xfrm>
              <a:off x="577850" y="569912"/>
              <a:ext cx="141288" cy="403225"/>
            </a:xfrm>
            <a:custGeom>
              <a:gdLst>
                <a:gd name="T0" fmla="*/ 140928 w 392"/>
                <a:gd name="T1" fmla="*/ 6492 h 1118"/>
                <a:gd name="T2" fmla="*/ 13696 w 392"/>
                <a:gd name="T3" fmla="*/ 402864 h 1118"/>
                <a:gd name="T4" fmla="*/ 0 w 392"/>
                <a:gd name="T5" fmla="*/ 396012 h 1118"/>
                <a:gd name="T6" fmla="*/ 120744 w 392"/>
                <a:gd name="T7" fmla="*/ 0 h 1118"/>
                <a:gd name="T8" fmla="*/ 140928 w 392"/>
                <a:gd name="T9" fmla="*/ 6492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8"/>
                  </a:moveTo>
                  <a:lnTo>
                    <a:pt x="38" y="1117"/>
                  </a:lnTo>
                  <a:lnTo>
                    <a:pt x="0" y="1098"/>
                  </a:lnTo>
                  <a:lnTo>
                    <a:pt x="335" y="0"/>
                  </a:lnTo>
                  <a:lnTo>
                    <a:pt x="391"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5" name="Freeform 62"/>
            <p:cNvSpPr>
              <a:spLocks noChangeArrowheads="1"/>
            </p:cNvSpPr>
            <p:nvPr/>
          </p:nvSpPr>
          <p:spPr bwMode="auto">
            <a:xfrm>
              <a:off x="577850" y="569912"/>
              <a:ext cx="141288" cy="403225"/>
            </a:xfrm>
            <a:custGeom>
              <a:gdLst>
                <a:gd name="T0" fmla="*/ 140928 w 392"/>
                <a:gd name="T1" fmla="*/ 6492 h 1118"/>
                <a:gd name="T2" fmla="*/ 13696 w 392"/>
                <a:gd name="T3" fmla="*/ 402864 h 1118"/>
                <a:gd name="T4" fmla="*/ 0 w 392"/>
                <a:gd name="T5" fmla="*/ 396012 h 1118"/>
                <a:gd name="T6" fmla="*/ 120744 w 392"/>
                <a:gd name="T7" fmla="*/ 0 h 1118"/>
                <a:gd name="T8" fmla="*/ 140928 w 392"/>
                <a:gd name="T9" fmla="*/ 6492 h 1118"/>
                <a:gd name="T10" fmla="*/ 0 60000 65536"/>
                <a:gd name="T11" fmla="*/ 0 60000 65536"/>
                <a:gd name="T12" fmla="*/ 0 60000 65536"/>
                <a:gd name="T13" fmla="*/ 0 60000 65536"/>
                <a:gd name="T14" fmla="*/ 0 60000 65536"/>
                <a:gd name="T15" fmla="*/ 0 w 392"/>
                <a:gd name="T16" fmla="*/ 0 h 1118"/>
                <a:gd name="T17" fmla="*/ 392 w 392"/>
                <a:gd name="T18" fmla="*/ 1118 h 1118"/>
              </a:gdLst>
              <a:cxnLst>
                <a:cxn ang="T10">
                  <a:pos x="T0" y="T1"/>
                </a:cxn>
                <a:cxn ang="T11">
                  <a:pos x="T2" y="T3"/>
                </a:cxn>
                <a:cxn ang="T12">
                  <a:pos x="T4" y="T5"/>
                </a:cxn>
                <a:cxn ang="T13">
                  <a:pos x="T6" y="T7"/>
                </a:cxn>
                <a:cxn ang="T14">
                  <a:pos x="T8" y="T9"/>
                </a:cxn>
              </a:cxnLst>
              <a:rect l="T15" t="T16" r="T17" b="T18"/>
              <a:pathLst>
                <a:path w="392" h="1118">
                  <a:moveTo>
                    <a:pt x="391" y="18"/>
                  </a:moveTo>
                  <a:lnTo>
                    <a:pt x="38" y="1117"/>
                  </a:lnTo>
                  <a:lnTo>
                    <a:pt x="0" y="1098"/>
                  </a:lnTo>
                  <a:lnTo>
                    <a:pt x="335" y="0"/>
                  </a:lnTo>
                  <a:lnTo>
                    <a:pt x="391"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6" name="Freeform 63"/>
            <p:cNvSpPr>
              <a:spLocks noChangeArrowheads="1"/>
            </p:cNvSpPr>
            <p:nvPr/>
          </p:nvSpPr>
          <p:spPr bwMode="auto">
            <a:xfrm>
              <a:off x="603250" y="576262"/>
              <a:ext cx="147638" cy="403225"/>
            </a:xfrm>
            <a:custGeom>
              <a:gdLst>
                <a:gd name="T0" fmla="*/ 147279 w 411"/>
                <a:gd name="T1" fmla="*/ 6853 h 1118"/>
                <a:gd name="T2" fmla="*/ 20116 w 411"/>
                <a:gd name="T3" fmla="*/ 402864 h 1118"/>
                <a:gd name="T4" fmla="*/ 0 w 411"/>
                <a:gd name="T5" fmla="*/ 402864 h 1118"/>
                <a:gd name="T6" fmla="*/ 127163 w 411"/>
                <a:gd name="T7" fmla="*/ 0 h 1118"/>
                <a:gd name="T8" fmla="*/ 147279 w 411"/>
                <a:gd name="T9" fmla="*/ 6853 h 1118"/>
                <a:gd name="T10" fmla="*/ 0 60000 65536"/>
                <a:gd name="T11" fmla="*/ 0 60000 65536"/>
                <a:gd name="T12" fmla="*/ 0 60000 65536"/>
                <a:gd name="T13" fmla="*/ 0 60000 65536"/>
                <a:gd name="T14" fmla="*/ 0 60000 65536"/>
                <a:gd name="T15" fmla="*/ 0 w 411"/>
                <a:gd name="T16" fmla="*/ 0 h 1118"/>
                <a:gd name="T17" fmla="*/ 411 w 411"/>
                <a:gd name="T18" fmla="*/ 1118 h 1118"/>
              </a:gdLst>
              <a:cxnLst>
                <a:cxn ang="T10">
                  <a:pos x="T0" y="T1"/>
                </a:cxn>
                <a:cxn ang="T11">
                  <a:pos x="T2" y="T3"/>
                </a:cxn>
                <a:cxn ang="T12">
                  <a:pos x="T4" y="T5"/>
                </a:cxn>
                <a:cxn ang="T13">
                  <a:pos x="T6" y="T7"/>
                </a:cxn>
                <a:cxn ang="T14">
                  <a:pos x="T8" y="T9"/>
                </a:cxn>
              </a:cxnLst>
              <a:rect l="T15" t="T16" r="T17" b="T18"/>
              <a:pathLst>
                <a:path w="411" h="1118">
                  <a:moveTo>
                    <a:pt x="410" y="19"/>
                  </a:moveTo>
                  <a:lnTo>
                    <a:pt x="56" y="1117"/>
                  </a:lnTo>
                  <a:lnTo>
                    <a:pt x="0" y="1117"/>
                  </a:lnTo>
                  <a:lnTo>
                    <a:pt x="354" y="0"/>
                  </a:lnTo>
                  <a:lnTo>
                    <a:pt x="410"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7" name="Freeform 64"/>
            <p:cNvSpPr>
              <a:spLocks noChangeArrowheads="1"/>
            </p:cNvSpPr>
            <p:nvPr/>
          </p:nvSpPr>
          <p:spPr bwMode="auto">
            <a:xfrm>
              <a:off x="603250" y="576262"/>
              <a:ext cx="147638" cy="403225"/>
            </a:xfrm>
            <a:custGeom>
              <a:gdLst>
                <a:gd name="T0" fmla="*/ 147279 w 411"/>
                <a:gd name="T1" fmla="*/ 6853 h 1118"/>
                <a:gd name="T2" fmla="*/ 20116 w 411"/>
                <a:gd name="T3" fmla="*/ 402864 h 1118"/>
                <a:gd name="T4" fmla="*/ 0 w 411"/>
                <a:gd name="T5" fmla="*/ 402864 h 1118"/>
                <a:gd name="T6" fmla="*/ 127163 w 411"/>
                <a:gd name="T7" fmla="*/ 0 h 1118"/>
                <a:gd name="T8" fmla="*/ 147279 w 411"/>
                <a:gd name="T9" fmla="*/ 6853 h 1118"/>
                <a:gd name="T10" fmla="*/ 0 60000 65536"/>
                <a:gd name="T11" fmla="*/ 0 60000 65536"/>
                <a:gd name="T12" fmla="*/ 0 60000 65536"/>
                <a:gd name="T13" fmla="*/ 0 60000 65536"/>
                <a:gd name="T14" fmla="*/ 0 60000 65536"/>
                <a:gd name="T15" fmla="*/ 0 w 411"/>
                <a:gd name="T16" fmla="*/ 0 h 1118"/>
                <a:gd name="T17" fmla="*/ 411 w 411"/>
                <a:gd name="T18" fmla="*/ 1118 h 1118"/>
              </a:gdLst>
              <a:cxnLst>
                <a:cxn ang="T10">
                  <a:pos x="T0" y="T1"/>
                </a:cxn>
                <a:cxn ang="T11">
                  <a:pos x="T2" y="T3"/>
                </a:cxn>
                <a:cxn ang="T12">
                  <a:pos x="T4" y="T5"/>
                </a:cxn>
                <a:cxn ang="T13">
                  <a:pos x="T6" y="T7"/>
                </a:cxn>
                <a:cxn ang="T14">
                  <a:pos x="T8" y="T9"/>
                </a:cxn>
              </a:cxnLst>
              <a:rect l="T15" t="T16" r="T17" b="T18"/>
              <a:pathLst>
                <a:path w="411" h="1118">
                  <a:moveTo>
                    <a:pt x="410" y="19"/>
                  </a:moveTo>
                  <a:lnTo>
                    <a:pt x="56" y="1117"/>
                  </a:lnTo>
                  <a:lnTo>
                    <a:pt x="0" y="1117"/>
                  </a:lnTo>
                  <a:lnTo>
                    <a:pt x="354" y="0"/>
                  </a:lnTo>
                  <a:lnTo>
                    <a:pt x="410" y="19"/>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8" name="Freeform 65"/>
            <p:cNvSpPr>
              <a:spLocks noChangeArrowheads="1"/>
            </p:cNvSpPr>
            <p:nvPr/>
          </p:nvSpPr>
          <p:spPr bwMode="auto">
            <a:xfrm>
              <a:off x="636588" y="590550"/>
              <a:ext cx="141287" cy="403225"/>
            </a:xfrm>
            <a:custGeom>
              <a:gdLst>
                <a:gd name="T0" fmla="*/ 140927 w 393"/>
                <a:gd name="T1" fmla="*/ 6492 h 1118"/>
                <a:gd name="T2" fmla="*/ 20132 w 393"/>
                <a:gd name="T3" fmla="*/ 402864 h 1118"/>
                <a:gd name="T4" fmla="*/ 0 w 393"/>
                <a:gd name="T5" fmla="*/ 396012 h 1118"/>
                <a:gd name="T6" fmla="*/ 127266 w 393"/>
                <a:gd name="T7" fmla="*/ 0 h 1118"/>
                <a:gd name="T8" fmla="*/ 140927 w 393"/>
                <a:gd name="T9" fmla="*/ 6492 h 1118"/>
                <a:gd name="T10" fmla="*/ 0 60000 65536"/>
                <a:gd name="T11" fmla="*/ 0 60000 65536"/>
                <a:gd name="T12" fmla="*/ 0 60000 65536"/>
                <a:gd name="T13" fmla="*/ 0 60000 65536"/>
                <a:gd name="T14" fmla="*/ 0 60000 65536"/>
                <a:gd name="T15" fmla="*/ 0 w 393"/>
                <a:gd name="T16" fmla="*/ 0 h 1118"/>
                <a:gd name="T17" fmla="*/ 393 w 393"/>
                <a:gd name="T18" fmla="*/ 1118 h 1118"/>
              </a:gdLst>
              <a:cxnLst>
                <a:cxn ang="T10">
                  <a:pos x="T0" y="T1"/>
                </a:cxn>
                <a:cxn ang="T11">
                  <a:pos x="T2" y="T3"/>
                </a:cxn>
                <a:cxn ang="T12">
                  <a:pos x="T4" y="T5"/>
                </a:cxn>
                <a:cxn ang="T13">
                  <a:pos x="T6" y="T7"/>
                </a:cxn>
                <a:cxn ang="T14">
                  <a:pos x="T8" y="T9"/>
                </a:cxn>
              </a:cxnLst>
              <a:rect l="T15" t="T16" r="T17" b="T18"/>
              <a:pathLst>
                <a:path w="393" h="1118">
                  <a:moveTo>
                    <a:pt x="392" y="18"/>
                  </a:moveTo>
                  <a:lnTo>
                    <a:pt x="56" y="1117"/>
                  </a:lnTo>
                  <a:lnTo>
                    <a:pt x="0" y="1098"/>
                  </a:lnTo>
                  <a:lnTo>
                    <a:pt x="354" y="0"/>
                  </a:lnTo>
                  <a:lnTo>
                    <a:pt x="392"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19" name="Freeform 66"/>
            <p:cNvSpPr>
              <a:spLocks noChangeArrowheads="1"/>
            </p:cNvSpPr>
            <p:nvPr/>
          </p:nvSpPr>
          <p:spPr bwMode="auto">
            <a:xfrm>
              <a:off x="636588" y="590550"/>
              <a:ext cx="141287" cy="403225"/>
            </a:xfrm>
            <a:custGeom>
              <a:gdLst>
                <a:gd name="T0" fmla="*/ 140927 w 393"/>
                <a:gd name="T1" fmla="*/ 6492 h 1118"/>
                <a:gd name="T2" fmla="*/ 20132 w 393"/>
                <a:gd name="T3" fmla="*/ 402864 h 1118"/>
                <a:gd name="T4" fmla="*/ 0 w 393"/>
                <a:gd name="T5" fmla="*/ 396012 h 1118"/>
                <a:gd name="T6" fmla="*/ 127266 w 393"/>
                <a:gd name="T7" fmla="*/ 0 h 1118"/>
                <a:gd name="T8" fmla="*/ 140927 w 393"/>
                <a:gd name="T9" fmla="*/ 6492 h 1118"/>
                <a:gd name="T10" fmla="*/ 0 60000 65536"/>
                <a:gd name="T11" fmla="*/ 0 60000 65536"/>
                <a:gd name="T12" fmla="*/ 0 60000 65536"/>
                <a:gd name="T13" fmla="*/ 0 60000 65536"/>
                <a:gd name="T14" fmla="*/ 0 60000 65536"/>
                <a:gd name="T15" fmla="*/ 0 w 393"/>
                <a:gd name="T16" fmla="*/ 0 h 1118"/>
                <a:gd name="T17" fmla="*/ 393 w 393"/>
                <a:gd name="T18" fmla="*/ 1118 h 1118"/>
              </a:gdLst>
              <a:cxnLst>
                <a:cxn ang="T10">
                  <a:pos x="T0" y="T1"/>
                </a:cxn>
                <a:cxn ang="T11">
                  <a:pos x="T2" y="T3"/>
                </a:cxn>
                <a:cxn ang="T12">
                  <a:pos x="T4" y="T5"/>
                </a:cxn>
                <a:cxn ang="T13">
                  <a:pos x="T6" y="T7"/>
                </a:cxn>
                <a:cxn ang="T14">
                  <a:pos x="T8" y="T9"/>
                </a:cxn>
              </a:cxnLst>
              <a:rect l="T15" t="T16" r="T17" b="T18"/>
              <a:pathLst>
                <a:path w="393" h="1118">
                  <a:moveTo>
                    <a:pt x="392" y="18"/>
                  </a:moveTo>
                  <a:lnTo>
                    <a:pt x="56" y="1117"/>
                  </a:lnTo>
                  <a:lnTo>
                    <a:pt x="0" y="1098"/>
                  </a:lnTo>
                  <a:lnTo>
                    <a:pt x="354" y="0"/>
                  </a:lnTo>
                  <a:lnTo>
                    <a:pt x="392" y="18"/>
                  </a:ln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0" name="Freeform 67"/>
            <p:cNvSpPr>
              <a:spLocks noChangeArrowheads="1"/>
            </p:cNvSpPr>
            <p:nvPr/>
          </p:nvSpPr>
          <p:spPr bwMode="auto">
            <a:xfrm>
              <a:off x="188913" y="0"/>
              <a:ext cx="825500" cy="925512"/>
            </a:xfrm>
            <a:custGeom>
              <a:gdLst>
                <a:gd name="T0" fmla="*/ 825140 w 2291"/>
                <a:gd name="T1" fmla="*/ 677028 h 2570"/>
                <a:gd name="T2" fmla="*/ 355639 w 2291"/>
                <a:gd name="T3" fmla="*/ 925152 h 2570"/>
                <a:gd name="T4" fmla="*/ 0 w 2291"/>
                <a:gd name="T5" fmla="*/ 248124 h 2570"/>
                <a:gd name="T6" fmla="*/ 469501 w 2291"/>
                <a:gd name="T7" fmla="*/ 0 h 2570"/>
                <a:gd name="T8" fmla="*/ 825140 w 2291"/>
                <a:gd name="T9" fmla="*/ 677028 h 2570"/>
                <a:gd name="T10" fmla="*/ 0 60000 65536"/>
                <a:gd name="T11" fmla="*/ 0 60000 65536"/>
                <a:gd name="T12" fmla="*/ 0 60000 65536"/>
                <a:gd name="T13" fmla="*/ 0 60000 65536"/>
                <a:gd name="T14" fmla="*/ 0 60000 65536"/>
                <a:gd name="T15" fmla="*/ 0 w 2291"/>
                <a:gd name="T16" fmla="*/ 0 h 2570"/>
                <a:gd name="T17" fmla="*/ 2291 w 2291"/>
                <a:gd name="T18" fmla="*/ 2570 h 2570"/>
              </a:gdLst>
              <a:cxnLst>
                <a:cxn ang="T10">
                  <a:pos x="T0" y="T1"/>
                </a:cxn>
                <a:cxn ang="T11">
                  <a:pos x="T2" y="T3"/>
                </a:cxn>
                <a:cxn ang="T12">
                  <a:pos x="T4" y="T5"/>
                </a:cxn>
                <a:cxn ang="T13">
                  <a:pos x="T6" y="T7"/>
                </a:cxn>
                <a:cxn ang="T14">
                  <a:pos x="T8" y="T9"/>
                </a:cxn>
              </a:cxnLst>
              <a:rect l="T15" t="T16" r="T17" b="T18"/>
              <a:pathLst>
                <a:path w="2291" h="2570">
                  <a:moveTo>
                    <a:pt x="2290" y="1880"/>
                  </a:moveTo>
                  <a:lnTo>
                    <a:pt x="987" y="2569"/>
                  </a:lnTo>
                  <a:lnTo>
                    <a:pt x="0" y="689"/>
                  </a:lnTo>
                  <a:lnTo>
                    <a:pt x="1303" y="0"/>
                  </a:lnTo>
                  <a:lnTo>
                    <a:pt x="2290" y="1880"/>
                  </a:lnTo>
                </a:path>
              </a:pathLst>
            </a:custGeom>
            <a:solidFill>
              <a:srgbClr val="F8FA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1" name="Freeform 68"/>
            <p:cNvSpPr>
              <a:spLocks noChangeArrowheads="1"/>
            </p:cNvSpPr>
            <p:nvPr/>
          </p:nvSpPr>
          <p:spPr bwMode="auto">
            <a:xfrm>
              <a:off x="188913" y="0"/>
              <a:ext cx="825500" cy="925512"/>
            </a:xfrm>
            <a:custGeom>
              <a:gdLst>
                <a:gd name="T0" fmla="*/ 825140 w 2291"/>
                <a:gd name="T1" fmla="*/ 677028 h 2570"/>
                <a:gd name="T2" fmla="*/ 355639 w 2291"/>
                <a:gd name="T3" fmla="*/ 925152 h 2570"/>
                <a:gd name="T4" fmla="*/ 0 w 2291"/>
                <a:gd name="T5" fmla="*/ 248124 h 2570"/>
                <a:gd name="T6" fmla="*/ 469501 w 2291"/>
                <a:gd name="T7" fmla="*/ 0 h 2570"/>
                <a:gd name="T8" fmla="*/ 825140 w 2291"/>
                <a:gd name="T9" fmla="*/ 677028 h 2570"/>
                <a:gd name="T10" fmla="*/ 0 60000 65536"/>
                <a:gd name="T11" fmla="*/ 0 60000 65536"/>
                <a:gd name="T12" fmla="*/ 0 60000 65536"/>
                <a:gd name="T13" fmla="*/ 0 60000 65536"/>
                <a:gd name="T14" fmla="*/ 0 60000 65536"/>
                <a:gd name="T15" fmla="*/ 0 w 2291"/>
                <a:gd name="T16" fmla="*/ 0 h 2570"/>
                <a:gd name="T17" fmla="*/ 2291 w 2291"/>
                <a:gd name="T18" fmla="*/ 2570 h 2570"/>
              </a:gdLst>
              <a:cxnLst>
                <a:cxn ang="T10">
                  <a:pos x="T0" y="T1"/>
                </a:cxn>
                <a:cxn ang="T11">
                  <a:pos x="T2" y="T3"/>
                </a:cxn>
                <a:cxn ang="T12">
                  <a:pos x="T4" y="T5"/>
                </a:cxn>
                <a:cxn ang="T13">
                  <a:pos x="T6" y="T7"/>
                </a:cxn>
                <a:cxn ang="T14">
                  <a:pos x="T8" y="T9"/>
                </a:cxn>
              </a:cxnLst>
              <a:rect l="T15" t="T16" r="T17" b="T18"/>
              <a:pathLst>
                <a:path w="2291" h="2570">
                  <a:moveTo>
                    <a:pt x="2290" y="1880"/>
                  </a:moveTo>
                  <a:lnTo>
                    <a:pt x="987" y="2569"/>
                  </a:lnTo>
                  <a:lnTo>
                    <a:pt x="0" y="689"/>
                  </a:lnTo>
                  <a:lnTo>
                    <a:pt x="1303" y="0"/>
                  </a:lnTo>
                  <a:lnTo>
                    <a:pt x="2290" y="1880"/>
                  </a:lnTo>
                </a:path>
              </a:pathLst>
            </a:custGeom>
            <a:solidFill>
              <a:srgbClr val="F8FA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2" name="Freeform 69"/>
            <p:cNvSpPr>
              <a:spLocks noChangeArrowheads="1"/>
            </p:cNvSpPr>
            <p:nvPr/>
          </p:nvSpPr>
          <p:spPr bwMode="auto">
            <a:xfrm>
              <a:off x="328613" y="127000"/>
              <a:ext cx="295275" cy="180975"/>
            </a:xfrm>
            <a:custGeom>
              <a:gdLst>
                <a:gd name="T0" fmla="*/ 294915 w 820"/>
                <a:gd name="T1" fmla="*/ 33461 h 503"/>
                <a:gd name="T2" fmla="*/ 13323 w 820"/>
                <a:gd name="T3" fmla="*/ 180615 h 503"/>
                <a:gd name="T4" fmla="*/ 0 w 820"/>
                <a:gd name="T5" fmla="*/ 147155 h 503"/>
                <a:gd name="T6" fmla="*/ 274750 w 820"/>
                <a:gd name="T7" fmla="*/ 0 h 503"/>
                <a:gd name="T8" fmla="*/ 294915 w 820"/>
                <a:gd name="T9" fmla="*/ 33461 h 503"/>
                <a:gd name="T10" fmla="*/ 0 60000 65536"/>
                <a:gd name="T11" fmla="*/ 0 60000 65536"/>
                <a:gd name="T12" fmla="*/ 0 60000 65536"/>
                <a:gd name="T13" fmla="*/ 0 60000 65536"/>
                <a:gd name="T14" fmla="*/ 0 60000 65536"/>
                <a:gd name="T15" fmla="*/ 0 w 820"/>
                <a:gd name="T16" fmla="*/ 0 h 503"/>
                <a:gd name="T17" fmla="*/ 820 w 820"/>
                <a:gd name="T18" fmla="*/ 503 h 503"/>
              </a:gdLst>
              <a:cxnLst>
                <a:cxn ang="T10">
                  <a:pos x="T0" y="T1"/>
                </a:cxn>
                <a:cxn ang="T11">
                  <a:pos x="T2" y="T3"/>
                </a:cxn>
                <a:cxn ang="T12">
                  <a:pos x="T4" y="T5"/>
                </a:cxn>
                <a:cxn ang="T13">
                  <a:pos x="T6" y="T7"/>
                </a:cxn>
                <a:cxn ang="T14">
                  <a:pos x="T8" y="T9"/>
                </a:cxn>
              </a:cxnLst>
              <a:rect l="T15" t="T16" r="T17" b="T18"/>
              <a:pathLst>
                <a:path w="820" h="502">
                  <a:moveTo>
                    <a:pt x="819" y="93"/>
                  </a:moveTo>
                  <a:lnTo>
                    <a:pt x="37" y="502"/>
                  </a:lnTo>
                  <a:lnTo>
                    <a:pt x="0" y="409"/>
                  </a:lnTo>
                  <a:lnTo>
                    <a:pt x="763" y="0"/>
                  </a:lnTo>
                  <a:lnTo>
                    <a:pt x="819" y="93"/>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3" name="Freeform 70"/>
            <p:cNvSpPr>
              <a:spLocks noChangeArrowheads="1"/>
            </p:cNvSpPr>
            <p:nvPr/>
          </p:nvSpPr>
          <p:spPr bwMode="auto">
            <a:xfrm>
              <a:off x="328613" y="127000"/>
              <a:ext cx="295275" cy="180975"/>
            </a:xfrm>
            <a:custGeom>
              <a:gdLst>
                <a:gd name="T0" fmla="*/ 294915 w 820"/>
                <a:gd name="T1" fmla="*/ 33461 h 503"/>
                <a:gd name="T2" fmla="*/ 13323 w 820"/>
                <a:gd name="T3" fmla="*/ 180615 h 503"/>
                <a:gd name="T4" fmla="*/ 0 w 820"/>
                <a:gd name="T5" fmla="*/ 147155 h 503"/>
                <a:gd name="T6" fmla="*/ 274750 w 820"/>
                <a:gd name="T7" fmla="*/ 0 h 503"/>
                <a:gd name="T8" fmla="*/ 294915 w 820"/>
                <a:gd name="T9" fmla="*/ 33461 h 503"/>
                <a:gd name="T10" fmla="*/ 0 60000 65536"/>
                <a:gd name="T11" fmla="*/ 0 60000 65536"/>
                <a:gd name="T12" fmla="*/ 0 60000 65536"/>
                <a:gd name="T13" fmla="*/ 0 60000 65536"/>
                <a:gd name="T14" fmla="*/ 0 60000 65536"/>
                <a:gd name="T15" fmla="*/ 0 w 820"/>
                <a:gd name="T16" fmla="*/ 0 h 503"/>
                <a:gd name="T17" fmla="*/ 820 w 820"/>
                <a:gd name="T18" fmla="*/ 503 h 503"/>
              </a:gdLst>
              <a:cxnLst>
                <a:cxn ang="T10">
                  <a:pos x="T0" y="T1"/>
                </a:cxn>
                <a:cxn ang="T11">
                  <a:pos x="T2" y="T3"/>
                </a:cxn>
                <a:cxn ang="T12">
                  <a:pos x="T4" y="T5"/>
                </a:cxn>
                <a:cxn ang="T13">
                  <a:pos x="T6" y="T7"/>
                </a:cxn>
                <a:cxn ang="T14">
                  <a:pos x="T8" y="T9"/>
                </a:cxn>
              </a:cxnLst>
              <a:rect l="T15" t="T16" r="T17" b="T18"/>
              <a:pathLst>
                <a:path w="820" h="502">
                  <a:moveTo>
                    <a:pt x="819" y="93"/>
                  </a:moveTo>
                  <a:lnTo>
                    <a:pt x="37" y="502"/>
                  </a:lnTo>
                  <a:lnTo>
                    <a:pt x="0" y="409"/>
                  </a:lnTo>
                  <a:lnTo>
                    <a:pt x="763" y="0"/>
                  </a:lnTo>
                  <a:lnTo>
                    <a:pt x="819" y="93"/>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4" name="Freeform 71"/>
            <p:cNvSpPr>
              <a:spLocks noChangeArrowheads="1"/>
            </p:cNvSpPr>
            <p:nvPr/>
          </p:nvSpPr>
          <p:spPr bwMode="auto">
            <a:xfrm>
              <a:off x="457200" y="180975"/>
              <a:ext cx="241300" cy="134937"/>
            </a:xfrm>
            <a:custGeom>
              <a:gdLst>
                <a:gd name="T0" fmla="*/ 240940 w 671"/>
                <a:gd name="T1" fmla="*/ 13385 h 373"/>
                <a:gd name="T2" fmla="*/ 13306 w 671"/>
                <a:gd name="T3" fmla="*/ 134575 h 373"/>
                <a:gd name="T4" fmla="*/ 0 w 671"/>
                <a:gd name="T5" fmla="*/ 121190 h 373"/>
                <a:gd name="T6" fmla="*/ 234108 w 671"/>
                <a:gd name="T7" fmla="*/ 0 h 373"/>
                <a:gd name="T8" fmla="*/ 240940 w 671"/>
                <a:gd name="T9" fmla="*/ 13385 h 373"/>
                <a:gd name="T10" fmla="*/ 0 60000 65536"/>
                <a:gd name="T11" fmla="*/ 0 60000 65536"/>
                <a:gd name="T12" fmla="*/ 0 60000 65536"/>
                <a:gd name="T13" fmla="*/ 0 60000 65536"/>
                <a:gd name="T14" fmla="*/ 0 60000 65536"/>
                <a:gd name="T15" fmla="*/ 0 w 671"/>
                <a:gd name="T16" fmla="*/ 0 h 373"/>
                <a:gd name="T17" fmla="*/ 671 w 671"/>
                <a:gd name="T18" fmla="*/ 373 h 373"/>
              </a:gdLst>
              <a:cxnLst>
                <a:cxn ang="T10">
                  <a:pos x="T0" y="T1"/>
                </a:cxn>
                <a:cxn ang="T11">
                  <a:pos x="T2" y="T3"/>
                </a:cxn>
                <a:cxn ang="T12">
                  <a:pos x="T4" y="T5"/>
                </a:cxn>
                <a:cxn ang="T13">
                  <a:pos x="T6" y="T7"/>
                </a:cxn>
                <a:cxn ang="T14">
                  <a:pos x="T8" y="T9"/>
                </a:cxn>
              </a:cxnLst>
              <a:rect l="T15" t="T16" r="T17" b="T18"/>
              <a:pathLst>
                <a:path w="671" h="373">
                  <a:moveTo>
                    <a:pt x="670" y="37"/>
                  </a:moveTo>
                  <a:lnTo>
                    <a:pt x="37" y="372"/>
                  </a:lnTo>
                  <a:lnTo>
                    <a:pt x="0" y="335"/>
                  </a:lnTo>
                  <a:lnTo>
                    <a:pt x="651" y="0"/>
                  </a:lnTo>
                  <a:lnTo>
                    <a:pt x="670"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5" name="Freeform 72"/>
            <p:cNvSpPr>
              <a:spLocks noChangeArrowheads="1"/>
            </p:cNvSpPr>
            <p:nvPr/>
          </p:nvSpPr>
          <p:spPr bwMode="auto">
            <a:xfrm>
              <a:off x="457200" y="180975"/>
              <a:ext cx="241300" cy="134937"/>
            </a:xfrm>
            <a:custGeom>
              <a:gdLst>
                <a:gd name="T0" fmla="*/ 240940 w 671"/>
                <a:gd name="T1" fmla="*/ 13385 h 373"/>
                <a:gd name="T2" fmla="*/ 13306 w 671"/>
                <a:gd name="T3" fmla="*/ 134575 h 373"/>
                <a:gd name="T4" fmla="*/ 0 w 671"/>
                <a:gd name="T5" fmla="*/ 121190 h 373"/>
                <a:gd name="T6" fmla="*/ 234108 w 671"/>
                <a:gd name="T7" fmla="*/ 0 h 373"/>
                <a:gd name="T8" fmla="*/ 240940 w 671"/>
                <a:gd name="T9" fmla="*/ 13385 h 373"/>
                <a:gd name="T10" fmla="*/ 0 60000 65536"/>
                <a:gd name="T11" fmla="*/ 0 60000 65536"/>
                <a:gd name="T12" fmla="*/ 0 60000 65536"/>
                <a:gd name="T13" fmla="*/ 0 60000 65536"/>
                <a:gd name="T14" fmla="*/ 0 60000 65536"/>
                <a:gd name="T15" fmla="*/ 0 w 671"/>
                <a:gd name="T16" fmla="*/ 0 h 373"/>
                <a:gd name="T17" fmla="*/ 671 w 671"/>
                <a:gd name="T18" fmla="*/ 373 h 373"/>
              </a:gdLst>
              <a:cxnLst>
                <a:cxn ang="T10">
                  <a:pos x="T0" y="T1"/>
                </a:cxn>
                <a:cxn ang="T11">
                  <a:pos x="T2" y="T3"/>
                </a:cxn>
                <a:cxn ang="T12">
                  <a:pos x="T4" y="T5"/>
                </a:cxn>
                <a:cxn ang="T13">
                  <a:pos x="T6" y="T7"/>
                </a:cxn>
                <a:cxn ang="T14">
                  <a:pos x="T8" y="T9"/>
                </a:cxn>
              </a:cxnLst>
              <a:rect l="T15" t="T16" r="T17" b="T18"/>
              <a:pathLst>
                <a:path w="671" h="373">
                  <a:moveTo>
                    <a:pt x="670" y="37"/>
                  </a:moveTo>
                  <a:lnTo>
                    <a:pt x="37" y="372"/>
                  </a:lnTo>
                  <a:lnTo>
                    <a:pt x="0" y="335"/>
                  </a:lnTo>
                  <a:lnTo>
                    <a:pt x="651" y="0"/>
                  </a:lnTo>
                  <a:lnTo>
                    <a:pt x="670"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6" name="Freeform 73"/>
            <p:cNvSpPr>
              <a:spLocks noChangeArrowheads="1"/>
            </p:cNvSpPr>
            <p:nvPr/>
          </p:nvSpPr>
          <p:spPr bwMode="auto">
            <a:xfrm>
              <a:off x="315913" y="307975"/>
              <a:ext cx="195262" cy="207962"/>
            </a:xfrm>
            <a:custGeom>
              <a:gdLst>
                <a:gd name="T0" fmla="*/ 194901 w 541"/>
                <a:gd name="T1" fmla="*/ 140796 h 579"/>
                <a:gd name="T2" fmla="*/ 73990 w 541"/>
                <a:gd name="T3" fmla="*/ 207603 h 579"/>
                <a:gd name="T4" fmla="*/ 0 w 541"/>
                <a:gd name="T5" fmla="*/ 67166 h 579"/>
                <a:gd name="T6" fmla="*/ 120911 w 541"/>
                <a:gd name="T7" fmla="*/ 0 h 579"/>
                <a:gd name="T8" fmla="*/ 194901 w 541"/>
                <a:gd name="T9" fmla="*/ 140796 h 579"/>
                <a:gd name="T10" fmla="*/ 0 60000 65536"/>
                <a:gd name="T11" fmla="*/ 0 60000 65536"/>
                <a:gd name="T12" fmla="*/ 0 60000 65536"/>
                <a:gd name="T13" fmla="*/ 0 60000 65536"/>
                <a:gd name="T14" fmla="*/ 0 60000 65536"/>
                <a:gd name="T15" fmla="*/ 0 w 541"/>
                <a:gd name="T16" fmla="*/ 0 h 579"/>
                <a:gd name="T17" fmla="*/ 541 w 541"/>
                <a:gd name="T18" fmla="*/ 579 h 579"/>
              </a:gdLst>
              <a:cxnLst>
                <a:cxn ang="T10">
                  <a:pos x="T0" y="T1"/>
                </a:cxn>
                <a:cxn ang="T11">
                  <a:pos x="T2" y="T3"/>
                </a:cxn>
                <a:cxn ang="T12">
                  <a:pos x="T4" y="T5"/>
                </a:cxn>
                <a:cxn ang="T13">
                  <a:pos x="T6" y="T7"/>
                </a:cxn>
                <a:cxn ang="T14">
                  <a:pos x="T8" y="T9"/>
                </a:cxn>
              </a:cxnLst>
              <a:rect l="T15" t="T16" r="T17" b="T18"/>
              <a:pathLst>
                <a:path w="541" h="579">
                  <a:moveTo>
                    <a:pt x="540" y="392"/>
                  </a:moveTo>
                  <a:lnTo>
                    <a:pt x="205" y="578"/>
                  </a:lnTo>
                  <a:lnTo>
                    <a:pt x="0" y="187"/>
                  </a:lnTo>
                  <a:lnTo>
                    <a:pt x="335" y="0"/>
                  </a:lnTo>
                  <a:lnTo>
                    <a:pt x="540" y="392"/>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7" name="Freeform 74"/>
            <p:cNvSpPr>
              <a:spLocks noChangeArrowheads="1"/>
            </p:cNvSpPr>
            <p:nvPr/>
          </p:nvSpPr>
          <p:spPr bwMode="auto">
            <a:xfrm>
              <a:off x="315913" y="307975"/>
              <a:ext cx="195262" cy="207962"/>
            </a:xfrm>
            <a:custGeom>
              <a:gdLst>
                <a:gd name="T0" fmla="*/ 194901 w 541"/>
                <a:gd name="T1" fmla="*/ 140796 h 579"/>
                <a:gd name="T2" fmla="*/ 73990 w 541"/>
                <a:gd name="T3" fmla="*/ 207603 h 579"/>
                <a:gd name="T4" fmla="*/ 0 w 541"/>
                <a:gd name="T5" fmla="*/ 67166 h 579"/>
                <a:gd name="T6" fmla="*/ 120911 w 541"/>
                <a:gd name="T7" fmla="*/ 0 h 579"/>
                <a:gd name="T8" fmla="*/ 194901 w 541"/>
                <a:gd name="T9" fmla="*/ 140796 h 579"/>
                <a:gd name="T10" fmla="*/ 0 60000 65536"/>
                <a:gd name="T11" fmla="*/ 0 60000 65536"/>
                <a:gd name="T12" fmla="*/ 0 60000 65536"/>
                <a:gd name="T13" fmla="*/ 0 60000 65536"/>
                <a:gd name="T14" fmla="*/ 0 60000 65536"/>
                <a:gd name="T15" fmla="*/ 0 w 541"/>
                <a:gd name="T16" fmla="*/ 0 h 579"/>
                <a:gd name="T17" fmla="*/ 541 w 541"/>
                <a:gd name="T18" fmla="*/ 579 h 579"/>
              </a:gdLst>
              <a:cxnLst>
                <a:cxn ang="T10">
                  <a:pos x="T0" y="T1"/>
                </a:cxn>
                <a:cxn ang="T11">
                  <a:pos x="T2" y="T3"/>
                </a:cxn>
                <a:cxn ang="T12">
                  <a:pos x="T4" y="T5"/>
                </a:cxn>
                <a:cxn ang="T13">
                  <a:pos x="T6" y="T7"/>
                </a:cxn>
                <a:cxn ang="T14">
                  <a:pos x="T8" y="T9"/>
                </a:cxn>
              </a:cxnLst>
              <a:rect l="T15" t="T16" r="T17" b="T18"/>
              <a:pathLst>
                <a:path w="541" h="579">
                  <a:moveTo>
                    <a:pt x="540" y="392"/>
                  </a:moveTo>
                  <a:lnTo>
                    <a:pt x="205" y="578"/>
                  </a:lnTo>
                  <a:lnTo>
                    <a:pt x="0" y="187"/>
                  </a:lnTo>
                  <a:lnTo>
                    <a:pt x="335" y="0"/>
                  </a:lnTo>
                  <a:lnTo>
                    <a:pt x="540" y="392"/>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8" name="Freeform 75"/>
            <p:cNvSpPr>
              <a:spLocks noChangeArrowheads="1"/>
            </p:cNvSpPr>
            <p:nvPr/>
          </p:nvSpPr>
          <p:spPr bwMode="auto">
            <a:xfrm>
              <a:off x="476250" y="207962"/>
              <a:ext cx="234950" cy="141288"/>
            </a:xfrm>
            <a:custGeom>
              <a:gdLst>
                <a:gd name="T0" fmla="*/ 234590 w 652"/>
                <a:gd name="T1" fmla="*/ 13336 h 392"/>
                <a:gd name="T2" fmla="*/ 6847 w 652"/>
                <a:gd name="T3" fmla="*/ 140928 h 392"/>
                <a:gd name="T4" fmla="*/ 0 w 652"/>
                <a:gd name="T5" fmla="*/ 120744 h 392"/>
                <a:gd name="T6" fmla="*/ 228103 w 652"/>
                <a:gd name="T7" fmla="*/ 0 h 392"/>
                <a:gd name="T8" fmla="*/ 234590 w 652"/>
                <a:gd name="T9" fmla="*/ 13336 h 392"/>
                <a:gd name="T10" fmla="*/ 0 60000 65536"/>
                <a:gd name="T11" fmla="*/ 0 60000 65536"/>
                <a:gd name="T12" fmla="*/ 0 60000 65536"/>
                <a:gd name="T13" fmla="*/ 0 60000 65536"/>
                <a:gd name="T14" fmla="*/ 0 60000 65536"/>
                <a:gd name="T15" fmla="*/ 0 w 652"/>
                <a:gd name="T16" fmla="*/ 0 h 392"/>
                <a:gd name="T17" fmla="*/ 652 w 652"/>
                <a:gd name="T18" fmla="*/ 392 h 392"/>
              </a:gdLst>
              <a:cxnLst>
                <a:cxn ang="T10">
                  <a:pos x="T0" y="T1"/>
                </a:cxn>
                <a:cxn ang="T11">
                  <a:pos x="T2" y="T3"/>
                </a:cxn>
                <a:cxn ang="T12">
                  <a:pos x="T4" y="T5"/>
                </a:cxn>
                <a:cxn ang="T13">
                  <a:pos x="T6" y="T7"/>
                </a:cxn>
                <a:cxn ang="T14">
                  <a:pos x="T8" y="T9"/>
                </a:cxn>
              </a:cxnLst>
              <a:rect l="T15" t="T16" r="T17" b="T18"/>
              <a:pathLst>
                <a:path w="652" h="392">
                  <a:moveTo>
                    <a:pt x="651" y="37"/>
                  </a:moveTo>
                  <a:lnTo>
                    <a:pt x="19" y="391"/>
                  </a:lnTo>
                  <a:lnTo>
                    <a:pt x="0" y="335"/>
                  </a:lnTo>
                  <a:lnTo>
                    <a:pt x="633" y="0"/>
                  </a:lnTo>
                  <a:lnTo>
                    <a:pt x="651"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29" name="Freeform 76"/>
            <p:cNvSpPr>
              <a:spLocks noChangeArrowheads="1"/>
            </p:cNvSpPr>
            <p:nvPr/>
          </p:nvSpPr>
          <p:spPr bwMode="auto">
            <a:xfrm>
              <a:off x="476250" y="207962"/>
              <a:ext cx="234950" cy="141288"/>
            </a:xfrm>
            <a:custGeom>
              <a:gdLst>
                <a:gd name="T0" fmla="*/ 234590 w 652"/>
                <a:gd name="T1" fmla="*/ 13336 h 392"/>
                <a:gd name="T2" fmla="*/ 6847 w 652"/>
                <a:gd name="T3" fmla="*/ 140928 h 392"/>
                <a:gd name="T4" fmla="*/ 0 w 652"/>
                <a:gd name="T5" fmla="*/ 120744 h 392"/>
                <a:gd name="T6" fmla="*/ 228103 w 652"/>
                <a:gd name="T7" fmla="*/ 0 h 392"/>
                <a:gd name="T8" fmla="*/ 234590 w 652"/>
                <a:gd name="T9" fmla="*/ 13336 h 392"/>
                <a:gd name="T10" fmla="*/ 0 60000 65536"/>
                <a:gd name="T11" fmla="*/ 0 60000 65536"/>
                <a:gd name="T12" fmla="*/ 0 60000 65536"/>
                <a:gd name="T13" fmla="*/ 0 60000 65536"/>
                <a:gd name="T14" fmla="*/ 0 60000 65536"/>
                <a:gd name="T15" fmla="*/ 0 w 652"/>
                <a:gd name="T16" fmla="*/ 0 h 392"/>
                <a:gd name="T17" fmla="*/ 652 w 652"/>
                <a:gd name="T18" fmla="*/ 392 h 392"/>
              </a:gdLst>
              <a:cxnLst>
                <a:cxn ang="T10">
                  <a:pos x="T0" y="T1"/>
                </a:cxn>
                <a:cxn ang="T11">
                  <a:pos x="T2" y="T3"/>
                </a:cxn>
                <a:cxn ang="T12">
                  <a:pos x="T4" y="T5"/>
                </a:cxn>
                <a:cxn ang="T13">
                  <a:pos x="T6" y="T7"/>
                </a:cxn>
                <a:cxn ang="T14">
                  <a:pos x="T8" y="T9"/>
                </a:cxn>
              </a:cxnLst>
              <a:rect l="T15" t="T16" r="T17" b="T18"/>
              <a:pathLst>
                <a:path w="652" h="392">
                  <a:moveTo>
                    <a:pt x="651" y="37"/>
                  </a:moveTo>
                  <a:lnTo>
                    <a:pt x="19" y="391"/>
                  </a:lnTo>
                  <a:lnTo>
                    <a:pt x="0" y="335"/>
                  </a:lnTo>
                  <a:lnTo>
                    <a:pt x="633" y="0"/>
                  </a:lnTo>
                  <a:lnTo>
                    <a:pt x="651"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0" name="Freeform 77"/>
            <p:cNvSpPr>
              <a:spLocks noChangeArrowheads="1"/>
            </p:cNvSpPr>
            <p:nvPr/>
          </p:nvSpPr>
          <p:spPr bwMode="auto">
            <a:xfrm>
              <a:off x="490538" y="241300"/>
              <a:ext cx="234950" cy="134937"/>
            </a:xfrm>
            <a:custGeom>
              <a:gdLst>
                <a:gd name="T0" fmla="*/ 234590 w 653"/>
                <a:gd name="T1" fmla="*/ 13349 h 374"/>
                <a:gd name="T2" fmla="*/ 6836 w 653"/>
                <a:gd name="T3" fmla="*/ 134576 h 374"/>
                <a:gd name="T4" fmla="*/ 0 w 653"/>
                <a:gd name="T5" fmla="*/ 120866 h 374"/>
                <a:gd name="T6" fmla="*/ 227754 w 653"/>
                <a:gd name="T7" fmla="*/ 0 h 374"/>
                <a:gd name="T8" fmla="*/ 234590 w 653"/>
                <a:gd name="T9" fmla="*/ 13349 h 374"/>
                <a:gd name="T10" fmla="*/ 0 60000 65536"/>
                <a:gd name="T11" fmla="*/ 0 60000 65536"/>
                <a:gd name="T12" fmla="*/ 0 60000 65536"/>
                <a:gd name="T13" fmla="*/ 0 60000 65536"/>
                <a:gd name="T14" fmla="*/ 0 60000 65536"/>
                <a:gd name="T15" fmla="*/ 0 w 653"/>
                <a:gd name="T16" fmla="*/ 0 h 374"/>
                <a:gd name="T17" fmla="*/ 653 w 653"/>
                <a:gd name="T18" fmla="*/ 374 h 374"/>
              </a:gdLst>
              <a:cxnLst>
                <a:cxn ang="T10">
                  <a:pos x="T0" y="T1"/>
                </a:cxn>
                <a:cxn ang="T11">
                  <a:pos x="T2" y="T3"/>
                </a:cxn>
                <a:cxn ang="T12">
                  <a:pos x="T4" y="T5"/>
                </a:cxn>
                <a:cxn ang="T13">
                  <a:pos x="T6" y="T7"/>
                </a:cxn>
                <a:cxn ang="T14">
                  <a:pos x="T8" y="T9"/>
                </a:cxn>
              </a:cxnLst>
              <a:rect l="T15" t="T16" r="T17" b="T18"/>
              <a:pathLst>
                <a:path w="653" h="374">
                  <a:moveTo>
                    <a:pt x="652" y="37"/>
                  </a:moveTo>
                  <a:lnTo>
                    <a:pt x="19" y="373"/>
                  </a:lnTo>
                  <a:lnTo>
                    <a:pt x="0" y="335"/>
                  </a:lnTo>
                  <a:lnTo>
                    <a:pt x="633" y="0"/>
                  </a:lnTo>
                  <a:lnTo>
                    <a:pt x="65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1" name="Freeform 78"/>
            <p:cNvSpPr>
              <a:spLocks noChangeArrowheads="1"/>
            </p:cNvSpPr>
            <p:nvPr/>
          </p:nvSpPr>
          <p:spPr bwMode="auto">
            <a:xfrm>
              <a:off x="490538" y="241300"/>
              <a:ext cx="234950" cy="134937"/>
            </a:xfrm>
            <a:custGeom>
              <a:gdLst>
                <a:gd name="T0" fmla="*/ 234590 w 653"/>
                <a:gd name="T1" fmla="*/ 13349 h 374"/>
                <a:gd name="T2" fmla="*/ 6836 w 653"/>
                <a:gd name="T3" fmla="*/ 134576 h 374"/>
                <a:gd name="T4" fmla="*/ 0 w 653"/>
                <a:gd name="T5" fmla="*/ 120866 h 374"/>
                <a:gd name="T6" fmla="*/ 227754 w 653"/>
                <a:gd name="T7" fmla="*/ 0 h 374"/>
                <a:gd name="T8" fmla="*/ 234590 w 653"/>
                <a:gd name="T9" fmla="*/ 13349 h 374"/>
                <a:gd name="T10" fmla="*/ 0 60000 65536"/>
                <a:gd name="T11" fmla="*/ 0 60000 65536"/>
                <a:gd name="T12" fmla="*/ 0 60000 65536"/>
                <a:gd name="T13" fmla="*/ 0 60000 65536"/>
                <a:gd name="T14" fmla="*/ 0 60000 65536"/>
                <a:gd name="T15" fmla="*/ 0 w 653"/>
                <a:gd name="T16" fmla="*/ 0 h 374"/>
                <a:gd name="T17" fmla="*/ 653 w 653"/>
                <a:gd name="T18" fmla="*/ 374 h 374"/>
              </a:gdLst>
              <a:cxnLst>
                <a:cxn ang="T10">
                  <a:pos x="T0" y="T1"/>
                </a:cxn>
                <a:cxn ang="T11">
                  <a:pos x="T2" y="T3"/>
                </a:cxn>
                <a:cxn ang="T12">
                  <a:pos x="T4" y="T5"/>
                </a:cxn>
                <a:cxn ang="T13">
                  <a:pos x="T6" y="T7"/>
                </a:cxn>
                <a:cxn ang="T14">
                  <a:pos x="T8" y="T9"/>
                </a:cxn>
              </a:cxnLst>
              <a:rect l="T15" t="T16" r="T17" b="T18"/>
              <a:pathLst>
                <a:path w="653" h="374">
                  <a:moveTo>
                    <a:pt x="652" y="37"/>
                  </a:moveTo>
                  <a:lnTo>
                    <a:pt x="19" y="373"/>
                  </a:lnTo>
                  <a:lnTo>
                    <a:pt x="0" y="335"/>
                  </a:lnTo>
                  <a:lnTo>
                    <a:pt x="633" y="0"/>
                  </a:lnTo>
                  <a:lnTo>
                    <a:pt x="65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2" name="Freeform 79"/>
            <p:cNvSpPr>
              <a:spLocks noChangeArrowheads="1"/>
            </p:cNvSpPr>
            <p:nvPr/>
          </p:nvSpPr>
          <p:spPr bwMode="auto">
            <a:xfrm>
              <a:off x="509588" y="268287"/>
              <a:ext cx="234950" cy="141288"/>
            </a:xfrm>
            <a:custGeom>
              <a:gdLst>
                <a:gd name="T0" fmla="*/ 234590 w 652"/>
                <a:gd name="T1" fmla="*/ 13336 h 392"/>
                <a:gd name="T2" fmla="*/ 6847 w 652"/>
                <a:gd name="T3" fmla="*/ 140928 h 392"/>
                <a:gd name="T4" fmla="*/ 0 w 652"/>
                <a:gd name="T5" fmla="*/ 120744 h 392"/>
                <a:gd name="T6" fmla="*/ 228103 w 652"/>
                <a:gd name="T7" fmla="*/ 0 h 392"/>
                <a:gd name="T8" fmla="*/ 234590 w 652"/>
                <a:gd name="T9" fmla="*/ 13336 h 392"/>
                <a:gd name="T10" fmla="*/ 0 60000 65536"/>
                <a:gd name="T11" fmla="*/ 0 60000 65536"/>
                <a:gd name="T12" fmla="*/ 0 60000 65536"/>
                <a:gd name="T13" fmla="*/ 0 60000 65536"/>
                <a:gd name="T14" fmla="*/ 0 60000 65536"/>
                <a:gd name="T15" fmla="*/ 0 w 652"/>
                <a:gd name="T16" fmla="*/ 0 h 392"/>
                <a:gd name="T17" fmla="*/ 652 w 652"/>
                <a:gd name="T18" fmla="*/ 392 h 392"/>
              </a:gdLst>
              <a:cxnLst>
                <a:cxn ang="T10">
                  <a:pos x="T0" y="T1"/>
                </a:cxn>
                <a:cxn ang="T11">
                  <a:pos x="T2" y="T3"/>
                </a:cxn>
                <a:cxn ang="T12">
                  <a:pos x="T4" y="T5"/>
                </a:cxn>
                <a:cxn ang="T13">
                  <a:pos x="T6" y="T7"/>
                </a:cxn>
                <a:cxn ang="T14">
                  <a:pos x="T8" y="T9"/>
                </a:cxn>
              </a:cxnLst>
              <a:rect l="T15" t="T16" r="T17" b="T18"/>
              <a:pathLst>
                <a:path w="652" h="392">
                  <a:moveTo>
                    <a:pt x="651" y="37"/>
                  </a:moveTo>
                  <a:lnTo>
                    <a:pt x="19" y="391"/>
                  </a:lnTo>
                  <a:lnTo>
                    <a:pt x="0" y="335"/>
                  </a:lnTo>
                  <a:lnTo>
                    <a:pt x="633" y="0"/>
                  </a:lnTo>
                  <a:lnTo>
                    <a:pt x="651"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3" name="Freeform 80"/>
            <p:cNvSpPr>
              <a:spLocks noChangeArrowheads="1"/>
            </p:cNvSpPr>
            <p:nvPr/>
          </p:nvSpPr>
          <p:spPr bwMode="auto">
            <a:xfrm>
              <a:off x="509588" y="268287"/>
              <a:ext cx="234950" cy="141288"/>
            </a:xfrm>
            <a:custGeom>
              <a:gdLst>
                <a:gd name="T0" fmla="*/ 234590 w 652"/>
                <a:gd name="T1" fmla="*/ 13336 h 392"/>
                <a:gd name="T2" fmla="*/ 6847 w 652"/>
                <a:gd name="T3" fmla="*/ 140928 h 392"/>
                <a:gd name="T4" fmla="*/ 0 w 652"/>
                <a:gd name="T5" fmla="*/ 120744 h 392"/>
                <a:gd name="T6" fmla="*/ 228103 w 652"/>
                <a:gd name="T7" fmla="*/ 0 h 392"/>
                <a:gd name="T8" fmla="*/ 234590 w 652"/>
                <a:gd name="T9" fmla="*/ 13336 h 392"/>
                <a:gd name="T10" fmla="*/ 0 60000 65536"/>
                <a:gd name="T11" fmla="*/ 0 60000 65536"/>
                <a:gd name="T12" fmla="*/ 0 60000 65536"/>
                <a:gd name="T13" fmla="*/ 0 60000 65536"/>
                <a:gd name="T14" fmla="*/ 0 60000 65536"/>
                <a:gd name="T15" fmla="*/ 0 w 652"/>
                <a:gd name="T16" fmla="*/ 0 h 392"/>
                <a:gd name="T17" fmla="*/ 652 w 652"/>
                <a:gd name="T18" fmla="*/ 392 h 392"/>
              </a:gdLst>
              <a:cxnLst>
                <a:cxn ang="T10">
                  <a:pos x="T0" y="T1"/>
                </a:cxn>
                <a:cxn ang="T11">
                  <a:pos x="T2" y="T3"/>
                </a:cxn>
                <a:cxn ang="T12">
                  <a:pos x="T4" y="T5"/>
                </a:cxn>
                <a:cxn ang="T13">
                  <a:pos x="T6" y="T7"/>
                </a:cxn>
                <a:cxn ang="T14">
                  <a:pos x="T8" y="T9"/>
                </a:cxn>
              </a:cxnLst>
              <a:rect l="T15" t="T16" r="T17" b="T18"/>
              <a:pathLst>
                <a:path w="652" h="392">
                  <a:moveTo>
                    <a:pt x="651" y="37"/>
                  </a:moveTo>
                  <a:lnTo>
                    <a:pt x="19" y="391"/>
                  </a:lnTo>
                  <a:lnTo>
                    <a:pt x="0" y="335"/>
                  </a:lnTo>
                  <a:lnTo>
                    <a:pt x="633" y="0"/>
                  </a:lnTo>
                  <a:lnTo>
                    <a:pt x="651"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4" name="Freeform 81"/>
            <p:cNvSpPr>
              <a:spLocks noChangeArrowheads="1"/>
            </p:cNvSpPr>
            <p:nvPr/>
          </p:nvSpPr>
          <p:spPr bwMode="auto">
            <a:xfrm>
              <a:off x="523875" y="301625"/>
              <a:ext cx="234950" cy="134937"/>
            </a:xfrm>
            <a:custGeom>
              <a:gdLst>
                <a:gd name="T0" fmla="*/ 234590 w 653"/>
                <a:gd name="T1" fmla="*/ 13385 h 373"/>
                <a:gd name="T2" fmla="*/ 6476 w 653"/>
                <a:gd name="T3" fmla="*/ 134575 h 373"/>
                <a:gd name="T4" fmla="*/ 0 w 653"/>
                <a:gd name="T5" fmla="*/ 121190 h 373"/>
                <a:gd name="T6" fmla="*/ 227754 w 653"/>
                <a:gd name="T7" fmla="*/ 0 h 373"/>
                <a:gd name="T8" fmla="*/ 234590 w 653"/>
                <a:gd name="T9" fmla="*/ 13385 h 373"/>
                <a:gd name="T10" fmla="*/ 0 60000 65536"/>
                <a:gd name="T11" fmla="*/ 0 60000 65536"/>
                <a:gd name="T12" fmla="*/ 0 60000 65536"/>
                <a:gd name="T13" fmla="*/ 0 60000 65536"/>
                <a:gd name="T14" fmla="*/ 0 60000 65536"/>
                <a:gd name="T15" fmla="*/ 0 w 653"/>
                <a:gd name="T16" fmla="*/ 0 h 373"/>
                <a:gd name="T17" fmla="*/ 653 w 653"/>
                <a:gd name="T18" fmla="*/ 373 h 373"/>
              </a:gdLst>
              <a:cxnLst>
                <a:cxn ang="T10">
                  <a:pos x="T0" y="T1"/>
                </a:cxn>
                <a:cxn ang="T11">
                  <a:pos x="T2" y="T3"/>
                </a:cxn>
                <a:cxn ang="T12">
                  <a:pos x="T4" y="T5"/>
                </a:cxn>
                <a:cxn ang="T13">
                  <a:pos x="T6" y="T7"/>
                </a:cxn>
                <a:cxn ang="T14">
                  <a:pos x="T8" y="T9"/>
                </a:cxn>
              </a:cxnLst>
              <a:rect l="T15" t="T16" r="T17" b="T18"/>
              <a:pathLst>
                <a:path w="653" h="373">
                  <a:moveTo>
                    <a:pt x="652" y="37"/>
                  </a:moveTo>
                  <a:lnTo>
                    <a:pt x="18" y="372"/>
                  </a:lnTo>
                  <a:lnTo>
                    <a:pt x="0" y="335"/>
                  </a:lnTo>
                  <a:lnTo>
                    <a:pt x="633" y="0"/>
                  </a:lnTo>
                  <a:lnTo>
                    <a:pt x="65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5" name="Freeform 82"/>
            <p:cNvSpPr>
              <a:spLocks noChangeArrowheads="1"/>
            </p:cNvSpPr>
            <p:nvPr/>
          </p:nvSpPr>
          <p:spPr bwMode="auto">
            <a:xfrm>
              <a:off x="523875" y="301625"/>
              <a:ext cx="234950" cy="134937"/>
            </a:xfrm>
            <a:custGeom>
              <a:gdLst>
                <a:gd name="T0" fmla="*/ 234590 w 653"/>
                <a:gd name="T1" fmla="*/ 13385 h 373"/>
                <a:gd name="T2" fmla="*/ 6476 w 653"/>
                <a:gd name="T3" fmla="*/ 134575 h 373"/>
                <a:gd name="T4" fmla="*/ 0 w 653"/>
                <a:gd name="T5" fmla="*/ 121190 h 373"/>
                <a:gd name="T6" fmla="*/ 227754 w 653"/>
                <a:gd name="T7" fmla="*/ 0 h 373"/>
                <a:gd name="T8" fmla="*/ 234590 w 653"/>
                <a:gd name="T9" fmla="*/ 13385 h 373"/>
                <a:gd name="T10" fmla="*/ 0 60000 65536"/>
                <a:gd name="T11" fmla="*/ 0 60000 65536"/>
                <a:gd name="T12" fmla="*/ 0 60000 65536"/>
                <a:gd name="T13" fmla="*/ 0 60000 65536"/>
                <a:gd name="T14" fmla="*/ 0 60000 65536"/>
                <a:gd name="T15" fmla="*/ 0 w 653"/>
                <a:gd name="T16" fmla="*/ 0 h 373"/>
                <a:gd name="T17" fmla="*/ 653 w 653"/>
                <a:gd name="T18" fmla="*/ 373 h 373"/>
              </a:gdLst>
              <a:cxnLst>
                <a:cxn ang="T10">
                  <a:pos x="T0" y="T1"/>
                </a:cxn>
                <a:cxn ang="T11">
                  <a:pos x="T2" y="T3"/>
                </a:cxn>
                <a:cxn ang="T12">
                  <a:pos x="T4" y="T5"/>
                </a:cxn>
                <a:cxn ang="T13">
                  <a:pos x="T6" y="T7"/>
                </a:cxn>
                <a:cxn ang="T14">
                  <a:pos x="T8" y="T9"/>
                </a:cxn>
              </a:cxnLst>
              <a:rect l="T15" t="T16" r="T17" b="T18"/>
              <a:pathLst>
                <a:path w="653" h="373">
                  <a:moveTo>
                    <a:pt x="652" y="37"/>
                  </a:moveTo>
                  <a:lnTo>
                    <a:pt x="18" y="372"/>
                  </a:lnTo>
                  <a:lnTo>
                    <a:pt x="0" y="335"/>
                  </a:lnTo>
                  <a:lnTo>
                    <a:pt x="633" y="0"/>
                  </a:lnTo>
                  <a:lnTo>
                    <a:pt x="65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6" name="Freeform 83"/>
            <p:cNvSpPr>
              <a:spLocks noChangeArrowheads="1"/>
            </p:cNvSpPr>
            <p:nvPr/>
          </p:nvSpPr>
          <p:spPr bwMode="auto">
            <a:xfrm>
              <a:off x="403225" y="328612"/>
              <a:ext cx="376238" cy="207963"/>
            </a:xfrm>
            <a:custGeom>
              <a:gdLst>
                <a:gd name="T0" fmla="*/ 375878 w 1044"/>
                <a:gd name="T1" fmla="*/ 13649 h 579"/>
                <a:gd name="T2" fmla="*/ 6847 w 1044"/>
                <a:gd name="T3" fmla="*/ 207604 h 579"/>
                <a:gd name="T4" fmla="*/ 0 w 1044"/>
                <a:gd name="T5" fmla="*/ 193955 h 579"/>
                <a:gd name="T6" fmla="*/ 362183 w 1044"/>
                <a:gd name="T7" fmla="*/ 0 h 579"/>
                <a:gd name="T8" fmla="*/ 375878 w 1044"/>
                <a:gd name="T9" fmla="*/ 13649 h 579"/>
                <a:gd name="T10" fmla="*/ 0 60000 65536"/>
                <a:gd name="T11" fmla="*/ 0 60000 65536"/>
                <a:gd name="T12" fmla="*/ 0 60000 65536"/>
                <a:gd name="T13" fmla="*/ 0 60000 65536"/>
                <a:gd name="T14" fmla="*/ 0 60000 65536"/>
                <a:gd name="T15" fmla="*/ 0 w 1044"/>
                <a:gd name="T16" fmla="*/ 0 h 579"/>
                <a:gd name="T17" fmla="*/ 1044 w 1044"/>
                <a:gd name="T18" fmla="*/ 579 h 579"/>
              </a:gdLst>
              <a:cxnLst>
                <a:cxn ang="T10">
                  <a:pos x="T0" y="T1"/>
                </a:cxn>
                <a:cxn ang="T11">
                  <a:pos x="T2" y="T3"/>
                </a:cxn>
                <a:cxn ang="T12">
                  <a:pos x="T4" y="T5"/>
                </a:cxn>
                <a:cxn ang="T13">
                  <a:pos x="T6" y="T7"/>
                </a:cxn>
                <a:cxn ang="T14">
                  <a:pos x="T8" y="T9"/>
                </a:cxn>
              </a:cxnLst>
              <a:rect l="T15" t="T16" r="T17" b="T18"/>
              <a:pathLst>
                <a:path w="1044" h="579">
                  <a:moveTo>
                    <a:pt x="1043" y="38"/>
                  </a:moveTo>
                  <a:lnTo>
                    <a:pt x="19" y="578"/>
                  </a:lnTo>
                  <a:lnTo>
                    <a:pt x="0" y="540"/>
                  </a:lnTo>
                  <a:lnTo>
                    <a:pt x="1005" y="0"/>
                  </a:lnTo>
                  <a:lnTo>
                    <a:pt x="1043" y="38"/>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7" name="Freeform 84"/>
            <p:cNvSpPr>
              <a:spLocks noChangeArrowheads="1"/>
            </p:cNvSpPr>
            <p:nvPr/>
          </p:nvSpPr>
          <p:spPr bwMode="auto">
            <a:xfrm>
              <a:off x="403225" y="328612"/>
              <a:ext cx="376238" cy="207963"/>
            </a:xfrm>
            <a:custGeom>
              <a:gdLst>
                <a:gd name="T0" fmla="*/ 375878 w 1044"/>
                <a:gd name="T1" fmla="*/ 13649 h 579"/>
                <a:gd name="T2" fmla="*/ 6847 w 1044"/>
                <a:gd name="T3" fmla="*/ 207604 h 579"/>
                <a:gd name="T4" fmla="*/ 0 w 1044"/>
                <a:gd name="T5" fmla="*/ 193955 h 579"/>
                <a:gd name="T6" fmla="*/ 362183 w 1044"/>
                <a:gd name="T7" fmla="*/ 0 h 579"/>
                <a:gd name="T8" fmla="*/ 375878 w 1044"/>
                <a:gd name="T9" fmla="*/ 13649 h 579"/>
                <a:gd name="T10" fmla="*/ 0 60000 65536"/>
                <a:gd name="T11" fmla="*/ 0 60000 65536"/>
                <a:gd name="T12" fmla="*/ 0 60000 65536"/>
                <a:gd name="T13" fmla="*/ 0 60000 65536"/>
                <a:gd name="T14" fmla="*/ 0 60000 65536"/>
                <a:gd name="T15" fmla="*/ 0 w 1044"/>
                <a:gd name="T16" fmla="*/ 0 h 579"/>
                <a:gd name="T17" fmla="*/ 1044 w 1044"/>
                <a:gd name="T18" fmla="*/ 579 h 579"/>
              </a:gdLst>
              <a:cxnLst>
                <a:cxn ang="T10">
                  <a:pos x="T0" y="T1"/>
                </a:cxn>
                <a:cxn ang="T11">
                  <a:pos x="T2" y="T3"/>
                </a:cxn>
                <a:cxn ang="T12">
                  <a:pos x="T4" y="T5"/>
                </a:cxn>
                <a:cxn ang="T13">
                  <a:pos x="T6" y="T7"/>
                </a:cxn>
                <a:cxn ang="T14">
                  <a:pos x="T8" y="T9"/>
                </a:cxn>
              </a:cxnLst>
              <a:rect l="T15" t="T16" r="T17" b="T18"/>
              <a:pathLst>
                <a:path w="1044" h="579">
                  <a:moveTo>
                    <a:pt x="1043" y="38"/>
                  </a:moveTo>
                  <a:lnTo>
                    <a:pt x="19" y="578"/>
                  </a:lnTo>
                  <a:lnTo>
                    <a:pt x="0" y="540"/>
                  </a:lnTo>
                  <a:lnTo>
                    <a:pt x="1005" y="0"/>
                  </a:lnTo>
                  <a:lnTo>
                    <a:pt x="1043" y="38"/>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8" name="Freeform 85"/>
            <p:cNvSpPr>
              <a:spLocks noChangeArrowheads="1"/>
            </p:cNvSpPr>
            <p:nvPr/>
          </p:nvSpPr>
          <p:spPr bwMode="auto">
            <a:xfrm>
              <a:off x="430213" y="388937"/>
              <a:ext cx="376237" cy="207963"/>
            </a:xfrm>
            <a:custGeom>
              <a:gdLst>
                <a:gd name="T0" fmla="*/ 375876 w 1043"/>
                <a:gd name="T1" fmla="*/ 13313 h 578"/>
                <a:gd name="T2" fmla="*/ 13347 w 1043"/>
                <a:gd name="T3" fmla="*/ 207603 h 578"/>
                <a:gd name="T4" fmla="*/ 0 w 1043"/>
                <a:gd name="T5" fmla="*/ 194291 h 578"/>
                <a:gd name="T6" fmla="*/ 369022 w 1043"/>
                <a:gd name="T7" fmla="*/ 0 h 578"/>
                <a:gd name="T8" fmla="*/ 375876 w 1043"/>
                <a:gd name="T9" fmla="*/ 13313 h 578"/>
                <a:gd name="T10" fmla="*/ 0 60000 65536"/>
                <a:gd name="T11" fmla="*/ 0 60000 65536"/>
                <a:gd name="T12" fmla="*/ 0 60000 65536"/>
                <a:gd name="T13" fmla="*/ 0 60000 65536"/>
                <a:gd name="T14" fmla="*/ 0 60000 65536"/>
                <a:gd name="T15" fmla="*/ 0 w 1043"/>
                <a:gd name="T16" fmla="*/ 0 h 578"/>
                <a:gd name="T17" fmla="*/ 1043 w 1043"/>
                <a:gd name="T18" fmla="*/ 578 h 578"/>
              </a:gdLst>
              <a:cxnLst>
                <a:cxn ang="T10">
                  <a:pos x="T0" y="T1"/>
                </a:cxn>
                <a:cxn ang="T11">
                  <a:pos x="T2" y="T3"/>
                </a:cxn>
                <a:cxn ang="T12">
                  <a:pos x="T4" y="T5"/>
                </a:cxn>
                <a:cxn ang="T13">
                  <a:pos x="T6" y="T7"/>
                </a:cxn>
                <a:cxn ang="T14">
                  <a:pos x="T8" y="T9"/>
                </a:cxn>
              </a:cxnLst>
              <a:rect l="T15" t="T16" r="T17" b="T18"/>
              <a:pathLst>
                <a:path w="1043" h="578">
                  <a:moveTo>
                    <a:pt x="1042" y="37"/>
                  </a:moveTo>
                  <a:lnTo>
                    <a:pt x="37" y="577"/>
                  </a:lnTo>
                  <a:lnTo>
                    <a:pt x="0" y="540"/>
                  </a:lnTo>
                  <a:lnTo>
                    <a:pt x="1023" y="0"/>
                  </a:lnTo>
                  <a:lnTo>
                    <a:pt x="104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39" name="Freeform 86"/>
            <p:cNvSpPr>
              <a:spLocks noChangeArrowheads="1"/>
            </p:cNvSpPr>
            <p:nvPr/>
          </p:nvSpPr>
          <p:spPr bwMode="auto">
            <a:xfrm>
              <a:off x="430213" y="388937"/>
              <a:ext cx="376237" cy="207963"/>
            </a:xfrm>
            <a:custGeom>
              <a:gdLst>
                <a:gd name="T0" fmla="*/ 375876 w 1043"/>
                <a:gd name="T1" fmla="*/ 13313 h 578"/>
                <a:gd name="T2" fmla="*/ 13347 w 1043"/>
                <a:gd name="T3" fmla="*/ 207603 h 578"/>
                <a:gd name="T4" fmla="*/ 0 w 1043"/>
                <a:gd name="T5" fmla="*/ 194291 h 578"/>
                <a:gd name="T6" fmla="*/ 369022 w 1043"/>
                <a:gd name="T7" fmla="*/ 0 h 578"/>
                <a:gd name="T8" fmla="*/ 375876 w 1043"/>
                <a:gd name="T9" fmla="*/ 13313 h 578"/>
                <a:gd name="T10" fmla="*/ 0 60000 65536"/>
                <a:gd name="T11" fmla="*/ 0 60000 65536"/>
                <a:gd name="T12" fmla="*/ 0 60000 65536"/>
                <a:gd name="T13" fmla="*/ 0 60000 65536"/>
                <a:gd name="T14" fmla="*/ 0 60000 65536"/>
                <a:gd name="T15" fmla="*/ 0 w 1043"/>
                <a:gd name="T16" fmla="*/ 0 h 578"/>
                <a:gd name="T17" fmla="*/ 1043 w 1043"/>
                <a:gd name="T18" fmla="*/ 578 h 578"/>
              </a:gdLst>
              <a:cxnLst>
                <a:cxn ang="T10">
                  <a:pos x="T0" y="T1"/>
                </a:cxn>
                <a:cxn ang="T11">
                  <a:pos x="T2" y="T3"/>
                </a:cxn>
                <a:cxn ang="T12">
                  <a:pos x="T4" y="T5"/>
                </a:cxn>
                <a:cxn ang="T13">
                  <a:pos x="T6" y="T7"/>
                </a:cxn>
                <a:cxn ang="T14">
                  <a:pos x="T8" y="T9"/>
                </a:cxn>
              </a:cxnLst>
              <a:rect l="T15" t="T16" r="T17" b="T18"/>
              <a:pathLst>
                <a:path w="1043" h="578">
                  <a:moveTo>
                    <a:pt x="1042" y="37"/>
                  </a:moveTo>
                  <a:lnTo>
                    <a:pt x="37" y="577"/>
                  </a:lnTo>
                  <a:lnTo>
                    <a:pt x="0" y="540"/>
                  </a:lnTo>
                  <a:lnTo>
                    <a:pt x="1023" y="0"/>
                  </a:lnTo>
                  <a:lnTo>
                    <a:pt x="104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0" name="Freeform 87"/>
            <p:cNvSpPr>
              <a:spLocks noChangeArrowheads="1"/>
            </p:cNvSpPr>
            <p:nvPr/>
          </p:nvSpPr>
          <p:spPr bwMode="auto">
            <a:xfrm>
              <a:off x="449263" y="422275"/>
              <a:ext cx="376237" cy="207962"/>
            </a:xfrm>
            <a:custGeom>
              <a:gdLst>
                <a:gd name="T0" fmla="*/ 375877 w 1044"/>
                <a:gd name="T1" fmla="*/ 13312 h 578"/>
                <a:gd name="T2" fmla="*/ 6847 w 1044"/>
                <a:gd name="T3" fmla="*/ 207602 h 578"/>
                <a:gd name="T4" fmla="*/ 0 w 1044"/>
                <a:gd name="T5" fmla="*/ 194290 h 578"/>
                <a:gd name="T6" fmla="*/ 369029 w 1044"/>
                <a:gd name="T7" fmla="*/ 0 h 578"/>
                <a:gd name="T8" fmla="*/ 375877 w 1044"/>
                <a:gd name="T9" fmla="*/ 13312 h 578"/>
                <a:gd name="T10" fmla="*/ 0 60000 65536"/>
                <a:gd name="T11" fmla="*/ 0 60000 65536"/>
                <a:gd name="T12" fmla="*/ 0 60000 65536"/>
                <a:gd name="T13" fmla="*/ 0 60000 65536"/>
                <a:gd name="T14" fmla="*/ 0 60000 65536"/>
                <a:gd name="T15" fmla="*/ 0 w 1044"/>
                <a:gd name="T16" fmla="*/ 0 h 578"/>
                <a:gd name="T17" fmla="*/ 1044 w 1044"/>
                <a:gd name="T18" fmla="*/ 578 h 578"/>
              </a:gdLst>
              <a:cxnLst>
                <a:cxn ang="T10">
                  <a:pos x="T0" y="T1"/>
                </a:cxn>
                <a:cxn ang="T11">
                  <a:pos x="T2" y="T3"/>
                </a:cxn>
                <a:cxn ang="T12">
                  <a:pos x="T4" y="T5"/>
                </a:cxn>
                <a:cxn ang="T13">
                  <a:pos x="T6" y="T7"/>
                </a:cxn>
                <a:cxn ang="T14">
                  <a:pos x="T8" y="T9"/>
                </a:cxn>
              </a:cxnLst>
              <a:rect l="T15" t="T16" r="T17" b="T18"/>
              <a:pathLst>
                <a:path w="1044" h="578">
                  <a:moveTo>
                    <a:pt x="1043" y="37"/>
                  </a:moveTo>
                  <a:lnTo>
                    <a:pt x="19" y="577"/>
                  </a:lnTo>
                  <a:lnTo>
                    <a:pt x="0" y="540"/>
                  </a:lnTo>
                  <a:lnTo>
                    <a:pt x="1024" y="0"/>
                  </a:lnTo>
                  <a:lnTo>
                    <a:pt x="1043"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1" name="Freeform 88"/>
            <p:cNvSpPr>
              <a:spLocks noChangeArrowheads="1"/>
            </p:cNvSpPr>
            <p:nvPr/>
          </p:nvSpPr>
          <p:spPr bwMode="auto">
            <a:xfrm>
              <a:off x="449263" y="422275"/>
              <a:ext cx="376237" cy="207962"/>
            </a:xfrm>
            <a:custGeom>
              <a:gdLst>
                <a:gd name="T0" fmla="*/ 375877 w 1044"/>
                <a:gd name="T1" fmla="*/ 13312 h 578"/>
                <a:gd name="T2" fmla="*/ 6847 w 1044"/>
                <a:gd name="T3" fmla="*/ 207602 h 578"/>
                <a:gd name="T4" fmla="*/ 0 w 1044"/>
                <a:gd name="T5" fmla="*/ 194290 h 578"/>
                <a:gd name="T6" fmla="*/ 369029 w 1044"/>
                <a:gd name="T7" fmla="*/ 0 h 578"/>
                <a:gd name="T8" fmla="*/ 375877 w 1044"/>
                <a:gd name="T9" fmla="*/ 13312 h 578"/>
                <a:gd name="T10" fmla="*/ 0 60000 65536"/>
                <a:gd name="T11" fmla="*/ 0 60000 65536"/>
                <a:gd name="T12" fmla="*/ 0 60000 65536"/>
                <a:gd name="T13" fmla="*/ 0 60000 65536"/>
                <a:gd name="T14" fmla="*/ 0 60000 65536"/>
                <a:gd name="T15" fmla="*/ 0 w 1044"/>
                <a:gd name="T16" fmla="*/ 0 h 578"/>
                <a:gd name="T17" fmla="*/ 1044 w 1044"/>
                <a:gd name="T18" fmla="*/ 578 h 578"/>
              </a:gdLst>
              <a:cxnLst>
                <a:cxn ang="T10">
                  <a:pos x="T0" y="T1"/>
                </a:cxn>
                <a:cxn ang="T11">
                  <a:pos x="T2" y="T3"/>
                </a:cxn>
                <a:cxn ang="T12">
                  <a:pos x="T4" y="T5"/>
                </a:cxn>
                <a:cxn ang="T13">
                  <a:pos x="T6" y="T7"/>
                </a:cxn>
                <a:cxn ang="T14">
                  <a:pos x="T8" y="T9"/>
                </a:cxn>
              </a:cxnLst>
              <a:rect l="T15" t="T16" r="T17" b="T18"/>
              <a:pathLst>
                <a:path w="1044" h="578">
                  <a:moveTo>
                    <a:pt x="1043" y="37"/>
                  </a:moveTo>
                  <a:lnTo>
                    <a:pt x="19" y="577"/>
                  </a:lnTo>
                  <a:lnTo>
                    <a:pt x="0" y="540"/>
                  </a:lnTo>
                  <a:lnTo>
                    <a:pt x="1024" y="0"/>
                  </a:lnTo>
                  <a:lnTo>
                    <a:pt x="1043"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2" name="Freeform 89"/>
            <p:cNvSpPr>
              <a:spLocks noChangeArrowheads="1"/>
            </p:cNvSpPr>
            <p:nvPr/>
          </p:nvSpPr>
          <p:spPr bwMode="auto">
            <a:xfrm>
              <a:off x="463550" y="449262"/>
              <a:ext cx="376238" cy="214313"/>
            </a:xfrm>
            <a:custGeom>
              <a:gdLst>
                <a:gd name="T0" fmla="*/ 375877 w 1043"/>
                <a:gd name="T1" fmla="*/ 19744 h 597"/>
                <a:gd name="T2" fmla="*/ 6493 w 1043"/>
                <a:gd name="T3" fmla="*/ 213954 h 597"/>
                <a:gd name="T4" fmla="*/ 0 w 1043"/>
                <a:gd name="T5" fmla="*/ 193851 h 597"/>
                <a:gd name="T6" fmla="*/ 369384 w 1043"/>
                <a:gd name="T7" fmla="*/ 0 h 597"/>
                <a:gd name="T8" fmla="*/ 375877 w 1043"/>
                <a:gd name="T9" fmla="*/ 19744 h 597"/>
                <a:gd name="T10" fmla="*/ 0 60000 65536"/>
                <a:gd name="T11" fmla="*/ 0 60000 65536"/>
                <a:gd name="T12" fmla="*/ 0 60000 65536"/>
                <a:gd name="T13" fmla="*/ 0 60000 65536"/>
                <a:gd name="T14" fmla="*/ 0 60000 65536"/>
                <a:gd name="T15" fmla="*/ 0 w 1043"/>
                <a:gd name="T16" fmla="*/ 0 h 597"/>
                <a:gd name="T17" fmla="*/ 1043 w 1043"/>
                <a:gd name="T18" fmla="*/ 597 h 597"/>
              </a:gdLst>
              <a:cxnLst>
                <a:cxn ang="T10">
                  <a:pos x="T0" y="T1"/>
                </a:cxn>
                <a:cxn ang="T11">
                  <a:pos x="T2" y="T3"/>
                </a:cxn>
                <a:cxn ang="T12">
                  <a:pos x="T4" y="T5"/>
                </a:cxn>
                <a:cxn ang="T13">
                  <a:pos x="T6" y="T7"/>
                </a:cxn>
                <a:cxn ang="T14">
                  <a:pos x="T8" y="T9"/>
                </a:cxn>
              </a:cxnLst>
              <a:rect l="T15" t="T16" r="T17" b="T18"/>
              <a:pathLst>
                <a:path w="1043" h="597">
                  <a:moveTo>
                    <a:pt x="1042" y="55"/>
                  </a:moveTo>
                  <a:lnTo>
                    <a:pt x="18" y="596"/>
                  </a:lnTo>
                  <a:lnTo>
                    <a:pt x="0" y="540"/>
                  </a:lnTo>
                  <a:lnTo>
                    <a:pt x="1024" y="0"/>
                  </a:lnTo>
                  <a:lnTo>
                    <a:pt x="1042" y="55"/>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3" name="Freeform 90"/>
            <p:cNvSpPr>
              <a:spLocks noChangeArrowheads="1"/>
            </p:cNvSpPr>
            <p:nvPr/>
          </p:nvSpPr>
          <p:spPr bwMode="auto">
            <a:xfrm>
              <a:off x="463550" y="449262"/>
              <a:ext cx="376238" cy="214313"/>
            </a:xfrm>
            <a:custGeom>
              <a:gdLst>
                <a:gd name="T0" fmla="*/ 375877 w 1043"/>
                <a:gd name="T1" fmla="*/ 19744 h 597"/>
                <a:gd name="T2" fmla="*/ 6493 w 1043"/>
                <a:gd name="T3" fmla="*/ 213954 h 597"/>
                <a:gd name="T4" fmla="*/ 0 w 1043"/>
                <a:gd name="T5" fmla="*/ 193851 h 597"/>
                <a:gd name="T6" fmla="*/ 369384 w 1043"/>
                <a:gd name="T7" fmla="*/ 0 h 597"/>
                <a:gd name="T8" fmla="*/ 375877 w 1043"/>
                <a:gd name="T9" fmla="*/ 19744 h 597"/>
                <a:gd name="T10" fmla="*/ 0 60000 65536"/>
                <a:gd name="T11" fmla="*/ 0 60000 65536"/>
                <a:gd name="T12" fmla="*/ 0 60000 65536"/>
                <a:gd name="T13" fmla="*/ 0 60000 65536"/>
                <a:gd name="T14" fmla="*/ 0 60000 65536"/>
                <a:gd name="T15" fmla="*/ 0 w 1043"/>
                <a:gd name="T16" fmla="*/ 0 h 597"/>
                <a:gd name="T17" fmla="*/ 1043 w 1043"/>
                <a:gd name="T18" fmla="*/ 597 h 597"/>
              </a:gdLst>
              <a:cxnLst>
                <a:cxn ang="T10">
                  <a:pos x="T0" y="T1"/>
                </a:cxn>
                <a:cxn ang="T11">
                  <a:pos x="T2" y="T3"/>
                </a:cxn>
                <a:cxn ang="T12">
                  <a:pos x="T4" y="T5"/>
                </a:cxn>
                <a:cxn ang="T13">
                  <a:pos x="T6" y="T7"/>
                </a:cxn>
                <a:cxn ang="T14">
                  <a:pos x="T8" y="T9"/>
                </a:cxn>
              </a:cxnLst>
              <a:rect l="T15" t="T16" r="T17" b="T18"/>
              <a:pathLst>
                <a:path w="1043" h="597">
                  <a:moveTo>
                    <a:pt x="1042" y="55"/>
                  </a:moveTo>
                  <a:lnTo>
                    <a:pt x="18" y="596"/>
                  </a:lnTo>
                  <a:lnTo>
                    <a:pt x="0" y="540"/>
                  </a:lnTo>
                  <a:lnTo>
                    <a:pt x="1024" y="0"/>
                  </a:lnTo>
                  <a:lnTo>
                    <a:pt x="1042" y="55"/>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4" name="Freeform 91"/>
            <p:cNvSpPr>
              <a:spLocks noChangeArrowheads="1"/>
            </p:cNvSpPr>
            <p:nvPr/>
          </p:nvSpPr>
          <p:spPr bwMode="auto">
            <a:xfrm>
              <a:off x="484188" y="482600"/>
              <a:ext cx="376237" cy="207962"/>
            </a:xfrm>
            <a:custGeom>
              <a:gdLst>
                <a:gd name="T0" fmla="*/ 375876 w 1043"/>
                <a:gd name="T1" fmla="*/ 13312 h 578"/>
                <a:gd name="T2" fmla="*/ 6493 w 1043"/>
                <a:gd name="T3" fmla="*/ 207602 h 578"/>
                <a:gd name="T4" fmla="*/ 0 w 1043"/>
                <a:gd name="T5" fmla="*/ 193930 h 578"/>
                <a:gd name="T6" fmla="*/ 362529 w 1043"/>
                <a:gd name="T7" fmla="*/ 0 h 578"/>
                <a:gd name="T8" fmla="*/ 375876 w 1043"/>
                <a:gd name="T9" fmla="*/ 13312 h 578"/>
                <a:gd name="T10" fmla="*/ 0 60000 65536"/>
                <a:gd name="T11" fmla="*/ 0 60000 65536"/>
                <a:gd name="T12" fmla="*/ 0 60000 65536"/>
                <a:gd name="T13" fmla="*/ 0 60000 65536"/>
                <a:gd name="T14" fmla="*/ 0 60000 65536"/>
                <a:gd name="T15" fmla="*/ 0 w 1043"/>
                <a:gd name="T16" fmla="*/ 0 h 578"/>
                <a:gd name="T17" fmla="*/ 1043 w 1043"/>
                <a:gd name="T18" fmla="*/ 578 h 578"/>
              </a:gdLst>
              <a:cxnLst>
                <a:cxn ang="T10">
                  <a:pos x="T0" y="T1"/>
                </a:cxn>
                <a:cxn ang="T11">
                  <a:pos x="T2" y="T3"/>
                </a:cxn>
                <a:cxn ang="T12">
                  <a:pos x="T4" y="T5"/>
                </a:cxn>
                <a:cxn ang="T13">
                  <a:pos x="T6" y="T7"/>
                </a:cxn>
                <a:cxn ang="T14">
                  <a:pos x="T8" y="T9"/>
                </a:cxn>
              </a:cxnLst>
              <a:rect l="T15" t="T16" r="T17" b="T18"/>
              <a:pathLst>
                <a:path w="1043" h="578">
                  <a:moveTo>
                    <a:pt x="1042" y="37"/>
                  </a:moveTo>
                  <a:lnTo>
                    <a:pt x="18" y="577"/>
                  </a:lnTo>
                  <a:lnTo>
                    <a:pt x="0" y="539"/>
                  </a:lnTo>
                  <a:lnTo>
                    <a:pt x="1005" y="0"/>
                  </a:lnTo>
                  <a:lnTo>
                    <a:pt x="104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5" name="Freeform 92"/>
            <p:cNvSpPr>
              <a:spLocks noChangeArrowheads="1"/>
            </p:cNvSpPr>
            <p:nvPr/>
          </p:nvSpPr>
          <p:spPr bwMode="auto">
            <a:xfrm>
              <a:off x="484188" y="482600"/>
              <a:ext cx="376237" cy="207962"/>
            </a:xfrm>
            <a:custGeom>
              <a:gdLst>
                <a:gd name="T0" fmla="*/ 375876 w 1043"/>
                <a:gd name="T1" fmla="*/ 13312 h 578"/>
                <a:gd name="T2" fmla="*/ 6493 w 1043"/>
                <a:gd name="T3" fmla="*/ 207602 h 578"/>
                <a:gd name="T4" fmla="*/ 0 w 1043"/>
                <a:gd name="T5" fmla="*/ 193930 h 578"/>
                <a:gd name="T6" fmla="*/ 362529 w 1043"/>
                <a:gd name="T7" fmla="*/ 0 h 578"/>
                <a:gd name="T8" fmla="*/ 375876 w 1043"/>
                <a:gd name="T9" fmla="*/ 13312 h 578"/>
                <a:gd name="T10" fmla="*/ 0 60000 65536"/>
                <a:gd name="T11" fmla="*/ 0 60000 65536"/>
                <a:gd name="T12" fmla="*/ 0 60000 65536"/>
                <a:gd name="T13" fmla="*/ 0 60000 65536"/>
                <a:gd name="T14" fmla="*/ 0 60000 65536"/>
                <a:gd name="T15" fmla="*/ 0 w 1043"/>
                <a:gd name="T16" fmla="*/ 0 h 578"/>
                <a:gd name="T17" fmla="*/ 1043 w 1043"/>
                <a:gd name="T18" fmla="*/ 578 h 578"/>
              </a:gdLst>
              <a:cxnLst>
                <a:cxn ang="T10">
                  <a:pos x="T0" y="T1"/>
                </a:cxn>
                <a:cxn ang="T11">
                  <a:pos x="T2" y="T3"/>
                </a:cxn>
                <a:cxn ang="T12">
                  <a:pos x="T4" y="T5"/>
                </a:cxn>
                <a:cxn ang="T13">
                  <a:pos x="T6" y="T7"/>
                </a:cxn>
                <a:cxn ang="T14">
                  <a:pos x="T8" y="T9"/>
                </a:cxn>
              </a:cxnLst>
              <a:rect l="T15" t="T16" r="T17" b="T18"/>
              <a:pathLst>
                <a:path w="1043" h="578">
                  <a:moveTo>
                    <a:pt x="1042" y="37"/>
                  </a:moveTo>
                  <a:lnTo>
                    <a:pt x="18" y="577"/>
                  </a:lnTo>
                  <a:lnTo>
                    <a:pt x="0" y="539"/>
                  </a:lnTo>
                  <a:lnTo>
                    <a:pt x="1005" y="0"/>
                  </a:lnTo>
                  <a:lnTo>
                    <a:pt x="1042"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6" name="Freeform 93"/>
            <p:cNvSpPr>
              <a:spLocks noChangeArrowheads="1"/>
            </p:cNvSpPr>
            <p:nvPr/>
          </p:nvSpPr>
          <p:spPr bwMode="auto">
            <a:xfrm>
              <a:off x="496888" y="509587"/>
              <a:ext cx="376237" cy="214313"/>
            </a:xfrm>
            <a:custGeom>
              <a:gdLst>
                <a:gd name="T0" fmla="*/ 375876 w 1043"/>
                <a:gd name="T1" fmla="*/ 20103 h 597"/>
                <a:gd name="T2" fmla="*/ 6493 w 1043"/>
                <a:gd name="T3" fmla="*/ 213954 h 597"/>
                <a:gd name="T4" fmla="*/ 0 w 1043"/>
                <a:gd name="T5" fmla="*/ 193851 h 597"/>
                <a:gd name="T6" fmla="*/ 369383 w 1043"/>
                <a:gd name="T7" fmla="*/ 0 h 597"/>
                <a:gd name="T8" fmla="*/ 375876 w 1043"/>
                <a:gd name="T9" fmla="*/ 20103 h 597"/>
                <a:gd name="T10" fmla="*/ 0 60000 65536"/>
                <a:gd name="T11" fmla="*/ 0 60000 65536"/>
                <a:gd name="T12" fmla="*/ 0 60000 65536"/>
                <a:gd name="T13" fmla="*/ 0 60000 65536"/>
                <a:gd name="T14" fmla="*/ 0 60000 65536"/>
                <a:gd name="T15" fmla="*/ 0 w 1043"/>
                <a:gd name="T16" fmla="*/ 0 h 597"/>
                <a:gd name="T17" fmla="*/ 1043 w 1043"/>
                <a:gd name="T18" fmla="*/ 597 h 597"/>
              </a:gdLst>
              <a:cxnLst>
                <a:cxn ang="T10">
                  <a:pos x="T0" y="T1"/>
                </a:cxn>
                <a:cxn ang="T11">
                  <a:pos x="T2" y="T3"/>
                </a:cxn>
                <a:cxn ang="T12">
                  <a:pos x="T4" y="T5"/>
                </a:cxn>
                <a:cxn ang="T13">
                  <a:pos x="T6" y="T7"/>
                </a:cxn>
                <a:cxn ang="T14">
                  <a:pos x="T8" y="T9"/>
                </a:cxn>
              </a:cxnLst>
              <a:rect l="T15" t="T16" r="T17" b="T18"/>
              <a:pathLst>
                <a:path w="1043" h="597">
                  <a:moveTo>
                    <a:pt x="1042" y="56"/>
                  </a:moveTo>
                  <a:lnTo>
                    <a:pt x="18" y="596"/>
                  </a:lnTo>
                  <a:lnTo>
                    <a:pt x="0" y="540"/>
                  </a:lnTo>
                  <a:lnTo>
                    <a:pt x="1024" y="0"/>
                  </a:lnTo>
                  <a:lnTo>
                    <a:pt x="1042" y="56"/>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7" name="Freeform 94"/>
            <p:cNvSpPr>
              <a:spLocks noChangeArrowheads="1"/>
            </p:cNvSpPr>
            <p:nvPr/>
          </p:nvSpPr>
          <p:spPr bwMode="auto">
            <a:xfrm>
              <a:off x="496888" y="509587"/>
              <a:ext cx="376237" cy="214313"/>
            </a:xfrm>
            <a:custGeom>
              <a:gdLst>
                <a:gd name="T0" fmla="*/ 375876 w 1043"/>
                <a:gd name="T1" fmla="*/ 20103 h 597"/>
                <a:gd name="T2" fmla="*/ 6493 w 1043"/>
                <a:gd name="T3" fmla="*/ 213954 h 597"/>
                <a:gd name="T4" fmla="*/ 0 w 1043"/>
                <a:gd name="T5" fmla="*/ 193851 h 597"/>
                <a:gd name="T6" fmla="*/ 369383 w 1043"/>
                <a:gd name="T7" fmla="*/ 0 h 597"/>
                <a:gd name="T8" fmla="*/ 375876 w 1043"/>
                <a:gd name="T9" fmla="*/ 20103 h 597"/>
                <a:gd name="T10" fmla="*/ 0 60000 65536"/>
                <a:gd name="T11" fmla="*/ 0 60000 65536"/>
                <a:gd name="T12" fmla="*/ 0 60000 65536"/>
                <a:gd name="T13" fmla="*/ 0 60000 65536"/>
                <a:gd name="T14" fmla="*/ 0 60000 65536"/>
                <a:gd name="T15" fmla="*/ 0 w 1043"/>
                <a:gd name="T16" fmla="*/ 0 h 597"/>
                <a:gd name="T17" fmla="*/ 1043 w 1043"/>
                <a:gd name="T18" fmla="*/ 597 h 597"/>
              </a:gdLst>
              <a:cxnLst>
                <a:cxn ang="T10">
                  <a:pos x="T0" y="T1"/>
                </a:cxn>
                <a:cxn ang="T11">
                  <a:pos x="T2" y="T3"/>
                </a:cxn>
                <a:cxn ang="T12">
                  <a:pos x="T4" y="T5"/>
                </a:cxn>
                <a:cxn ang="T13">
                  <a:pos x="T6" y="T7"/>
                </a:cxn>
                <a:cxn ang="T14">
                  <a:pos x="T8" y="T9"/>
                </a:cxn>
              </a:cxnLst>
              <a:rect l="T15" t="T16" r="T17" b="T18"/>
              <a:pathLst>
                <a:path w="1043" h="597">
                  <a:moveTo>
                    <a:pt x="1042" y="56"/>
                  </a:moveTo>
                  <a:lnTo>
                    <a:pt x="18" y="596"/>
                  </a:lnTo>
                  <a:lnTo>
                    <a:pt x="0" y="540"/>
                  </a:lnTo>
                  <a:lnTo>
                    <a:pt x="1024" y="0"/>
                  </a:lnTo>
                  <a:lnTo>
                    <a:pt x="1042" y="56"/>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8" name="Freeform 95"/>
            <p:cNvSpPr>
              <a:spLocks noChangeArrowheads="1"/>
            </p:cNvSpPr>
            <p:nvPr/>
          </p:nvSpPr>
          <p:spPr bwMode="auto">
            <a:xfrm>
              <a:off x="509588" y="542925"/>
              <a:ext cx="376237" cy="207962"/>
            </a:xfrm>
            <a:custGeom>
              <a:gdLst>
                <a:gd name="T0" fmla="*/ 375877 w 1044"/>
                <a:gd name="T1" fmla="*/ 13672 h 578"/>
                <a:gd name="T2" fmla="*/ 13334 w 1044"/>
                <a:gd name="T3" fmla="*/ 207602 h 578"/>
                <a:gd name="T4" fmla="*/ 0 w 1044"/>
                <a:gd name="T5" fmla="*/ 194290 h 578"/>
                <a:gd name="T6" fmla="*/ 369029 w 1044"/>
                <a:gd name="T7" fmla="*/ 0 h 578"/>
                <a:gd name="T8" fmla="*/ 375877 w 1044"/>
                <a:gd name="T9" fmla="*/ 13672 h 578"/>
                <a:gd name="T10" fmla="*/ 0 60000 65536"/>
                <a:gd name="T11" fmla="*/ 0 60000 65536"/>
                <a:gd name="T12" fmla="*/ 0 60000 65536"/>
                <a:gd name="T13" fmla="*/ 0 60000 65536"/>
                <a:gd name="T14" fmla="*/ 0 60000 65536"/>
                <a:gd name="T15" fmla="*/ 0 w 1044"/>
                <a:gd name="T16" fmla="*/ 0 h 578"/>
                <a:gd name="T17" fmla="*/ 1044 w 1044"/>
                <a:gd name="T18" fmla="*/ 578 h 578"/>
              </a:gdLst>
              <a:cxnLst>
                <a:cxn ang="T10">
                  <a:pos x="T0" y="T1"/>
                </a:cxn>
                <a:cxn ang="T11">
                  <a:pos x="T2" y="T3"/>
                </a:cxn>
                <a:cxn ang="T12">
                  <a:pos x="T4" y="T5"/>
                </a:cxn>
                <a:cxn ang="T13">
                  <a:pos x="T6" y="T7"/>
                </a:cxn>
                <a:cxn ang="T14">
                  <a:pos x="T8" y="T9"/>
                </a:cxn>
              </a:cxnLst>
              <a:rect l="T15" t="T16" r="T17" b="T18"/>
              <a:pathLst>
                <a:path w="1044" h="578">
                  <a:moveTo>
                    <a:pt x="1043" y="38"/>
                  </a:moveTo>
                  <a:lnTo>
                    <a:pt x="37" y="577"/>
                  </a:lnTo>
                  <a:lnTo>
                    <a:pt x="0" y="540"/>
                  </a:lnTo>
                  <a:lnTo>
                    <a:pt x="1024" y="0"/>
                  </a:lnTo>
                  <a:lnTo>
                    <a:pt x="1043" y="38"/>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49" name="Freeform 96"/>
            <p:cNvSpPr>
              <a:spLocks noChangeArrowheads="1"/>
            </p:cNvSpPr>
            <p:nvPr/>
          </p:nvSpPr>
          <p:spPr bwMode="auto">
            <a:xfrm>
              <a:off x="509588" y="542925"/>
              <a:ext cx="376237" cy="207962"/>
            </a:xfrm>
            <a:custGeom>
              <a:gdLst>
                <a:gd name="T0" fmla="*/ 375877 w 1044"/>
                <a:gd name="T1" fmla="*/ 13672 h 578"/>
                <a:gd name="T2" fmla="*/ 13334 w 1044"/>
                <a:gd name="T3" fmla="*/ 207602 h 578"/>
                <a:gd name="T4" fmla="*/ 0 w 1044"/>
                <a:gd name="T5" fmla="*/ 194290 h 578"/>
                <a:gd name="T6" fmla="*/ 369029 w 1044"/>
                <a:gd name="T7" fmla="*/ 0 h 578"/>
                <a:gd name="T8" fmla="*/ 375877 w 1044"/>
                <a:gd name="T9" fmla="*/ 13672 h 578"/>
                <a:gd name="T10" fmla="*/ 0 60000 65536"/>
                <a:gd name="T11" fmla="*/ 0 60000 65536"/>
                <a:gd name="T12" fmla="*/ 0 60000 65536"/>
                <a:gd name="T13" fmla="*/ 0 60000 65536"/>
                <a:gd name="T14" fmla="*/ 0 60000 65536"/>
                <a:gd name="T15" fmla="*/ 0 w 1044"/>
                <a:gd name="T16" fmla="*/ 0 h 578"/>
                <a:gd name="T17" fmla="*/ 1044 w 1044"/>
                <a:gd name="T18" fmla="*/ 578 h 578"/>
              </a:gdLst>
              <a:cxnLst>
                <a:cxn ang="T10">
                  <a:pos x="T0" y="T1"/>
                </a:cxn>
                <a:cxn ang="T11">
                  <a:pos x="T2" y="T3"/>
                </a:cxn>
                <a:cxn ang="T12">
                  <a:pos x="T4" y="T5"/>
                </a:cxn>
                <a:cxn ang="T13">
                  <a:pos x="T6" y="T7"/>
                </a:cxn>
                <a:cxn ang="T14">
                  <a:pos x="T8" y="T9"/>
                </a:cxn>
              </a:cxnLst>
              <a:rect l="T15" t="T16" r="T17" b="T18"/>
              <a:pathLst>
                <a:path w="1044" h="578">
                  <a:moveTo>
                    <a:pt x="1043" y="38"/>
                  </a:moveTo>
                  <a:lnTo>
                    <a:pt x="37" y="577"/>
                  </a:lnTo>
                  <a:lnTo>
                    <a:pt x="0" y="540"/>
                  </a:lnTo>
                  <a:lnTo>
                    <a:pt x="1024" y="0"/>
                  </a:lnTo>
                  <a:lnTo>
                    <a:pt x="1043" y="38"/>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0" name="Freeform 97"/>
            <p:cNvSpPr>
              <a:spLocks noChangeArrowheads="1"/>
            </p:cNvSpPr>
            <p:nvPr/>
          </p:nvSpPr>
          <p:spPr bwMode="auto">
            <a:xfrm>
              <a:off x="530225" y="569912"/>
              <a:ext cx="376238" cy="214313"/>
            </a:xfrm>
            <a:custGeom>
              <a:gdLst>
                <a:gd name="T0" fmla="*/ 375878 w 1044"/>
                <a:gd name="T1" fmla="*/ 20137 h 596"/>
                <a:gd name="T2" fmla="*/ 7208 w 1044"/>
                <a:gd name="T3" fmla="*/ 213953 h 596"/>
                <a:gd name="T4" fmla="*/ 0 w 1044"/>
                <a:gd name="T5" fmla="*/ 193817 h 596"/>
                <a:gd name="T6" fmla="*/ 369391 w 1044"/>
                <a:gd name="T7" fmla="*/ 0 h 596"/>
                <a:gd name="T8" fmla="*/ 375878 w 1044"/>
                <a:gd name="T9" fmla="*/ 20137 h 596"/>
                <a:gd name="T10" fmla="*/ 0 60000 65536"/>
                <a:gd name="T11" fmla="*/ 0 60000 65536"/>
                <a:gd name="T12" fmla="*/ 0 60000 65536"/>
                <a:gd name="T13" fmla="*/ 0 60000 65536"/>
                <a:gd name="T14" fmla="*/ 0 60000 65536"/>
                <a:gd name="T15" fmla="*/ 0 w 1044"/>
                <a:gd name="T16" fmla="*/ 0 h 596"/>
                <a:gd name="T17" fmla="*/ 1044 w 1044"/>
                <a:gd name="T18" fmla="*/ 596 h 596"/>
              </a:gdLst>
              <a:cxnLst>
                <a:cxn ang="T10">
                  <a:pos x="T0" y="T1"/>
                </a:cxn>
                <a:cxn ang="T11">
                  <a:pos x="T2" y="T3"/>
                </a:cxn>
                <a:cxn ang="T12">
                  <a:pos x="T4" y="T5"/>
                </a:cxn>
                <a:cxn ang="T13">
                  <a:pos x="T6" y="T7"/>
                </a:cxn>
                <a:cxn ang="T14">
                  <a:pos x="T8" y="T9"/>
                </a:cxn>
              </a:cxnLst>
              <a:rect l="T15" t="T16" r="T17" b="T18"/>
              <a:pathLst>
                <a:path w="1044" h="596">
                  <a:moveTo>
                    <a:pt x="1043" y="56"/>
                  </a:moveTo>
                  <a:lnTo>
                    <a:pt x="20" y="595"/>
                  </a:lnTo>
                  <a:lnTo>
                    <a:pt x="0" y="539"/>
                  </a:lnTo>
                  <a:lnTo>
                    <a:pt x="1025" y="0"/>
                  </a:lnTo>
                  <a:lnTo>
                    <a:pt x="1043" y="56"/>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1" name="Freeform 98"/>
            <p:cNvSpPr>
              <a:spLocks noChangeArrowheads="1"/>
            </p:cNvSpPr>
            <p:nvPr/>
          </p:nvSpPr>
          <p:spPr bwMode="auto">
            <a:xfrm>
              <a:off x="530225" y="569912"/>
              <a:ext cx="376238" cy="214313"/>
            </a:xfrm>
            <a:custGeom>
              <a:gdLst>
                <a:gd name="T0" fmla="*/ 375878 w 1044"/>
                <a:gd name="T1" fmla="*/ 20137 h 596"/>
                <a:gd name="T2" fmla="*/ 7208 w 1044"/>
                <a:gd name="T3" fmla="*/ 213953 h 596"/>
                <a:gd name="T4" fmla="*/ 0 w 1044"/>
                <a:gd name="T5" fmla="*/ 193817 h 596"/>
                <a:gd name="T6" fmla="*/ 369391 w 1044"/>
                <a:gd name="T7" fmla="*/ 0 h 596"/>
                <a:gd name="T8" fmla="*/ 375878 w 1044"/>
                <a:gd name="T9" fmla="*/ 20137 h 596"/>
                <a:gd name="T10" fmla="*/ 0 60000 65536"/>
                <a:gd name="T11" fmla="*/ 0 60000 65536"/>
                <a:gd name="T12" fmla="*/ 0 60000 65536"/>
                <a:gd name="T13" fmla="*/ 0 60000 65536"/>
                <a:gd name="T14" fmla="*/ 0 60000 65536"/>
                <a:gd name="T15" fmla="*/ 0 w 1044"/>
                <a:gd name="T16" fmla="*/ 0 h 596"/>
                <a:gd name="T17" fmla="*/ 1044 w 1044"/>
                <a:gd name="T18" fmla="*/ 596 h 596"/>
              </a:gdLst>
              <a:cxnLst>
                <a:cxn ang="T10">
                  <a:pos x="T0" y="T1"/>
                </a:cxn>
                <a:cxn ang="T11">
                  <a:pos x="T2" y="T3"/>
                </a:cxn>
                <a:cxn ang="T12">
                  <a:pos x="T4" y="T5"/>
                </a:cxn>
                <a:cxn ang="T13">
                  <a:pos x="T6" y="T7"/>
                </a:cxn>
                <a:cxn ang="T14">
                  <a:pos x="T8" y="T9"/>
                </a:cxn>
              </a:cxnLst>
              <a:rect l="T15" t="T16" r="T17" b="T18"/>
              <a:pathLst>
                <a:path w="1044" h="596">
                  <a:moveTo>
                    <a:pt x="1043" y="56"/>
                  </a:moveTo>
                  <a:lnTo>
                    <a:pt x="20" y="595"/>
                  </a:lnTo>
                  <a:lnTo>
                    <a:pt x="0" y="539"/>
                  </a:lnTo>
                  <a:lnTo>
                    <a:pt x="1025" y="0"/>
                  </a:lnTo>
                  <a:lnTo>
                    <a:pt x="1043" y="56"/>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2" name="Freeform 99"/>
            <p:cNvSpPr>
              <a:spLocks noChangeArrowheads="1"/>
            </p:cNvSpPr>
            <p:nvPr/>
          </p:nvSpPr>
          <p:spPr bwMode="auto">
            <a:xfrm>
              <a:off x="542925" y="603250"/>
              <a:ext cx="376238" cy="207962"/>
            </a:xfrm>
            <a:custGeom>
              <a:gdLst>
                <a:gd name="T0" fmla="*/ 375878 w 1044"/>
                <a:gd name="T1" fmla="*/ 13312 h 578"/>
                <a:gd name="T2" fmla="*/ 6487 w 1044"/>
                <a:gd name="T3" fmla="*/ 207602 h 578"/>
                <a:gd name="T4" fmla="*/ 0 w 1044"/>
                <a:gd name="T5" fmla="*/ 194290 h 578"/>
                <a:gd name="T6" fmla="*/ 369030 w 1044"/>
                <a:gd name="T7" fmla="*/ 0 h 578"/>
                <a:gd name="T8" fmla="*/ 375878 w 1044"/>
                <a:gd name="T9" fmla="*/ 13312 h 578"/>
                <a:gd name="T10" fmla="*/ 0 60000 65536"/>
                <a:gd name="T11" fmla="*/ 0 60000 65536"/>
                <a:gd name="T12" fmla="*/ 0 60000 65536"/>
                <a:gd name="T13" fmla="*/ 0 60000 65536"/>
                <a:gd name="T14" fmla="*/ 0 60000 65536"/>
                <a:gd name="T15" fmla="*/ 0 w 1044"/>
                <a:gd name="T16" fmla="*/ 0 h 578"/>
                <a:gd name="T17" fmla="*/ 1044 w 1044"/>
                <a:gd name="T18" fmla="*/ 578 h 578"/>
              </a:gdLst>
              <a:cxnLst>
                <a:cxn ang="T10">
                  <a:pos x="T0" y="T1"/>
                </a:cxn>
                <a:cxn ang="T11">
                  <a:pos x="T2" y="T3"/>
                </a:cxn>
                <a:cxn ang="T12">
                  <a:pos x="T4" y="T5"/>
                </a:cxn>
                <a:cxn ang="T13">
                  <a:pos x="T6" y="T7"/>
                </a:cxn>
                <a:cxn ang="T14">
                  <a:pos x="T8" y="T9"/>
                </a:cxn>
              </a:cxnLst>
              <a:rect l="T15" t="T16" r="T17" b="T18"/>
              <a:pathLst>
                <a:path w="1044" h="578">
                  <a:moveTo>
                    <a:pt x="1043" y="37"/>
                  </a:moveTo>
                  <a:lnTo>
                    <a:pt x="18" y="577"/>
                  </a:lnTo>
                  <a:lnTo>
                    <a:pt x="0" y="540"/>
                  </a:lnTo>
                  <a:lnTo>
                    <a:pt x="1024" y="0"/>
                  </a:lnTo>
                  <a:lnTo>
                    <a:pt x="1043"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3" name="Freeform 100"/>
            <p:cNvSpPr>
              <a:spLocks noChangeArrowheads="1"/>
            </p:cNvSpPr>
            <p:nvPr/>
          </p:nvSpPr>
          <p:spPr bwMode="auto">
            <a:xfrm>
              <a:off x="542925" y="603250"/>
              <a:ext cx="376238" cy="207962"/>
            </a:xfrm>
            <a:custGeom>
              <a:gdLst>
                <a:gd name="T0" fmla="*/ 375878 w 1044"/>
                <a:gd name="T1" fmla="*/ 13312 h 578"/>
                <a:gd name="T2" fmla="*/ 6487 w 1044"/>
                <a:gd name="T3" fmla="*/ 207602 h 578"/>
                <a:gd name="T4" fmla="*/ 0 w 1044"/>
                <a:gd name="T5" fmla="*/ 194290 h 578"/>
                <a:gd name="T6" fmla="*/ 369030 w 1044"/>
                <a:gd name="T7" fmla="*/ 0 h 578"/>
                <a:gd name="T8" fmla="*/ 375878 w 1044"/>
                <a:gd name="T9" fmla="*/ 13312 h 578"/>
                <a:gd name="T10" fmla="*/ 0 60000 65536"/>
                <a:gd name="T11" fmla="*/ 0 60000 65536"/>
                <a:gd name="T12" fmla="*/ 0 60000 65536"/>
                <a:gd name="T13" fmla="*/ 0 60000 65536"/>
                <a:gd name="T14" fmla="*/ 0 60000 65536"/>
                <a:gd name="T15" fmla="*/ 0 w 1044"/>
                <a:gd name="T16" fmla="*/ 0 h 578"/>
                <a:gd name="T17" fmla="*/ 1044 w 1044"/>
                <a:gd name="T18" fmla="*/ 578 h 578"/>
              </a:gdLst>
              <a:cxnLst>
                <a:cxn ang="T10">
                  <a:pos x="T0" y="T1"/>
                </a:cxn>
                <a:cxn ang="T11">
                  <a:pos x="T2" y="T3"/>
                </a:cxn>
                <a:cxn ang="T12">
                  <a:pos x="T4" y="T5"/>
                </a:cxn>
                <a:cxn ang="T13">
                  <a:pos x="T6" y="T7"/>
                </a:cxn>
                <a:cxn ang="T14">
                  <a:pos x="T8" y="T9"/>
                </a:cxn>
              </a:cxnLst>
              <a:rect l="T15" t="T16" r="T17" b="T18"/>
              <a:pathLst>
                <a:path w="1044" h="578">
                  <a:moveTo>
                    <a:pt x="1043" y="37"/>
                  </a:moveTo>
                  <a:lnTo>
                    <a:pt x="18" y="577"/>
                  </a:lnTo>
                  <a:lnTo>
                    <a:pt x="0" y="540"/>
                  </a:lnTo>
                  <a:lnTo>
                    <a:pt x="1024" y="0"/>
                  </a:lnTo>
                  <a:lnTo>
                    <a:pt x="1043" y="37"/>
                  </a:ln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4" name="Freeform 101"/>
            <p:cNvSpPr>
              <a:spLocks noChangeArrowheads="1"/>
            </p:cNvSpPr>
            <p:nvPr/>
          </p:nvSpPr>
          <p:spPr bwMode="auto">
            <a:xfrm>
              <a:off x="817563" y="180975"/>
              <a:ext cx="536575" cy="247650"/>
            </a:xfrm>
            <a:custGeom>
              <a:gdLst>
                <a:gd name="T0" fmla="*/ 482594 w 1491"/>
                <a:gd name="T1" fmla="*/ 0 h 690"/>
                <a:gd name="T2" fmla="*/ 482594 w 1491"/>
                <a:gd name="T3" fmla="*/ 0 h 690"/>
                <a:gd name="T4" fmla="*/ 60459 w 1491"/>
                <a:gd name="T5" fmla="*/ 0 h 690"/>
                <a:gd name="T6" fmla="*/ 0 w 1491"/>
                <a:gd name="T7" fmla="*/ 53478 h 690"/>
                <a:gd name="T8" fmla="*/ 0 w 1491"/>
                <a:gd name="T9" fmla="*/ 213912 h 690"/>
                <a:gd name="T10" fmla="*/ 13675 w 1491"/>
                <a:gd name="T11" fmla="*/ 247291 h 690"/>
                <a:gd name="T12" fmla="*/ 13675 w 1491"/>
                <a:gd name="T13" fmla="*/ 120236 h 690"/>
                <a:gd name="T14" fmla="*/ 67297 w 1491"/>
                <a:gd name="T15" fmla="*/ 66758 h 690"/>
                <a:gd name="T16" fmla="*/ 476116 w 1491"/>
                <a:gd name="T17" fmla="*/ 66758 h 690"/>
                <a:gd name="T18" fmla="*/ 529737 w 1491"/>
                <a:gd name="T19" fmla="*/ 120236 h 690"/>
                <a:gd name="T20" fmla="*/ 529737 w 1491"/>
                <a:gd name="T21" fmla="*/ 247291 h 690"/>
                <a:gd name="T22" fmla="*/ 536215 w 1491"/>
                <a:gd name="T23" fmla="*/ 213912 h 690"/>
                <a:gd name="T24" fmla="*/ 536215 w 1491"/>
                <a:gd name="T25" fmla="*/ 53478 h 690"/>
                <a:gd name="T26" fmla="*/ 482594 w 1491"/>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1"/>
                <a:gd name="T43" fmla="*/ 0 h 690"/>
                <a:gd name="T44" fmla="*/ 1491 w 1491"/>
                <a:gd name="T45" fmla="*/ 690 h 690"/>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1" h="690">
                  <a:moveTo>
                    <a:pt x="1341" y="0"/>
                  </a:moveTo>
                  <a:lnTo>
                    <a:pt x="1341" y="0"/>
                  </a:lnTo>
                  <a:cubicBezTo>
                    <a:pt x="168" y="0"/>
                    <a:pt x="168" y="0"/>
                    <a:pt x="168" y="0"/>
                  </a:cubicBezTo>
                  <a:cubicBezTo>
                    <a:pt x="75" y="0"/>
                    <a:pt x="0" y="74"/>
                    <a:pt x="0" y="149"/>
                  </a:cubicBezTo>
                  <a:cubicBezTo>
                    <a:pt x="0" y="596"/>
                    <a:pt x="0" y="596"/>
                    <a:pt x="0" y="596"/>
                  </a:cubicBezTo>
                  <a:cubicBezTo>
                    <a:pt x="0" y="633"/>
                    <a:pt x="19" y="651"/>
                    <a:pt x="38" y="689"/>
                  </a:cubicBezTo>
                  <a:cubicBezTo>
                    <a:pt x="38" y="335"/>
                    <a:pt x="38" y="335"/>
                    <a:pt x="38" y="335"/>
                  </a:cubicBezTo>
                  <a:cubicBezTo>
                    <a:pt x="38" y="260"/>
                    <a:pt x="112" y="186"/>
                    <a:pt x="187" y="186"/>
                  </a:cubicBezTo>
                  <a:cubicBezTo>
                    <a:pt x="1323" y="186"/>
                    <a:pt x="1323" y="186"/>
                    <a:pt x="1323" y="186"/>
                  </a:cubicBezTo>
                  <a:cubicBezTo>
                    <a:pt x="1397" y="186"/>
                    <a:pt x="1472" y="260"/>
                    <a:pt x="1472" y="335"/>
                  </a:cubicBezTo>
                  <a:cubicBezTo>
                    <a:pt x="1472" y="689"/>
                    <a:pt x="1472" y="689"/>
                    <a:pt x="1472" y="689"/>
                  </a:cubicBezTo>
                  <a:cubicBezTo>
                    <a:pt x="1490" y="651"/>
                    <a:pt x="1490" y="633"/>
                    <a:pt x="1490" y="596"/>
                  </a:cubicBezTo>
                  <a:cubicBezTo>
                    <a:pt x="1490" y="149"/>
                    <a:pt x="1490" y="149"/>
                    <a:pt x="1490" y="149"/>
                  </a:cubicBezTo>
                  <a:cubicBezTo>
                    <a:pt x="1490" y="74"/>
                    <a:pt x="1434" y="0"/>
                    <a:pt x="1341" y="0"/>
                  </a:cubicBezTo>
                </a:path>
              </a:pathLst>
            </a:custGeom>
            <a:solidFill>
              <a:srgbClr val="2A38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5" name="Freeform 102"/>
            <p:cNvSpPr>
              <a:spLocks noChangeArrowheads="1"/>
            </p:cNvSpPr>
            <p:nvPr/>
          </p:nvSpPr>
          <p:spPr bwMode="auto">
            <a:xfrm>
              <a:off x="542925" y="322262"/>
              <a:ext cx="1092200" cy="750888"/>
            </a:xfrm>
            <a:custGeom>
              <a:gdLst>
                <a:gd name="T0" fmla="*/ 1091840 w 3036"/>
                <a:gd name="T1" fmla="*/ 697227 h 2085"/>
                <a:gd name="T2" fmla="*/ 1091840 w 3036"/>
                <a:gd name="T3" fmla="*/ 697227 h 2085"/>
                <a:gd name="T4" fmla="*/ 1038238 w 3036"/>
                <a:gd name="T5" fmla="*/ 750528 h 2085"/>
                <a:gd name="T6" fmla="*/ 60078 w 3036"/>
                <a:gd name="T7" fmla="*/ 750528 h 2085"/>
                <a:gd name="T8" fmla="*/ 0 w 3036"/>
                <a:gd name="T9" fmla="*/ 697227 h 2085"/>
                <a:gd name="T10" fmla="*/ 0 w 3036"/>
                <a:gd name="T11" fmla="*/ 53661 h 2085"/>
                <a:gd name="T12" fmla="*/ 60078 w 3036"/>
                <a:gd name="T13" fmla="*/ 0 h 2085"/>
                <a:gd name="T14" fmla="*/ 1038238 w 3036"/>
                <a:gd name="T15" fmla="*/ 0 h 2085"/>
                <a:gd name="T16" fmla="*/ 1091840 w 3036"/>
                <a:gd name="T17" fmla="*/ 53661 h 2085"/>
                <a:gd name="T18" fmla="*/ 1091840 w 3036"/>
                <a:gd name="T19" fmla="*/ 697227 h 20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6"/>
                <a:gd name="T31" fmla="*/ 0 h 2085"/>
                <a:gd name="T32" fmla="*/ 3036 w 3036"/>
                <a:gd name="T33" fmla="*/ 2085 h 208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6" h="2085">
                  <a:moveTo>
                    <a:pt x="3035" y="1936"/>
                  </a:moveTo>
                  <a:lnTo>
                    <a:pt x="3035" y="1936"/>
                  </a:lnTo>
                  <a:cubicBezTo>
                    <a:pt x="3035" y="2029"/>
                    <a:pt x="2979" y="2084"/>
                    <a:pt x="2886" y="2084"/>
                  </a:cubicBezTo>
                  <a:cubicBezTo>
                    <a:pt x="167" y="2084"/>
                    <a:pt x="167" y="2084"/>
                    <a:pt x="167" y="2084"/>
                  </a:cubicBezTo>
                  <a:cubicBezTo>
                    <a:pt x="74" y="2084"/>
                    <a:pt x="0" y="2029"/>
                    <a:pt x="0" y="1936"/>
                  </a:cubicBezTo>
                  <a:cubicBezTo>
                    <a:pt x="0" y="149"/>
                    <a:pt x="0" y="149"/>
                    <a:pt x="0" y="149"/>
                  </a:cubicBezTo>
                  <a:cubicBezTo>
                    <a:pt x="0" y="74"/>
                    <a:pt x="74" y="0"/>
                    <a:pt x="167" y="0"/>
                  </a:cubicBezTo>
                  <a:cubicBezTo>
                    <a:pt x="2886" y="0"/>
                    <a:pt x="2886" y="0"/>
                    <a:pt x="2886" y="0"/>
                  </a:cubicBezTo>
                  <a:cubicBezTo>
                    <a:pt x="2979" y="0"/>
                    <a:pt x="3035" y="74"/>
                    <a:pt x="3035" y="149"/>
                  </a:cubicBezTo>
                  <a:cubicBezTo>
                    <a:pt x="3035" y="1936"/>
                    <a:pt x="3035" y="1936"/>
                    <a:pt x="3035" y="1936"/>
                  </a:cubicBezTo>
                </a:path>
              </a:pathLst>
            </a:custGeom>
            <a:solidFill>
              <a:srgbClr val="384D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6" name="Freeform 103"/>
            <p:cNvSpPr>
              <a:spLocks noChangeArrowheads="1"/>
            </p:cNvSpPr>
            <p:nvPr/>
          </p:nvSpPr>
          <p:spPr bwMode="auto">
            <a:xfrm>
              <a:off x="542925" y="322262"/>
              <a:ext cx="1092200" cy="382588"/>
            </a:xfrm>
            <a:custGeom>
              <a:gdLst>
                <a:gd name="T0" fmla="*/ 1091840 w 3036"/>
                <a:gd name="T1" fmla="*/ 382228 h 1062"/>
                <a:gd name="T2" fmla="*/ 1091840 w 3036"/>
                <a:gd name="T3" fmla="*/ 382228 h 1062"/>
                <a:gd name="T4" fmla="*/ 1091840 w 3036"/>
                <a:gd name="T5" fmla="*/ 53678 h 1062"/>
                <a:gd name="T6" fmla="*/ 1038238 w 3036"/>
                <a:gd name="T7" fmla="*/ 0 h 1062"/>
                <a:gd name="T8" fmla="*/ 60078 w 3036"/>
                <a:gd name="T9" fmla="*/ 0 h 1062"/>
                <a:gd name="T10" fmla="*/ 0 w 3036"/>
                <a:gd name="T11" fmla="*/ 53678 h 1062"/>
                <a:gd name="T12" fmla="*/ 0 w 3036"/>
                <a:gd name="T13" fmla="*/ 382228 h 1062"/>
                <a:gd name="T14" fmla="*/ 1091840 w 3036"/>
                <a:gd name="T15" fmla="*/ 382228 h 1062"/>
                <a:gd name="T16" fmla="*/ 0 60000 65536"/>
                <a:gd name="T17" fmla="*/ 0 60000 65536"/>
                <a:gd name="T18" fmla="*/ 0 60000 65536"/>
                <a:gd name="T19" fmla="*/ 0 60000 65536"/>
                <a:gd name="T20" fmla="*/ 0 60000 65536"/>
                <a:gd name="T21" fmla="*/ 0 60000 65536"/>
                <a:gd name="T22" fmla="*/ 0 60000 65536"/>
                <a:gd name="T23" fmla="*/ 0 60000 65536"/>
                <a:gd name="T24" fmla="*/ 0 w 3036"/>
                <a:gd name="T25" fmla="*/ 0 h 1062"/>
                <a:gd name="T26" fmla="*/ 3036 w 3036"/>
                <a:gd name="T27" fmla="*/ 1062 h 106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6" h="1062">
                  <a:moveTo>
                    <a:pt x="3035" y="1061"/>
                  </a:moveTo>
                  <a:lnTo>
                    <a:pt x="3035" y="1061"/>
                  </a:lnTo>
                  <a:cubicBezTo>
                    <a:pt x="3035" y="149"/>
                    <a:pt x="3035" y="149"/>
                    <a:pt x="3035" y="149"/>
                  </a:cubicBezTo>
                  <a:cubicBezTo>
                    <a:pt x="3035" y="74"/>
                    <a:pt x="2979" y="0"/>
                    <a:pt x="2886" y="0"/>
                  </a:cubicBezTo>
                  <a:cubicBezTo>
                    <a:pt x="167" y="0"/>
                    <a:pt x="167" y="0"/>
                    <a:pt x="167" y="0"/>
                  </a:cubicBezTo>
                  <a:cubicBezTo>
                    <a:pt x="74" y="0"/>
                    <a:pt x="0" y="74"/>
                    <a:pt x="0" y="149"/>
                  </a:cubicBezTo>
                  <a:cubicBezTo>
                    <a:pt x="0" y="1061"/>
                    <a:pt x="0" y="1061"/>
                    <a:pt x="0" y="1061"/>
                  </a:cubicBezTo>
                  <a:cubicBezTo>
                    <a:pt x="3035" y="1061"/>
                    <a:pt x="3035" y="1061"/>
                    <a:pt x="3035" y="1061"/>
                  </a:cubicBezTo>
                </a:path>
              </a:pathLst>
            </a:custGeom>
            <a:solidFill>
              <a:srgbClr val="2A38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7" name="Freeform 104"/>
            <p:cNvSpPr>
              <a:spLocks noChangeArrowheads="1"/>
            </p:cNvSpPr>
            <p:nvPr/>
          </p:nvSpPr>
          <p:spPr bwMode="auto">
            <a:xfrm>
              <a:off x="542925" y="322262"/>
              <a:ext cx="1092200" cy="355600"/>
            </a:xfrm>
            <a:custGeom>
              <a:gdLst>
                <a:gd name="T0" fmla="*/ 1091840 w 3036"/>
                <a:gd name="T1" fmla="*/ 355240 h 987"/>
                <a:gd name="T2" fmla="*/ 1091840 w 3036"/>
                <a:gd name="T3" fmla="*/ 355240 h 987"/>
                <a:gd name="T4" fmla="*/ 1091840 w 3036"/>
                <a:gd name="T5" fmla="*/ 53682 h 987"/>
                <a:gd name="T6" fmla="*/ 1038238 w 3036"/>
                <a:gd name="T7" fmla="*/ 0 h 987"/>
                <a:gd name="T8" fmla="*/ 60078 w 3036"/>
                <a:gd name="T9" fmla="*/ 0 h 987"/>
                <a:gd name="T10" fmla="*/ 0 w 3036"/>
                <a:gd name="T11" fmla="*/ 53682 h 987"/>
                <a:gd name="T12" fmla="*/ 0 w 3036"/>
                <a:gd name="T13" fmla="*/ 355240 h 987"/>
                <a:gd name="T14" fmla="*/ 1091840 w 3036"/>
                <a:gd name="T15" fmla="*/ 355240 h 987"/>
                <a:gd name="T16" fmla="*/ 0 60000 65536"/>
                <a:gd name="T17" fmla="*/ 0 60000 65536"/>
                <a:gd name="T18" fmla="*/ 0 60000 65536"/>
                <a:gd name="T19" fmla="*/ 0 60000 65536"/>
                <a:gd name="T20" fmla="*/ 0 60000 65536"/>
                <a:gd name="T21" fmla="*/ 0 60000 65536"/>
                <a:gd name="T22" fmla="*/ 0 60000 65536"/>
                <a:gd name="T23" fmla="*/ 0 60000 65536"/>
                <a:gd name="T24" fmla="*/ 0 w 3036"/>
                <a:gd name="T25" fmla="*/ 0 h 987"/>
                <a:gd name="T26" fmla="*/ 3036 w 3036"/>
                <a:gd name="T27" fmla="*/ 987 h 987"/>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6" h="986">
                  <a:moveTo>
                    <a:pt x="3035" y="986"/>
                  </a:moveTo>
                  <a:lnTo>
                    <a:pt x="3035" y="986"/>
                  </a:lnTo>
                  <a:cubicBezTo>
                    <a:pt x="3035" y="149"/>
                    <a:pt x="3035" y="149"/>
                    <a:pt x="3035" y="149"/>
                  </a:cubicBezTo>
                  <a:cubicBezTo>
                    <a:pt x="3035" y="74"/>
                    <a:pt x="2979" y="0"/>
                    <a:pt x="2886" y="0"/>
                  </a:cubicBezTo>
                  <a:cubicBezTo>
                    <a:pt x="167" y="0"/>
                    <a:pt x="167" y="0"/>
                    <a:pt x="167" y="0"/>
                  </a:cubicBezTo>
                  <a:cubicBezTo>
                    <a:pt x="74" y="0"/>
                    <a:pt x="0" y="74"/>
                    <a:pt x="0" y="149"/>
                  </a:cubicBezTo>
                  <a:cubicBezTo>
                    <a:pt x="0" y="986"/>
                    <a:pt x="0" y="986"/>
                    <a:pt x="0" y="986"/>
                  </a:cubicBezTo>
                  <a:cubicBezTo>
                    <a:pt x="3035" y="986"/>
                    <a:pt x="3035" y="986"/>
                    <a:pt x="3035" y="986"/>
                  </a:cubicBezTo>
                </a:path>
              </a:pathLst>
            </a:custGeom>
            <a:solidFill>
              <a:srgbClr val="5362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8" name="Freeform 105"/>
            <p:cNvSpPr>
              <a:spLocks noChangeArrowheads="1"/>
            </p:cNvSpPr>
            <p:nvPr/>
          </p:nvSpPr>
          <p:spPr bwMode="auto">
            <a:xfrm>
              <a:off x="958850" y="703262"/>
              <a:ext cx="247650" cy="128588"/>
            </a:xfrm>
            <a:custGeom>
              <a:gdLst>
                <a:gd name="T0" fmla="*/ 0 w 690"/>
                <a:gd name="T1" fmla="*/ 0 h 355"/>
                <a:gd name="T2" fmla="*/ 0 w 690"/>
                <a:gd name="T3" fmla="*/ 0 h 355"/>
                <a:gd name="T4" fmla="*/ 0 w 690"/>
                <a:gd name="T5" fmla="*/ 6520 h 355"/>
                <a:gd name="T6" fmla="*/ 127055 w 690"/>
                <a:gd name="T7" fmla="*/ 128226 h 355"/>
                <a:gd name="T8" fmla="*/ 247291 w 690"/>
                <a:gd name="T9" fmla="*/ 6520 h 355"/>
                <a:gd name="T10" fmla="*/ 247291 w 690"/>
                <a:gd name="T11" fmla="*/ 0 h 355"/>
                <a:gd name="T12" fmla="*/ 0 w 690"/>
                <a:gd name="T13" fmla="*/ 0 h 355"/>
                <a:gd name="T14" fmla="*/ 0 60000 65536"/>
                <a:gd name="T15" fmla="*/ 0 60000 65536"/>
                <a:gd name="T16" fmla="*/ 0 60000 65536"/>
                <a:gd name="T17" fmla="*/ 0 60000 65536"/>
                <a:gd name="T18" fmla="*/ 0 60000 65536"/>
                <a:gd name="T19" fmla="*/ 0 60000 65536"/>
                <a:gd name="T20" fmla="*/ 0 60000 65536"/>
                <a:gd name="T21" fmla="*/ 0 w 690"/>
                <a:gd name="T22" fmla="*/ 0 h 355"/>
                <a:gd name="T23" fmla="*/ 690 w 690"/>
                <a:gd name="T24" fmla="*/ 355 h 35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355">
                  <a:moveTo>
                    <a:pt x="0" y="0"/>
                  </a:moveTo>
                  <a:lnTo>
                    <a:pt x="0" y="0"/>
                  </a:lnTo>
                  <a:lnTo>
                    <a:pt x="0" y="18"/>
                  </a:lnTo>
                  <a:cubicBezTo>
                    <a:pt x="0" y="205"/>
                    <a:pt x="168" y="354"/>
                    <a:pt x="354" y="354"/>
                  </a:cubicBezTo>
                  <a:cubicBezTo>
                    <a:pt x="541" y="354"/>
                    <a:pt x="689" y="205"/>
                    <a:pt x="689" y="18"/>
                  </a:cubicBezTo>
                  <a:lnTo>
                    <a:pt x="689" y="0"/>
                  </a:lnTo>
                  <a:cubicBezTo>
                    <a:pt x="0" y="0"/>
                    <a:pt x="0" y="0"/>
                    <a:pt x="0" y="0"/>
                  </a:cubicBezTo>
                </a:path>
              </a:pathLst>
            </a:custGeom>
            <a:solidFill>
              <a:srgbClr val="FBB2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59" name="Freeform 106"/>
            <p:cNvSpPr>
              <a:spLocks noChangeArrowheads="1"/>
            </p:cNvSpPr>
            <p:nvPr/>
          </p:nvSpPr>
          <p:spPr bwMode="auto">
            <a:xfrm>
              <a:off x="946150" y="636587"/>
              <a:ext cx="274638" cy="87313"/>
            </a:xfrm>
            <a:custGeom>
              <a:gdLst>
                <a:gd name="T0" fmla="*/ 274279 w 765"/>
                <a:gd name="T1" fmla="*/ 86954 h 243"/>
                <a:gd name="T2" fmla="*/ 0 w 765"/>
                <a:gd name="T3" fmla="*/ 86954 h 243"/>
                <a:gd name="T4" fmla="*/ 0 w 765"/>
                <a:gd name="T5" fmla="*/ 0 h 243"/>
                <a:gd name="T6" fmla="*/ 274279 w 765"/>
                <a:gd name="T7" fmla="*/ 0 h 243"/>
                <a:gd name="T8" fmla="*/ 274279 w 765"/>
                <a:gd name="T9" fmla="*/ 86954 h 243"/>
                <a:gd name="T10" fmla="*/ 0 60000 65536"/>
                <a:gd name="T11" fmla="*/ 0 60000 65536"/>
                <a:gd name="T12" fmla="*/ 0 60000 65536"/>
                <a:gd name="T13" fmla="*/ 0 60000 65536"/>
                <a:gd name="T14" fmla="*/ 0 60000 65536"/>
                <a:gd name="T15" fmla="*/ 0 w 765"/>
                <a:gd name="T16" fmla="*/ 0 h 243"/>
                <a:gd name="T17" fmla="*/ 765 w 765"/>
                <a:gd name="T18" fmla="*/ 243 h 243"/>
              </a:gdLst>
              <a:cxnLst>
                <a:cxn ang="T10">
                  <a:pos x="T0" y="T1"/>
                </a:cxn>
                <a:cxn ang="T11">
                  <a:pos x="T2" y="T3"/>
                </a:cxn>
                <a:cxn ang="T12">
                  <a:pos x="T4" y="T5"/>
                </a:cxn>
                <a:cxn ang="T13">
                  <a:pos x="T6" y="T7"/>
                </a:cxn>
                <a:cxn ang="T14">
                  <a:pos x="T8" y="T9"/>
                </a:cxn>
              </a:cxnLst>
              <a:rect l="T15" t="T16" r="T17" b="T18"/>
              <a:pathLst>
                <a:path w="765" h="243">
                  <a:moveTo>
                    <a:pt x="764" y="242"/>
                  </a:moveTo>
                  <a:lnTo>
                    <a:pt x="0" y="242"/>
                  </a:lnTo>
                  <a:lnTo>
                    <a:pt x="0" y="0"/>
                  </a:lnTo>
                  <a:lnTo>
                    <a:pt x="764" y="0"/>
                  </a:lnTo>
                  <a:lnTo>
                    <a:pt x="764" y="242"/>
                  </a:lnTo>
                </a:path>
              </a:pathLst>
            </a:custGeom>
            <a:solidFill>
              <a:srgbClr val="FECD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0" name="Freeform 107"/>
            <p:cNvSpPr>
              <a:spLocks noChangeArrowheads="1"/>
            </p:cNvSpPr>
            <p:nvPr/>
          </p:nvSpPr>
          <p:spPr bwMode="auto">
            <a:xfrm>
              <a:off x="946150" y="636587"/>
              <a:ext cx="274638" cy="87313"/>
            </a:xfrm>
            <a:custGeom>
              <a:gdLst>
                <a:gd name="T0" fmla="*/ 274279 w 765"/>
                <a:gd name="T1" fmla="*/ 86954 h 243"/>
                <a:gd name="T2" fmla="*/ 0 w 765"/>
                <a:gd name="T3" fmla="*/ 86954 h 243"/>
                <a:gd name="T4" fmla="*/ 0 w 765"/>
                <a:gd name="T5" fmla="*/ 0 h 243"/>
                <a:gd name="T6" fmla="*/ 274279 w 765"/>
                <a:gd name="T7" fmla="*/ 0 h 243"/>
                <a:gd name="T8" fmla="*/ 274279 w 765"/>
                <a:gd name="T9" fmla="*/ 86954 h 243"/>
                <a:gd name="T10" fmla="*/ 0 60000 65536"/>
                <a:gd name="T11" fmla="*/ 0 60000 65536"/>
                <a:gd name="T12" fmla="*/ 0 60000 65536"/>
                <a:gd name="T13" fmla="*/ 0 60000 65536"/>
                <a:gd name="T14" fmla="*/ 0 60000 65536"/>
                <a:gd name="T15" fmla="*/ 0 w 765"/>
                <a:gd name="T16" fmla="*/ 0 h 243"/>
                <a:gd name="T17" fmla="*/ 765 w 765"/>
                <a:gd name="T18" fmla="*/ 243 h 243"/>
              </a:gdLst>
              <a:cxnLst>
                <a:cxn ang="T10">
                  <a:pos x="T0" y="T1"/>
                </a:cxn>
                <a:cxn ang="T11">
                  <a:pos x="T2" y="T3"/>
                </a:cxn>
                <a:cxn ang="T12">
                  <a:pos x="T4" y="T5"/>
                </a:cxn>
                <a:cxn ang="T13">
                  <a:pos x="T6" y="T7"/>
                </a:cxn>
                <a:cxn ang="T14">
                  <a:pos x="T8" y="T9"/>
                </a:cxn>
              </a:cxnLst>
              <a:rect l="T15" t="T16" r="T17" b="T18"/>
              <a:pathLst>
                <a:path w="765" h="243">
                  <a:moveTo>
                    <a:pt x="764" y="242"/>
                  </a:moveTo>
                  <a:lnTo>
                    <a:pt x="0" y="242"/>
                  </a:lnTo>
                  <a:lnTo>
                    <a:pt x="0" y="0"/>
                  </a:lnTo>
                  <a:lnTo>
                    <a:pt x="764" y="0"/>
                  </a:lnTo>
                  <a:lnTo>
                    <a:pt x="764" y="242"/>
                  </a:lnTo>
                </a:path>
              </a:pathLst>
            </a:custGeom>
            <a:solidFill>
              <a:srgbClr val="FECD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1" name="Freeform 108"/>
            <p:cNvSpPr>
              <a:spLocks noChangeArrowheads="1"/>
            </p:cNvSpPr>
            <p:nvPr/>
          </p:nvSpPr>
          <p:spPr bwMode="auto">
            <a:xfrm>
              <a:off x="542925" y="965200"/>
              <a:ext cx="114300" cy="107950"/>
            </a:xfrm>
            <a:custGeom>
              <a:gdLst>
                <a:gd name="T0" fmla="*/ 0 w 317"/>
                <a:gd name="T1" fmla="*/ 0 h 298"/>
                <a:gd name="T2" fmla="*/ 0 w 317"/>
                <a:gd name="T3" fmla="*/ 0 h 298"/>
                <a:gd name="T4" fmla="*/ 0 w 317"/>
                <a:gd name="T5" fmla="*/ 53975 h 298"/>
                <a:gd name="T6" fmla="*/ 60215 w 317"/>
                <a:gd name="T7" fmla="*/ 107588 h 298"/>
                <a:gd name="T8" fmla="*/ 113939 w 317"/>
                <a:gd name="T9" fmla="*/ 107588 h 298"/>
                <a:gd name="T10" fmla="*/ 0 w 317"/>
                <a:gd name="T11" fmla="*/ 0 h 298"/>
                <a:gd name="T12" fmla="*/ 0 60000 65536"/>
                <a:gd name="T13" fmla="*/ 0 60000 65536"/>
                <a:gd name="T14" fmla="*/ 0 60000 65536"/>
                <a:gd name="T15" fmla="*/ 0 60000 65536"/>
                <a:gd name="T16" fmla="*/ 0 60000 65536"/>
                <a:gd name="T17" fmla="*/ 0 60000 65536"/>
                <a:gd name="T18" fmla="*/ 0 w 317"/>
                <a:gd name="T19" fmla="*/ 0 h 298"/>
                <a:gd name="T20" fmla="*/ 317 w 317"/>
                <a:gd name="T21" fmla="*/ 298 h 298"/>
              </a:gdLst>
              <a:cxnLst>
                <a:cxn ang="T12">
                  <a:pos x="T0" y="T1"/>
                </a:cxn>
                <a:cxn ang="T13">
                  <a:pos x="T2" y="T3"/>
                </a:cxn>
                <a:cxn ang="T14">
                  <a:pos x="T4" y="T5"/>
                </a:cxn>
                <a:cxn ang="T15">
                  <a:pos x="T6" y="T7"/>
                </a:cxn>
                <a:cxn ang="T16">
                  <a:pos x="T8" y="T9"/>
                </a:cxn>
                <a:cxn ang="T17">
                  <a:pos x="T10" y="T11"/>
                </a:cxn>
              </a:cxnLst>
              <a:rect l="T18" t="T19" r="T20" b="T21"/>
              <a:pathLst>
                <a:path w="317" h="298">
                  <a:moveTo>
                    <a:pt x="0" y="0"/>
                  </a:moveTo>
                  <a:lnTo>
                    <a:pt x="0" y="0"/>
                  </a:lnTo>
                  <a:cubicBezTo>
                    <a:pt x="0" y="149"/>
                    <a:pt x="0" y="149"/>
                    <a:pt x="0" y="149"/>
                  </a:cubicBezTo>
                  <a:cubicBezTo>
                    <a:pt x="0" y="242"/>
                    <a:pt x="74" y="297"/>
                    <a:pt x="167" y="297"/>
                  </a:cubicBezTo>
                  <a:cubicBezTo>
                    <a:pt x="316" y="297"/>
                    <a:pt x="316" y="297"/>
                    <a:pt x="316" y="297"/>
                  </a:cubicBezTo>
                  <a:cubicBezTo>
                    <a:pt x="223" y="205"/>
                    <a:pt x="111" y="93"/>
                    <a:pt x="0" y="0"/>
                  </a:cubicBezTo>
                </a:path>
              </a:pathLst>
            </a:custGeom>
            <a:solidFill>
              <a:srgbClr val="FBB2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2" name="Freeform 109"/>
            <p:cNvSpPr>
              <a:spLocks noChangeArrowheads="1"/>
            </p:cNvSpPr>
            <p:nvPr/>
          </p:nvSpPr>
          <p:spPr bwMode="auto">
            <a:xfrm>
              <a:off x="1516063" y="952500"/>
              <a:ext cx="120650" cy="120650"/>
            </a:xfrm>
            <a:custGeom>
              <a:gdLst>
                <a:gd name="T0" fmla="*/ 0 w 336"/>
                <a:gd name="T1" fmla="*/ 120290 h 335"/>
                <a:gd name="T2" fmla="*/ 0 w 336"/>
                <a:gd name="T3" fmla="*/ 120290 h 335"/>
                <a:gd name="T4" fmla="*/ 66788 w 336"/>
                <a:gd name="T5" fmla="*/ 120290 h 335"/>
                <a:gd name="T6" fmla="*/ 120291 w 336"/>
                <a:gd name="T7" fmla="*/ 66988 h 335"/>
                <a:gd name="T8" fmla="*/ 120291 w 336"/>
                <a:gd name="T9" fmla="*/ 0 h 335"/>
                <a:gd name="T10" fmla="*/ 0 w 336"/>
                <a:gd name="T11" fmla="*/ 120290 h 335"/>
                <a:gd name="T12" fmla="*/ 0 60000 65536"/>
                <a:gd name="T13" fmla="*/ 0 60000 65536"/>
                <a:gd name="T14" fmla="*/ 0 60000 65536"/>
                <a:gd name="T15" fmla="*/ 0 60000 65536"/>
                <a:gd name="T16" fmla="*/ 0 60000 65536"/>
                <a:gd name="T17" fmla="*/ 0 60000 65536"/>
                <a:gd name="T18" fmla="*/ 0 w 336"/>
                <a:gd name="T19" fmla="*/ 0 h 335"/>
                <a:gd name="T20" fmla="*/ 336 w 336"/>
                <a:gd name="T21" fmla="*/ 335 h 335"/>
              </a:gdLst>
              <a:cxnLst>
                <a:cxn ang="T12">
                  <a:pos x="T0" y="T1"/>
                </a:cxn>
                <a:cxn ang="T13">
                  <a:pos x="T2" y="T3"/>
                </a:cxn>
                <a:cxn ang="T14">
                  <a:pos x="T4" y="T5"/>
                </a:cxn>
                <a:cxn ang="T15">
                  <a:pos x="T6" y="T7"/>
                </a:cxn>
                <a:cxn ang="T16">
                  <a:pos x="T8" y="T9"/>
                </a:cxn>
                <a:cxn ang="T17">
                  <a:pos x="T10" y="T11"/>
                </a:cxn>
              </a:cxnLst>
              <a:rect l="T18" t="T19" r="T20" b="T21"/>
              <a:pathLst>
                <a:path w="336" h="335">
                  <a:moveTo>
                    <a:pt x="0" y="334"/>
                  </a:moveTo>
                  <a:lnTo>
                    <a:pt x="0" y="334"/>
                  </a:lnTo>
                  <a:cubicBezTo>
                    <a:pt x="186" y="334"/>
                    <a:pt x="186" y="334"/>
                    <a:pt x="186" y="334"/>
                  </a:cubicBezTo>
                  <a:cubicBezTo>
                    <a:pt x="279" y="334"/>
                    <a:pt x="335" y="279"/>
                    <a:pt x="335" y="186"/>
                  </a:cubicBezTo>
                  <a:cubicBezTo>
                    <a:pt x="335" y="0"/>
                    <a:pt x="335" y="0"/>
                    <a:pt x="335" y="0"/>
                  </a:cubicBezTo>
                  <a:cubicBezTo>
                    <a:pt x="0" y="334"/>
                    <a:pt x="0" y="334"/>
                    <a:pt x="0" y="334"/>
                  </a:cubicBezTo>
                </a:path>
              </a:pathLst>
            </a:custGeom>
            <a:solidFill>
              <a:srgbClr val="FBB2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3" name="Freeform 110"/>
            <p:cNvSpPr>
              <a:spLocks noChangeArrowheads="1"/>
            </p:cNvSpPr>
            <p:nvPr/>
          </p:nvSpPr>
          <p:spPr bwMode="auto">
            <a:xfrm>
              <a:off x="0" y="0"/>
              <a:ext cx="817563" cy="1019175"/>
            </a:xfrm>
            <a:custGeom>
              <a:gdLst>
                <a:gd name="T0" fmla="*/ 0 w 2272"/>
                <a:gd name="T1" fmla="*/ 844572 h 2831"/>
                <a:gd name="T2" fmla="*/ 542643 w 2272"/>
                <a:gd name="T3" fmla="*/ 1018815 h 2831"/>
                <a:gd name="T4" fmla="*/ 542643 w 2272"/>
                <a:gd name="T5" fmla="*/ 1018815 h 2831"/>
                <a:gd name="T6" fmla="*/ 0 w 2272"/>
                <a:gd name="T7" fmla="*/ 844572 h 2831"/>
                <a:gd name="T8" fmla="*/ 234258 w 2272"/>
                <a:gd name="T9" fmla="*/ 348485 h 2831"/>
                <a:gd name="T10" fmla="*/ 247932 w 2272"/>
                <a:gd name="T11" fmla="*/ 368645 h 2831"/>
                <a:gd name="T12" fmla="*/ 247932 w 2272"/>
                <a:gd name="T13" fmla="*/ 368645 h 2831"/>
                <a:gd name="T14" fmla="*/ 234258 w 2272"/>
                <a:gd name="T15" fmla="*/ 348485 h 2831"/>
                <a:gd name="T16" fmla="*/ 656353 w 2272"/>
                <a:gd name="T17" fmla="*/ 0 h 2831"/>
                <a:gd name="T18" fmla="*/ 187478 w 2272"/>
                <a:gd name="T19" fmla="*/ 248044 h 2831"/>
                <a:gd name="T20" fmla="*/ 656353 w 2272"/>
                <a:gd name="T21" fmla="*/ 0 h 2831"/>
                <a:gd name="T22" fmla="*/ 817203 w 2272"/>
                <a:gd name="T23" fmla="*/ 315005 h 2831"/>
                <a:gd name="T24" fmla="*/ 817203 w 2272"/>
                <a:gd name="T25" fmla="*/ 315005 h 2831"/>
                <a:gd name="T26" fmla="*/ 656353 w 2272"/>
                <a:gd name="T27" fmla="*/ 0 h 28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72"/>
                <a:gd name="T43" fmla="*/ 0 h 2831"/>
                <a:gd name="T44" fmla="*/ 2272 w 2272"/>
                <a:gd name="T45" fmla="*/ 2831 h 283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72" h="2831">
                  <a:moveTo>
                    <a:pt x="0" y="2346"/>
                  </a:moveTo>
                  <a:lnTo>
                    <a:pt x="1508" y="2830"/>
                  </a:lnTo>
                  <a:lnTo>
                    <a:pt x="0" y="2346"/>
                  </a:lnTo>
                  <a:close/>
                  <a:moveTo>
                    <a:pt x="651" y="968"/>
                  </a:moveTo>
                  <a:lnTo>
                    <a:pt x="689" y="1024"/>
                  </a:lnTo>
                  <a:lnTo>
                    <a:pt x="651" y="968"/>
                  </a:lnTo>
                  <a:close/>
                  <a:moveTo>
                    <a:pt x="1824" y="0"/>
                  </a:moveTo>
                  <a:lnTo>
                    <a:pt x="521" y="689"/>
                  </a:lnTo>
                  <a:lnTo>
                    <a:pt x="1824" y="0"/>
                  </a:lnTo>
                  <a:lnTo>
                    <a:pt x="2271" y="875"/>
                  </a:lnTo>
                  <a:lnTo>
                    <a:pt x="1824" y="0"/>
                  </a:lnTo>
                  <a:close/>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4" name="Freeform 111"/>
            <p:cNvSpPr>
              <a:spLocks noChangeArrowheads="1"/>
            </p:cNvSpPr>
            <p:nvPr/>
          </p:nvSpPr>
          <p:spPr bwMode="auto">
            <a:xfrm>
              <a:off x="0" y="844550"/>
              <a:ext cx="542925" cy="174625"/>
            </a:xfrm>
            <a:custGeom>
              <a:gdLst>
                <a:gd name="T0" fmla="*/ 0 w 1509"/>
                <a:gd name="T1" fmla="*/ 0 h 485"/>
                <a:gd name="T2" fmla="*/ 542565 w 1509"/>
                <a:gd name="T3" fmla="*/ 174265 h 485"/>
                <a:gd name="T4" fmla="*/ 542565 w 1509"/>
                <a:gd name="T5" fmla="*/ 174265 h 485"/>
                <a:gd name="T6" fmla="*/ 0 w 1509"/>
                <a:gd name="T7" fmla="*/ 0 h 485"/>
                <a:gd name="T8" fmla="*/ 0 60000 65536"/>
                <a:gd name="T9" fmla="*/ 0 60000 65536"/>
                <a:gd name="T10" fmla="*/ 0 60000 65536"/>
                <a:gd name="T11" fmla="*/ 0 60000 65536"/>
                <a:gd name="T12" fmla="*/ 0 w 1509"/>
                <a:gd name="T13" fmla="*/ 0 h 485"/>
                <a:gd name="T14" fmla="*/ 1509 w 1509"/>
                <a:gd name="T15" fmla="*/ 485 h 485"/>
              </a:gdLst>
              <a:cxnLst>
                <a:cxn ang="T8">
                  <a:pos x="T0" y="T1"/>
                </a:cxn>
                <a:cxn ang="T9">
                  <a:pos x="T2" y="T3"/>
                </a:cxn>
                <a:cxn ang="T10">
                  <a:pos x="T4" y="T5"/>
                </a:cxn>
                <a:cxn ang="T11">
                  <a:pos x="T6" y="T7"/>
                </a:cxn>
              </a:cxnLst>
              <a:rect l="T12" t="T13" r="T14" b="T15"/>
              <a:pathLst>
                <a:path w="1509" h="485">
                  <a:moveTo>
                    <a:pt x="0" y="0"/>
                  </a:moveTo>
                  <a:lnTo>
                    <a:pt x="1508" y="484"/>
                  </a:lnTo>
                  <a:lnTo>
                    <a:pt x="0" y="0"/>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5" name="Freeform 112"/>
            <p:cNvSpPr>
              <a:spLocks noChangeArrowheads="1"/>
            </p:cNvSpPr>
            <p:nvPr/>
          </p:nvSpPr>
          <p:spPr bwMode="auto">
            <a:xfrm>
              <a:off x="234950" y="349250"/>
              <a:ext cx="14288" cy="20637"/>
            </a:xfrm>
            <a:custGeom>
              <a:gdLst>
                <a:gd name="T0" fmla="*/ 0 w 39"/>
                <a:gd name="T1" fmla="*/ 0 h 57"/>
                <a:gd name="T2" fmla="*/ 13922 w 39"/>
                <a:gd name="T3" fmla="*/ 20275 h 57"/>
                <a:gd name="T4" fmla="*/ 13922 w 39"/>
                <a:gd name="T5" fmla="*/ 20275 h 57"/>
                <a:gd name="T6" fmla="*/ 0 w 39"/>
                <a:gd name="T7" fmla="*/ 0 h 57"/>
                <a:gd name="T8" fmla="*/ 0 60000 65536"/>
                <a:gd name="T9" fmla="*/ 0 60000 65536"/>
                <a:gd name="T10" fmla="*/ 0 60000 65536"/>
                <a:gd name="T11" fmla="*/ 0 60000 65536"/>
                <a:gd name="T12" fmla="*/ 0 w 39"/>
                <a:gd name="T13" fmla="*/ 0 h 57"/>
                <a:gd name="T14" fmla="*/ 39 w 39"/>
                <a:gd name="T15" fmla="*/ 57 h 57"/>
              </a:gdLst>
              <a:cxnLst>
                <a:cxn ang="T8">
                  <a:pos x="T0" y="T1"/>
                </a:cxn>
                <a:cxn ang="T9">
                  <a:pos x="T2" y="T3"/>
                </a:cxn>
                <a:cxn ang="T10">
                  <a:pos x="T4" y="T5"/>
                </a:cxn>
                <a:cxn ang="T11">
                  <a:pos x="T6" y="T7"/>
                </a:cxn>
              </a:cxnLst>
              <a:rect l="T12" t="T13" r="T14" b="T15"/>
              <a:pathLst>
                <a:path w="39" h="57">
                  <a:moveTo>
                    <a:pt x="0" y="0"/>
                  </a:moveTo>
                  <a:lnTo>
                    <a:pt x="38" y="56"/>
                  </a:lnTo>
                  <a:lnTo>
                    <a:pt x="0" y="0"/>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6" name="Freeform 113"/>
            <p:cNvSpPr>
              <a:spLocks noChangeArrowheads="1"/>
            </p:cNvSpPr>
            <p:nvPr/>
          </p:nvSpPr>
          <p:spPr bwMode="auto">
            <a:xfrm>
              <a:off x="188913" y="0"/>
              <a:ext cx="630237" cy="315912"/>
            </a:xfrm>
            <a:custGeom>
              <a:gdLst>
                <a:gd name="T0" fmla="*/ 468988 w 1751"/>
                <a:gd name="T1" fmla="*/ 0 h 876"/>
                <a:gd name="T2" fmla="*/ 0 w 1751"/>
                <a:gd name="T3" fmla="*/ 248474 h 876"/>
                <a:gd name="T4" fmla="*/ 468988 w 1751"/>
                <a:gd name="T5" fmla="*/ 0 h 876"/>
                <a:gd name="T6" fmla="*/ 629877 w 1751"/>
                <a:gd name="T7" fmla="*/ 315551 h 876"/>
                <a:gd name="T8" fmla="*/ 629877 w 1751"/>
                <a:gd name="T9" fmla="*/ 315551 h 876"/>
                <a:gd name="T10" fmla="*/ 468988 w 1751"/>
                <a:gd name="T11" fmla="*/ 0 h 876"/>
                <a:gd name="T12" fmla="*/ 0 60000 65536"/>
                <a:gd name="T13" fmla="*/ 0 60000 65536"/>
                <a:gd name="T14" fmla="*/ 0 60000 65536"/>
                <a:gd name="T15" fmla="*/ 0 60000 65536"/>
                <a:gd name="T16" fmla="*/ 0 60000 65536"/>
                <a:gd name="T17" fmla="*/ 0 60000 65536"/>
                <a:gd name="T18" fmla="*/ 0 w 1751"/>
                <a:gd name="T19" fmla="*/ 0 h 876"/>
                <a:gd name="T20" fmla="*/ 1751 w 1751"/>
                <a:gd name="T21" fmla="*/ 876 h 876"/>
              </a:gdLst>
              <a:cxnLst>
                <a:cxn ang="T12">
                  <a:pos x="T0" y="T1"/>
                </a:cxn>
                <a:cxn ang="T13">
                  <a:pos x="T2" y="T3"/>
                </a:cxn>
                <a:cxn ang="T14">
                  <a:pos x="T4" y="T5"/>
                </a:cxn>
                <a:cxn ang="T15">
                  <a:pos x="T6" y="T7"/>
                </a:cxn>
                <a:cxn ang="T16">
                  <a:pos x="T8" y="T9"/>
                </a:cxn>
                <a:cxn ang="T17">
                  <a:pos x="T10" y="T11"/>
                </a:cxn>
              </a:cxnLst>
              <a:rect l="T18" t="T19" r="T20" b="T21"/>
              <a:pathLst>
                <a:path w="1750" h="876">
                  <a:moveTo>
                    <a:pt x="1303" y="0"/>
                  </a:moveTo>
                  <a:lnTo>
                    <a:pt x="0" y="689"/>
                  </a:lnTo>
                  <a:lnTo>
                    <a:pt x="1303" y="0"/>
                  </a:lnTo>
                  <a:lnTo>
                    <a:pt x="1750" y="875"/>
                  </a:lnTo>
                  <a:lnTo>
                    <a:pt x="1303" y="0"/>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7" name="Freeform 114"/>
            <p:cNvSpPr>
              <a:spLocks noChangeArrowheads="1"/>
            </p:cNvSpPr>
            <p:nvPr/>
          </p:nvSpPr>
          <p:spPr bwMode="auto">
            <a:xfrm>
              <a:off x="0" y="342900"/>
              <a:ext cx="542925" cy="677862"/>
            </a:xfrm>
            <a:custGeom>
              <a:gdLst>
                <a:gd name="T0" fmla="*/ 328130 w 1509"/>
                <a:gd name="T1" fmla="*/ 549930 h 1881"/>
                <a:gd name="T2" fmla="*/ 220912 w 1509"/>
                <a:gd name="T3" fmla="*/ 375869 h 1881"/>
                <a:gd name="T4" fmla="*/ 328130 w 1509"/>
                <a:gd name="T5" fmla="*/ 549930 h 1881"/>
                <a:gd name="T6" fmla="*/ 153991 w 1509"/>
                <a:gd name="T7" fmla="*/ 436052 h 1881"/>
                <a:gd name="T8" fmla="*/ 207600 w 1509"/>
                <a:gd name="T9" fmla="*/ 127212 h 1881"/>
                <a:gd name="T10" fmla="*/ 153991 w 1509"/>
                <a:gd name="T11" fmla="*/ 436052 h 1881"/>
                <a:gd name="T12" fmla="*/ 160827 w 1509"/>
                <a:gd name="T13" fmla="*/ 0 h 1881"/>
                <a:gd name="T14" fmla="*/ 542565 w 1509"/>
                <a:gd name="T15" fmla="*/ 677502 h 1881"/>
                <a:gd name="T16" fmla="*/ 542565 w 1509"/>
                <a:gd name="T17" fmla="*/ 617319 h 1881"/>
                <a:gd name="T18" fmla="*/ 542565 w 1509"/>
                <a:gd name="T19" fmla="*/ 597138 h 1881"/>
                <a:gd name="T20" fmla="*/ 542565 w 1509"/>
                <a:gd name="T21" fmla="*/ 583444 h 1881"/>
                <a:gd name="T22" fmla="*/ 522417 w 1509"/>
                <a:gd name="T23" fmla="*/ 610472 h 1881"/>
                <a:gd name="T24" fmla="*/ 522417 w 1509"/>
                <a:gd name="T25" fmla="*/ 549930 h 1881"/>
                <a:gd name="T26" fmla="*/ 488956 w 1509"/>
                <a:gd name="T27" fmla="*/ 597138 h 1881"/>
                <a:gd name="T28" fmla="*/ 502269 w 1509"/>
                <a:gd name="T29" fmla="*/ 503081 h 1881"/>
                <a:gd name="T30" fmla="*/ 455496 w 1509"/>
                <a:gd name="T31" fmla="*/ 590291 h 1881"/>
                <a:gd name="T32" fmla="*/ 482480 w 1509"/>
                <a:gd name="T33" fmla="*/ 462719 h 1881"/>
                <a:gd name="T34" fmla="*/ 428871 w 1509"/>
                <a:gd name="T35" fmla="*/ 576958 h 1881"/>
                <a:gd name="T36" fmla="*/ 455496 w 1509"/>
                <a:gd name="T37" fmla="*/ 422357 h 1881"/>
                <a:gd name="T38" fmla="*/ 361590 w 1509"/>
                <a:gd name="T39" fmla="*/ 556777 h 1881"/>
                <a:gd name="T40" fmla="*/ 415199 w 1509"/>
                <a:gd name="T41" fmla="*/ 335147 h 1881"/>
                <a:gd name="T42" fmla="*/ 375262 w 1509"/>
                <a:gd name="T43" fmla="*/ 395690 h 1881"/>
                <a:gd name="T44" fmla="*/ 388575 w 1509"/>
                <a:gd name="T45" fmla="*/ 295146 h 1881"/>
                <a:gd name="T46" fmla="*/ 341442 w 1509"/>
                <a:gd name="T47" fmla="*/ 388843 h 1881"/>
                <a:gd name="T48" fmla="*/ 368426 w 1509"/>
                <a:gd name="T49" fmla="*/ 248297 h 1881"/>
                <a:gd name="T50" fmla="*/ 307981 w 1509"/>
                <a:gd name="T51" fmla="*/ 375869 h 1881"/>
                <a:gd name="T52" fmla="*/ 348278 w 1509"/>
                <a:gd name="T53" fmla="*/ 207935 h 1881"/>
                <a:gd name="T54" fmla="*/ 281357 w 1509"/>
                <a:gd name="T55" fmla="*/ 368662 h 1881"/>
                <a:gd name="T56" fmla="*/ 321653 w 1509"/>
                <a:gd name="T57" fmla="*/ 167574 h 1881"/>
                <a:gd name="T58" fmla="*/ 247896 w 1509"/>
                <a:gd name="T59" fmla="*/ 355328 h 1881"/>
                <a:gd name="T60" fmla="*/ 301505 w 1509"/>
                <a:gd name="T61" fmla="*/ 127212 h 1881"/>
                <a:gd name="T62" fmla="*/ 247896 w 1509"/>
                <a:gd name="T63" fmla="*/ 26668 h 1881"/>
                <a:gd name="T64" fmla="*/ 160827 w 1509"/>
                <a:gd name="T65" fmla="*/ 0 h 18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9"/>
                <a:gd name="T100" fmla="*/ 0 h 1881"/>
                <a:gd name="T101" fmla="*/ 1509 w 1509"/>
                <a:gd name="T102" fmla="*/ 1881 h 1881"/>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9" h="1881">
                  <a:moveTo>
                    <a:pt x="912" y="1526"/>
                  </a:moveTo>
                  <a:lnTo>
                    <a:pt x="912" y="1526"/>
                  </a:lnTo>
                  <a:cubicBezTo>
                    <a:pt x="502" y="1396"/>
                    <a:pt x="502" y="1396"/>
                    <a:pt x="502" y="1396"/>
                  </a:cubicBezTo>
                  <a:cubicBezTo>
                    <a:pt x="614" y="1043"/>
                    <a:pt x="614" y="1043"/>
                    <a:pt x="614" y="1043"/>
                  </a:cubicBezTo>
                  <a:cubicBezTo>
                    <a:pt x="1024" y="1172"/>
                    <a:pt x="1024" y="1172"/>
                    <a:pt x="1024" y="1172"/>
                  </a:cubicBezTo>
                  <a:cubicBezTo>
                    <a:pt x="912" y="1526"/>
                    <a:pt x="912" y="1526"/>
                    <a:pt x="912" y="1526"/>
                  </a:cubicBezTo>
                  <a:lnTo>
                    <a:pt x="428" y="1210"/>
                  </a:lnTo>
                  <a:cubicBezTo>
                    <a:pt x="316" y="1172"/>
                    <a:pt x="316" y="1172"/>
                    <a:pt x="316" y="1172"/>
                  </a:cubicBezTo>
                  <a:cubicBezTo>
                    <a:pt x="577" y="353"/>
                    <a:pt x="577" y="353"/>
                    <a:pt x="577" y="353"/>
                  </a:cubicBezTo>
                  <a:cubicBezTo>
                    <a:pt x="689" y="391"/>
                    <a:pt x="689" y="391"/>
                    <a:pt x="689" y="391"/>
                  </a:cubicBezTo>
                  <a:cubicBezTo>
                    <a:pt x="428" y="1210"/>
                    <a:pt x="428" y="1210"/>
                    <a:pt x="428" y="1210"/>
                  </a:cubicBezTo>
                  <a:lnTo>
                    <a:pt x="447" y="0"/>
                  </a:lnTo>
                  <a:cubicBezTo>
                    <a:pt x="0" y="1396"/>
                    <a:pt x="0" y="1396"/>
                    <a:pt x="0" y="1396"/>
                  </a:cubicBezTo>
                  <a:cubicBezTo>
                    <a:pt x="1508" y="1880"/>
                    <a:pt x="1508" y="1880"/>
                    <a:pt x="1508" y="1880"/>
                  </a:cubicBezTo>
                  <a:cubicBezTo>
                    <a:pt x="1508" y="1713"/>
                    <a:pt x="1508" y="1713"/>
                    <a:pt x="1508" y="1713"/>
                  </a:cubicBezTo>
                  <a:cubicBezTo>
                    <a:pt x="1508" y="1694"/>
                    <a:pt x="1508" y="1694"/>
                    <a:pt x="1508" y="1694"/>
                  </a:cubicBezTo>
                  <a:cubicBezTo>
                    <a:pt x="1508" y="1657"/>
                    <a:pt x="1508" y="1657"/>
                    <a:pt x="1508" y="1657"/>
                  </a:cubicBezTo>
                  <a:cubicBezTo>
                    <a:pt x="1508" y="1619"/>
                    <a:pt x="1508" y="1619"/>
                    <a:pt x="1508" y="1619"/>
                  </a:cubicBezTo>
                  <a:cubicBezTo>
                    <a:pt x="1490" y="1582"/>
                    <a:pt x="1490" y="1582"/>
                    <a:pt x="1490" y="1582"/>
                  </a:cubicBezTo>
                  <a:cubicBezTo>
                    <a:pt x="1452" y="1694"/>
                    <a:pt x="1452" y="1694"/>
                    <a:pt x="1452" y="1694"/>
                  </a:cubicBezTo>
                  <a:cubicBezTo>
                    <a:pt x="1415" y="1675"/>
                    <a:pt x="1415" y="1675"/>
                    <a:pt x="1415" y="1675"/>
                  </a:cubicBezTo>
                  <a:cubicBezTo>
                    <a:pt x="1452" y="1526"/>
                    <a:pt x="1452" y="1526"/>
                    <a:pt x="1452" y="1526"/>
                  </a:cubicBezTo>
                  <a:cubicBezTo>
                    <a:pt x="1434" y="1470"/>
                    <a:pt x="1434" y="1470"/>
                    <a:pt x="1434" y="1470"/>
                  </a:cubicBezTo>
                  <a:cubicBezTo>
                    <a:pt x="1359" y="1657"/>
                    <a:pt x="1359" y="1657"/>
                    <a:pt x="1359" y="1657"/>
                  </a:cubicBezTo>
                  <a:cubicBezTo>
                    <a:pt x="1322" y="1638"/>
                    <a:pt x="1322" y="1638"/>
                    <a:pt x="1322" y="1638"/>
                  </a:cubicBezTo>
                  <a:cubicBezTo>
                    <a:pt x="1396" y="1396"/>
                    <a:pt x="1396" y="1396"/>
                    <a:pt x="1396" y="1396"/>
                  </a:cubicBezTo>
                  <a:cubicBezTo>
                    <a:pt x="1359" y="1340"/>
                    <a:pt x="1359" y="1340"/>
                    <a:pt x="1359" y="1340"/>
                  </a:cubicBezTo>
                  <a:cubicBezTo>
                    <a:pt x="1266" y="1638"/>
                    <a:pt x="1266" y="1638"/>
                    <a:pt x="1266" y="1638"/>
                  </a:cubicBezTo>
                  <a:cubicBezTo>
                    <a:pt x="1229" y="1619"/>
                    <a:pt x="1229" y="1619"/>
                    <a:pt x="1229" y="1619"/>
                  </a:cubicBezTo>
                  <a:cubicBezTo>
                    <a:pt x="1341" y="1284"/>
                    <a:pt x="1341" y="1284"/>
                    <a:pt x="1341" y="1284"/>
                  </a:cubicBezTo>
                  <a:cubicBezTo>
                    <a:pt x="1303" y="1228"/>
                    <a:pt x="1303" y="1228"/>
                    <a:pt x="1303" y="1228"/>
                  </a:cubicBezTo>
                  <a:cubicBezTo>
                    <a:pt x="1192" y="1601"/>
                    <a:pt x="1192" y="1601"/>
                    <a:pt x="1192" y="1601"/>
                  </a:cubicBezTo>
                  <a:cubicBezTo>
                    <a:pt x="1136" y="1582"/>
                    <a:pt x="1136" y="1582"/>
                    <a:pt x="1136" y="1582"/>
                  </a:cubicBezTo>
                  <a:cubicBezTo>
                    <a:pt x="1266" y="1172"/>
                    <a:pt x="1266" y="1172"/>
                    <a:pt x="1266" y="1172"/>
                  </a:cubicBezTo>
                  <a:cubicBezTo>
                    <a:pt x="1173" y="986"/>
                    <a:pt x="1173" y="986"/>
                    <a:pt x="1173" y="986"/>
                  </a:cubicBezTo>
                  <a:cubicBezTo>
                    <a:pt x="1005" y="1545"/>
                    <a:pt x="1005" y="1545"/>
                    <a:pt x="1005" y="1545"/>
                  </a:cubicBezTo>
                  <a:cubicBezTo>
                    <a:pt x="949" y="1526"/>
                    <a:pt x="949" y="1526"/>
                    <a:pt x="949" y="1526"/>
                  </a:cubicBezTo>
                  <a:cubicBezTo>
                    <a:pt x="1154" y="930"/>
                    <a:pt x="1154" y="930"/>
                    <a:pt x="1154" y="930"/>
                  </a:cubicBezTo>
                  <a:cubicBezTo>
                    <a:pt x="1117" y="874"/>
                    <a:pt x="1117" y="874"/>
                    <a:pt x="1117" y="874"/>
                  </a:cubicBezTo>
                  <a:cubicBezTo>
                    <a:pt x="1043" y="1098"/>
                    <a:pt x="1043" y="1098"/>
                    <a:pt x="1043" y="1098"/>
                  </a:cubicBezTo>
                  <a:cubicBezTo>
                    <a:pt x="1005" y="1079"/>
                    <a:pt x="1005" y="1079"/>
                    <a:pt x="1005" y="1079"/>
                  </a:cubicBezTo>
                  <a:cubicBezTo>
                    <a:pt x="1080" y="819"/>
                    <a:pt x="1080" y="819"/>
                    <a:pt x="1080" y="819"/>
                  </a:cubicBezTo>
                  <a:cubicBezTo>
                    <a:pt x="1061" y="763"/>
                    <a:pt x="1061" y="763"/>
                    <a:pt x="1061" y="763"/>
                  </a:cubicBezTo>
                  <a:cubicBezTo>
                    <a:pt x="949" y="1079"/>
                    <a:pt x="949" y="1079"/>
                    <a:pt x="949" y="1079"/>
                  </a:cubicBezTo>
                  <a:cubicBezTo>
                    <a:pt x="912" y="1061"/>
                    <a:pt x="912" y="1061"/>
                    <a:pt x="912" y="1061"/>
                  </a:cubicBezTo>
                  <a:cubicBezTo>
                    <a:pt x="1024" y="689"/>
                    <a:pt x="1024" y="689"/>
                    <a:pt x="1024" y="689"/>
                  </a:cubicBezTo>
                  <a:cubicBezTo>
                    <a:pt x="987" y="633"/>
                    <a:pt x="987" y="633"/>
                    <a:pt x="987" y="633"/>
                  </a:cubicBezTo>
                  <a:cubicBezTo>
                    <a:pt x="856" y="1043"/>
                    <a:pt x="856" y="1043"/>
                    <a:pt x="856" y="1043"/>
                  </a:cubicBezTo>
                  <a:cubicBezTo>
                    <a:pt x="819" y="1023"/>
                    <a:pt x="819" y="1023"/>
                    <a:pt x="819" y="1023"/>
                  </a:cubicBezTo>
                  <a:cubicBezTo>
                    <a:pt x="968" y="577"/>
                    <a:pt x="968" y="577"/>
                    <a:pt x="968" y="577"/>
                  </a:cubicBezTo>
                  <a:cubicBezTo>
                    <a:pt x="931" y="521"/>
                    <a:pt x="931" y="521"/>
                    <a:pt x="931" y="521"/>
                  </a:cubicBezTo>
                  <a:cubicBezTo>
                    <a:pt x="782" y="1023"/>
                    <a:pt x="782" y="1023"/>
                    <a:pt x="782" y="1023"/>
                  </a:cubicBezTo>
                  <a:cubicBezTo>
                    <a:pt x="726" y="1005"/>
                    <a:pt x="726" y="1005"/>
                    <a:pt x="726" y="1005"/>
                  </a:cubicBezTo>
                  <a:cubicBezTo>
                    <a:pt x="894" y="465"/>
                    <a:pt x="894" y="465"/>
                    <a:pt x="894" y="465"/>
                  </a:cubicBezTo>
                  <a:cubicBezTo>
                    <a:pt x="875" y="409"/>
                    <a:pt x="875" y="409"/>
                    <a:pt x="875" y="409"/>
                  </a:cubicBezTo>
                  <a:cubicBezTo>
                    <a:pt x="689" y="986"/>
                    <a:pt x="689" y="986"/>
                    <a:pt x="689" y="986"/>
                  </a:cubicBezTo>
                  <a:cubicBezTo>
                    <a:pt x="633" y="968"/>
                    <a:pt x="633" y="968"/>
                    <a:pt x="633" y="968"/>
                  </a:cubicBezTo>
                  <a:cubicBezTo>
                    <a:pt x="838" y="353"/>
                    <a:pt x="838" y="353"/>
                    <a:pt x="838" y="353"/>
                  </a:cubicBezTo>
                  <a:cubicBezTo>
                    <a:pt x="689" y="74"/>
                    <a:pt x="689" y="74"/>
                    <a:pt x="689" y="74"/>
                  </a:cubicBezTo>
                  <a:cubicBezTo>
                    <a:pt x="447" y="0"/>
                    <a:pt x="447" y="0"/>
                    <a:pt x="447" y="0"/>
                  </a:cubicBezTo>
                  <a:lnTo>
                    <a:pt x="912" y="1526"/>
                  </a:lnTo>
                </a:path>
              </a:pathLst>
            </a:custGeom>
            <a:solidFill>
              <a:srgbClr val="D8DC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8" name="Freeform 115"/>
            <p:cNvSpPr>
              <a:spLocks noChangeArrowheads="1"/>
            </p:cNvSpPr>
            <p:nvPr/>
          </p:nvSpPr>
          <p:spPr bwMode="auto">
            <a:xfrm>
              <a:off x="114300" y="469900"/>
              <a:ext cx="134938" cy="309562"/>
            </a:xfrm>
            <a:custGeom>
              <a:gdLst>
                <a:gd name="T0" fmla="*/ 94168 w 374"/>
                <a:gd name="T1" fmla="*/ 0 h 858"/>
                <a:gd name="T2" fmla="*/ 0 w 374"/>
                <a:gd name="T3" fmla="*/ 295491 h 858"/>
                <a:gd name="T4" fmla="*/ 40409 w 374"/>
                <a:gd name="T5" fmla="*/ 309201 h 858"/>
                <a:gd name="T6" fmla="*/ 134577 w 374"/>
                <a:gd name="T7" fmla="*/ 13710 h 858"/>
                <a:gd name="T8" fmla="*/ 94168 w 374"/>
                <a:gd name="T9" fmla="*/ 0 h 858"/>
                <a:gd name="T10" fmla="*/ 0 60000 65536"/>
                <a:gd name="T11" fmla="*/ 0 60000 65536"/>
                <a:gd name="T12" fmla="*/ 0 60000 65536"/>
                <a:gd name="T13" fmla="*/ 0 60000 65536"/>
                <a:gd name="T14" fmla="*/ 0 60000 65536"/>
                <a:gd name="T15" fmla="*/ 0 w 374"/>
                <a:gd name="T16" fmla="*/ 0 h 858"/>
                <a:gd name="T17" fmla="*/ 374 w 374"/>
                <a:gd name="T18" fmla="*/ 858 h 858"/>
              </a:gdLst>
              <a:cxnLst>
                <a:cxn ang="T10">
                  <a:pos x="T0" y="T1"/>
                </a:cxn>
                <a:cxn ang="T11">
                  <a:pos x="T2" y="T3"/>
                </a:cxn>
                <a:cxn ang="T12">
                  <a:pos x="T4" y="T5"/>
                </a:cxn>
                <a:cxn ang="T13">
                  <a:pos x="T6" y="T7"/>
                </a:cxn>
                <a:cxn ang="T14">
                  <a:pos x="T8" y="T9"/>
                </a:cxn>
              </a:cxnLst>
              <a:rect l="T15" t="T16" r="T17" b="T18"/>
              <a:pathLst>
                <a:path w="374" h="858">
                  <a:moveTo>
                    <a:pt x="261" y="0"/>
                  </a:moveTo>
                  <a:lnTo>
                    <a:pt x="0" y="819"/>
                  </a:lnTo>
                  <a:lnTo>
                    <a:pt x="112" y="857"/>
                  </a:lnTo>
                  <a:lnTo>
                    <a:pt x="373" y="38"/>
                  </a:lnTo>
                  <a:lnTo>
                    <a:pt x="261"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69" name="Freeform 116"/>
            <p:cNvSpPr>
              <a:spLocks noChangeArrowheads="1"/>
            </p:cNvSpPr>
            <p:nvPr/>
          </p:nvSpPr>
          <p:spPr bwMode="auto">
            <a:xfrm>
              <a:off x="114300" y="469900"/>
              <a:ext cx="134938" cy="309562"/>
            </a:xfrm>
            <a:custGeom>
              <a:gdLst>
                <a:gd name="T0" fmla="*/ 94168 w 374"/>
                <a:gd name="T1" fmla="*/ 0 h 858"/>
                <a:gd name="T2" fmla="*/ 0 w 374"/>
                <a:gd name="T3" fmla="*/ 295491 h 858"/>
                <a:gd name="T4" fmla="*/ 40409 w 374"/>
                <a:gd name="T5" fmla="*/ 309201 h 858"/>
                <a:gd name="T6" fmla="*/ 134577 w 374"/>
                <a:gd name="T7" fmla="*/ 13710 h 858"/>
                <a:gd name="T8" fmla="*/ 94168 w 374"/>
                <a:gd name="T9" fmla="*/ 0 h 858"/>
                <a:gd name="T10" fmla="*/ 0 60000 65536"/>
                <a:gd name="T11" fmla="*/ 0 60000 65536"/>
                <a:gd name="T12" fmla="*/ 0 60000 65536"/>
                <a:gd name="T13" fmla="*/ 0 60000 65536"/>
                <a:gd name="T14" fmla="*/ 0 60000 65536"/>
                <a:gd name="T15" fmla="*/ 0 w 374"/>
                <a:gd name="T16" fmla="*/ 0 h 858"/>
                <a:gd name="T17" fmla="*/ 374 w 374"/>
                <a:gd name="T18" fmla="*/ 858 h 858"/>
              </a:gdLst>
              <a:cxnLst>
                <a:cxn ang="T10">
                  <a:pos x="T0" y="T1"/>
                </a:cxn>
                <a:cxn ang="T11">
                  <a:pos x="T2" y="T3"/>
                </a:cxn>
                <a:cxn ang="T12">
                  <a:pos x="T4" y="T5"/>
                </a:cxn>
                <a:cxn ang="T13">
                  <a:pos x="T6" y="T7"/>
                </a:cxn>
                <a:cxn ang="T14">
                  <a:pos x="T8" y="T9"/>
                </a:cxn>
              </a:cxnLst>
              <a:rect l="T15" t="T16" r="T17" b="T18"/>
              <a:pathLst>
                <a:path w="374" h="858">
                  <a:moveTo>
                    <a:pt x="261" y="0"/>
                  </a:moveTo>
                  <a:lnTo>
                    <a:pt x="0" y="819"/>
                  </a:lnTo>
                  <a:lnTo>
                    <a:pt x="112" y="857"/>
                  </a:lnTo>
                  <a:lnTo>
                    <a:pt x="373" y="38"/>
                  </a:lnTo>
                  <a:lnTo>
                    <a:pt x="261"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0" name="Freeform 117"/>
            <p:cNvSpPr>
              <a:spLocks noChangeArrowheads="1"/>
            </p:cNvSpPr>
            <p:nvPr/>
          </p:nvSpPr>
          <p:spPr bwMode="auto">
            <a:xfrm>
              <a:off x="228600" y="469900"/>
              <a:ext cx="87313" cy="228600"/>
            </a:xfrm>
            <a:custGeom>
              <a:gdLst>
                <a:gd name="T0" fmla="*/ 73659 w 243"/>
                <a:gd name="T1" fmla="*/ 0 h 634"/>
                <a:gd name="T2" fmla="*/ 0 w 243"/>
                <a:gd name="T3" fmla="*/ 221749 h 634"/>
                <a:gd name="T4" fmla="*/ 20122 w 243"/>
                <a:gd name="T5" fmla="*/ 228239 h 634"/>
                <a:gd name="T6" fmla="*/ 86954 w 243"/>
                <a:gd name="T7" fmla="*/ 20192 h 634"/>
                <a:gd name="T8" fmla="*/ 73659 w 243"/>
                <a:gd name="T9" fmla="*/ 0 h 634"/>
                <a:gd name="T10" fmla="*/ 0 60000 65536"/>
                <a:gd name="T11" fmla="*/ 0 60000 65536"/>
                <a:gd name="T12" fmla="*/ 0 60000 65536"/>
                <a:gd name="T13" fmla="*/ 0 60000 65536"/>
                <a:gd name="T14" fmla="*/ 0 60000 65536"/>
                <a:gd name="T15" fmla="*/ 0 w 243"/>
                <a:gd name="T16" fmla="*/ 0 h 634"/>
                <a:gd name="T17" fmla="*/ 243 w 243"/>
                <a:gd name="T18" fmla="*/ 634 h 634"/>
              </a:gdLst>
              <a:cxnLst>
                <a:cxn ang="T10">
                  <a:pos x="T0" y="T1"/>
                </a:cxn>
                <a:cxn ang="T11">
                  <a:pos x="T2" y="T3"/>
                </a:cxn>
                <a:cxn ang="T12">
                  <a:pos x="T4" y="T5"/>
                </a:cxn>
                <a:cxn ang="T13">
                  <a:pos x="T6" y="T7"/>
                </a:cxn>
                <a:cxn ang="T14">
                  <a:pos x="T8" y="T9"/>
                </a:cxn>
              </a:cxnLst>
              <a:rect l="T15" t="T16" r="T17" b="T18"/>
              <a:pathLst>
                <a:path w="243" h="634">
                  <a:moveTo>
                    <a:pt x="205" y="0"/>
                  </a:moveTo>
                  <a:lnTo>
                    <a:pt x="0" y="615"/>
                  </a:lnTo>
                  <a:lnTo>
                    <a:pt x="56" y="633"/>
                  </a:lnTo>
                  <a:lnTo>
                    <a:pt x="242" y="56"/>
                  </a:lnTo>
                  <a:lnTo>
                    <a:pt x="205"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1" name="Freeform 118"/>
            <p:cNvSpPr>
              <a:spLocks noChangeArrowheads="1"/>
            </p:cNvSpPr>
            <p:nvPr/>
          </p:nvSpPr>
          <p:spPr bwMode="auto">
            <a:xfrm>
              <a:off x="228600" y="469900"/>
              <a:ext cx="87313" cy="228600"/>
            </a:xfrm>
            <a:custGeom>
              <a:gdLst>
                <a:gd name="T0" fmla="*/ 73659 w 243"/>
                <a:gd name="T1" fmla="*/ 0 h 634"/>
                <a:gd name="T2" fmla="*/ 0 w 243"/>
                <a:gd name="T3" fmla="*/ 221749 h 634"/>
                <a:gd name="T4" fmla="*/ 20122 w 243"/>
                <a:gd name="T5" fmla="*/ 228239 h 634"/>
                <a:gd name="T6" fmla="*/ 86954 w 243"/>
                <a:gd name="T7" fmla="*/ 20192 h 634"/>
                <a:gd name="T8" fmla="*/ 73659 w 243"/>
                <a:gd name="T9" fmla="*/ 0 h 634"/>
                <a:gd name="T10" fmla="*/ 0 60000 65536"/>
                <a:gd name="T11" fmla="*/ 0 60000 65536"/>
                <a:gd name="T12" fmla="*/ 0 60000 65536"/>
                <a:gd name="T13" fmla="*/ 0 60000 65536"/>
                <a:gd name="T14" fmla="*/ 0 60000 65536"/>
                <a:gd name="T15" fmla="*/ 0 w 243"/>
                <a:gd name="T16" fmla="*/ 0 h 634"/>
                <a:gd name="T17" fmla="*/ 243 w 243"/>
                <a:gd name="T18" fmla="*/ 634 h 634"/>
              </a:gdLst>
              <a:cxnLst>
                <a:cxn ang="T10">
                  <a:pos x="T0" y="T1"/>
                </a:cxn>
                <a:cxn ang="T11">
                  <a:pos x="T2" y="T3"/>
                </a:cxn>
                <a:cxn ang="T12">
                  <a:pos x="T4" y="T5"/>
                </a:cxn>
                <a:cxn ang="T13">
                  <a:pos x="T6" y="T7"/>
                </a:cxn>
                <a:cxn ang="T14">
                  <a:pos x="T8" y="T9"/>
                </a:cxn>
              </a:cxnLst>
              <a:rect l="T15" t="T16" r="T17" b="T18"/>
              <a:pathLst>
                <a:path w="243" h="634">
                  <a:moveTo>
                    <a:pt x="205" y="0"/>
                  </a:moveTo>
                  <a:lnTo>
                    <a:pt x="0" y="615"/>
                  </a:lnTo>
                  <a:lnTo>
                    <a:pt x="56" y="633"/>
                  </a:lnTo>
                  <a:lnTo>
                    <a:pt x="242" y="56"/>
                  </a:lnTo>
                  <a:lnTo>
                    <a:pt x="205"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2" name="Freeform 119"/>
            <p:cNvSpPr>
              <a:spLocks noChangeArrowheads="1"/>
            </p:cNvSpPr>
            <p:nvPr/>
          </p:nvSpPr>
          <p:spPr bwMode="auto">
            <a:xfrm>
              <a:off x="180975" y="717550"/>
              <a:ext cx="188913" cy="174625"/>
            </a:xfrm>
            <a:custGeom>
              <a:gdLst>
                <a:gd name="T0" fmla="*/ 40456 w 523"/>
                <a:gd name="T1" fmla="*/ 0 h 484"/>
                <a:gd name="T2" fmla="*/ 0 w 523"/>
                <a:gd name="T3" fmla="*/ 127361 h 484"/>
                <a:gd name="T4" fmla="*/ 148096 w 523"/>
                <a:gd name="T5" fmla="*/ 174264 h 484"/>
                <a:gd name="T6" fmla="*/ 188552 w 523"/>
                <a:gd name="T7" fmla="*/ 46543 h 484"/>
                <a:gd name="T8" fmla="*/ 40456 w 523"/>
                <a:gd name="T9" fmla="*/ 0 h 484"/>
                <a:gd name="T10" fmla="*/ 0 60000 65536"/>
                <a:gd name="T11" fmla="*/ 0 60000 65536"/>
                <a:gd name="T12" fmla="*/ 0 60000 65536"/>
                <a:gd name="T13" fmla="*/ 0 60000 65536"/>
                <a:gd name="T14" fmla="*/ 0 60000 65536"/>
                <a:gd name="T15" fmla="*/ 0 w 523"/>
                <a:gd name="T16" fmla="*/ 0 h 484"/>
                <a:gd name="T17" fmla="*/ 523 w 523"/>
                <a:gd name="T18" fmla="*/ 484 h 484"/>
              </a:gdLst>
              <a:cxnLst>
                <a:cxn ang="T10">
                  <a:pos x="T0" y="T1"/>
                </a:cxn>
                <a:cxn ang="T11">
                  <a:pos x="T2" y="T3"/>
                </a:cxn>
                <a:cxn ang="T12">
                  <a:pos x="T4" y="T5"/>
                </a:cxn>
                <a:cxn ang="T13">
                  <a:pos x="T6" y="T7"/>
                </a:cxn>
                <a:cxn ang="T14">
                  <a:pos x="T8" y="T9"/>
                </a:cxn>
              </a:cxnLst>
              <a:rect l="T15" t="T16" r="T17" b="T18"/>
              <a:pathLst>
                <a:path w="523" h="483">
                  <a:moveTo>
                    <a:pt x="112" y="0"/>
                  </a:moveTo>
                  <a:lnTo>
                    <a:pt x="0" y="353"/>
                  </a:lnTo>
                  <a:lnTo>
                    <a:pt x="410" y="483"/>
                  </a:lnTo>
                  <a:lnTo>
                    <a:pt x="522" y="129"/>
                  </a:lnTo>
                  <a:lnTo>
                    <a:pt x="112"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3" name="Freeform 120"/>
            <p:cNvSpPr>
              <a:spLocks noChangeArrowheads="1"/>
            </p:cNvSpPr>
            <p:nvPr/>
          </p:nvSpPr>
          <p:spPr bwMode="auto">
            <a:xfrm>
              <a:off x="180975" y="717550"/>
              <a:ext cx="188913" cy="174625"/>
            </a:xfrm>
            <a:custGeom>
              <a:gdLst>
                <a:gd name="T0" fmla="*/ 40456 w 523"/>
                <a:gd name="T1" fmla="*/ 0 h 484"/>
                <a:gd name="T2" fmla="*/ 0 w 523"/>
                <a:gd name="T3" fmla="*/ 127361 h 484"/>
                <a:gd name="T4" fmla="*/ 148096 w 523"/>
                <a:gd name="T5" fmla="*/ 174264 h 484"/>
                <a:gd name="T6" fmla="*/ 188552 w 523"/>
                <a:gd name="T7" fmla="*/ 46543 h 484"/>
                <a:gd name="T8" fmla="*/ 40456 w 523"/>
                <a:gd name="T9" fmla="*/ 0 h 484"/>
                <a:gd name="T10" fmla="*/ 0 60000 65536"/>
                <a:gd name="T11" fmla="*/ 0 60000 65536"/>
                <a:gd name="T12" fmla="*/ 0 60000 65536"/>
                <a:gd name="T13" fmla="*/ 0 60000 65536"/>
                <a:gd name="T14" fmla="*/ 0 60000 65536"/>
                <a:gd name="T15" fmla="*/ 0 w 523"/>
                <a:gd name="T16" fmla="*/ 0 h 484"/>
                <a:gd name="T17" fmla="*/ 523 w 523"/>
                <a:gd name="T18" fmla="*/ 484 h 484"/>
              </a:gdLst>
              <a:cxnLst>
                <a:cxn ang="T10">
                  <a:pos x="T0" y="T1"/>
                </a:cxn>
                <a:cxn ang="T11">
                  <a:pos x="T2" y="T3"/>
                </a:cxn>
                <a:cxn ang="T12">
                  <a:pos x="T4" y="T5"/>
                </a:cxn>
                <a:cxn ang="T13">
                  <a:pos x="T6" y="T7"/>
                </a:cxn>
                <a:cxn ang="T14">
                  <a:pos x="T8" y="T9"/>
                </a:cxn>
              </a:cxnLst>
              <a:rect l="T15" t="T16" r="T17" b="T18"/>
              <a:pathLst>
                <a:path w="523" h="483">
                  <a:moveTo>
                    <a:pt x="112" y="0"/>
                  </a:moveTo>
                  <a:lnTo>
                    <a:pt x="0" y="353"/>
                  </a:lnTo>
                  <a:lnTo>
                    <a:pt x="410" y="483"/>
                  </a:lnTo>
                  <a:lnTo>
                    <a:pt x="522" y="129"/>
                  </a:lnTo>
                  <a:lnTo>
                    <a:pt x="112"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4" name="Freeform 121"/>
            <p:cNvSpPr>
              <a:spLocks noChangeArrowheads="1"/>
            </p:cNvSpPr>
            <p:nvPr/>
          </p:nvSpPr>
          <p:spPr bwMode="auto">
            <a:xfrm>
              <a:off x="261938" y="509587"/>
              <a:ext cx="74612" cy="201613"/>
            </a:xfrm>
            <a:custGeom>
              <a:gdLst>
                <a:gd name="T0" fmla="*/ 60849 w 206"/>
                <a:gd name="T1" fmla="*/ 0 h 559"/>
                <a:gd name="T2" fmla="*/ 0 w 206"/>
                <a:gd name="T3" fmla="*/ 194760 h 559"/>
                <a:gd name="T4" fmla="*/ 20283 w 206"/>
                <a:gd name="T5" fmla="*/ 201252 h 559"/>
                <a:gd name="T6" fmla="*/ 74250 w 206"/>
                <a:gd name="T7" fmla="*/ 20197 h 559"/>
                <a:gd name="T8" fmla="*/ 60849 w 206"/>
                <a:gd name="T9" fmla="*/ 0 h 559"/>
                <a:gd name="T10" fmla="*/ 0 60000 65536"/>
                <a:gd name="T11" fmla="*/ 0 60000 65536"/>
                <a:gd name="T12" fmla="*/ 0 60000 65536"/>
                <a:gd name="T13" fmla="*/ 0 60000 65536"/>
                <a:gd name="T14" fmla="*/ 0 60000 65536"/>
                <a:gd name="T15" fmla="*/ 0 w 206"/>
                <a:gd name="T16" fmla="*/ 0 h 559"/>
                <a:gd name="T17" fmla="*/ 206 w 206"/>
                <a:gd name="T18" fmla="*/ 559 h 559"/>
              </a:gdLst>
              <a:cxnLst>
                <a:cxn ang="T10">
                  <a:pos x="T0" y="T1"/>
                </a:cxn>
                <a:cxn ang="T11">
                  <a:pos x="T2" y="T3"/>
                </a:cxn>
                <a:cxn ang="T12">
                  <a:pos x="T4" y="T5"/>
                </a:cxn>
                <a:cxn ang="T13">
                  <a:pos x="T6" y="T7"/>
                </a:cxn>
                <a:cxn ang="T14">
                  <a:pos x="T8" y="T9"/>
                </a:cxn>
              </a:cxnLst>
              <a:rect l="T15" t="T16" r="T17" b="T18"/>
              <a:pathLst>
                <a:path w="206" h="559">
                  <a:moveTo>
                    <a:pt x="168" y="0"/>
                  </a:moveTo>
                  <a:lnTo>
                    <a:pt x="0" y="540"/>
                  </a:lnTo>
                  <a:lnTo>
                    <a:pt x="56" y="558"/>
                  </a:lnTo>
                  <a:lnTo>
                    <a:pt x="205" y="56"/>
                  </a:lnTo>
                  <a:lnTo>
                    <a:pt x="168"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5" name="Freeform 122"/>
            <p:cNvSpPr>
              <a:spLocks noChangeArrowheads="1"/>
            </p:cNvSpPr>
            <p:nvPr/>
          </p:nvSpPr>
          <p:spPr bwMode="auto">
            <a:xfrm>
              <a:off x="261938" y="509587"/>
              <a:ext cx="74612" cy="201613"/>
            </a:xfrm>
            <a:custGeom>
              <a:gdLst>
                <a:gd name="T0" fmla="*/ 60849 w 206"/>
                <a:gd name="T1" fmla="*/ 0 h 559"/>
                <a:gd name="T2" fmla="*/ 0 w 206"/>
                <a:gd name="T3" fmla="*/ 194760 h 559"/>
                <a:gd name="T4" fmla="*/ 20283 w 206"/>
                <a:gd name="T5" fmla="*/ 201252 h 559"/>
                <a:gd name="T6" fmla="*/ 74250 w 206"/>
                <a:gd name="T7" fmla="*/ 20197 h 559"/>
                <a:gd name="T8" fmla="*/ 60849 w 206"/>
                <a:gd name="T9" fmla="*/ 0 h 559"/>
                <a:gd name="T10" fmla="*/ 0 60000 65536"/>
                <a:gd name="T11" fmla="*/ 0 60000 65536"/>
                <a:gd name="T12" fmla="*/ 0 60000 65536"/>
                <a:gd name="T13" fmla="*/ 0 60000 65536"/>
                <a:gd name="T14" fmla="*/ 0 60000 65536"/>
                <a:gd name="T15" fmla="*/ 0 w 206"/>
                <a:gd name="T16" fmla="*/ 0 h 559"/>
                <a:gd name="T17" fmla="*/ 206 w 206"/>
                <a:gd name="T18" fmla="*/ 559 h 559"/>
              </a:gdLst>
              <a:cxnLst>
                <a:cxn ang="T10">
                  <a:pos x="T0" y="T1"/>
                </a:cxn>
                <a:cxn ang="T11">
                  <a:pos x="T2" y="T3"/>
                </a:cxn>
                <a:cxn ang="T12">
                  <a:pos x="T4" y="T5"/>
                </a:cxn>
                <a:cxn ang="T13">
                  <a:pos x="T6" y="T7"/>
                </a:cxn>
                <a:cxn ang="T14">
                  <a:pos x="T8" y="T9"/>
                </a:cxn>
              </a:cxnLst>
              <a:rect l="T15" t="T16" r="T17" b="T18"/>
              <a:pathLst>
                <a:path w="206" h="559">
                  <a:moveTo>
                    <a:pt x="168" y="0"/>
                  </a:moveTo>
                  <a:lnTo>
                    <a:pt x="0" y="540"/>
                  </a:lnTo>
                  <a:lnTo>
                    <a:pt x="56" y="558"/>
                  </a:lnTo>
                  <a:lnTo>
                    <a:pt x="205" y="56"/>
                  </a:lnTo>
                  <a:lnTo>
                    <a:pt x="168"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6" name="Freeform 123"/>
            <p:cNvSpPr>
              <a:spLocks noChangeArrowheads="1"/>
            </p:cNvSpPr>
            <p:nvPr/>
          </p:nvSpPr>
          <p:spPr bwMode="auto">
            <a:xfrm>
              <a:off x="295275" y="549275"/>
              <a:ext cx="60325" cy="168275"/>
            </a:xfrm>
            <a:custGeom>
              <a:gdLst>
                <a:gd name="T0" fmla="*/ 53186 w 169"/>
                <a:gd name="T1" fmla="*/ 0 h 467"/>
                <a:gd name="T2" fmla="*/ 0 w 169"/>
                <a:gd name="T3" fmla="*/ 160708 h 467"/>
                <a:gd name="T4" fmla="*/ 13207 w 169"/>
                <a:gd name="T5" fmla="*/ 167915 h 467"/>
                <a:gd name="T6" fmla="*/ 59968 w 169"/>
                <a:gd name="T7" fmla="*/ 20179 h 467"/>
                <a:gd name="T8" fmla="*/ 53186 w 169"/>
                <a:gd name="T9" fmla="*/ 0 h 467"/>
                <a:gd name="T10" fmla="*/ 0 60000 65536"/>
                <a:gd name="T11" fmla="*/ 0 60000 65536"/>
                <a:gd name="T12" fmla="*/ 0 60000 65536"/>
                <a:gd name="T13" fmla="*/ 0 60000 65536"/>
                <a:gd name="T14" fmla="*/ 0 60000 65536"/>
                <a:gd name="T15" fmla="*/ 0 w 169"/>
                <a:gd name="T16" fmla="*/ 0 h 467"/>
                <a:gd name="T17" fmla="*/ 169 w 169"/>
                <a:gd name="T18" fmla="*/ 467 h 467"/>
              </a:gdLst>
              <a:cxnLst>
                <a:cxn ang="T10">
                  <a:pos x="T0" y="T1"/>
                </a:cxn>
                <a:cxn ang="T11">
                  <a:pos x="T2" y="T3"/>
                </a:cxn>
                <a:cxn ang="T12">
                  <a:pos x="T4" y="T5"/>
                </a:cxn>
                <a:cxn ang="T13">
                  <a:pos x="T6" y="T7"/>
                </a:cxn>
                <a:cxn ang="T14">
                  <a:pos x="T8" y="T9"/>
                </a:cxn>
              </a:cxnLst>
              <a:rect l="T15" t="T16" r="T17" b="T18"/>
              <a:pathLst>
                <a:path w="169" h="467">
                  <a:moveTo>
                    <a:pt x="149" y="0"/>
                  </a:moveTo>
                  <a:lnTo>
                    <a:pt x="0" y="446"/>
                  </a:lnTo>
                  <a:lnTo>
                    <a:pt x="37" y="466"/>
                  </a:lnTo>
                  <a:lnTo>
                    <a:pt x="168" y="56"/>
                  </a:lnTo>
                  <a:lnTo>
                    <a:pt x="149"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7" name="Freeform 124"/>
            <p:cNvSpPr>
              <a:spLocks noChangeArrowheads="1"/>
            </p:cNvSpPr>
            <p:nvPr/>
          </p:nvSpPr>
          <p:spPr bwMode="auto">
            <a:xfrm>
              <a:off x="295275" y="549275"/>
              <a:ext cx="60325" cy="168275"/>
            </a:xfrm>
            <a:custGeom>
              <a:gdLst>
                <a:gd name="T0" fmla="*/ 53186 w 169"/>
                <a:gd name="T1" fmla="*/ 0 h 467"/>
                <a:gd name="T2" fmla="*/ 0 w 169"/>
                <a:gd name="T3" fmla="*/ 160708 h 467"/>
                <a:gd name="T4" fmla="*/ 13207 w 169"/>
                <a:gd name="T5" fmla="*/ 167915 h 467"/>
                <a:gd name="T6" fmla="*/ 59968 w 169"/>
                <a:gd name="T7" fmla="*/ 20179 h 467"/>
                <a:gd name="T8" fmla="*/ 53186 w 169"/>
                <a:gd name="T9" fmla="*/ 0 h 467"/>
                <a:gd name="T10" fmla="*/ 0 60000 65536"/>
                <a:gd name="T11" fmla="*/ 0 60000 65536"/>
                <a:gd name="T12" fmla="*/ 0 60000 65536"/>
                <a:gd name="T13" fmla="*/ 0 60000 65536"/>
                <a:gd name="T14" fmla="*/ 0 60000 65536"/>
                <a:gd name="T15" fmla="*/ 0 w 169"/>
                <a:gd name="T16" fmla="*/ 0 h 467"/>
                <a:gd name="T17" fmla="*/ 169 w 169"/>
                <a:gd name="T18" fmla="*/ 467 h 467"/>
              </a:gdLst>
              <a:cxnLst>
                <a:cxn ang="T10">
                  <a:pos x="T0" y="T1"/>
                </a:cxn>
                <a:cxn ang="T11">
                  <a:pos x="T2" y="T3"/>
                </a:cxn>
                <a:cxn ang="T12">
                  <a:pos x="T4" y="T5"/>
                </a:cxn>
                <a:cxn ang="T13">
                  <a:pos x="T6" y="T7"/>
                </a:cxn>
                <a:cxn ang="T14">
                  <a:pos x="T8" y="T9"/>
                </a:cxn>
              </a:cxnLst>
              <a:rect l="T15" t="T16" r="T17" b="T18"/>
              <a:pathLst>
                <a:path w="169" h="467">
                  <a:moveTo>
                    <a:pt x="149" y="0"/>
                  </a:moveTo>
                  <a:lnTo>
                    <a:pt x="0" y="446"/>
                  </a:lnTo>
                  <a:lnTo>
                    <a:pt x="37" y="466"/>
                  </a:lnTo>
                  <a:lnTo>
                    <a:pt x="168" y="56"/>
                  </a:lnTo>
                  <a:lnTo>
                    <a:pt x="149"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8" name="Freeform 125"/>
            <p:cNvSpPr>
              <a:spLocks noChangeArrowheads="1"/>
            </p:cNvSpPr>
            <p:nvPr/>
          </p:nvSpPr>
          <p:spPr bwMode="auto">
            <a:xfrm>
              <a:off x="328613" y="590550"/>
              <a:ext cx="53975" cy="141287"/>
            </a:xfrm>
            <a:custGeom>
              <a:gdLst>
                <a:gd name="T0" fmla="*/ 40301 w 150"/>
                <a:gd name="T1" fmla="*/ 0 h 391"/>
                <a:gd name="T2" fmla="*/ 0 w 150"/>
                <a:gd name="T3" fmla="*/ 134421 h 391"/>
                <a:gd name="T4" fmla="*/ 13314 w 150"/>
                <a:gd name="T5" fmla="*/ 140926 h 391"/>
                <a:gd name="T6" fmla="*/ 53615 w 150"/>
                <a:gd name="T7" fmla="*/ 26740 h 391"/>
                <a:gd name="T8" fmla="*/ 40301 w 150"/>
                <a:gd name="T9" fmla="*/ 0 h 391"/>
                <a:gd name="T10" fmla="*/ 0 60000 65536"/>
                <a:gd name="T11" fmla="*/ 0 60000 65536"/>
                <a:gd name="T12" fmla="*/ 0 60000 65536"/>
                <a:gd name="T13" fmla="*/ 0 60000 65536"/>
                <a:gd name="T14" fmla="*/ 0 60000 65536"/>
                <a:gd name="T15" fmla="*/ 0 w 150"/>
                <a:gd name="T16" fmla="*/ 0 h 391"/>
                <a:gd name="T17" fmla="*/ 150 w 150"/>
                <a:gd name="T18" fmla="*/ 391 h 391"/>
              </a:gdLst>
              <a:cxnLst>
                <a:cxn ang="T10">
                  <a:pos x="T0" y="T1"/>
                </a:cxn>
                <a:cxn ang="T11">
                  <a:pos x="T2" y="T3"/>
                </a:cxn>
                <a:cxn ang="T12">
                  <a:pos x="T4" y="T5"/>
                </a:cxn>
                <a:cxn ang="T13">
                  <a:pos x="T6" y="T7"/>
                </a:cxn>
                <a:cxn ang="T14">
                  <a:pos x="T8" y="T9"/>
                </a:cxn>
              </a:cxnLst>
              <a:rect l="T15" t="T16" r="T17" b="T18"/>
              <a:pathLst>
                <a:path w="150" h="391">
                  <a:moveTo>
                    <a:pt x="112" y="0"/>
                  </a:moveTo>
                  <a:lnTo>
                    <a:pt x="0" y="372"/>
                  </a:lnTo>
                  <a:lnTo>
                    <a:pt x="37" y="390"/>
                  </a:lnTo>
                  <a:lnTo>
                    <a:pt x="149" y="74"/>
                  </a:lnTo>
                  <a:lnTo>
                    <a:pt x="112"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79" name="Freeform 126"/>
            <p:cNvSpPr>
              <a:spLocks noChangeArrowheads="1"/>
            </p:cNvSpPr>
            <p:nvPr/>
          </p:nvSpPr>
          <p:spPr bwMode="auto">
            <a:xfrm>
              <a:off x="328613" y="590550"/>
              <a:ext cx="53975" cy="141287"/>
            </a:xfrm>
            <a:custGeom>
              <a:gdLst>
                <a:gd name="T0" fmla="*/ 40301 w 150"/>
                <a:gd name="T1" fmla="*/ 0 h 391"/>
                <a:gd name="T2" fmla="*/ 0 w 150"/>
                <a:gd name="T3" fmla="*/ 134421 h 391"/>
                <a:gd name="T4" fmla="*/ 13314 w 150"/>
                <a:gd name="T5" fmla="*/ 140926 h 391"/>
                <a:gd name="T6" fmla="*/ 53615 w 150"/>
                <a:gd name="T7" fmla="*/ 26740 h 391"/>
                <a:gd name="T8" fmla="*/ 40301 w 150"/>
                <a:gd name="T9" fmla="*/ 0 h 391"/>
                <a:gd name="T10" fmla="*/ 0 60000 65536"/>
                <a:gd name="T11" fmla="*/ 0 60000 65536"/>
                <a:gd name="T12" fmla="*/ 0 60000 65536"/>
                <a:gd name="T13" fmla="*/ 0 60000 65536"/>
                <a:gd name="T14" fmla="*/ 0 60000 65536"/>
                <a:gd name="T15" fmla="*/ 0 w 150"/>
                <a:gd name="T16" fmla="*/ 0 h 391"/>
                <a:gd name="T17" fmla="*/ 150 w 150"/>
                <a:gd name="T18" fmla="*/ 391 h 391"/>
              </a:gdLst>
              <a:cxnLst>
                <a:cxn ang="T10">
                  <a:pos x="T0" y="T1"/>
                </a:cxn>
                <a:cxn ang="T11">
                  <a:pos x="T2" y="T3"/>
                </a:cxn>
                <a:cxn ang="T12">
                  <a:pos x="T4" y="T5"/>
                </a:cxn>
                <a:cxn ang="T13">
                  <a:pos x="T6" y="T7"/>
                </a:cxn>
                <a:cxn ang="T14">
                  <a:pos x="T8" y="T9"/>
                </a:cxn>
              </a:cxnLst>
              <a:rect l="T15" t="T16" r="T17" b="T18"/>
              <a:pathLst>
                <a:path w="150" h="391">
                  <a:moveTo>
                    <a:pt x="112" y="0"/>
                  </a:moveTo>
                  <a:lnTo>
                    <a:pt x="0" y="372"/>
                  </a:lnTo>
                  <a:lnTo>
                    <a:pt x="37" y="390"/>
                  </a:lnTo>
                  <a:lnTo>
                    <a:pt x="149" y="74"/>
                  </a:lnTo>
                  <a:lnTo>
                    <a:pt x="112"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0" name="Freeform 127"/>
            <p:cNvSpPr>
              <a:spLocks noChangeArrowheads="1"/>
            </p:cNvSpPr>
            <p:nvPr/>
          </p:nvSpPr>
          <p:spPr bwMode="auto">
            <a:xfrm>
              <a:off x="361950" y="636587"/>
              <a:ext cx="41275" cy="100013"/>
            </a:xfrm>
            <a:custGeom>
              <a:gdLst>
                <a:gd name="T0" fmla="*/ 27395 w 113"/>
                <a:gd name="T1" fmla="*/ 0 h 280"/>
                <a:gd name="T2" fmla="*/ 0 w 113"/>
                <a:gd name="T3" fmla="*/ 92869 h 280"/>
                <a:gd name="T4" fmla="*/ 13880 w 113"/>
                <a:gd name="T5" fmla="*/ 99656 h 280"/>
                <a:gd name="T6" fmla="*/ 40910 w 113"/>
                <a:gd name="T7" fmla="*/ 19645 h 280"/>
                <a:gd name="T8" fmla="*/ 27395 w 113"/>
                <a:gd name="T9" fmla="*/ 0 h 280"/>
                <a:gd name="T10" fmla="*/ 0 60000 65536"/>
                <a:gd name="T11" fmla="*/ 0 60000 65536"/>
                <a:gd name="T12" fmla="*/ 0 60000 65536"/>
                <a:gd name="T13" fmla="*/ 0 60000 65536"/>
                <a:gd name="T14" fmla="*/ 0 60000 65536"/>
                <a:gd name="T15" fmla="*/ 0 w 113"/>
                <a:gd name="T16" fmla="*/ 0 h 280"/>
                <a:gd name="T17" fmla="*/ 113 w 113"/>
                <a:gd name="T18" fmla="*/ 280 h 280"/>
              </a:gdLst>
              <a:cxnLst>
                <a:cxn ang="T10">
                  <a:pos x="T0" y="T1"/>
                </a:cxn>
                <a:cxn ang="T11">
                  <a:pos x="T2" y="T3"/>
                </a:cxn>
                <a:cxn ang="T12">
                  <a:pos x="T4" y="T5"/>
                </a:cxn>
                <a:cxn ang="T13">
                  <a:pos x="T6" y="T7"/>
                </a:cxn>
                <a:cxn ang="T14">
                  <a:pos x="T8" y="T9"/>
                </a:cxn>
              </a:cxnLst>
              <a:rect l="T15" t="T16" r="T17" b="T18"/>
              <a:pathLst>
                <a:path w="113" h="280">
                  <a:moveTo>
                    <a:pt x="75" y="0"/>
                  </a:moveTo>
                  <a:lnTo>
                    <a:pt x="0" y="260"/>
                  </a:lnTo>
                  <a:lnTo>
                    <a:pt x="38" y="279"/>
                  </a:lnTo>
                  <a:lnTo>
                    <a:pt x="112" y="55"/>
                  </a:lnTo>
                  <a:lnTo>
                    <a:pt x="75"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1" name="Freeform 128"/>
            <p:cNvSpPr>
              <a:spLocks noChangeArrowheads="1"/>
            </p:cNvSpPr>
            <p:nvPr/>
          </p:nvSpPr>
          <p:spPr bwMode="auto">
            <a:xfrm>
              <a:off x="361950" y="636587"/>
              <a:ext cx="41275" cy="100013"/>
            </a:xfrm>
            <a:custGeom>
              <a:gdLst>
                <a:gd name="T0" fmla="*/ 27395 w 113"/>
                <a:gd name="T1" fmla="*/ 0 h 280"/>
                <a:gd name="T2" fmla="*/ 0 w 113"/>
                <a:gd name="T3" fmla="*/ 92869 h 280"/>
                <a:gd name="T4" fmla="*/ 13880 w 113"/>
                <a:gd name="T5" fmla="*/ 99656 h 280"/>
                <a:gd name="T6" fmla="*/ 40910 w 113"/>
                <a:gd name="T7" fmla="*/ 19645 h 280"/>
                <a:gd name="T8" fmla="*/ 27395 w 113"/>
                <a:gd name="T9" fmla="*/ 0 h 280"/>
                <a:gd name="T10" fmla="*/ 0 60000 65536"/>
                <a:gd name="T11" fmla="*/ 0 60000 65536"/>
                <a:gd name="T12" fmla="*/ 0 60000 65536"/>
                <a:gd name="T13" fmla="*/ 0 60000 65536"/>
                <a:gd name="T14" fmla="*/ 0 60000 65536"/>
                <a:gd name="T15" fmla="*/ 0 w 113"/>
                <a:gd name="T16" fmla="*/ 0 h 280"/>
                <a:gd name="T17" fmla="*/ 113 w 113"/>
                <a:gd name="T18" fmla="*/ 280 h 280"/>
              </a:gdLst>
              <a:cxnLst>
                <a:cxn ang="T10">
                  <a:pos x="T0" y="T1"/>
                </a:cxn>
                <a:cxn ang="T11">
                  <a:pos x="T2" y="T3"/>
                </a:cxn>
                <a:cxn ang="T12">
                  <a:pos x="T4" y="T5"/>
                </a:cxn>
                <a:cxn ang="T13">
                  <a:pos x="T6" y="T7"/>
                </a:cxn>
                <a:cxn ang="T14">
                  <a:pos x="T8" y="T9"/>
                </a:cxn>
              </a:cxnLst>
              <a:rect l="T15" t="T16" r="T17" b="T18"/>
              <a:pathLst>
                <a:path w="113" h="280">
                  <a:moveTo>
                    <a:pt x="75" y="0"/>
                  </a:moveTo>
                  <a:lnTo>
                    <a:pt x="0" y="260"/>
                  </a:lnTo>
                  <a:lnTo>
                    <a:pt x="38" y="279"/>
                  </a:lnTo>
                  <a:lnTo>
                    <a:pt x="112" y="55"/>
                  </a:lnTo>
                  <a:lnTo>
                    <a:pt x="75"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2" name="Freeform 129"/>
            <p:cNvSpPr>
              <a:spLocks noChangeArrowheads="1"/>
            </p:cNvSpPr>
            <p:nvPr/>
          </p:nvSpPr>
          <p:spPr bwMode="auto">
            <a:xfrm>
              <a:off x="342900" y="676275"/>
              <a:ext cx="80963" cy="222250"/>
            </a:xfrm>
            <a:custGeom>
              <a:gdLst>
                <a:gd name="T0" fmla="*/ 73766 w 225"/>
                <a:gd name="T1" fmla="*/ 0 h 616"/>
                <a:gd name="T2" fmla="*/ 0 w 225"/>
                <a:gd name="T3" fmla="*/ 215034 h 616"/>
                <a:gd name="T4" fmla="*/ 20151 w 225"/>
                <a:gd name="T5" fmla="*/ 221889 h 616"/>
                <a:gd name="T6" fmla="*/ 80603 w 225"/>
                <a:gd name="T7" fmla="*/ 20205 h 616"/>
                <a:gd name="T8" fmla="*/ 73766 w 225"/>
                <a:gd name="T9" fmla="*/ 0 h 616"/>
                <a:gd name="T10" fmla="*/ 0 60000 65536"/>
                <a:gd name="T11" fmla="*/ 0 60000 65536"/>
                <a:gd name="T12" fmla="*/ 0 60000 65536"/>
                <a:gd name="T13" fmla="*/ 0 60000 65536"/>
                <a:gd name="T14" fmla="*/ 0 60000 65536"/>
                <a:gd name="T15" fmla="*/ 0 w 225"/>
                <a:gd name="T16" fmla="*/ 0 h 616"/>
                <a:gd name="T17" fmla="*/ 225 w 225"/>
                <a:gd name="T18" fmla="*/ 616 h 616"/>
              </a:gdLst>
              <a:cxnLst>
                <a:cxn ang="T10">
                  <a:pos x="T0" y="T1"/>
                </a:cxn>
                <a:cxn ang="T11">
                  <a:pos x="T2" y="T3"/>
                </a:cxn>
                <a:cxn ang="T12">
                  <a:pos x="T4" y="T5"/>
                </a:cxn>
                <a:cxn ang="T13">
                  <a:pos x="T6" y="T7"/>
                </a:cxn>
                <a:cxn ang="T14">
                  <a:pos x="T8" y="T9"/>
                </a:cxn>
              </a:cxnLst>
              <a:rect l="T15" t="T16" r="T17" b="T18"/>
              <a:pathLst>
                <a:path w="225" h="616">
                  <a:moveTo>
                    <a:pt x="205" y="0"/>
                  </a:moveTo>
                  <a:lnTo>
                    <a:pt x="0" y="596"/>
                  </a:lnTo>
                  <a:lnTo>
                    <a:pt x="56" y="615"/>
                  </a:lnTo>
                  <a:lnTo>
                    <a:pt x="224" y="56"/>
                  </a:lnTo>
                  <a:lnTo>
                    <a:pt x="205"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3" name="Freeform 130"/>
            <p:cNvSpPr>
              <a:spLocks noChangeArrowheads="1"/>
            </p:cNvSpPr>
            <p:nvPr/>
          </p:nvSpPr>
          <p:spPr bwMode="auto">
            <a:xfrm>
              <a:off x="342900" y="676275"/>
              <a:ext cx="80963" cy="222250"/>
            </a:xfrm>
            <a:custGeom>
              <a:gdLst>
                <a:gd name="T0" fmla="*/ 73766 w 225"/>
                <a:gd name="T1" fmla="*/ 0 h 616"/>
                <a:gd name="T2" fmla="*/ 0 w 225"/>
                <a:gd name="T3" fmla="*/ 215034 h 616"/>
                <a:gd name="T4" fmla="*/ 20151 w 225"/>
                <a:gd name="T5" fmla="*/ 221889 h 616"/>
                <a:gd name="T6" fmla="*/ 80603 w 225"/>
                <a:gd name="T7" fmla="*/ 20205 h 616"/>
                <a:gd name="T8" fmla="*/ 73766 w 225"/>
                <a:gd name="T9" fmla="*/ 0 h 616"/>
                <a:gd name="T10" fmla="*/ 0 60000 65536"/>
                <a:gd name="T11" fmla="*/ 0 60000 65536"/>
                <a:gd name="T12" fmla="*/ 0 60000 65536"/>
                <a:gd name="T13" fmla="*/ 0 60000 65536"/>
                <a:gd name="T14" fmla="*/ 0 60000 65536"/>
                <a:gd name="T15" fmla="*/ 0 w 225"/>
                <a:gd name="T16" fmla="*/ 0 h 616"/>
                <a:gd name="T17" fmla="*/ 225 w 225"/>
                <a:gd name="T18" fmla="*/ 616 h 616"/>
              </a:gdLst>
              <a:cxnLst>
                <a:cxn ang="T10">
                  <a:pos x="T0" y="T1"/>
                </a:cxn>
                <a:cxn ang="T11">
                  <a:pos x="T2" y="T3"/>
                </a:cxn>
                <a:cxn ang="T12">
                  <a:pos x="T4" y="T5"/>
                </a:cxn>
                <a:cxn ang="T13">
                  <a:pos x="T6" y="T7"/>
                </a:cxn>
                <a:cxn ang="T14">
                  <a:pos x="T8" y="T9"/>
                </a:cxn>
              </a:cxnLst>
              <a:rect l="T15" t="T16" r="T17" b="T18"/>
              <a:pathLst>
                <a:path w="225" h="616">
                  <a:moveTo>
                    <a:pt x="205" y="0"/>
                  </a:moveTo>
                  <a:lnTo>
                    <a:pt x="0" y="596"/>
                  </a:lnTo>
                  <a:lnTo>
                    <a:pt x="56" y="615"/>
                  </a:lnTo>
                  <a:lnTo>
                    <a:pt x="224" y="56"/>
                  </a:lnTo>
                  <a:lnTo>
                    <a:pt x="205"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4" name="Freeform 131"/>
            <p:cNvSpPr>
              <a:spLocks noChangeArrowheads="1"/>
            </p:cNvSpPr>
            <p:nvPr/>
          </p:nvSpPr>
          <p:spPr bwMode="auto">
            <a:xfrm>
              <a:off x="409575" y="763587"/>
              <a:ext cx="60325" cy="155575"/>
            </a:xfrm>
            <a:custGeom>
              <a:gdLst>
                <a:gd name="T0" fmla="*/ 46680 w 168"/>
                <a:gd name="T1" fmla="*/ 0 h 430"/>
                <a:gd name="T2" fmla="*/ 0 w 168"/>
                <a:gd name="T3" fmla="*/ 148339 h 430"/>
                <a:gd name="T4" fmla="*/ 20108 w 168"/>
                <a:gd name="T5" fmla="*/ 155213 h 430"/>
                <a:gd name="T6" fmla="*/ 59966 w 168"/>
                <a:gd name="T7" fmla="*/ 20261 h 430"/>
                <a:gd name="T8" fmla="*/ 46680 w 168"/>
                <a:gd name="T9" fmla="*/ 0 h 430"/>
                <a:gd name="T10" fmla="*/ 0 60000 65536"/>
                <a:gd name="T11" fmla="*/ 0 60000 65536"/>
                <a:gd name="T12" fmla="*/ 0 60000 65536"/>
                <a:gd name="T13" fmla="*/ 0 60000 65536"/>
                <a:gd name="T14" fmla="*/ 0 60000 65536"/>
                <a:gd name="T15" fmla="*/ 0 w 168"/>
                <a:gd name="T16" fmla="*/ 0 h 430"/>
                <a:gd name="T17" fmla="*/ 168 w 168"/>
                <a:gd name="T18" fmla="*/ 430 h 430"/>
              </a:gdLst>
              <a:cxnLst>
                <a:cxn ang="T10">
                  <a:pos x="T0" y="T1"/>
                </a:cxn>
                <a:cxn ang="T11">
                  <a:pos x="T2" y="T3"/>
                </a:cxn>
                <a:cxn ang="T12">
                  <a:pos x="T4" y="T5"/>
                </a:cxn>
                <a:cxn ang="T13">
                  <a:pos x="T6" y="T7"/>
                </a:cxn>
                <a:cxn ang="T14">
                  <a:pos x="T8" y="T9"/>
                </a:cxn>
              </a:cxnLst>
              <a:rect l="T15" t="T16" r="T17" b="T18"/>
              <a:pathLst>
                <a:path w="168" h="430">
                  <a:moveTo>
                    <a:pt x="130" y="0"/>
                  </a:moveTo>
                  <a:lnTo>
                    <a:pt x="0" y="410"/>
                  </a:lnTo>
                  <a:lnTo>
                    <a:pt x="56" y="429"/>
                  </a:lnTo>
                  <a:lnTo>
                    <a:pt x="167" y="56"/>
                  </a:lnTo>
                  <a:lnTo>
                    <a:pt x="130"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5" name="Freeform 132"/>
            <p:cNvSpPr>
              <a:spLocks noChangeArrowheads="1"/>
            </p:cNvSpPr>
            <p:nvPr/>
          </p:nvSpPr>
          <p:spPr bwMode="auto">
            <a:xfrm>
              <a:off x="409575" y="763587"/>
              <a:ext cx="60325" cy="155575"/>
            </a:xfrm>
            <a:custGeom>
              <a:gdLst>
                <a:gd name="T0" fmla="*/ 46680 w 168"/>
                <a:gd name="T1" fmla="*/ 0 h 430"/>
                <a:gd name="T2" fmla="*/ 0 w 168"/>
                <a:gd name="T3" fmla="*/ 148339 h 430"/>
                <a:gd name="T4" fmla="*/ 20108 w 168"/>
                <a:gd name="T5" fmla="*/ 155213 h 430"/>
                <a:gd name="T6" fmla="*/ 59966 w 168"/>
                <a:gd name="T7" fmla="*/ 20261 h 430"/>
                <a:gd name="T8" fmla="*/ 46680 w 168"/>
                <a:gd name="T9" fmla="*/ 0 h 430"/>
                <a:gd name="T10" fmla="*/ 0 60000 65536"/>
                <a:gd name="T11" fmla="*/ 0 60000 65536"/>
                <a:gd name="T12" fmla="*/ 0 60000 65536"/>
                <a:gd name="T13" fmla="*/ 0 60000 65536"/>
                <a:gd name="T14" fmla="*/ 0 60000 65536"/>
                <a:gd name="T15" fmla="*/ 0 w 168"/>
                <a:gd name="T16" fmla="*/ 0 h 430"/>
                <a:gd name="T17" fmla="*/ 168 w 168"/>
                <a:gd name="T18" fmla="*/ 430 h 430"/>
              </a:gdLst>
              <a:cxnLst>
                <a:cxn ang="T10">
                  <a:pos x="T0" y="T1"/>
                </a:cxn>
                <a:cxn ang="T11">
                  <a:pos x="T2" y="T3"/>
                </a:cxn>
                <a:cxn ang="T12">
                  <a:pos x="T4" y="T5"/>
                </a:cxn>
                <a:cxn ang="T13">
                  <a:pos x="T6" y="T7"/>
                </a:cxn>
                <a:cxn ang="T14">
                  <a:pos x="T8" y="T9"/>
                </a:cxn>
              </a:cxnLst>
              <a:rect l="T15" t="T16" r="T17" b="T18"/>
              <a:pathLst>
                <a:path w="168" h="430">
                  <a:moveTo>
                    <a:pt x="130" y="0"/>
                  </a:moveTo>
                  <a:lnTo>
                    <a:pt x="0" y="410"/>
                  </a:lnTo>
                  <a:lnTo>
                    <a:pt x="56" y="429"/>
                  </a:lnTo>
                  <a:lnTo>
                    <a:pt x="167" y="56"/>
                  </a:lnTo>
                  <a:lnTo>
                    <a:pt x="130"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6" name="Freeform 133"/>
            <p:cNvSpPr>
              <a:spLocks noChangeArrowheads="1"/>
            </p:cNvSpPr>
            <p:nvPr/>
          </p:nvSpPr>
          <p:spPr bwMode="auto">
            <a:xfrm>
              <a:off x="442913" y="804862"/>
              <a:ext cx="47625" cy="128588"/>
            </a:xfrm>
            <a:custGeom>
              <a:gdLst>
                <a:gd name="T0" fmla="*/ 40718 w 131"/>
                <a:gd name="T1" fmla="*/ 0 h 355"/>
                <a:gd name="T2" fmla="*/ 0 w 131"/>
                <a:gd name="T3" fmla="*/ 121344 h 355"/>
                <a:gd name="T4" fmla="*/ 13451 w 131"/>
                <a:gd name="T5" fmla="*/ 128226 h 355"/>
                <a:gd name="T6" fmla="*/ 47261 w 131"/>
                <a:gd name="T7" fmla="*/ 20284 h 355"/>
                <a:gd name="T8" fmla="*/ 40718 w 131"/>
                <a:gd name="T9" fmla="*/ 0 h 355"/>
                <a:gd name="T10" fmla="*/ 0 60000 65536"/>
                <a:gd name="T11" fmla="*/ 0 60000 65536"/>
                <a:gd name="T12" fmla="*/ 0 60000 65536"/>
                <a:gd name="T13" fmla="*/ 0 60000 65536"/>
                <a:gd name="T14" fmla="*/ 0 60000 65536"/>
                <a:gd name="T15" fmla="*/ 0 w 131"/>
                <a:gd name="T16" fmla="*/ 0 h 355"/>
                <a:gd name="T17" fmla="*/ 131 w 131"/>
                <a:gd name="T18" fmla="*/ 355 h 355"/>
              </a:gdLst>
              <a:cxnLst>
                <a:cxn ang="T10">
                  <a:pos x="T0" y="T1"/>
                </a:cxn>
                <a:cxn ang="T11">
                  <a:pos x="T2" y="T3"/>
                </a:cxn>
                <a:cxn ang="T12">
                  <a:pos x="T4" y="T5"/>
                </a:cxn>
                <a:cxn ang="T13">
                  <a:pos x="T6" y="T7"/>
                </a:cxn>
                <a:cxn ang="T14">
                  <a:pos x="T8" y="T9"/>
                </a:cxn>
              </a:cxnLst>
              <a:rect l="T15" t="T16" r="T17" b="T18"/>
              <a:pathLst>
                <a:path w="131" h="355">
                  <a:moveTo>
                    <a:pt x="112" y="0"/>
                  </a:moveTo>
                  <a:lnTo>
                    <a:pt x="0" y="335"/>
                  </a:lnTo>
                  <a:lnTo>
                    <a:pt x="37" y="354"/>
                  </a:lnTo>
                  <a:lnTo>
                    <a:pt x="130" y="56"/>
                  </a:lnTo>
                  <a:lnTo>
                    <a:pt x="112"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7" name="Freeform 134"/>
            <p:cNvSpPr>
              <a:spLocks noChangeArrowheads="1"/>
            </p:cNvSpPr>
            <p:nvPr/>
          </p:nvSpPr>
          <p:spPr bwMode="auto">
            <a:xfrm>
              <a:off x="442913" y="804862"/>
              <a:ext cx="47625" cy="128588"/>
            </a:xfrm>
            <a:custGeom>
              <a:gdLst>
                <a:gd name="T0" fmla="*/ 40718 w 131"/>
                <a:gd name="T1" fmla="*/ 0 h 355"/>
                <a:gd name="T2" fmla="*/ 0 w 131"/>
                <a:gd name="T3" fmla="*/ 121344 h 355"/>
                <a:gd name="T4" fmla="*/ 13451 w 131"/>
                <a:gd name="T5" fmla="*/ 128226 h 355"/>
                <a:gd name="T6" fmla="*/ 47261 w 131"/>
                <a:gd name="T7" fmla="*/ 20284 h 355"/>
                <a:gd name="T8" fmla="*/ 40718 w 131"/>
                <a:gd name="T9" fmla="*/ 0 h 355"/>
                <a:gd name="T10" fmla="*/ 0 60000 65536"/>
                <a:gd name="T11" fmla="*/ 0 60000 65536"/>
                <a:gd name="T12" fmla="*/ 0 60000 65536"/>
                <a:gd name="T13" fmla="*/ 0 60000 65536"/>
                <a:gd name="T14" fmla="*/ 0 60000 65536"/>
                <a:gd name="T15" fmla="*/ 0 w 131"/>
                <a:gd name="T16" fmla="*/ 0 h 355"/>
                <a:gd name="T17" fmla="*/ 131 w 131"/>
                <a:gd name="T18" fmla="*/ 355 h 355"/>
              </a:gdLst>
              <a:cxnLst>
                <a:cxn ang="T10">
                  <a:pos x="T0" y="T1"/>
                </a:cxn>
                <a:cxn ang="T11">
                  <a:pos x="T2" y="T3"/>
                </a:cxn>
                <a:cxn ang="T12">
                  <a:pos x="T4" y="T5"/>
                </a:cxn>
                <a:cxn ang="T13">
                  <a:pos x="T6" y="T7"/>
                </a:cxn>
                <a:cxn ang="T14">
                  <a:pos x="T8" y="T9"/>
                </a:cxn>
              </a:cxnLst>
              <a:rect l="T15" t="T16" r="T17" b="T18"/>
              <a:pathLst>
                <a:path w="131" h="355">
                  <a:moveTo>
                    <a:pt x="112" y="0"/>
                  </a:moveTo>
                  <a:lnTo>
                    <a:pt x="0" y="335"/>
                  </a:lnTo>
                  <a:lnTo>
                    <a:pt x="37" y="354"/>
                  </a:lnTo>
                  <a:lnTo>
                    <a:pt x="130" y="56"/>
                  </a:lnTo>
                  <a:lnTo>
                    <a:pt x="112"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8" name="Freeform 135"/>
            <p:cNvSpPr>
              <a:spLocks noChangeArrowheads="1"/>
            </p:cNvSpPr>
            <p:nvPr/>
          </p:nvSpPr>
          <p:spPr bwMode="auto">
            <a:xfrm>
              <a:off x="476250" y="844550"/>
              <a:ext cx="41275" cy="93662"/>
            </a:xfrm>
            <a:custGeom>
              <a:gdLst>
                <a:gd name="T0" fmla="*/ 27030 w 113"/>
                <a:gd name="T1" fmla="*/ 0 h 262"/>
                <a:gd name="T2" fmla="*/ 0 w 113"/>
                <a:gd name="T3" fmla="*/ 86512 h 262"/>
                <a:gd name="T4" fmla="*/ 13515 w 113"/>
                <a:gd name="T5" fmla="*/ 93305 h 262"/>
                <a:gd name="T6" fmla="*/ 40910 w 113"/>
                <a:gd name="T7" fmla="*/ 26454 h 262"/>
                <a:gd name="T8" fmla="*/ 27030 w 113"/>
                <a:gd name="T9" fmla="*/ 0 h 262"/>
                <a:gd name="T10" fmla="*/ 0 60000 65536"/>
                <a:gd name="T11" fmla="*/ 0 60000 65536"/>
                <a:gd name="T12" fmla="*/ 0 60000 65536"/>
                <a:gd name="T13" fmla="*/ 0 60000 65536"/>
                <a:gd name="T14" fmla="*/ 0 60000 65536"/>
                <a:gd name="T15" fmla="*/ 0 w 113"/>
                <a:gd name="T16" fmla="*/ 0 h 262"/>
                <a:gd name="T17" fmla="*/ 113 w 113"/>
                <a:gd name="T18" fmla="*/ 262 h 262"/>
              </a:gdLst>
              <a:cxnLst>
                <a:cxn ang="T10">
                  <a:pos x="T0" y="T1"/>
                </a:cxn>
                <a:cxn ang="T11">
                  <a:pos x="T2" y="T3"/>
                </a:cxn>
                <a:cxn ang="T12">
                  <a:pos x="T4" y="T5"/>
                </a:cxn>
                <a:cxn ang="T13">
                  <a:pos x="T6" y="T7"/>
                </a:cxn>
                <a:cxn ang="T14">
                  <a:pos x="T8" y="T9"/>
                </a:cxn>
              </a:cxnLst>
              <a:rect l="T15" t="T16" r="T17" b="T18"/>
              <a:pathLst>
                <a:path w="113" h="262">
                  <a:moveTo>
                    <a:pt x="74" y="0"/>
                  </a:moveTo>
                  <a:lnTo>
                    <a:pt x="0" y="242"/>
                  </a:lnTo>
                  <a:lnTo>
                    <a:pt x="37" y="261"/>
                  </a:lnTo>
                  <a:lnTo>
                    <a:pt x="112" y="74"/>
                  </a:lnTo>
                  <a:lnTo>
                    <a:pt x="74"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89" name="Freeform 136"/>
            <p:cNvSpPr>
              <a:spLocks noChangeArrowheads="1"/>
            </p:cNvSpPr>
            <p:nvPr/>
          </p:nvSpPr>
          <p:spPr bwMode="auto">
            <a:xfrm>
              <a:off x="476250" y="844550"/>
              <a:ext cx="41275" cy="93662"/>
            </a:xfrm>
            <a:custGeom>
              <a:gdLst>
                <a:gd name="T0" fmla="*/ 27030 w 113"/>
                <a:gd name="T1" fmla="*/ 0 h 262"/>
                <a:gd name="T2" fmla="*/ 0 w 113"/>
                <a:gd name="T3" fmla="*/ 86512 h 262"/>
                <a:gd name="T4" fmla="*/ 13515 w 113"/>
                <a:gd name="T5" fmla="*/ 93305 h 262"/>
                <a:gd name="T6" fmla="*/ 40910 w 113"/>
                <a:gd name="T7" fmla="*/ 26454 h 262"/>
                <a:gd name="T8" fmla="*/ 27030 w 113"/>
                <a:gd name="T9" fmla="*/ 0 h 262"/>
                <a:gd name="T10" fmla="*/ 0 60000 65536"/>
                <a:gd name="T11" fmla="*/ 0 60000 65536"/>
                <a:gd name="T12" fmla="*/ 0 60000 65536"/>
                <a:gd name="T13" fmla="*/ 0 60000 65536"/>
                <a:gd name="T14" fmla="*/ 0 60000 65536"/>
                <a:gd name="T15" fmla="*/ 0 w 113"/>
                <a:gd name="T16" fmla="*/ 0 h 262"/>
                <a:gd name="T17" fmla="*/ 113 w 113"/>
                <a:gd name="T18" fmla="*/ 262 h 262"/>
              </a:gdLst>
              <a:cxnLst>
                <a:cxn ang="T10">
                  <a:pos x="T0" y="T1"/>
                </a:cxn>
                <a:cxn ang="T11">
                  <a:pos x="T2" y="T3"/>
                </a:cxn>
                <a:cxn ang="T12">
                  <a:pos x="T4" y="T5"/>
                </a:cxn>
                <a:cxn ang="T13">
                  <a:pos x="T6" y="T7"/>
                </a:cxn>
                <a:cxn ang="T14">
                  <a:pos x="T8" y="T9"/>
                </a:cxn>
              </a:cxnLst>
              <a:rect l="T15" t="T16" r="T17" b="T18"/>
              <a:pathLst>
                <a:path w="113" h="262">
                  <a:moveTo>
                    <a:pt x="74" y="0"/>
                  </a:moveTo>
                  <a:lnTo>
                    <a:pt x="0" y="242"/>
                  </a:lnTo>
                  <a:lnTo>
                    <a:pt x="37" y="261"/>
                  </a:lnTo>
                  <a:lnTo>
                    <a:pt x="112" y="74"/>
                  </a:lnTo>
                  <a:lnTo>
                    <a:pt x="74"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0" name="Freeform 137"/>
            <p:cNvSpPr>
              <a:spLocks noChangeArrowheads="1"/>
            </p:cNvSpPr>
            <p:nvPr/>
          </p:nvSpPr>
          <p:spPr bwMode="auto">
            <a:xfrm>
              <a:off x="509588" y="892175"/>
              <a:ext cx="26987" cy="60325"/>
            </a:xfrm>
            <a:custGeom>
              <a:gdLst>
                <a:gd name="T0" fmla="*/ 13138 w 76"/>
                <a:gd name="T1" fmla="*/ 0 h 169"/>
                <a:gd name="T2" fmla="*/ 0 w 76"/>
                <a:gd name="T3" fmla="*/ 53186 h 169"/>
                <a:gd name="T4" fmla="*/ 13138 w 76"/>
                <a:gd name="T5" fmla="*/ 59968 h 169"/>
                <a:gd name="T6" fmla="*/ 26632 w 76"/>
                <a:gd name="T7" fmla="*/ 19989 h 169"/>
                <a:gd name="T8" fmla="*/ 13138 w 76"/>
                <a:gd name="T9" fmla="*/ 0 h 169"/>
                <a:gd name="T10" fmla="*/ 0 60000 65536"/>
                <a:gd name="T11" fmla="*/ 0 60000 65536"/>
                <a:gd name="T12" fmla="*/ 0 60000 65536"/>
                <a:gd name="T13" fmla="*/ 0 60000 65536"/>
                <a:gd name="T14" fmla="*/ 0 60000 65536"/>
                <a:gd name="T15" fmla="*/ 0 w 76"/>
                <a:gd name="T16" fmla="*/ 0 h 169"/>
                <a:gd name="T17" fmla="*/ 76 w 76"/>
                <a:gd name="T18" fmla="*/ 169 h 169"/>
              </a:gdLst>
              <a:cxnLst>
                <a:cxn ang="T10">
                  <a:pos x="T0" y="T1"/>
                </a:cxn>
                <a:cxn ang="T11">
                  <a:pos x="T2" y="T3"/>
                </a:cxn>
                <a:cxn ang="T12">
                  <a:pos x="T4" y="T5"/>
                </a:cxn>
                <a:cxn ang="T13">
                  <a:pos x="T6" y="T7"/>
                </a:cxn>
                <a:cxn ang="T14">
                  <a:pos x="T8" y="T9"/>
                </a:cxn>
              </a:cxnLst>
              <a:rect l="T15" t="T16" r="T17" b="T18"/>
              <a:pathLst>
                <a:path w="76" h="169">
                  <a:moveTo>
                    <a:pt x="37" y="0"/>
                  </a:moveTo>
                  <a:lnTo>
                    <a:pt x="0" y="149"/>
                  </a:lnTo>
                  <a:lnTo>
                    <a:pt x="37" y="168"/>
                  </a:lnTo>
                  <a:lnTo>
                    <a:pt x="75" y="56"/>
                  </a:lnTo>
                  <a:lnTo>
                    <a:pt x="37"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1" name="Freeform 138"/>
            <p:cNvSpPr>
              <a:spLocks noChangeArrowheads="1"/>
            </p:cNvSpPr>
            <p:nvPr/>
          </p:nvSpPr>
          <p:spPr bwMode="auto">
            <a:xfrm>
              <a:off x="509588" y="892175"/>
              <a:ext cx="26987" cy="60325"/>
            </a:xfrm>
            <a:custGeom>
              <a:gdLst>
                <a:gd name="T0" fmla="*/ 13138 w 76"/>
                <a:gd name="T1" fmla="*/ 0 h 169"/>
                <a:gd name="T2" fmla="*/ 0 w 76"/>
                <a:gd name="T3" fmla="*/ 53186 h 169"/>
                <a:gd name="T4" fmla="*/ 13138 w 76"/>
                <a:gd name="T5" fmla="*/ 59968 h 169"/>
                <a:gd name="T6" fmla="*/ 26632 w 76"/>
                <a:gd name="T7" fmla="*/ 19989 h 169"/>
                <a:gd name="T8" fmla="*/ 13138 w 76"/>
                <a:gd name="T9" fmla="*/ 0 h 169"/>
                <a:gd name="T10" fmla="*/ 0 60000 65536"/>
                <a:gd name="T11" fmla="*/ 0 60000 65536"/>
                <a:gd name="T12" fmla="*/ 0 60000 65536"/>
                <a:gd name="T13" fmla="*/ 0 60000 65536"/>
                <a:gd name="T14" fmla="*/ 0 60000 65536"/>
                <a:gd name="T15" fmla="*/ 0 w 76"/>
                <a:gd name="T16" fmla="*/ 0 h 169"/>
                <a:gd name="T17" fmla="*/ 76 w 76"/>
                <a:gd name="T18" fmla="*/ 169 h 169"/>
              </a:gdLst>
              <a:cxnLst>
                <a:cxn ang="T10">
                  <a:pos x="T0" y="T1"/>
                </a:cxn>
                <a:cxn ang="T11">
                  <a:pos x="T2" y="T3"/>
                </a:cxn>
                <a:cxn ang="T12">
                  <a:pos x="T4" y="T5"/>
                </a:cxn>
                <a:cxn ang="T13">
                  <a:pos x="T6" y="T7"/>
                </a:cxn>
                <a:cxn ang="T14">
                  <a:pos x="T8" y="T9"/>
                </a:cxn>
              </a:cxnLst>
              <a:rect l="T15" t="T16" r="T17" b="T18"/>
              <a:pathLst>
                <a:path w="76" h="169">
                  <a:moveTo>
                    <a:pt x="37" y="0"/>
                  </a:moveTo>
                  <a:lnTo>
                    <a:pt x="0" y="149"/>
                  </a:lnTo>
                  <a:lnTo>
                    <a:pt x="37" y="168"/>
                  </a:lnTo>
                  <a:lnTo>
                    <a:pt x="75" y="56"/>
                  </a:lnTo>
                  <a:lnTo>
                    <a:pt x="37"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2" name="Freeform 139"/>
            <p:cNvSpPr>
              <a:spLocks noChangeArrowheads="1"/>
            </p:cNvSpPr>
            <p:nvPr/>
          </p:nvSpPr>
          <p:spPr bwMode="auto">
            <a:xfrm>
              <a:off x="542925" y="938212"/>
              <a:ext cx="1588" cy="20638"/>
            </a:xfrm>
            <a:custGeom>
              <a:gdLst>
                <a:gd name="T0" fmla="*/ 0 w 1"/>
                <a:gd name="T1" fmla="*/ 0 h 57"/>
                <a:gd name="T2" fmla="*/ 0 w 1"/>
                <a:gd name="T3" fmla="*/ 13397 h 57"/>
                <a:gd name="T4" fmla="*/ 0 w 1"/>
                <a:gd name="T5" fmla="*/ 20276 h 57"/>
                <a:gd name="T6" fmla="*/ 0 w 1"/>
                <a:gd name="T7" fmla="*/ 0 h 57"/>
                <a:gd name="T8" fmla="*/ 0 60000 65536"/>
                <a:gd name="T9" fmla="*/ 0 60000 65536"/>
                <a:gd name="T10" fmla="*/ 0 60000 65536"/>
                <a:gd name="T11" fmla="*/ 0 60000 65536"/>
                <a:gd name="T12" fmla="*/ 0 w 1"/>
                <a:gd name="T13" fmla="*/ 0 h 57"/>
                <a:gd name="T14" fmla="*/ 1 w 1"/>
                <a:gd name="T15" fmla="*/ 57 h 57"/>
              </a:gdLst>
              <a:cxnLst>
                <a:cxn ang="T8">
                  <a:pos x="T0" y="T1"/>
                </a:cxn>
                <a:cxn ang="T9">
                  <a:pos x="T2" y="T3"/>
                </a:cxn>
                <a:cxn ang="T10">
                  <a:pos x="T4" y="T5"/>
                </a:cxn>
                <a:cxn ang="T11">
                  <a:pos x="T6" y="T7"/>
                </a:cxn>
              </a:cxnLst>
              <a:rect l="T12" t="T13" r="T14" b="T15"/>
              <a:pathLst>
                <a:path w="1" h="57">
                  <a:moveTo>
                    <a:pt x="0" y="0"/>
                  </a:moveTo>
                  <a:lnTo>
                    <a:pt x="0" y="37"/>
                  </a:lnTo>
                  <a:lnTo>
                    <a:pt x="0" y="56"/>
                  </a:lnTo>
                  <a:lnTo>
                    <a:pt x="0"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3" name="Freeform 140"/>
            <p:cNvSpPr>
              <a:spLocks noChangeArrowheads="1"/>
            </p:cNvSpPr>
            <p:nvPr/>
          </p:nvSpPr>
          <p:spPr bwMode="auto">
            <a:xfrm>
              <a:off x="542925" y="938212"/>
              <a:ext cx="1588" cy="20638"/>
            </a:xfrm>
            <a:custGeom>
              <a:gdLst>
                <a:gd name="T0" fmla="*/ 0 w 1"/>
                <a:gd name="T1" fmla="*/ 0 h 57"/>
                <a:gd name="T2" fmla="*/ 0 w 1"/>
                <a:gd name="T3" fmla="*/ 13397 h 57"/>
                <a:gd name="T4" fmla="*/ 0 w 1"/>
                <a:gd name="T5" fmla="*/ 20276 h 57"/>
                <a:gd name="T6" fmla="*/ 0 w 1"/>
                <a:gd name="T7" fmla="*/ 0 h 57"/>
                <a:gd name="T8" fmla="*/ 0 60000 65536"/>
                <a:gd name="T9" fmla="*/ 0 60000 65536"/>
                <a:gd name="T10" fmla="*/ 0 60000 65536"/>
                <a:gd name="T11" fmla="*/ 0 60000 65536"/>
                <a:gd name="T12" fmla="*/ 0 w 1"/>
                <a:gd name="T13" fmla="*/ 0 h 57"/>
                <a:gd name="T14" fmla="*/ 1 w 1"/>
                <a:gd name="T15" fmla="*/ 57 h 57"/>
              </a:gdLst>
              <a:cxnLst>
                <a:cxn ang="T8">
                  <a:pos x="T0" y="T1"/>
                </a:cxn>
                <a:cxn ang="T9">
                  <a:pos x="T2" y="T3"/>
                </a:cxn>
                <a:cxn ang="T10">
                  <a:pos x="T4" y="T5"/>
                </a:cxn>
                <a:cxn ang="T11">
                  <a:pos x="T6" y="T7"/>
                </a:cxn>
              </a:cxnLst>
              <a:rect l="T12" t="T13" r="T14" b="T15"/>
              <a:pathLst>
                <a:path w="1" h="57">
                  <a:moveTo>
                    <a:pt x="0" y="0"/>
                  </a:moveTo>
                  <a:lnTo>
                    <a:pt x="0" y="37"/>
                  </a:lnTo>
                  <a:lnTo>
                    <a:pt x="0" y="56"/>
                  </a:lnTo>
                  <a:lnTo>
                    <a:pt x="0" y="0"/>
                  </a:lnTo>
                </a:path>
              </a:pathLst>
            </a:custGeom>
            <a:solidFill>
              <a:srgbClr val="505F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4" name="Freeform 141"/>
            <p:cNvSpPr>
              <a:spLocks noChangeArrowheads="1"/>
            </p:cNvSpPr>
            <p:nvPr/>
          </p:nvSpPr>
          <p:spPr bwMode="auto">
            <a:xfrm>
              <a:off x="188913" y="0"/>
              <a:ext cx="630237" cy="925512"/>
            </a:xfrm>
            <a:custGeom>
              <a:gdLst>
                <a:gd name="T0" fmla="*/ 201201 w 1751"/>
                <a:gd name="T1" fmla="*/ 516414 h 2570"/>
                <a:gd name="T2" fmla="*/ 247992 w 1751"/>
                <a:gd name="T3" fmla="*/ 308264 h 2570"/>
                <a:gd name="T4" fmla="*/ 201201 w 1751"/>
                <a:gd name="T5" fmla="*/ 516414 h 2570"/>
                <a:gd name="T6" fmla="*/ 295142 w 1751"/>
                <a:gd name="T7" fmla="*/ 348598 h 2570"/>
                <a:gd name="T8" fmla="*/ 516139 w 1751"/>
                <a:gd name="T9" fmla="*/ 207790 h 2570"/>
                <a:gd name="T10" fmla="*/ 295142 w 1751"/>
                <a:gd name="T11" fmla="*/ 348598 h 2570"/>
                <a:gd name="T12" fmla="*/ 281465 w 1751"/>
                <a:gd name="T13" fmla="*/ 315106 h 2570"/>
                <a:gd name="T14" fmla="*/ 502462 w 1751"/>
                <a:gd name="T15" fmla="*/ 181141 h 2570"/>
                <a:gd name="T16" fmla="*/ 281465 w 1751"/>
                <a:gd name="T17" fmla="*/ 315106 h 2570"/>
                <a:gd name="T18" fmla="*/ 154050 w 1751"/>
                <a:gd name="T19" fmla="*/ 308264 h 2570"/>
                <a:gd name="T20" fmla="*/ 415359 w 1751"/>
                <a:gd name="T21" fmla="*/ 127483 h 2570"/>
                <a:gd name="T22" fmla="*/ 154050 w 1751"/>
                <a:gd name="T23" fmla="*/ 308264 h 2570"/>
                <a:gd name="T24" fmla="*/ 468988 w 1751"/>
                <a:gd name="T25" fmla="*/ 0 h 2570"/>
                <a:gd name="T26" fmla="*/ 46791 w 1751"/>
                <a:gd name="T27" fmla="*/ 348598 h 2570"/>
                <a:gd name="T28" fmla="*/ 114098 w 1751"/>
                <a:gd name="T29" fmla="*/ 469238 h 2570"/>
                <a:gd name="T30" fmla="*/ 134254 w 1751"/>
                <a:gd name="T31" fmla="*/ 509572 h 2570"/>
                <a:gd name="T32" fmla="*/ 160889 w 1751"/>
                <a:gd name="T33" fmla="*/ 549905 h 2570"/>
                <a:gd name="T34" fmla="*/ 181045 w 1751"/>
                <a:gd name="T35" fmla="*/ 590239 h 2570"/>
                <a:gd name="T36" fmla="*/ 201201 w 1751"/>
                <a:gd name="T37" fmla="*/ 637055 h 2570"/>
                <a:gd name="T38" fmla="*/ 227836 w 1751"/>
                <a:gd name="T39" fmla="*/ 677028 h 2570"/>
                <a:gd name="T40" fmla="*/ 268148 w 1751"/>
                <a:gd name="T41" fmla="*/ 764178 h 2570"/>
                <a:gd name="T42" fmla="*/ 295142 w 1751"/>
                <a:gd name="T43" fmla="*/ 804511 h 2570"/>
                <a:gd name="T44" fmla="*/ 314939 w 1751"/>
                <a:gd name="T45" fmla="*/ 844845 h 2570"/>
                <a:gd name="T46" fmla="*/ 335095 w 1751"/>
                <a:gd name="T47" fmla="*/ 891661 h 2570"/>
                <a:gd name="T48" fmla="*/ 355251 w 1751"/>
                <a:gd name="T49" fmla="*/ 925152 h 2570"/>
                <a:gd name="T50" fmla="*/ 355251 w 1751"/>
                <a:gd name="T51" fmla="*/ 798029 h 2570"/>
                <a:gd name="T52" fmla="*/ 355251 w 1751"/>
                <a:gd name="T53" fmla="*/ 798029 h 2570"/>
                <a:gd name="T54" fmla="*/ 348772 w 1751"/>
                <a:gd name="T55" fmla="*/ 784344 h 2570"/>
                <a:gd name="T56" fmla="*/ 355251 w 1751"/>
                <a:gd name="T57" fmla="*/ 757695 h 2570"/>
                <a:gd name="T58" fmla="*/ 335095 w 1751"/>
                <a:gd name="T59" fmla="*/ 750853 h 2570"/>
                <a:gd name="T60" fmla="*/ 355251 w 1751"/>
                <a:gd name="T61" fmla="*/ 717722 h 2570"/>
                <a:gd name="T62" fmla="*/ 314939 w 1751"/>
                <a:gd name="T63" fmla="*/ 724204 h 2570"/>
                <a:gd name="T64" fmla="*/ 355251 w 1751"/>
                <a:gd name="T65" fmla="*/ 677028 h 2570"/>
                <a:gd name="T66" fmla="*/ 301621 w 1751"/>
                <a:gd name="T67" fmla="*/ 690713 h 2570"/>
                <a:gd name="T68" fmla="*/ 355251 w 1751"/>
                <a:gd name="T69" fmla="*/ 643897 h 2570"/>
                <a:gd name="T70" fmla="*/ 281465 w 1751"/>
                <a:gd name="T71" fmla="*/ 664064 h 2570"/>
                <a:gd name="T72" fmla="*/ 355251 w 1751"/>
                <a:gd name="T73" fmla="*/ 603563 h 2570"/>
                <a:gd name="T74" fmla="*/ 268148 w 1751"/>
                <a:gd name="T75" fmla="*/ 630212 h 2570"/>
                <a:gd name="T76" fmla="*/ 355251 w 1751"/>
                <a:gd name="T77" fmla="*/ 563230 h 2570"/>
                <a:gd name="T78" fmla="*/ 254830 w 1751"/>
                <a:gd name="T79" fmla="*/ 596721 h 2570"/>
                <a:gd name="T80" fmla="*/ 355251 w 1751"/>
                <a:gd name="T81" fmla="*/ 522896 h 2570"/>
                <a:gd name="T82" fmla="*/ 221357 w 1751"/>
                <a:gd name="T83" fmla="*/ 536581 h 2570"/>
                <a:gd name="T84" fmla="*/ 355251 w 1751"/>
                <a:gd name="T85" fmla="*/ 449432 h 2570"/>
                <a:gd name="T86" fmla="*/ 341573 w 1751"/>
                <a:gd name="T87" fmla="*/ 435747 h 2570"/>
                <a:gd name="T88" fmla="*/ 355251 w 1751"/>
                <a:gd name="T89" fmla="*/ 409098 h 2570"/>
                <a:gd name="T90" fmla="*/ 328616 w 1751"/>
                <a:gd name="T91" fmla="*/ 409098 h 2570"/>
                <a:gd name="T92" fmla="*/ 355251 w 1751"/>
                <a:gd name="T93" fmla="*/ 368764 h 2570"/>
                <a:gd name="T94" fmla="*/ 308460 w 1751"/>
                <a:gd name="T95" fmla="*/ 375607 h 2570"/>
                <a:gd name="T96" fmla="*/ 529457 w 1751"/>
                <a:gd name="T97" fmla="*/ 241281 h 2570"/>
                <a:gd name="T98" fmla="*/ 415359 w 1751"/>
                <a:gd name="T99" fmla="*/ 321949 h 2570"/>
                <a:gd name="T100" fmla="*/ 549613 w 1751"/>
                <a:gd name="T101" fmla="*/ 268290 h 2570"/>
                <a:gd name="T102" fmla="*/ 489145 w 1751"/>
                <a:gd name="T103" fmla="*/ 321949 h 2570"/>
                <a:gd name="T104" fmla="*/ 562930 w 1751"/>
                <a:gd name="T105" fmla="*/ 301782 h 2570"/>
                <a:gd name="T106" fmla="*/ 562930 w 1751"/>
                <a:gd name="T107" fmla="*/ 321949 h 2570"/>
                <a:gd name="T108" fmla="*/ 629877 w 1751"/>
                <a:gd name="T109" fmla="*/ 315106 h 2570"/>
                <a:gd name="T110" fmla="*/ 201201 w 1751"/>
                <a:gd name="T111" fmla="*/ 516414 h 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1"/>
                <a:gd name="T169" fmla="*/ 0 h 2570"/>
                <a:gd name="T170" fmla="*/ 1751 w 1751"/>
                <a:gd name="T171" fmla="*/ 2570 h 2570"/>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0" h="2570">
                  <a:moveTo>
                    <a:pt x="559" y="1434"/>
                  </a:moveTo>
                  <a:lnTo>
                    <a:pt x="559" y="1434"/>
                  </a:lnTo>
                  <a:cubicBezTo>
                    <a:pt x="354" y="1043"/>
                    <a:pt x="354" y="1043"/>
                    <a:pt x="354" y="1043"/>
                  </a:cubicBezTo>
                  <a:cubicBezTo>
                    <a:pt x="689" y="856"/>
                    <a:pt x="689" y="856"/>
                    <a:pt x="689" y="856"/>
                  </a:cubicBezTo>
                  <a:cubicBezTo>
                    <a:pt x="894" y="1248"/>
                    <a:pt x="894" y="1248"/>
                    <a:pt x="894" y="1248"/>
                  </a:cubicBezTo>
                  <a:cubicBezTo>
                    <a:pt x="559" y="1434"/>
                    <a:pt x="559" y="1434"/>
                    <a:pt x="559" y="1434"/>
                  </a:cubicBezTo>
                  <a:lnTo>
                    <a:pt x="820" y="968"/>
                  </a:lnTo>
                  <a:cubicBezTo>
                    <a:pt x="801" y="912"/>
                    <a:pt x="801" y="912"/>
                    <a:pt x="801" y="912"/>
                  </a:cubicBezTo>
                  <a:cubicBezTo>
                    <a:pt x="1434" y="577"/>
                    <a:pt x="1434" y="577"/>
                    <a:pt x="1434" y="577"/>
                  </a:cubicBezTo>
                  <a:cubicBezTo>
                    <a:pt x="1452" y="614"/>
                    <a:pt x="1452" y="614"/>
                    <a:pt x="1452" y="614"/>
                  </a:cubicBezTo>
                  <a:cubicBezTo>
                    <a:pt x="820" y="968"/>
                    <a:pt x="820" y="968"/>
                    <a:pt x="820" y="968"/>
                  </a:cubicBezTo>
                  <a:lnTo>
                    <a:pt x="782" y="875"/>
                  </a:lnTo>
                  <a:cubicBezTo>
                    <a:pt x="745" y="838"/>
                    <a:pt x="745" y="838"/>
                    <a:pt x="745" y="838"/>
                  </a:cubicBezTo>
                  <a:cubicBezTo>
                    <a:pt x="1396" y="503"/>
                    <a:pt x="1396" y="503"/>
                    <a:pt x="1396" y="503"/>
                  </a:cubicBezTo>
                  <a:cubicBezTo>
                    <a:pt x="1415" y="540"/>
                    <a:pt x="1415" y="540"/>
                    <a:pt x="1415" y="540"/>
                  </a:cubicBezTo>
                  <a:cubicBezTo>
                    <a:pt x="782" y="875"/>
                    <a:pt x="782" y="875"/>
                    <a:pt x="782" y="875"/>
                  </a:cubicBezTo>
                  <a:lnTo>
                    <a:pt x="428" y="856"/>
                  </a:lnTo>
                  <a:cubicBezTo>
                    <a:pt x="391" y="763"/>
                    <a:pt x="391" y="763"/>
                    <a:pt x="391" y="763"/>
                  </a:cubicBezTo>
                  <a:cubicBezTo>
                    <a:pt x="1154" y="354"/>
                    <a:pt x="1154" y="354"/>
                    <a:pt x="1154" y="354"/>
                  </a:cubicBezTo>
                  <a:cubicBezTo>
                    <a:pt x="1210" y="447"/>
                    <a:pt x="1210" y="447"/>
                    <a:pt x="1210" y="447"/>
                  </a:cubicBezTo>
                  <a:cubicBezTo>
                    <a:pt x="428" y="856"/>
                    <a:pt x="428" y="856"/>
                    <a:pt x="428" y="856"/>
                  </a:cubicBezTo>
                  <a:lnTo>
                    <a:pt x="1303" y="0"/>
                  </a:lnTo>
                  <a:cubicBezTo>
                    <a:pt x="0" y="689"/>
                    <a:pt x="0" y="689"/>
                    <a:pt x="0" y="689"/>
                  </a:cubicBezTo>
                  <a:cubicBezTo>
                    <a:pt x="130" y="968"/>
                    <a:pt x="130" y="968"/>
                    <a:pt x="130" y="968"/>
                  </a:cubicBezTo>
                  <a:cubicBezTo>
                    <a:pt x="168" y="1024"/>
                    <a:pt x="168" y="1024"/>
                    <a:pt x="168" y="1024"/>
                  </a:cubicBezTo>
                  <a:cubicBezTo>
                    <a:pt x="317" y="1303"/>
                    <a:pt x="317" y="1303"/>
                    <a:pt x="317" y="1303"/>
                  </a:cubicBezTo>
                  <a:cubicBezTo>
                    <a:pt x="354" y="1359"/>
                    <a:pt x="354" y="1359"/>
                    <a:pt x="354" y="1359"/>
                  </a:cubicBezTo>
                  <a:cubicBezTo>
                    <a:pt x="373" y="1415"/>
                    <a:pt x="373" y="1415"/>
                    <a:pt x="373" y="1415"/>
                  </a:cubicBezTo>
                  <a:cubicBezTo>
                    <a:pt x="410" y="1471"/>
                    <a:pt x="410" y="1471"/>
                    <a:pt x="410" y="1471"/>
                  </a:cubicBezTo>
                  <a:cubicBezTo>
                    <a:pt x="447" y="1527"/>
                    <a:pt x="447" y="1527"/>
                    <a:pt x="447" y="1527"/>
                  </a:cubicBezTo>
                  <a:cubicBezTo>
                    <a:pt x="466" y="1583"/>
                    <a:pt x="466" y="1583"/>
                    <a:pt x="466" y="1583"/>
                  </a:cubicBezTo>
                  <a:cubicBezTo>
                    <a:pt x="503" y="1639"/>
                    <a:pt x="503" y="1639"/>
                    <a:pt x="503" y="1639"/>
                  </a:cubicBezTo>
                  <a:cubicBezTo>
                    <a:pt x="540" y="1713"/>
                    <a:pt x="540" y="1713"/>
                    <a:pt x="540" y="1713"/>
                  </a:cubicBezTo>
                  <a:cubicBezTo>
                    <a:pt x="559" y="1769"/>
                    <a:pt x="559" y="1769"/>
                    <a:pt x="559" y="1769"/>
                  </a:cubicBezTo>
                  <a:cubicBezTo>
                    <a:pt x="596" y="1824"/>
                    <a:pt x="596" y="1824"/>
                    <a:pt x="596" y="1824"/>
                  </a:cubicBezTo>
                  <a:cubicBezTo>
                    <a:pt x="633" y="1880"/>
                    <a:pt x="633" y="1880"/>
                    <a:pt x="633" y="1880"/>
                  </a:cubicBezTo>
                  <a:cubicBezTo>
                    <a:pt x="652" y="1936"/>
                    <a:pt x="652" y="1936"/>
                    <a:pt x="652" y="1936"/>
                  </a:cubicBezTo>
                  <a:cubicBezTo>
                    <a:pt x="745" y="2122"/>
                    <a:pt x="745" y="2122"/>
                    <a:pt x="745" y="2122"/>
                  </a:cubicBezTo>
                  <a:cubicBezTo>
                    <a:pt x="782" y="2178"/>
                    <a:pt x="782" y="2178"/>
                    <a:pt x="782" y="2178"/>
                  </a:cubicBezTo>
                  <a:cubicBezTo>
                    <a:pt x="820" y="2234"/>
                    <a:pt x="820" y="2234"/>
                    <a:pt x="820" y="2234"/>
                  </a:cubicBezTo>
                  <a:cubicBezTo>
                    <a:pt x="838" y="2290"/>
                    <a:pt x="838" y="2290"/>
                    <a:pt x="838" y="2290"/>
                  </a:cubicBezTo>
                  <a:cubicBezTo>
                    <a:pt x="875" y="2346"/>
                    <a:pt x="875" y="2346"/>
                    <a:pt x="875" y="2346"/>
                  </a:cubicBezTo>
                  <a:cubicBezTo>
                    <a:pt x="913" y="2420"/>
                    <a:pt x="913" y="2420"/>
                    <a:pt x="913" y="2420"/>
                  </a:cubicBezTo>
                  <a:cubicBezTo>
                    <a:pt x="931" y="2476"/>
                    <a:pt x="931" y="2476"/>
                    <a:pt x="931" y="2476"/>
                  </a:cubicBezTo>
                  <a:cubicBezTo>
                    <a:pt x="969" y="2532"/>
                    <a:pt x="969" y="2532"/>
                    <a:pt x="969" y="2532"/>
                  </a:cubicBezTo>
                  <a:cubicBezTo>
                    <a:pt x="987" y="2569"/>
                    <a:pt x="987" y="2569"/>
                    <a:pt x="987" y="2569"/>
                  </a:cubicBezTo>
                  <a:cubicBezTo>
                    <a:pt x="987" y="2216"/>
                    <a:pt x="987" y="2216"/>
                    <a:pt x="987" y="2216"/>
                  </a:cubicBezTo>
                  <a:cubicBezTo>
                    <a:pt x="987" y="2160"/>
                    <a:pt x="987" y="2160"/>
                    <a:pt x="987" y="2160"/>
                  </a:cubicBezTo>
                  <a:cubicBezTo>
                    <a:pt x="969" y="2178"/>
                    <a:pt x="969" y="2178"/>
                    <a:pt x="969" y="2178"/>
                  </a:cubicBezTo>
                  <a:cubicBezTo>
                    <a:pt x="949" y="2122"/>
                    <a:pt x="949" y="2122"/>
                    <a:pt x="949" y="2122"/>
                  </a:cubicBezTo>
                  <a:cubicBezTo>
                    <a:pt x="987" y="2104"/>
                    <a:pt x="987" y="2104"/>
                    <a:pt x="987" y="2104"/>
                  </a:cubicBezTo>
                  <a:cubicBezTo>
                    <a:pt x="987" y="2048"/>
                    <a:pt x="987" y="2048"/>
                    <a:pt x="987" y="2048"/>
                  </a:cubicBezTo>
                  <a:cubicBezTo>
                    <a:pt x="931" y="2085"/>
                    <a:pt x="931" y="2085"/>
                    <a:pt x="931" y="2085"/>
                  </a:cubicBezTo>
                  <a:cubicBezTo>
                    <a:pt x="894" y="2048"/>
                    <a:pt x="894" y="2048"/>
                    <a:pt x="894" y="2048"/>
                  </a:cubicBezTo>
                  <a:cubicBezTo>
                    <a:pt x="987" y="1993"/>
                    <a:pt x="987" y="1993"/>
                    <a:pt x="987" y="1993"/>
                  </a:cubicBezTo>
                  <a:cubicBezTo>
                    <a:pt x="987" y="1936"/>
                    <a:pt x="987" y="1936"/>
                    <a:pt x="987" y="1936"/>
                  </a:cubicBezTo>
                  <a:cubicBezTo>
                    <a:pt x="875" y="2011"/>
                    <a:pt x="875" y="2011"/>
                    <a:pt x="875" y="2011"/>
                  </a:cubicBezTo>
                  <a:cubicBezTo>
                    <a:pt x="857" y="1955"/>
                    <a:pt x="857" y="1955"/>
                    <a:pt x="857" y="1955"/>
                  </a:cubicBezTo>
                  <a:cubicBezTo>
                    <a:pt x="987" y="1880"/>
                    <a:pt x="987" y="1880"/>
                    <a:pt x="987" y="1880"/>
                  </a:cubicBezTo>
                  <a:cubicBezTo>
                    <a:pt x="987" y="1824"/>
                    <a:pt x="987" y="1824"/>
                    <a:pt x="987" y="1824"/>
                  </a:cubicBezTo>
                  <a:cubicBezTo>
                    <a:pt x="838" y="1918"/>
                    <a:pt x="838" y="1918"/>
                    <a:pt x="838" y="1918"/>
                  </a:cubicBezTo>
                  <a:cubicBezTo>
                    <a:pt x="820" y="1880"/>
                    <a:pt x="820" y="1880"/>
                    <a:pt x="820" y="1880"/>
                  </a:cubicBezTo>
                  <a:cubicBezTo>
                    <a:pt x="987" y="1788"/>
                    <a:pt x="987" y="1788"/>
                    <a:pt x="987" y="1788"/>
                  </a:cubicBezTo>
                  <a:cubicBezTo>
                    <a:pt x="987" y="1732"/>
                    <a:pt x="987" y="1732"/>
                    <a:pt x="987" y="1732"/>
                  </a:cubicBezTo>
                  <a:cubicBezTo>
                    <a:pt x="782" y="1844"/>
                    <a:pt x="782" y="1844"/>
                    <a:pt x="782" y="1844"/>
                  </a:cubicBezTo>
                  <a:cubicBezTo>
                    <a:pt x="764" y="1788"/>
                    <a:pt x="764" y="1788"/>
                    <a:pt x="764" y="1788"/>
                  </a:cubicBezTo>
                  <a:cubicBezTo>
                    <a:pt x="987" y="1676"/>
                    <a:pt x="987" y="1676"/>
                    <a:pt x="987" y="1676"/>
                  </a:cubicBezTo>
                  <a:cubicBezTo>
                    <a:pt x="987" y="1620"/>
                    <a:pt x="987" y="1620"/>
                    <a:pt x="987" y="1620"/>
                  </a:cubicBezTo>
                  <a:cubicBezTo>
                    <a:pt x="745" y="1750"/>
                    <a:pt x="745" y="1750"/>
                    <a:pt x="745" y="1750"/>
                  </a:cubicBezTo>
                  <a:cubicBezTo>
                    <a:pt x="726" y="1713"/>
                    <a:pt x="726" y="1713"/>
                    <a:pt x="726" y="1713"/>
                  </a:cubicBezTo>
                  <a:cubicBezTo>
                    <a:pt x="987" y="1564"/>
                    <a:pt x="987" y="1564"/>
                    <a:pt x="987" y="1564"/>
                  </a:cubicBezTo>
                  <a:cubicBezTo>
                    <a:pt x="987" y="1508"/>
                    <a:pt x="987" y="1508"/>
                    <a:pt x="987" y="1508"/>
                  </a:cubicBezTo>
                  <a:cubicBezTo>
                    <a:pt x="708" y="1657"/>
                    <a:pt x="708" y="1657"/>
                    <a:pt x="708" y="1657"/>
                  </a:cubicBezTo>
                  <a:cubicBezTo>
                    <a:pt x="671" y="1620"/>
                    <a:pt x="671" y="1620"/>
                    <a:pt x="671" y="1620"/>
                  </a:cubicBezTo>
                  <a:cubicBezTo>
                    <a:pt x="987" y="1452"/>
                    <a:pt x="987" y="1452"/>
                    <a:pt x="987" y="1452"/>
                  </a:cubicBezTo>
                  <a:cubicBezTo>
                    <a:pt x="987" y="1303"/>
                    <a:pt x="987" y="1303"/>
                    <a:pt x="987" y="1303"/>
                  </a:cubicBezTo>
                  <a:cubicBezTo>
                    <a:pt x="615" y="1490"/>
                    <a:pt x="615" y="1490"/>
                    <a:pt x="615" y="1490"/>
                  </a:cubicBezTo>
                  <a:cubicBezTo>
                    <a:pt x="596" y="1452"/>
                    <a:pt x="596" y="1452"/>
                    <a:pt x="596" y="1452"/>
                  </a:cubicBezTo>
                  <a:cubicBezTo>
                    <a:pt x="987" y="1248"/>
                    <a:pt x="987" y="1248"/>
                    <a:pt x="987" y="1248"/>
                  </a:cubicBezTo>
                  <a:cubicBezTo>
                    <a:pt x="987" y="1192"/>
                    <a:pt x="987" y="1192"/>
                    <a:pt x="987" y="1192"/>
                  </a:cubicBezTo>
                  <a:cubicBezTo>
                    <a:pt x="949" y="1210"/>
                    <a:pt x="949" y="1210"/>
                    <a:pt x="949" y="1210"/>
                  </a:cubicBezTo>
                  <a:cubicBezTo>
                    <a:pt x="931" y="1173"/>
                    <a:pt x="931" y="1173"/>
                    <a:pt x="931" y="1173"/>
                  </a:cubicBezTo>
                  <a:cubicBezTo>
                    <a:pt x="987" y="1136"/>
                    <a:pt x="987" y="1136"/>
                    <a:pt x="987" y="1136"/>
                  </a:cubicBezTo>
                  <a:cubicBezTo>
                    <a:pt x="987" y="1080"/>
                    <a:pt x="987" y="1080"/>
                    <a:pt x="987" y="1080"/>
                  </a:cubicBezTo>
                  <a:cubicBezTo>
                    <a:pt x="913" y="1136"/>
                    <a:pt x="913" y="1136"/>
                    <a:pt x="913" y="1136"/>
                  </a:cubicBezTo>
                  <a:cubicBezTo>
                    <a:pt x="894" y="1080"/>
                    <a:pt x="894" y="1080"/>
                    <a:pt x="894" y="1080"/>
                  </a:cubicBezTo>
                  <a:cubicBezTo>
                    <a:pt x="987" y="1024"/>
                    <a:pt x="987" y="1024"/>
                    <a:pt x="987" y="1024"/>
                  </a:cubicBezTo>
                  <a:cubicBezTo>
                    <a:pt x="1005" y="1005"/>
                    <a:pt x="1005" y="987"/>
                    <a:pt x="1024" y="968"/>
                  </a:cubicBezTo>
                  <a:cubicBezTo>
                    <a:pt x="857" y="1043"/>
                    <a:pt x="857" y="1043"/>
                    <a:pt x="857" y="1043"/>
                  </a:cubicBezTo>
                  <a:cubicBezTo>
                    <a:pt x="838" y="1005"/>
                    <a:pt x="838" y="1005"/>
                    <a:pt x="838" y="1005"/>
                  </a:cubicBezTo>
                  <a:cubicBezTo>
                    <a:pt x="1471" y="670"/>
                    <a:pt x="1471" y="670"/>
                    <a:pt x="1471" y="670"/>
                  </a:cubicBezTo>
                  <a:cubicBezTo>
                    <a:pt x="1490" y="707"/>
                    <a:pt x="1490" y="707"/>
                    <a:pt x="1490" y="707"/>
                  </a:cubicBezTo>
                  <a:cubicBezTo>
                    <a:pt x="1154" y="894"/>
                    <a:pt x="1154" y="894"/>
                    <a:pt x="1154" y="894"/>
                  </a:cubicBezTo>
                  <a:cubicBezTo>
                    <a:pt x="1247" y="894"/>
                    <a:pt x="1247" y="894"/>
                    <a:pt x="1247" y="894"/>
                  </a:cubicBezTo>
                  <a:cubicBezTo>
                    <a:pt x="1527" y="745"/>
                    <a:pt x="1527" y="745"/>
                    <a:pt x="1527" y="745"/>
                  </a:cubicBezTo>
                  <a:cubicBezTo>
                    <a:pt x="1545" y="782"/>
                    <a:pt x="1545" y="782"/>
                    <a:pt x="1545" y="782"/>
                  </a:cubicBezTo>
                  <a:cubicBezTo>
                    <a:pt x="1359" y="894"/>
                    <a:pt x="1359" y="894"/>
                    <a:pt x="1359" y="894"/>
                  </a:cubicBezTo>
                  <a:cubicBezTo>
                    <a:pt x="1452" y="894"/>
                    <a:pt x="1452" y="894"/>
                    <a:pt x="1452" y="894"/>
                  </a:cubicBezTo>
                  <a:cubicBezTo>
                    <a:pt x="1564" y="838"/>
                    <a:pt x="1564" y="838"/>
                    <a:pt x="1564" y="838"/>
                  </a:cubicBezTo>
                  <a:cubicBezTo>
                    <a:pt x="1583" y="875"/>
                    <a:pt x="1583" y="875"/>
                    <a:pt x="1583" y="875"/>
                  </a:cubicBezTo>
                  <a:cubicBezTo>
                    <a:pt x="1564" y="894"/>
                    <a:pt x="1564" y="894"/>
                    <a:pt x="1564" y="894"/>
                  </a:cubicBezTo>
                  <a:cubicBezTo>
                    <a:pt x="1750" y="894"/>
                    <a:pt x="1750" y="894"/>
                    <a:pt x="1750" y="894"/>
                  </a:cubicBezTo>
                  <a:cubicBezTo>
                    <a:pt x="1750" y="875"/>
                    <a:pt x="1750" y="875"/>
                    <a:pt x="1750" y="875"/>
                  </a:cubicBezTo>
                  <a:cubicBezTo>
                    <a:pt x="1303" y="0"/>
                    <a:pt x="1303" y="0"/>
                    <a:pt x="1303" y="0"/>
                  </a:cubicBezTo>
                  <a:lnTo>
                    <a:pt x="559" y="1434"/>
                  </a:lnTo>
                </a:path>
              </a:pathLst>
            </a:custGeom>
            <a:solidFill>
              <a:srgbClr val="E1E6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5" name="Freeform 142"/>
            <p:cNvSpPr>
              <a:spLocks noChangeArrowheads="1"/>
            </p:cNvSpPr>
            <p:nvPr/>
          </p:nvSpPr>
          <p:spPr bwMode="auto">
            <a:xfrm>
              <a:off x="328613" y="127000"/>
              <a:ext cx="295275" cy="180975"/>
            </a:xfrm>
            <a:custGeom>
              <a:gdLst>
                <a:gd name="T0" fmla="*/ 274750 w 820"/>
                <a:gd name="T1" fmla="*/ 0 h 503"/>
                <a:gd name="T2" fmla="*/ 0 w 820"/>
                <a:gd name="T3" fmla="*/ 147155 h 503"/>
                <a:gd name="T4" fmla="*/ 13323 w 820"/>
                <a:gd name="T5" fmla="*/ 180615 h 503"/>
                <a:gd name="T6" fmla="*/ 294915 w 820"/>
                <a:gd name="T7" fmla="*/ 33461 h 503"/>
                <a:gd name="T8" fmla="*/ 274750 w 820"/>
                <a:gd name="T9" fmla="*/ 0 h 503"/>
                <a:gd name="T10" fmla="*/ 0 60000 65536"/>
                <a:gd name="T11" fmla="*/ 0 60000 65536"/>
                <a:gd name="T12" fmla="*/ 0 60000 65536"/>
                <a:gd name="T13" fmla="*/ 0 60000 65536"/>
                <a:gd name="T14" fmla="*/ 0 60000 65536"/>
                <a:gd name="T15" fmla="*/ 0 w 820"/>
                <a:gd name="T16" fmla="*/ 0 h 503"/>
                <a:gd name="T17" fmla="*/ 820 w 820"/>
                <a:gd name="T18" fmla="*/ 503 h 503"/>
              </a:gdLst>
              <a:cxnLst>
                <a:cxn ang="T10">
                  <a:pos x="T0" y="T1"/>
                </a:cxn>
                <a:cxn ang="T11">
                  <a:pos x="T2" y="T3"/>
                </a:cxn>
                <a:cxn ang="T12">
                  <a:pos x="T4" y="T5"/>
                </a:cxn>
                <a:cxn ang="T13">
                  <a:pos x="T6" y="T7"/>
                </a:cxn>
                <a:cxn ang="T14">
                  <a:pos x="T8" y="T9"/>
                </a:cxn>
              </a:cxnLst>
              <a:rect l="T15" t="T16" r="T17" b="T18"/>
              <a:pathLst>
                <a:path w="820" h="502">
                  <a:moveTo>
                    <a:pt x="763" y="0"/>
                  </a:moveTo>
                  <a:lnTo>
                    <a:pt x="0" y="409"/>
                  </a:lnTo>
                  <a:lnTo>
                    <a:pt x="37" y="502"/>
                  </a:lnTo>
                  <a:lnTo>
                    <a:pt x="819" y="93"/>
                  </a:lnTo>
                  <a:lnTo>
                    <a:pt x="76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6" name="Freeform 143"/>
            <p:cNvSpPr>
              <a:spLocks noChangeArrowheads="1"/>
            </p:cNvSpPr>
            <p:nvPr/>
          </p:nvSpPr>
          <p:spPr bwMode="auto">
            <a:xfrm>
              <a:off x="328613" y="127000"/>
              <a:ext cx="295275" cy="180975"/>
            </a:xfrm>
            <a:custGeom>
              <a:gdLst>
                <a:gd name="T0" fmla="*/ 274750 w 820"/>
                <a:gd name="T1" fmla="*/ 0 h 503"/>
                <a:gd name="T2" fmla="*/ 0 w 820"/>
                <a:gd name="T3" fmla="*/ 147155 h 503"/>
                <a:gd name="T4" fmla="*/ 13323 w 820"/>
                <a:gd name="T5" fmla="*/ 180615 h 503"/>
                <a:gd name="T6" fmla="*/ 294915 w 820"/>
                <a:gd name="T7" fmla="*/ 33461 h 503"/>
                <a:gd name="T8" fmla="*/ 274750 w 820"/>
                <a:gd name="T9" fmla="*/ 0 h 503"/>
                <a:gd name="T10" fmla="*/ 0 60000 65536"/>
                <a:gd name="T11" fmla="*/ 0 60000 65536"/>
                <a:gd name="T12" fmla="*/ 0 60000 65536"/>
                <a:gd name="T13" fmla="*/ 0 60000 65536"/>
                <a:gd name="T14" fmla="*/ 0 60000 65536"/>
                <a:gd name="T15" fmla="*/ 0 w 820"/>
                <a:gd name="T16" fmla="*/ 0 h 503"/>
                <a:gd name="T17" fmla="*/ 820 w 820"/>
                <a:gd name="T18" fmla="*/ 503 h 503"/>
              </a:gdLst>
              <a:cxnLst>
                <a:cxn ang="T10">
                  <a:pos x="T0" y="T1"/>
                </a:cxn>
                <a:cxn ang="T11">
                  <a:pos x="T2" y="T3"/>
                </a:cxn>
                <a:cxn ang="T12">
                  <a:pos x="T4" y="T5"/>
                </a:cxn>
                <a:cxn ang="T13">
                  <a:pos x="T6" y="T7"/>
                </a:cxn>
                <a:cxn ang="T14">
                  <a:pos x="T8" y="T9"/>
                </a:cxn>
              </a:cxnLst>
              <a:rect l="T15" t="T16" r="T17" b="T18"/>
              <a:pathLst>
                <a:path w="820" h="502">
                  <a:moveTo>
                    <a:pt x="763" y="0"/>
                  </a:moveTo>
                  <a:lnTo>
                    <a:pt x="0" y="409"/>
                  </a:lnTo>
                  <a:lnTo>
                    <a:pt x="37" y="502"/>
                  </a:lnTo>
                  <a:lnTo>
                    <a:pt x="819" y="93"/>
                  </a:lnTo>
                  <a:lnTo>
                    <a:pt x="76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7" name="Freeform 144"/>
            <p:cNvSpPr>
              <a:spLocks noChangeArrowheads="1"/>
            </p:cNvSpPr>
            <p:nvPr/>
          </p:nvSpPr>
          <p:spPr bwMode="auto">
            <a:xfrm>
              <a:off x="457200" y="180975"/>
              <a:ext cx="241300" cy="134937"/>
            </a:xfrm>
            <a:custGeom>
              <a:gdLst>
                <a:gd name="T0" fmla="*/ 234108 w 671"/>
                <a:gd name="T1" fmla="*/ 0 h 373"/>
                <a:gd name="T2" fmla="*/ 0 w 671"/>
                <a:gd name="T3" fmla="*/ 121190 h 373"/>
                <a:gd name="T4" fmla="*/ 13306 w 671"/>
                <a:gd name="T5" fmla="*/ 134575 h 373"/>
                <a:gd name="T6" fmla="*/ 240940 w 671"/>
                <a:gd name="T7" fmla="*/ 13385 h 373"/>
                <a:gd name="T8" fmla="*/ 234108 w 671"/>
                <a:gd name="T9" fmla="*/ 0 h 373"/>
                <a:gd name="T10" fmla="*/ 0 60000 65536"/>
                <a:gd name="T11" fmla="*/ 0 60000 65536"/>
                <a:gd name="T12" fmla="*/ 0 60000 65536"/>
                <a:gd name="T13" fmla="*/ 0 60000 65536"/>
                <a:gd name="T14" fmla="*/ 0 60000 65536"/>
                <a:gd name="T15" fmla="*/ 0 w 671"/>
                <a:gd name="T16" fmla="*/ 0 h 373"/>
                <a:gd name="T17" fmla="*/ 671 w 671"/>
                <a:gd name="T18" fmla="*/ 373 h 373"/>
              </a:gdLst>
              <a:cxnLst>
                <a:cxn ang="T10">
                  <a:pos x="T0" y="T1"/>
                </a:cxn>
                <a:cxn ang="T11">
                  <a:pos x="T2" y="T3"/>
                </a:cxn>
                <a:cxn ang="T12">
                  <a:pos x="T4" y="T5"/>
                </a:cxn>
                <a:cxn ang="T13">
                  <a:pos x="T6" y="T7"/>
                </a:cxn>
                <a:cxn ang="T14">
                  <a:pos x="T8" y="T9"/>
                </a:cxn>
              </a:cxnLst>
              <a:rect l="T15" t="T16" r="T17" b="T18"/>
              <a:pathLst>
                <a:path w="671" h="373">
                  <a:moveTo>
                    <a:pt x="651" y="0"/>
                  </a:moveTo>
                  <a:lnTo>
                    <a:pt x="0" y="335"/>
                  </a:lnTo>
                  <a:lnTo>
                    <a:pt x="37" y="372"/>
                  </a:lnTo>
                  <a:lnTo>
                    <a:pt x="670" y="37"/>
                  </a:lnTo>
                  <a:lnTo>
                    <a:pt x="651"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8" name="Freeform 145"/>
            <p:cNvSpPr>
              <a:spLocks noChangeArrowheads="1"/>
            </p:cNvSpPr>
            <p:nvPr/>
          </p:nvSpPr>
          <p:spPr bwMode="auto">
            <a:xfrm>
              <a:off x="457200" y="180975"/>
              <a:ext cx="241300" cy="134937"/>
            </a:xfrm>
            <a:custGeom>
              <a:gdLst>
                <a:gd name="T0" fmla="*/ 234108 w 671"/>
                <a:gd name="T1" fmla="*/ 0 h 373"/>
                <a:gd name="T2" fmla="*/ 0 w 671"/>
                <a:gd name="T3" fmla="*/ 121190 h 373"/>
                <a:gd name="T4" fmla="*/ 13306 w 671"/>
                <a:gd name="T5" fmla="*/ 134575 h 373"/>
                <a:gd name="T6" fmla="*/ 240940 w 671"/>
                <a:gd name="T7" fmla="*/ 13385 h 373"/>
                <a:gd name="T8" fmla="*/ 234108 w 671"/>
                <a:gd name="T9" fmla="*/ 0 h 373"/>
                <a:gd name="T10" fmla="*/ 0 60000 65536"/>
                <a:gd name="T11" fmla="*/ 0 60000 65536"/>
                <a:gd name="T12" fmla="*/ 0 60000 65536"/>
                <a:gd name="T13" fmla="*/ 0 60000 65536"/>
                <a:gd name="T14" fmla="*/ 0 60000 65536"/>
                <a:gd name="T15" fmla="*/ 0 w 671"/>
                <a:gd name="T16" fmla="*/ 0 h 373"/>
                <a:gd name="T17" fmla="*/ 671 w 671"/>
                <a:gd name="T18" fmla="*/ 373 h 373"/>
              </a:gdLst>
              <a:cxnLst>
                <a:cxn ang="T10">
                  <a:pos x="T0" y="T1"/>
                </a:cxn>
                <a:cxn ang="T11">
                  <a:pos x="T2" y="T3"/>
                </a:cxn>
                <a:cxn ang="T12">
                  <a:pos x="T4" y="T5"/>
                </a:cxn>
                <a:cxn ang="T13">
                  <a:pos x="T6" y="T7"/>
                </a:cxn>
                <a:cxn ang="T14">
                  <a:pos x="T8" y="T9"/>
                </a:cxn>
              </a:cxnLst>
              <a:rect l="T15" t="T16" r="T17" b="T18"/>
              <a:pathLst>
                <a:path w="671" h="373">
                  <a:moveTo>
                    <a:pt x="651" y="0"/>
                  </a:moveTo>
                  <a:lnTo>
                    <a:pt x="0" y="335"/>
                  </a:lnTo>
                  <a:lnTo>
                    <a:pt x="37" y="372"/>
                  </a:lnTo>
                  <a:lnTo>
                    <a:pt x="670" y="37"/>
                  </a:lnTo>
                  <a:lnTo>
                    <a:pt x="651"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499" name="Freeform 146"/>
            <p:cNvSpPr>
              <a:spLocks noChangeArrowheads="1"/>
            </p:cNvSpPr>
            <p:nvPr/>
          </p:nvSpPr>
          <p:spPr bwMode="auto">
            <a:xfrm>
              <a:off x="315913" y="307975"/>
              <a:ext cx="195262" cy="207962"/>
            </a:xfrm>
            <a:custGeom>
              <a:gdLst>
                <a:gd name="T0" fmla="*/ 120911 w 541"/>
                <a:gd name="T1" fmla="*/ 0 h 579"/>
                <a:gd name="T2" fmla="*/ 0 w 541"/>
                <a:gd name="T3" fmla="*/ 67166 h 579"/>
                <a:gd name="T4" fmla="*/ 73990 w 541"/>
                <a:gd name="T5" fmla="*/ 207603 h 579"/>
                <a:gd name="T6" fmla="*/ 194901 w 541"/>
                <a:gd name="T7" fmla="*/ 140796 h 579"/>
                <a:gd name="T8" fmla="*/ 120911 w 541"/>
                <a:gd name="T9" fmla="*/ 0 h 579"/>
                <a:gd name="T10" fmla="*/ 0 60000 65536"/>
                <a:gd name="T11" fmla="*/ 0 60000 65536"/>
                <a:gd name="T12" fmla="*/ 0 60000 65536"/>
                <a:gd name="T13" fmla="*/ 0 60000 65536"/>
                <a:gd name="T14" fmla="*/ 0 60000 65536"/>
                <a:gd name="T15" fmla="*/ 0 w 541"/>
                <a:gd name="T16" fmla="*/ 0 h 579"/>
                <a:gd name="T17" fmla="*/ 541 w 541"/>
                <a:gd name="T18" fmla="*/ 579 h 579"/>
              </a:gdLst>
              <a:cxnLst>
                <a:cxn ang="T10">
                  <a:pos x="T0" y="T1"/>
                </a:cxn>
                <a:cxn ang="T11">
                  <a:pos x="T2" y="T3"/>
                </a:cxn>
                <a:cxn ang="T12">
                  <a:pos x="T4" y="T5"/>
                </a:cxn>
                <a:cxn ang="T13">
                  <a:pos x="T6" y="T7"/>
                </a:cxn>
                <a:cxn ang="T14">
                  <a:pos x="T8" y="T9"/>
                </a:cxn>
              </a:cxnLst>
              <a:rect l="T15" t="T16" r="T17" b="T18"/>
              <a:pathLst>
                <a:path w="541" h="579">
                  <a:moveTo>
                    <a:pt x="335" y="0"/>
                  </a:moveTo>
                  <a:lnTo>
                    <a:pt x="0" y="187"/>
                  </a:lnTo>
                  <a:lnTo>
                    <a:pt x="205" y="578"/>
                  </a:lnTo>
                  <a:lnTo>
                    <a:pt x="540" y="392"/>
                  </a:lnTo>
                  <a:lnTo>
                    <a:pt x="335"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0" name="Freeform 147"/>
            <p:cNvSpPr>
              <a:spLocks noChangeArrowheads="1"/>
            </p:cNvSpPr>
            <p:nvPr/>
          </p:nvSpPr>
          <p:spPr bwMode="auto">
            <a:xfrm>
              <a:off x="315913" y="307975"/>
              <a:ext cx="195262" cy="207962"/>
            </a:xfrm>
            <a:custGeom>
              <a:gdLst>
                <a:gd name="T0" fmla="*/ 120911 w 541"/>
                <a:gd name="T1" fmla="*/ 0 h 579"/>
                <a:gd name="T2" fmla="*/ 0 w 541"/>
                <a:gd name="T3" fmla="*/ 67166 h 579"/>
                <a:gd name="T4" fmla="*/ 73990 w 541"/>
                <a:gd name="T5" fmla="*/ 207603 h 579"/>
                <a:gd name="T6" fmla="*/ 194901 w 541"/>
                <a:gd name="T7" fmla="*/ 140796 h 579"/>
                <a:gd name="T8" fmla="*/ 120911 w 541"/>
                <a:gd name="T9" fmla="*/ 0 h 579"/>
                <a:gd name="T10" fmla="*/ 0 60000 65536"/>
                <a:gd name="T11" fmla="*/ 0 60000 65536"/>
                <a:gd name="T12" fmla="*/ 0 60000 65536"/>
                <a:gd name="T13" fmla="*/ 0 60000 65536"/>
                <a:gd name="T14" fmla="*/ 0 60000 65536"/>
                <a:gd name="T15" fmla="*/ 0 w 541"/>
                <a:gd name="T16" fmla="*/ 0 h 579"/>
                <a:gd name="T17" fmla="*/ 541 w 541"/>
                <a:gd name="T18" fmla="*/ 579 h 579"/>
              </a:gdLst>
              <a:cxnLst>
                <a:cxn ang="T10">
                  <a:pos x="T0" y="T1"/>
                </a:cxn>
                <a:cxn ang="T11">
                  <a:pos x="T2" y="T3"/>
                </a:cxn>
                <a:cxn ang="T12">
                  <a:pos x="T4" y="T5"/>
                </a:cxn>
                <a:cxn ang="T13">
                  <a:pos x="T6" y="T7"/>
                </a:cxn>
                <a:cxn ang="T14">
                  <a:pos x="T8" y="T9"/>
                </a:cxn>
              </a:cxnLst>
              <a:rect l="T15" t="T16" r="T17" b="T18"/>
              <a:pathLst>
                <a:path w="541" h="579">
                  <a:moveTo>
                    <a:pt x="335" y="0"/>
                  </a:moveTo>
                  <a:lnTo>
                    <a:pt x="0" y="187"/>
                  </a:lnTo>
                  <a:lnTo>
                    <a:pt x="205" y="578"/>
                  </a:lnTo>
                  <a:lnTo>
                    <a:pt x="540" y="392"/>
                  </a:lnTo>
                  <a:lnTo>
                    <a:pt x="335"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1" name="Freeform 148"/>
            <p:cNvSpPr>
              <a:spLocks noChangeArrowheads="1"/>
            </p:cNvSpPr>
            <p:nvPr/>
          </p:nvSpPr>
          <p:spPr bwMode="auto">
            <a:xfrm>
              <a:off x="476250" y="207962"/>
              <a:ext cx="234950" cy="141288"/>
            </a:xfrm>
            <a:custGeom>
              <a:gdLst>
                <a:gd name="T0" fmla="*/ 228103 w 652"/>
                <a:gd name="T1" fmla="*/ 0 h 392"/>
                <a:gd name="T2" fmla="*/ 0 w 652"/>
                <a:gd name="T3" fmla="*/ 120744 h 392"/>
                <a:gd name="T4" fmla="*/ 6847 w 652"/>
                <a:gd name="T5" fmla="*/ 140928 h 392"/>
                <a:gd name="T6" fmla="*/ 234590 w 652"/>
                <a:gd name="T7" fmla="*/ 13336 h 392"/>
                <a:gd name="T8" fmla="*/ 228103 w 652"/>
                <a:gd name="T9" fmla="*/ 0 h 392"/>
                <a:gd name="T10" fmla="*/ 0 60000 65536"/>
                <a:gd name="T11" fmla="*/ 0 60000 65536"/>
                <a:gd name="T12" fmla="*/ 0 60000 65536"/>
                <a:gd name="T13" fmla="*/ 0 60000 65536"/>
                <a:gd name="T14" fmla="*/ 0 60000 65536"/>
                <a:gd name="T15" fmla="*/ 0 w 652"/>
                <a:gd name="T16" fmla="*/ 0 h 392"/>
                <a:gd name="T17" fmla="*/ 652 w 652"/>
                <a:gd name="T18" fmla="*/ 392 h 392"/>
              </a:gdLst>
              <a:cxnLst>
                <a:cxn ang="T10">
                  <a:pos x="T0" y="T1"/>
                </a:cxn>
                <a:cxn ang="T11">
                  <a:pos x="T2" y="T3"/>
                </a:cxn>
                <a:cxn ang="T12">
                  <a:pos x="T4" y="T5"/>
                </a:cxn>
                <a:cxn ang="T13">
                  <a:pos x="T6" y="T7"/>
                </a:cxn>
                <a:cxn ang="T14">
                  <a:pos x="T8" y="T9"/>
                </a:cxn>
              </a:cxnLst>
              <a:rect l="T15" t="T16" r="T17" b="T18"/>
              <a:pathLst>
                <a:path w="652" h="392">
                  <a:moveTo>
                    <a:pt x="633" y="0"/>
                  </a:moveTo>
                  <a:lnTo>
                    <a:pt x="0" y="335"/>
                  </a:lnTo>
                  <a:lnTo>
                    <a:pt x="19" y="391"/>
                  </a:lnTo>
                  <a:lnTo>
                    <a:pt x="651" y="37"/>
                  </a:lnTo>
                  <a:lnTo>
                    <a:pt x="63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2" name="Freeform 149"/>
            <p:cNvSpPr>
              <a:spLocks noChangeArrowheads="1"/>
            </p:cNvSpPr>
            <p:nvPr/>
          </p:nvSpPr>
          <p:spPr bwMode="auto">
            <a:xfrm>
              <a:off x="476250" y="207962"/>
              <a:ext cx="234950" cy="141288"/>
            </a:xfrm>
            <a:custGeom>
              <a:gdLst>
                <a:gd name="T0" fmla="*/ 228103 w 652"/>
                <a:gd name="T1" fmla="*/ 0 h 392"/>
                <a:gd name="T2" fmla="*/ 0 w 652"/>
                <a:gd name="T3" fmla="*/ 120744 h 392"/>
                <a:gd name="T4" fmla="*/ 6847 w 652"/>
                <a:gd name="T5" fmla="*/ 140928 h 392"/>
                <a:gd name="T6" fmla="*/ 234590 w 652"/>
                <a:gd name="T7" fmla="*/ 13336 h 392"/>
                <a:gd name="T8" fmla="*/ 228103 w 652"/>
                <a:gd name="T9" fmla="*/ 0 h 392"/>
                <a:gd name="T10" fmla="*/ 0 60000 65536"/>
                <a:gd name="T11" fmla="*/ 0 60000 65536"/>
                <a:gd name="T12" fmla="*/ 0 60000 65536"/>
                <a:gd name="T13" fmla="*/ 0 60000 65536"/>
                <a:gd name="T14" fmla="*/ 0 60000 65536"/>
                <a:gd name="T15" fmla="*/ 0 w 652"/>
                <a:gd name="T16" fmla="*/ 0 h 392"/>
                <a:gd name="T17" fmla="*/ 652 w 652"/>
                <a:gd name="T18" fmla="*/ 392 h 392"/>
              </a:gdLst>
              <a:cxnLst>
                <a:cxn ang="T10">
                  <a:pos x="T0" y="T1"/>
                </a:cxn>
                <a:cxn ang="T11">
                  <a:pos x="T2" y="T3"/>
                </a:cxn>
                <a:cxn ang="T12">
                  <a:pos x="T4" y="T5"/>
                </a:cxn>
                <a:cxn ang="T13">
                  <a:pos x="T6" y="T7"/>
                </a:cxn>
                <a:cxn ang="T14">
                  <a:pos x="T8" y="T9"/>
                </a:cxn>
              </a:cxnLst>
              <a:rect l="T15" t="T16" r="T17" b="T18"/>
              <a:pathLst>
                <a:path w="652" h="392">
                  <a:moveTo>
                    <a:pt x="633" y="0"/>
                  </a:moveTo>
                  <a:lnTo>
                    <a:pt x="0" y="335"/>
                  </a:lnTo>
                  <a:lnTo>
                    <a:pt x="19" y="391"/>
                  </a:lnTo>
                  <a:lnTo>
                    <a:pt x="651" y="37"/>
                  </a:lnTo>
                  <a:lnTo>
                    <a:pt x="63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3" name="Freeform 150"/>
            <p:cNvSpPr>
              <a:spLocks noChangeArrowheads="1"/>
            </p:cNvSpPr>
            <p:nvPr/>
          </p:nvSpPr>
          <p:spPr bwMode="auto">
            <a:xfrm>
              <a:off x="490538" y="241300"/>
              <a:ext cx="234950" cy="134937"/>
            </a:xfrm>
            <a:custGeom>
              <a:gdLst>
                <a:gd name="T0" fmla="*/ 227754 w 653"/>
                <a:gd name="T1" fmla="*/ 0 h 374"/>
                <a:gd name="T2" fmla="*/ 227754 w 653"/>
                <a:gd name="T3" fmla="*/ 0 h 374"/>
                <a:gd name="T4" fmla="*/ 0 w 653"/>
                <a:gd name="T5" fmla="*/ 120866 h 374"/>
                <a:gd name="T6" fmla="*/ 6836 w 653"/>
                <a:gd name="T7" fmla="*/ 134576 h 374"/>
                <a:gd name="T8" fmla="*/ 66923 w 653"/>
                <a:gd name="T9" fmla="*/ 107517 h 374"/>
                <a:gd name="T10" fmla="*/ 113697 w 653"/>
                <a:gd name="T11" fmla="*/ 80818 h 374"/>
                <a:gd name="T12" fmla="*/ 113697 w 653"/>
                <a:gd name="T13" fmla="*/ 80818 h 374"/>
                <a:gd name="T14" fmla="*/ 234590 w 653"/>
                <a:gd name="T15" fmla="*/ 13349 h 374"/>
                <a:gd name="T16" fmla="*/ 227754 w 653"/>
                <a:gd name="T17" fmla="*/ 0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3"/>
                <a:gd name="T28" fmla="*/ 0 h 374"/>
                <a:gd name="T29" fmla="*/ 653 w 653"/>
                <a:gd name="T30" fmla="*/ 374 h 37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3" h="374">
                  <a:moveTo>
                    <a:pt x="633" y="0"/>
                  </a:moveTo>
                  <a:lnTo>
                    <a:pt x="633" y="0"/>
                  </a:lnTo>
                  <a:cubicBezTo>
                    <a:pt x="0" y="335"/>
                    <a:pt x="0" y="335"/>
                    <a:pt x="0" y="335"/>
                  </a:cubicBezTo>
                  <a:cubicBezTo>
                    <a:pt x="19" y="373"/>
                    <a:pt x="19" y="373"/>
                    <a:pt x="19" y="373"/>
                  </a:cubicBezTo>
                  <a:cubicBezTo>
                    <a:pt x="186" y="298"/>
                    <a:pt x="186" y="298"/>
                    <a:pt x="186" y="298"/>
                  </a:cubicBezTo>
                  <a:cubicBezTo>
                    <a:pt x="205" y="242"/>
                    <a:pt x="260" y="224"/>
                    <a:pt x="316" y="224"/>
                  </a:cubicBezTo>
                  <a:cubicBezTo>
                    <a:pt x="652" y="37"/>
                    <a:pt x="652" y="37"/>
                    <a:pt x="652" y="37"/>
                  </a:cubicBezTo>
                  <a:cubicBezTo>
                    <a:pt x="633" y="0"/>
                    <a:pt x="633" y="0"/>
                    <a:pt x="633" y="0"/>
                  </a:cubicBez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4" name="Freeform 151"/>
            <p:cNvSpPr>
              <a:spLocks noChangeArrowheads="1"/>
            </p:cNvSpPr>
            <p:nvPr/>
          </p:nvSpPr>
          <p:spPr bwMode="auto">
            <a:xfrm>
              <a:off x="509588" y="268287"/>
              <a:ext cx="234950" cy="141288"/>
            </a:xfrm>
            <a:custGeom>
              <a:gdLst>
                <a:gd name="T0" fmla="*/ 33513 w 652"/>
                <a:gd name="T1" fmla="*/ 100560 h 392"/>
                <a:gd name="T2" fmla="*/ 33513 w 652"/>
                <a:gd name="T3" fmla="*/ 100560 h 392"/>
                <a:gd name="T4" fmla="*/ 0 w 652"/>
                <a:gd name="T5" fmla="*/ 120744 h 392"/>
                <a:gd name="T6" fmla="*/ 6847 w 652"/>
                <a:gd name="T7" fmla="*/ 140928 h 392"/>
                <a:gd name="T8" fmla="*/ 33513 w 652"/>
                <a:gd name="T9" fmla="*/ 120744 h 392"/>
                <a:gd name="T10" fmla="*/ 33513 w 652"/>
                <a:gd name="T11" fmla="*/ 107408 h 392"/>
                <a:gd name="T12" fmla="*/ 33513 w 652"/>
                <a:gd name="T13" fmla="*/ 107408 h 392"/>
                <a:gd name="T14" fmla="*/ 33513 w 652"/>
                <a:gd name="T15" fmla="*/ 107408 h 392"/>
                <a:gd name="T16" fmla="*/ 33513 w 652"/>
                <a:gd name="T17" fmla="*/ 100560 h 392"/>
                <a:gd name="T18" fmla="*/ 228103 w 652"/>
                <a:gd name="T19" fmla="*/ 0 h 392"/>
                <a:gd name="T20" fmla="*/ 228103 w 652"/>
                <a:gd name="T21" fmla="*/ 0 h 392"/>
                <a:gd name="T22" fmla="*/ 127205 w 652"/>
                <a:gd name="T23" fmla="*/ 53704 h 392"/>
                <a:gd name="T24" fmla="*/ 167564 w 652"/>
                <a:gd name="T25" fmla="*/ 53704 h 392"/>
                <a:gd name="T26" fmla="*/ 234590 w 652"/>
                <a:gd name="T27" fmla="*/ 13336 h 392"/>
                <a:gd name="T28" fmla="*/ 228103 w 652"/>
                <a:gd name="T29" fmla="*/ 0 h 392"/>
                <a:gd name="T30" fmla="*/ 33513 w 652"/>
                <a:gd name="T31" fmla="*/ 100560 h 3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2"/>
                <a:gd name="T49" fmla="*/ 0 h 392"/>
                <a:gd name="T50" fmla="*/ 652 w 652"/>
                <a:gd name="T51" fmla="*/ 392 h 392"/>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2" h="392">
                  <a:moveTo>
                    <a:pt x="93" y="279"/>
                  </a:moveTo>
                  <a:lnTo>
                    <a:pt x="93" y="279"/>
                  </a:lnTo>
                  <a:cubicBezTo>
                    <a:pt x="0" y="335"/>
                    <a:pt x="0" y="335"/>
                    <a:pt x="0" y="335"/>
                  </a:cubicBezTo>
                  <a:cubicBezTo>
                    <a:pt x="19" y="391"/>
                    <a:pt x="19" y="391"/>
                    <a:pt x="19" y="391"/>
                  </a:cubicBezTo>
                  <a:cubicBezTo>
                    <a:pt x="93" y="335"/>
                    <a:pt x="93" y="335"/>
                    <a:pt x="93" y="335"/>
                  </a:cubicBezTo>
                  <a:cubicBezTo>
                    <a:pt x="93" y="298"/>
                    <a:pt x="93" y="298"/>
                    <a:pt x="93" y="298"/>
                  </a:cubicBezTo>
                  <a:cubicBezTo>
                    <a:pt x="93" y="298"/>
                    <a:pt x="93" y="298"/>
                    <a:pt x="93" y="279"/>
                  </a:cubicBezTo>
                  <a:lnTo>
                    <a:pt x="633" y="0"/>
                  </a:lnTo>
                  <a:cubicBezTo>
                    <a:pt x="353" y="149"/>
                    <a:pt x="353" y="149"/>
                    <a:pt x="353" y="149"/>
                  </a:cubicBezTo>
                  <a:cubicBezTo>
                    <a:pt x="465" y="149"/>
                    <a:pt x="465" y="149"/>
                    <a:pt x="465" y="149"/>
                  </a:cubicBezTo>
                  <a:cubicBezTo>
                    <a:pt x="651" y="37"/>
                    <a:pt x="651" y="37"/>
                    <a:pt x="651" y="37"/>
                  </a:cubicBezTo>
                  <a:cubicBezTo>
                    <a:pt x="633" y="0"/>
                    <a:pt x="633" y="0"/>
                    <a:pt x="633" y="0"/>
                  </a:cubicBezTo>
                  <a:lnTo>
                    <a:pt x="93" y="279"/>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5" name="Freeform 152"/>
            <p:cNvSpPr>
              <a:spLocks noChangeArrowheads="1"/>
            </p:cNvSpPr>
            <p:nvPr/>
          </p:nvSpPr>
          <p:spPr bwMode="auto">
            <a:xfrm>
              <a:off x="523875" y="301625"/>
              <a:ext cx="234950" cy="134937"/>
            </a:xfrm>
            <a:custGeom>
              <a:gdLst>
                <a:gd name="T0" fmla="*/ 20149 w 653"/>
                <a:gd name="T1" fmla="*/ 107805 h 373"/>
                <a:gd name="T2" fmla="*/ 0 w 653"/>
                <a:gd name="T3" fmla="*/ 121190 h 373"/>
                <a:gd name="T4" fmla="*/ 6476 w 653"/>
                <a:gd name="T5" fmla="*/ 134575 h 373"/>
                <a:gd name="T6" fmla="*/ 20149 w 653"/>
                <a:gd name="T7" fmla="*/ 128064 h 373"/>
                <a:gd name="T8" fmla="*/ 20149 w 653"/>
                <a:gd name="T9" fmla="*/ 107805 h 373"/>
                <a:gd name="T10" fmla="*/ 227754 w 653"/>
                <a:gd name="T11" fmla="*/ 0 h 373"/>
                <a:gd name="T12" fmla="*/ 187456 w 653"/>
                <a:gd name="T13" fmla="*/ 20259 h 373"/>
                <a:gd name="T14" fmla="*/ 227754 w 653"/>
                <a:gd name="T15" fmla="*/ 20259 h 373"/>
                <a:gd name="T16" fmla="*/ 234590 w 653"/>
                <a:gd name="T17" fmla="*/ 13385 h 373"/>
                <a:gd name="T18" fmla="*/ 227754 w 653"/>
                <a:gd name="T19" fmla="*/ 0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73"/>
                <a:gd name="T32" fmla="*/ 653 w 653"/>
                <a:gd name="T33" fmla="*/ 373 h 37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73">
                  <a:moveTo>
                    <a:pt x="56" y="298"/>
                  </a:moveTo>
                  <a:lnTo>
                    <a:pt x="0" y="335"/>
                  </a:lnTo>
                  <a:lnTo>
                    <a:pt x="18" y="372"/>
                  </a:lnTo>
                  <a:lnTo>
                    <a:pt x="56" y="354"/>
                  </a:lnTo>
                  <a:lnTo>
                    <a:pt x="56" y="298"/>
                  </a:lnTo>
                  <a:close/>
                  <a:moveTo>
                    <a:pt x="633" y="0"/>
                  </a:moveTo>
                  <a:lnTo>
                    <a:pt x="521" y="56"/>
                  </a:lnTo>
                  <a:lnTo>
                    <a:pt x="633" y="56"/>
                  </a:lnTo>
                  <a:lnTo>
                    <a:pt x="652" y="37"/>
                  </a:lnTo>
                  <a:lnTo>
                    <a:pt x="633" y="0"/>
                  </a:lnTo>
                  <a:close/>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6" name="Freeform 153"/>
            <p:cNvSpPr>
              <a:spLocks noChangeArrowheads="1"/>
            </p:cNvSpPr>
            <p:nvPr/>
          </p:nvSpPr>
          <p:spPr bwMode="auto">
            <a:xfrm>
              <a:off x="523875" y="409575"/>
              <a:ext cx="20638" cy="26987"/>
            </a:xfrm>
            <a:custGeom>
              <a:gdLst>
                <a:gd name="T0" fmla="*/ 20276 w 57"/>
                <a:gd name="T1" fmla="*/ 0 h 75"/>
                <a:gd name="T2" fmla="*/ 0 w 57"/>
                <a:gd name="T3" fmla="*/ 13314 h 75"/>
                <a:gd name="T4" fmla="*/ 6517 w 57"/>
                <a:gd name="T5" fmla="*/ 26627 h 75"/>
                <a:gd name="T6" fmla="*/ 20276 w 57"/>
                <a:gd name="T7" fmla="*/ 20150 h 75"/>
                <a:gd name="T8" fmla="*/ 20276 w 57"/>
                <a:gd name="T9" fmla="*/ 0 h 75"/>
                <a:gd name="T10" fmla="*/ 0 60000 65536"/>
                <a:gd name="T11" fmla="*/ 0 60000 65536"/>
                <a:gd name="T12" fmla="*/ 0 60000 65536"/>
                <a:gd name="T13" fmla="*/ 0 60000 65536"/>
                <a:gd name="T14" fmla="*/ 0 60000 65536"/>
                <a:gd name="T15" fmla="*/ 0 w 57"/>
                <a:gd name="T16" fmla="*/ 0 h 75"/>
                <a:gd name="T17" fmla="*/ 57 w 57"/>
                <a:gd name="T18" fmla="*/ 75 h 75"/>
              </a:gdLst>
              <a:cxnLst>
                <a:cxn ang="T10">
                  <a:pos x="T0" y="T1"/>
                </a:cxn>
                <a:cxn ang="T11">
                  <a:pos x="T2" y="T3"/>
                </a:cxn>
                <a:cxn ang="T12">
                  <a:pos x="T4" y="T5"/>
                </a:cxn>
                <a:cxn ang="T13">
                  <a:pos x="T6" y="T7"/>
                </a:cxn>
                <a:cxn ang="T14">
                  <a:pos x="T8" y="T9"/>
                </a:cxn>
              </a:cxnLst>
              <a:rect l="T15" t="T16" r="T17" b="T18"/>
              <a:pathLst>
                <a:path w="57" h="75">
                  <a:moveTo>
                    <a:pt x="56" y="0"/>
                  </a:moveTo>
                  <a:lnTo>
                    <a:pt x="0" y="37"/>
                  </a:lnTo>
                  <a:lnTo>
                    <a:pt x="18" y="74"/>
                  </a:lnTo>
                  <a:lnTo>
                    <a:pt x="56" y="56"/>
                  </a:lnTo>
                  <a:lnTo>
                    <a:pt x="56"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7" name="Freeform 154"/>
            <p:cNvSpPr>
              <a:spLocks noChangeArrowheads="1"/>
            </p:cNvSpPr>
            <p:nvPr/>
          </p:nvSpPr>
          <p:spPr bwMode="auto">
            <a:xfrm>
              <a:off x="711200" y="301625"/>
              <a:ext cx="47625" cy="20637"/>
            </a:xfrm>
            <a:custGeom>
              <a:gdLst>
                <a:gd name="T0" fmla="*/ 40409 w 132"/>
                <a:gd name="T1" fmla="*/ 0 h 57"/>
                <a:gd name="T2" fmla="*/ 0 w 132"/>
                <a:gd name="T3" fmla="*/ 20275 h 57"/>
                <a:gd name="T4" fmla="*/ 40409 w 132"/>
                <a:gd name="T5" fmla="*/ 20275 h 57"/>
                <a:gd name="T6" fmla="*/ 47264 w 132"/>
                <a:gd name="T7" fmla="*/ 13396 h 57"/>
                <a:gd name="T8" fmla="*/ 40409 w 132"/>
                <a:gd name="T9" fmla="*/ 0 h 57"/>
                <a:gd name="T10" fmla="*/ 0 60000 65536"/>
                <a:gd name="T11" fmla="*/ 0 60000 65536"/>
                <a:gd name="T12" fmla="*/ 0 60000 65536"/>
                <a:gd name="T13" fmla="*/ 0 60000 65536"/>
                <a:gd name="T14" fmla="*/ 0 60000 65536"/>
                <a:gd name="T15" fmla="*/ 0 w 132"/>
                <a:gd name="T16" fmla="*/ 0 h 57"/>
                <a:gd name="T17" fmla="*/ 132 w 132"/>
                <a:gd name="T18" fmla="*/ 57 h 57"/>
              </a:gdLst>
              <a:cxnLst>
                <a:cxn ang="T10">
                  <a:pos x="T0" y="T1"/>
                </a:cxn>
                <a:cxn ang="T11">
                  <a:pos x="T2" y="T3"/>
                </a:cxn>
                <a:cxn ang="T12">
                  <a:pos x="T4" y="T5"/>
                </a:cxn>
                <a:cxn ang="T13">
                  <a:pos x="T6" y="T7"/>
                </a:cxn>
                <a:cxn ang="T14">
                  <a:pos x="T8" y="T9"/>
                </a:cxn>
              </a:cxnLst>
              <a:rect l="T15" t="T16" r="T17" b="T18"/>
              <a:pathLst>
                <a:path w="132" h="57">
                  <a:moveTo>
                    <a:pt x="112" y="0"/>
                  </a:moveTo>
                  <a:lnTo>
                    <a:pt x="0" y="56"/>
                  </a:lnTo>
                  <a:lnTo>
                    <a:pt x="112" y="56"/>
                  </a:lnTo>
                  <a:lnTo>
                    <a:pt x="131" y="37"/>
                  </a:lnTo>
                  <a:lnTo>
                    <a:pt x="112"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8" name="Freeform 155"/>
            <p:cNvSpPr>
              <a:spLocks noChangeArrowheads="1"/>
            </p:cNvSpPr>
            <p:nvPr/>
          </p:nvSpPr>
          <p:spPr bwMode="auto">
            <a:xfrm>
              <a:off x="403225" y="449262"/>
              <a:ext cx="141288" cy="87313"/>
            </a:xfrm>
            <a:custGeom>
              <a:gdLst>
                <a:gd name="T0" fmla="*/ 140928 w 392"/>
                <a:gd name="T1" fmla="*/ 0 h 243"/>
                <a:gd name="T2" fmla="*/ 0 w 392"/>
                <a:gd name="T3" fmla="*/ 73300 h 243"/>
                <a:gd name="T4" fmla="*/ 6848 w 392"/>
                <a:gd name="T5" fmla="*/ 86954 h 243"/>
                <a:gd name="T6" fmla="*/ 140928 w 392"/>
                <a:gd name="T7" fmla="*/ 19762 h 243"/>
                <a:gd name="T8" fmla="*/ 140928 w 392"/>
                <a:gd name="T9" fmla="*/ 0 h 243"/>
                <a:gd name="T10" fmla="*/ 0 60000 65536"/>
                <a:gd name="T11" fmla="*/ 0 60000 65536"/>
                <a:gd name="T12" fmla="*/ 0 60000 65536"/>
                <a:gd name="T13" fmla="*/ 0 60000 65536"/>
                <a:gd name="T14" fmla="*/ 0 60000 65536"/>
                <a:gd name="T15" fmla="*/ 0 w 392"/>
                <a:gd name="T16" fmla="*/ 0 h 243"/>
                <a:gd name="T17" fmla="*/ 392 w 392"/>
                <a:gd name="T18" fmla="*/ 243 h 243"/>
              </a:gdLst>
              <a:cxnLst>
                <a:cxn ang="T10">
                  <a:pos x="T0" y="T1"/>
                </a:cxn>
                <a:cxn ang="T11">
                  <a:pos x="T2" y="T3"/>
                </a:cxn>
                <a:cxn ang="T12">
                  <a:pos x="T4" y="T5"/>
                </a:cxn>
                <a:cxn ang="T13">
                  <a:pos x="T6" y="T7"/>
                </a:cxn>
                <a:cxn ang="T14">
                  <a:pos x="T8" y="T9"/>
                </a:cxn>
              </a:cxnLst>
              <a:rect l="T15" t="T16" r="T17" b="T18"/>
              <a:pathLst>
                <a:path w="392" h="243">
                  <a:moveTo>
                    <a:pt x="391" y="0"/>
                  </a:moveTo>
                  <a:lnTo>
                    <a:pt x="0" y="204"/>
                  </a:lnTo>
                  <a:lnTo>
                    <a:pt x="19" y="242"/>
                  </a:lnTo>
                  <a:lnTo>
                    <a:pt x="391" y="55"/>
                  </a:lnTo>
                  <a:lnTo>
                    <a:pt x="391"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09" name="Freeform 156"/>
            <p:cNvSpPr>
              <a:spLocks noChangeArrowheads="1"/>
            </p:cNvSpPr>
            <p:nvPr/>
          </p:nvSpPr>
          <p:spPr bwMode="auto">
            <a:xfrm>
              <a:off x="403225" y="449262"/>
              <a:ext cx="141288" cy="87313"/>
            </a:xfrm>
            <a:custGeom>
              <a:gdLst>
                <a:gd name="T0" fmla="*/ 140928 w 392"/>
                <a:gd name="T1" fmla="*/ 0 h 243"/>
                <a:gd name="T2" fmla="*/ 0 w 392"/>
                <a:gd name="T3" fmla="*/ 73300 h 243"/>
                <a:gd name="T4" fmla="*/ 6848 w 392"/>
                <a:gd name="T5" fmla="*/ 86954 h 243"/>
                <a:gd name="T6" fmla="*/ 140928 w 392"/>
                <a:gd name="T7" fmla="*/ 19762 h 243"/>
                <a:gd name="T8" fmla="*/ 140928 w 392"/>
                <a:gd name="T9" fmla="*/ 0 h 243"/>
                <a:gd name="T10" fmla="*/ 0 60000 65536"/>
                <a:gd name="T11" fmla="*/ 0 60000 65536"/>
                <a:gd name="T12" fmla="*/ 0 60000 65536"/>
                <a:gd name="T13" fmla="*/ 0 60000 65536"/>
                <a:gd name="T14" fmla="*/ 0 60000 65536"/>
                <a:gd name="T15" fmla="*/ 0 w 392"/>
                <a:gd name="T16" fmla="*/ 0 h 243"/>
                <a:gd name="T17" fmla="*/ 392 w 392"/>
                <a:gd name="T18" fmla="*/ 243 h 243"/>
              </a:gdLst>
              <a:cxnLst>
                <a:cxn ang="T10">
                  <a:pos x="T0" y="T1"/>
                </a:cxn>
                <a:cxn ang="T11">
                  <a:pos x="T2" y="T3"/>
                </a:cxn>
                <a:cxn ang="T12">
                  <a:pos x="T4" y="T5"/>
                </a:cxn>
                <a:cxn ang="T13">
                  <a:pos x="T6" y="T7"/>
                </a:cxn>
                <a:cxn ang="T14">
                  <a:pos x="T8" y="T9"/>
                </a:cxn>
              </a:cxnLst>
              <a:rect l="T15" t="T16" r="T17" b="T18"/>
              <a:pathLst>
                <a:path w="392" h="243">
                  <a:moveTo>
                    <a:pt x="391" y="0"/>
                  </a:moveTo>
                  <a:lnTo>
                    <a:pt x="0" y="204"/>
                  </a:lnTo>
                  <a:lnTo>
                    <a:pt x="19" y="242"/>
                  </a:lnTo>
                  <a:lnTo>
                    <a:pt x="391" y="55"/>
                  </a:lnTo>
                  <a:lnTo>
                    <a:pt x="391"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0" name="Freeform 157"/>
            <p:cNvSpPr>
              <a:spLocks noChangeArrowheads="1"/>
            </p:cNvSpPr>
            <p:nvPr/>
          </p:nvSpPr>
          <p:spPr bwMode="auto">
            <a:xfrm>
              <a:off x="430213" y="522287"/>
              <a:ext cx="114300" cy="74613"/>
            </a:xfrm>
            <a:custGeom>
              <a:gdLst>
                <a:gd name="T0" fmla="*/ 113939 w 317"/>
                <a:gd name="T1" fmla="*/ 0 h 206"/>
                <a:gd name="T2" fmla="*/ 0 w 317"/>
                <a:gd name="T3" fmla="*/ 60849 h 206"/>
                <a:gd name="T4" fmla="*/ 13341 w 317"/>
                <a:gd name="T5" fmla="*/ 74251 h 206"/>
                <a:gd name="T6" fmla="*/ 113939 w 317"/>
                <a:gd name="T7" fmla="*/ 20283 h 206"/>
                <a:gd name="T8" fmla="*/ 113939 w 317"/>
                <a:gd name="T9" fmla="*/ 0 h 206"/>
                <a:gd name="T10" fmla="*/ 0 60000 65536"/>
                <a:gd name="T11" fmla="*/ 0 60000 65536"/>
                <a:gd name="T12" fmla="*/ 0 60000 65536"/>
                <a:gd name="T13" fmla="*/ 0 60000 65536"/>
                <a:gd name="T14" fmla="*/ 0 60000 65536"/>
                <a:gd name="T15" fmla="*/ 0 w 317"/>
                <a:gd name="T16" fmla="*/ 0 h 206"/>
                <a:gd name="T17" fmla="*/ 317 w 317"/>
                <a:gd name="T18" fmla="*/ 206 h 206"/>
              </a:gdLst>
              <a:cxnLst>
                <a:cxn ang="T10">
                  <a:pos x="T0" y="T1"/>
                </a:cxn>
                <a:cxn ang="T11">
                  <a:pos x="T2" y="T3"/>
                </a:cxn>
                <a:cxn ang="T12">
                  <a:pos x="T4" y="T5"/>
                </a:cxn>
                <a:cxn ang="T13">
                  <a:pos x="T6" y="T7"/>
                </a:cxn>
                <a:cxn ang="T14">
                  <a:pos x="T8" y="T9"/>
                </a:cxn>
              </a:cxnLst>
              <a:rect l="T15" t="T16" r="T17" b="T18"/>
              <a:pathLst>
                <a:path w="317" h="206">
                  <a:moveTo>
                    <a:pt x="316" y="0"/>
                  </a:moveTo>
                  <a:lnTo>
                    <a:pt x="0" y="168"/>
                  </a:lnTo>
                  <a:lnTo>
                    <a:pt x="37" y="205"/>
                  </a:lnTo>
                  <a:lnTo>
                    <a:pt x="316" y="56"/>
                  </a:lnTo>
                  <a:lnTo>
                    <a:pt x="316"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1" name="Freeform 158"/>
            <p:cNvSpPr>
              <a:spLocks noChangeArrowheads="1"/>
            </p:cNvSpPr>
            <p:nvPr/>
          </p:nvSpPr>
          <p:spPr bwMode="auto">
            <a:xfrm>
              <a:off x="430213" y="522287"/>
              <a:ext cx="114300" cy="74613"/>
            </a:xfrm>
            <a:custGeom>
              <a:gdLst>
                <a:gd name="T0" fmla="*/ 113939 w 317"/>
                <a:gd name="T1" fmla="*/ 0 h 206"/>
                <a:gd name="T2" fmla="*/ 0 w 317"/>
                <a:gd name="T3" fmla="*/ 60849 h 206"/>
                <a:gd name="T4" fmla="*/ 13341 w 317"/>
                <a:gd name="T5" fmla="*/ 74251 h 206"/>
                <a:gd name="T6" fmla="*/ 113939 w 317"/>
                <a:gd name="T7" fmla="*/ 20283 h 206"/>
                <a:gd name="T8" fmla="*/ 113939 w 317"/>
                <a:gd name="T9" fmla="*/ 0 h 206"/>
                <a:gd name="T10" fmla="*/ 0 60000 65536"/>
                <a:gd name="T11" fmla="*/ 0 60000 65536"/>
                <a:gd name="T12" fmla="*/ 0 60000 65536"/>
                <a:gd name="T13" fmla="*/ 0 60000 65536"/>
                <a:gd name="T14" fmla="*/ 0 60000 65536"/>
                <a:gd name="T15" fmla="*/ 0 w 317"/>
                <a:gd name="T16" fmla="*/ 0 h 206"/>
                <a:gd name="T17" fmla="*/ 317 w 317"/>
                <a:gd name="T18" fmla="*/ 206 h 206"/>
              </a:gdLst>
              <a:cxnLst>
                <a:cxn ang="T10">
                  <a:pos x="T0" y="T1"/>
                </a:cxn>
                <a:cxn ang="T11">
                  <a:pos x="T2" y="T3"/>
                </a:cxn>
                <a:cxn ang="T12">
                  <a:pos x="T4" y="T5"/>
                </a:cxn>
                <a:cxn ang="T13">
                  <a:pos x="T6" y="T7"/>
                </a:cxn>
                <a:cxn ang="T14">
                  <a:pos x="T8" y="T9"/>
                </a:cxn>
              </a:cxnLst>
              <a:rect l="T15" t="T16" r="T17" b="T18"/>
              <a:pathLst>
                <a:path w="317" h="206">
                  <a:moveTo>
                    <a:pt x="316" y="0"/>
                  </a:moveTo>
                  <a:lnTo>
                    <a:pt x="0" y="168"/>
                  </a:lnTo>
                  <a:lnTo>
                    <a:pt x="37" y="205"/>
                  </a:lnTo>
                  <a:lnTo>
                    <a:pt x="316" y="56"/>
                  </a:lnTo>
                  <a:lnTo>
                    <a:pt x="316"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2" name="Freeform 159"/>
            <p:cNvSpPr>
              <a:spLocks noChangeArrowheads="1"/>
            </p:cNvSpPr>
            <p:nvPr/>
          </p:nvSpPr>
          <p:spPr bwMode="auto">
            <a:xfrm>
              <a:off x="449263" y="563562"/>
              <a:ext cx="93662" cy="66675"/>
            </a:xfrm>
            <a:custGeom>
              <a:gdLst>
                <a:gd name="T0" fmla="*/ 93305 w 262"/>
                <a:gd name="T1" fmla="*/ 0 h 187"/>
                <a:gd name="T2" fmla="*/ 0 w 262"/>
                <a:gd name="T3" fmla="*/ 53126 h 187"/>
                <a:gd name="T4" fmla="*/ 6792 w 262"/>
                <a:gd name="T5" fmla="*/ 66318 h 187"/>
                <a:gd name="T6" fmla="*/ 93305 w 262"/>
                <a:gd name="T7" fmla="*/ 19967 h 187"/>
                <a:gd name="T8" fmla="*/ 93305 w 262"/>
                <a:gd name="T9" fmla="*/ 0 h 187"/>
                <a:gd name="T10" fmla="*/ 0 60000 65536"/>
                <a:gd name="T11" fmla="*/ 0 60000 65536"/>
                <a:gd name="T12" fmla="*/ 0 60000 65536"/>
                <a:gd name="T13" fmla="*/ 0 60000 65536"/>
                <a:gd name="T14" fmla="*/ 0 60000 65536"/>
                <a:gd name="T15" fmla="*/ 0 w 262"/>
                <a:gd name="T16" fmla="*/ 0 h 187"/>
                <a:gd name="T17" fmla="*/ 262 w 262"/>
                <a:gd name="T18" fmla="*/ 187 h 187"/>
              </a:gdLst>
              <a:cxnLst>
                <a:cxn ang="T10">
                  <a:pos x="T0" y="T1"/>
                </a:cxn>
                <a:cxn ang="T11">
                  <a:pos x="T2" y="T3"/>
                </a:cxn>
                <a:cxn ang="T12">
                  <a:pos x="T4" y="T5"/>
                </a:cxn>
                <a:cxn ang="T13">
                  <a:pos x="T6" y="T7"/>
                </a:cxn>
                <a:cxn ang="T14">
                  <a:pos x="T8" y="T9"/>
                </a:cxn>
              </a:cxnLst>
              <a:rect l="T15" t="T16" r="T17" b="T18"/>
              <a:pathLst>
                <a:path w="262" h="187">
                  <a:moveTo>
                    <a:pt x="261" y="0"/>
                  </a:moveTo>
                  <a:lnTo>
                    <a:pt x="0" y="149"/>
                  </a:lnTo>
                  <a:lnTo>
                    <a:pt x="19" y="186"/>
                  </a:lnTo>
                  <a:lnTo>
                    <a:pt x="261" y="56"/>
                  </a:lnTo>
                  <a:lnTo>
                    <a:pt x="261"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3" name="Freeform 160"/>
            <p:cNvSpPr>
              <a:spLocks noChangeArrowheads="1"/>
            </p:cNvSpPr>
            <p:nvPr/>
          </p:nvSpPr>
          <p:spPr bwMode="auto">
            <a:xfrm>
              <a:off x="449263" y="563562"/>
              <a:ext cx="93662" cy="66675"/>
            </a:xfrm>
            <a:custGeom>
              <a:gdLst>
                <a:gd name="T0" fmla="*/ 93305 w 262"/>
                <a:gd name="T1" fmla="*/ 0 h 187"/>
                <a:gd name="T2" fmla="*/ 0 w 262"/>
                <a:gd name="T3" fmla="*/ 53126 h 187"/>
                <a:gd name="T4" fmla="*/ 6792 w 262"/>
                <a:gd name="T5" fmla="*/ 66318 h 187"/>
                <a:gd name="T6" fmla="*/ 93305 w 262"/>
                <a:gd name="T7" fmla="*/ 19967 h 187"/>
                <a:gd name="T8" fmla="*/ 93305 w 262"/>
                <a:gd name="T9" fmla="*/ 0 h 187"/>
                <a:gd name="T10" fmla="*/ 0 60000 65536"/>
                <a:gd name="T11" fmla="*/ 0 60000 65536"/>
                <a:gd name="T12" fmla="*/ 0 60000 65536"/>
                <a:gd name="T13" fmla="*/ 0 60000 65536"/>
                <a:gd name="T14" fmla="*/ 0 60000 65536"/>
                <a:gd name="T15" fmla="*/ 0 w 262"/>
                <a:gd name="T16" fmla="*/ 0 h 187"/>
                <a:gd name="T17" fmla="*/ 262 w 262"/>
                <a:gd name="T18" fmla="*/ 187 h 187"/>
              </a:gdLst>
              <a:cxnLst>
                <a:cxn ang="T10">
                  <a:pos x="T0" y="T1"/>
                </a:cxn>
                <a:cxn ang="T11">
                  <a:pos x="T2" y="T3"/>
                </a:cxn>
                <a:cxn ang="T12">
                  <a:pos x="T4" y="T5"/>
                </a:cxn>
                <a:cxn ang="T13">
                  <a:pos x="T6" y="T7"/>
                </a:cxn>
                <a:cxn ang="T14">
                  <a:pos x="T8" y="T9"/>
                </a:cxn>
              </a:cxnLst>
              <a:rect l="T15" t="T16" r="T17" b="T18"/>
              <a:pathLst>
                <a:path w="262" h="187">
                  <a:moveTo>
                    <a:pt x="261" y="0"/>
                  </a:moveTo>
                  <a:lnTo>
                    <a:pt x="0" y="149"/>
                  </a:lnTo>
                  <a:lnTo>
                    <a:pt x="19" y="186"/>
                  </a:lnTo>
                  <a:lnTo>
                    <a:pt x="261" y="56"/>
                  </a:lnTo>
                  <a:lnTo>
                    <a:pt x="261"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4" name="Freeform 161"/>
            <p:cNvSpPr>
              <a:spLocks noChangeArrowheads="1"/>
            </p:cNvSpPr>
            <p:nvPr/>
          </p:nvSpPr>
          <p:spPr bwMode="auto">
            <a:xfrm>
              <a:off x="463550" y="603250"/>
              <a:ext cx="80963" cy="60325"/>
            </a:xfrm>
            <a:custGeom>
              <a:gdLst>
                <a:gd name="T0" fmla="*/ 80602 w 224"/>
                <a:gd name="T1" fmla="*/ 0 h 169"/>
                <a:gd name="T2" fmla="*/ 0 w 224"/>
                <a:gd name="T3" fmla="*/ 39979 h 169"/>
                <a:gd name="T4" fmla="*/ 6506 w 224"/>
                <a:gd name="T5" fmla="*/ 59968 h 169"/>
                <a:gd name="T6" fmla="*/ 80602 w 224"/>
                <a:gd name="T7" fmla="*/ 19989 h 169"/>
                <a:gd name="T8" fmla="*/ 80602 w 224"/>
                <a:gd name="T9" fmla="*/ 0 h 169"/>
                <a:gd name="T10" fmla="*/ 0 60000 65536"/>
                <a:gd name="T11" fmla="*/ 0 60000 65536"/>
                <a:gd name="T12" fmla="*/ 0 60000 65536"/>
                <a:gd name="T13" fmla="*/ 0 60000 65536"/>
                <a:gd name="T14" fmla="*/ 0 60000 65536"/>
                <a:gd name="T15" fmla="*/ 0 w 224"/>
                <a:gd name="T16" fmla="*/ 0 h 169"/>
                <a:gd name="T17" fmla="*/ 224 w 224"/>
                <a:gd name="T18" fmla="*/ 169 h 169"/>
              </a:gdLst>
              <a:cxnLst>
                <a:cxn ang="T10">
                  <a:pos x="T0" y="T1"/>
                </a:cxn>
                <a:cxn ang="T11">
                  <a:pos x="T2" y="T3"/>
                </a:cxn>
                <a:cxn ang="T12">
                  <a:pos x="T4" y="T5"/>
                </a:cxn>
                <a:cxn ang="T13">
                  <a:pos x="T6" y="T7"/>
                </a:cxn>
                <a:cxn ang="T14">
                  <a:pos x="T8" y="T9"/>
                </a:cxn>
              </a:cxnLst>
              <a:rect l="T15" t="T16" r="T17" b="T18"/>
              <a:pathLst>
                <a:path w="224" h="169">
                  <a:moveTo>
                    <a:pt x="223" y="0"/>
                  </a:moveTo>
                  <a:lnTo>
                    <a:pt x="0" y="112"/>
                  </a:lnTo>
                  <a:lnTo>
                    <a:pt x="18" y="168"/>
                  </a:lnTo>
                  <a:lnTo>
                    <a:pt x="223" y="56"/>
                  </a:lnTo>
                  <a:lnTo>
                    <a:pt x="22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5" name="Freeform 162"/>
            <p:cNvSpPr>
              <a:spLocks noChangeArrowheads="1"/>
            </p:cNvSpPr>
            <p:nvPr/>
          </p:nvSpPr>
          <p:spPr bwMode="auto">
            <a:xfrm>
              <a:off x="463550" y="603250"/>
              <a:ext cx="80963" cy="60325"/>
            </a:xfrm>
            <a:custGeom>
              <a:gdLst>
                <a:gd name="T0" fmla="*/ 80602 w 224"/>
                <a:gd name="T1" fmla="*/ 0 h 169"/>
                <a:gd name="T2" fmla="*/ 0 w 224"/>
                <a:gd name="T3" fmla="*/ 39979 h 169"/>
                <a:gd name="T4" fmla="*/ 6506 w 224"/>
                <a:gd name="T5" fmla="*/ 59968 h 169"/>
                <a:gd name="T6" fmla="*/ 80602 w 224"/>
                <a:gd name="T7" fmla="*/ 19989 h 169"/>
                <a:gd name="T8" fmla="*/ 80602 w 224"/>
                <a:gd name="T9" fmla="*/ 0 h 169"/>
                <a:gd name="T10" fmla="*/ 0 60000 65536"/>
                <a:gd name="T11" fmla="*/ 0 60000 65536"/>
                <a:gd name="T12" fmla="*/ 0 60000 65536"/>
                <a:gd name="T13" fmla="*/ 0 60000 65536"/>
                <a:gd name="T14" fmla="*/ 0 60000 65536"/>
                <a:gd name="T15" fmla="*/ 0 w 224"/>
                <a:gd name="T16" fmla="*/ 0 h 169"/>
                <a:gd name="T17" fmla="*/ 224 w 224"/>
                <a:gd name="T18" fmla="*/ 169 h 169"/>
              </a:gdLst>
              <a:cxnLst>
                <a:cxn ang="T10">
                  <a:pos x="T0" y="T1"/>
                </a:cxn>
                <a:cxn ang="T11">
                  <a:pos x="T2" y="T3"/>
                </a:cxn>
                <a:cxn ang="T12">
                  <a:pos x="T4" y="T5"/>
                </a:cxn>
                <a:cxn ang="T13">
                  <a:pos x="T6" y="T7"/>
                </a:cxn>
                <a:cxn ang="T14">
                  <a:pos x="T8" y="T9"/>
                </a:cxn>
              </a:cxnLst>
              <a:rect l="T15" t="T16" r="T17" b="T18"/>
              <a:pathLst>
                <a:path w="224" h="169">
                  <a:moveTo>
                    <a:pt x="223" y="0"/>
                  </a:moveTo>
                  <a:lnTo>
                    <a:pt x="0" y="112"/>
                  </a:lnTo>
                  <a:lnTo>
                    <a:pt x="18" y="168"/>
                  </a:lnTo>
                  <a:lnTo>
                    <a:pt x="223" y="56"/>
                  </a:lnTo>
                  <a:lnTo>
                    <a:pt x="22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6" name="Freeform 163"/>
            <p:cNvSpPr>
              <a:spLocks noChangeArrowheads="1"/>
            </p:cNvSpPr>
            <p:nvPr/>
          </p:nvSpPr>
          <p:spPr bwMode="auto">
            <a:xfrm>
              <a:off x="484188" y="644525"/>
              <a:ext cx="60325" cy="47625"/>
            </a:xfrm>
            <a:custGeom>
              <a:gdLst>
                <a:gd name="T0" fmla="*/ 59966 w 168"/>
                <a:gd name="T1" fmla="*/ 0 h 131"/>
                <a:gd name="T2" fmla="*/ 0 w 168"/>
                <a:gd name="T3" fmla="*/ 33447 h 131"/>
                <a:gd name="T4" fmla="*/ 6463 w 168"/>
                <a:gd name="T5" fmla="*/ 47261 h 131"/>
                <a:gd name="T6" fmla="*/ 59966 w 168"/>
                <a:gd name="T7" fmla="*/ 13088 h 131"/>
                <a:gd name="T8" fmla="*/ 59966 w 168"/>
                <a:gd name="T9" fmla="*/ 0 h 131"/>
                <a:gd name="T10" fmla="*/ 0 60000 65536"/>
                <a:gd name="T11" fmla="*/ 0 60000 65536"/>
                <a:gd name="T12" fmla="*/ 0 60000 65536"/>
                <a:gd name="T13" fmla="*/ 0 60000 65536"/>
                <a:gd name="T14" fmla="*/ 0 60000 65536"/>
                <a:gd name="T15" fmla="*/ 0 w 168"/>
                <a:gd name="T16" fmla="*/ 0 h 131"/>
                <a:gd name="T17" fmla="*/ 168 w 168"/>
                <a:gd name="T18" fmla="*/ 131 h 131"/>
              </a:gdLst>
              <a:cxnLst>
                <a:cxn ang="T10">
                  <a:pos x="T0" y="T1"/>
                </a:cxn>
                <a:cxn ang="T11">
                  <a:pos x="T2" y="T3"/>
                </a:cxn>
                <a:cxn ang="T12">
                  <a:pos x="T4" y="T5"/>
                </a:cxn>
                <a:cxn ang="T13">
                  <a:pos x="T6" y="T7"/>
                </a:cxn>
                <a:cxn ang="T14">
                  <a:pos x="T8" y="T9"/>
                </a:cxn>
              </a:cxnLst>
              <a:rect l="T15" t="T16" r="T17" b="T18"/>
              <a:pathLst>
                <a:path w="168" h="131">
                  <a:moveTo>
                    <a:pt x="167" y="0"/>
                  </a:moveTo>
                  <a:lnTo>
                    <a:pt x="0" y="92"/>
                  </a:lnTo>
                  <a:lnTo>
                    <a:pt x="18" y="130"/>
                  </a:lnTo>
                  <a:lnTo>
                    <a:pt x="167" y="36"/>
                  </a:lnTo>
                  <a:lnTo>
                    <a:pt x="167"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7" name="Freeform 164"/>
            <p:cNvSpPr>
              <a:spLocks noChangeArrowheads="1"/>
            </p:cNvSpPr>
            <p:nvPr/>
          </p:nvSpPr>
          <p:spPr bwMode="auto">
            <a:xfrm>
              <a:off x="484188" y="644525"/>
              <a:ext cx="60325" cy="47625"/>
            </a:xfrm>
            <a:custGeom>
              <a:gdLst>
                <a:gd name="T0" fmla="*/ 59966 w 168"/>
                <a:gd name="T1" fmla="*/ 0 h 131"/>
                <a:gd name="T2" fmla="*/ 0 w 168"/>
                <a:gd name="T3" fmla="*/ 33447 h 131"/>
                <a:gd name="T4" fmla="*/ 6463 w 168"/>
                <a:gd name="T5" fmla="*/ 47261 h 131"/>
                <a:gd name="T6" fmla="*/ 59966 w 168"/>
                <a:gd name="T7" fmla="*/ 13088 h 131"/>
                <a:gd name="T8" fmla="*/ 59966 w 168"/>
                <a:gd name="T9" fmla="*/ 0 h 131"/>
                <a:gd name="T10" fmla="*/ 0 60000 65536"/>
                <a:gd name="T11" fmla="*/ 0 60000 65536"/>
                <a:gd name="T12" fmla="*/ 0 60000 65536"/>
                <a:gd name="T13" fmla="*/ 0 60000 65536"/>
                <a:gd name="T14" fmla="*/ 0 60000 65536"/>
                <a:gd name="T15" fmla="*/ 0 w 168"/>
                <a:gd name="T16" fmla="*/ 0 h 131"/>
                <a:gd name="T17" fmla="*/ 168 w 168"/>
                <a:gd name="T18" fmla="*/ 131 h 131"/>
              </a:gdLst>
              <a:cxnLst>
                <a:cxn ang="T10">
                  <a:pos x="T0" y="T1"/>
                </a:cxn>
                <a:cxn ang="T11">
                  <a:pos x="T2" y="T3"/>
                </a:cxn>
                <a:cxn ang="T12">
                  <a:pos x="T4" y="T5"/>
                </a:cxn>
                <a:cxn ang="T13">
                  <a:pos x="T6" y="T7"/>
                </a:cxn>
                <a:cxn ang="T14">
                  <a:pos x="T8" y="T9"/>
                </a:cxn>
              </a:cxnLst>
              <a:rect l="T15" t="T16" r="T17" b="T18"/>
              <a:pathLst>
                <a:path w="168" h="131">
                  <a:moveTo>
                    <a:pt x="167" y="0"/>
                  </a:moveTo>
                  <a:lnTo>
                    <a:pt x="0" y="92"/>
                  </a:lnTo>
                  <a:lnTo>
                    <a:pt x="18" y="130"/>
                  </a:lnTo>
                  <a:lnTo>
                    <a:pt x="167" y="36"/>
                  </a:lnTo>
                  <a:lnTo>
                    <a:pt x="167"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8" name="Freeform 165"/>
            <p:cNvSpPr>
              <a:spLocks noChangeArrowheads="1"/>
            </p:cNvSpPr>
            <p:nvPr/>
          </p:nvSpPr>
          <p:spPr bwMode="auto">
            <a:xfrm>
              <a:off x="496888" y="676275"/>
              <a:ext cx="47625" cy="47625"/>
            </a:xfrm>
            <a:custGeom>
              <a:gdLst>
                <a:gd name="T0" fmla="*/ 47261 w 131"/>
                <a:gd name="T1" fmla="*/ 0 h 132"/>
                <a:gd name="T2" fmla="*/ 0 w 131"/>
                <a:gd name="T3" fmla="*/ 27060 h 132"/>
                <a:gd name="T4" fmla="*/ 6544 w 131"/>
                <a:gd name="T5" fmla="*/ 47264 h 132"/>
                <a:gd name="T6" fmla="*/ 47261 w 131"/>
                <a:gd name="T7" fmla="*/ 20205 h 132"/>
                <a:gd name="T8" fmla="*/ 47261 w 131"/>
                <a:gd name="T9" fmla="*/ 0 h 132"/>
                <a:gd name="T10" fmla="*/ 0 60000 65536"/>
                <a:gd name="T11" fmla="*/ 0 60000 65536"/>
                <a:gd name="T12" fmla="*/ 0 60000 65536"/>
                <a:gd name="T13" fmla="*/ 0 60000 65536"/>
                <a:gd name="T14" fmla="*/ 0 60000 65536"/>
                <a:gd name="T15" fmla="*/ 0 w 131"/>
                <a:gd name="T16" fmla="*/ 0 h 132"/>
                <a:gd name="T17" fmla="*/ 131 w 131"/>
                <a:gd name="T18" fmla="*/ 132 h 132"/>
              </a:gdLst>
              <a:cxnLst>
                <a:cxn ang="T10">
                  <a:pos x="T0" y="T1"/>
                </a:cxn>
                <a:cxn ang="T11">
                  <a:pos x="T2" y="T3"/>
                </a:cxn>
                <a:cxn ang="T12">
                  <a:pos x="T4" y="T5"/>
                </a:cxn>
                <a:cxn ang="T13">
                  <a:pos x="T6" y="T7"/>
                </a:cxn>
                <a:cxn ang="T14">
                  <a:pos x="T8" y="T9"/>
                </a:cxn>
              </a:cxnLst>
              <a:rect l="T15" t="T16" r="T17" b="T18"/>
              <a:pathLst>
                <a:path w="131" h="132">
                  <a:moveTo>
                    <a:pt x="130" y="0"/>
                  </a:moveTo>
                  <a:lnTo>
                    <a:pt x="0" y="75"/>
                  </a:lnTo>
                  <a:lnTo>
                    <a:pt x="18" y="131"/>
                  </a:lnTo>
                  <a:lnTo>
                    <a:pt x="130" y="56"/>
                  </a:lnTo>
                  <a:lnTo>
                    <a:pt x="130"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19" name="Freeform 166"/>
            <p:cNvSpPr>
              <a:spLocks noChangeArrowheads="1"/>
            </p:cNvSpPr>
            <p:nvPr/>
          </p:nvSpPr>
          <p:spPr bwMode="auto">
            <a:xfrm>
              <a:off x="496888" y="676275"/>
              <a:ext cx="47625" cy="47625"/>
            </a:xfrm>
            <a:custGeom>
              <a:gdLst>
                <a:gd name="T0" fmla="*/ 47261 w 131"/>
                <a:gd name="T1" fmla="*/ 0 h 132"/>
                <a:gd name="T2" fmla="*/ 0 w 131"/>
                <a:gd name="T3" fmla="*/ 27060 h 132"/>
                <a:gd name="T4" fmla="*/ 6544 w 131"/>
                <a:gd name="T5" fmla="*/ 47264 h 132"/>
                <a:gd name="T6" fmla="*/ 47261 w 131"/>
                <a:gd name="T7" fmla="*/ 20205 h 132"/>
                <a:gd name="T8" fmla="*/ 47261 w 131"/>
                <a:gd name="T9" fmla="*/ 0 h 132"/>
                <a:gd name="T10" fmla="*/ 0 60000 65536"/>
                <a:gd name="T11" fmla="*/ 0 60000 65536"/>
                <a:gd name="T12" fmla="*/ 0 60000 65536"/>
                <a:gd name="T13" fmla="*/ 0 60000 65536"/>
                <a:gd name="T14" fmla="*/ 0 60000 65536"/>
                <a:gd name="T15" fmla="*/ 0 w 131"/>
                <a:gd name="T16" fmla="*/ 0 h 132"/>
                <a:gd name="T17" fmla="*/ 131 w 131"/>
                <a:gd name="T18" fmla="*/ 132 h 132"/>
              </a:gdLst>
              <a:cxnLst>
                <a:cxn ang="T10">
                  <a:pos x="T0" y="T1"/>
                </a:cxn>
                <a:cxn ang="T11">
                  <a:pos x="T2" y="T3"/>
                </a:cxn>
                <a:cxn ang="T12">
                  <a:pos x="T4" y="T5"/>
                </a:cxn>
                <a:cxn ang="T13">
                  <a:pos x="T6" y="T7"/>
                </a:cxn>
                <a:cxn ang="T14">
                  <a:pos x="T8" y="T9"/>
                </a:cxn>
              </a:cxnLst>
              <a:rect l="T15" t="T16" r="T17" b="T18"/>
              <a:pathLst>
                <a:path w="131" h="132">
                  <a:moveTo>
                    <a:pt x="130" y="0"/>
                  </a:moveTo>
                  <a:lnTo>
                    <a:pt x="0" y="75"/>
                  </a:lnTo>
                  <a:lnTo>
                    <a:pt x="18" y="131"/>
                  </a:lnTo>
                  <a:lnTo>
                    <a:pt x="130" y="56"/>
                  </a:lnTo>
                  <a:lnTo>
                    <a:pt x="130"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0" name="Freeform 167"/>
            <p:cNvSpPr>
              <a:spLocks noChangeArrowheads="1"/>
            </p:cNvSpPr>
            <p:nvPr/>
          </p:nvSpPr>
          <p:spPr bwMode="auto">
            <a:xfrm>
              <a:off x="509588" y="717550"/>
              <a:ext cx="33337" cy="33337"/>
            </a:xfrm>
            <a:custGeom>
              <a:gdLst>
                <a:gd name="T0" fmla="*/ 32982 w 94"/>
                <a:gd name="T1" fmla="*/ 0 h 93"/>
                <a:gd name="T2" fmla="*/ 0 w 94"/>
                <a:gd name="T3" fmla="*/ 19715 h 93"/>
                <a:gd name="T4" fmla="*/ 13122 w 94"/>
                <a:gd name="T5" fmla="*/ 32979 h 93"/>
                <a:gd name="T6" fmla="*/ 32982 w 94"/>
                <a:gd name="T7" fmla="*/ 19715 h 93"/>
                <a:gd name="T8" fmla="*/ 32982 w 94"/>
                <a:gd name="T9" fmla="*/ 0 h 93"/>
                <a:gd name="T10" fmla="*/ 0 60000 65536"/>
                <a:gd name="T11" fmla="*/ 0 60000 65536"/>
                <a:gd name="T12" fmla="*/ 0 60000 65536"/>
                <a:gd name="T13" fmla="*/ 0 60000 65536"/>
                <a:gd name="T14" fmla="*/ 0 60000 65536"/>
                <a:gd name="T15" fmla="*/ 0 w 94"/>
                <a:gd name="T16" fmla="*/ 0 h 93"/>
                <a:gd name="T17" fmla="*/ 94 w 94"/>
                <a:gd name="T18" fmla="*/ 93 h 93"/>
              </a:gdLst>
              <a:cxnLst>
                <a:cxn ang="T10">
                  <a:pos x="T0" y="T1"/>
                </a:cxn>
                <a:cxn ang="T11">
                  <a:pos x="T2" y="T3"/>
                </a:cxn>
                <a:cxn ang="T12">
                  <a:pos x="T4" y="T5"/>
                </a:cxn>
                <a:cxn ang="T13">
                  <a:pos x="T6" y="T7"/>
                </a:cxn>
                <a:cxn ang="T14">
                  <a:pos x="T8" y="T9"/>
                </a:cxn>
              </a:cxnLst>
              <a:rect l="T15" t="T16" r="T17" b="T18"/>
              <a:pathLst>
                <a:path w="94" h="93">
                  <a:moveTo>
                    <a:pt x="93" y="0"/>
                  </a:moveTo>
                  <a:lnTo>
                    <a:pt x="0" y="55"/>
                  </a:lnTo>
                  <a:lnTo>
                    <a:pt x="37" y="92"/>
                  </a:lnTo>
                  <a:lnTo>
                    <a:pt x="93" y="55"/>
                  </a:lnTo>
                  <a:lnTo>
                    <a:pt x="9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1" name="Freeform 168"/>
            <p:cNvSpPr>
              <a:spLocks noChangeArrowheads="1"/>
            </p:cNvSpPr>
            <p:nvPr/>
          </p:nvSpPr>
          <p:spPr bwMode="auto">
            <a:xfrm>
              <a:off x="509588" y="717550"/>
              <a:ext cx="33337" cy="33337"/>
            </a:xfrm>
            <a:custGeom>
              <a:gdLst>
                <a:gd name="T0" fmla="*/ 32982 w 94"/>
                <a:gd name="T1" fmla="*/ 0 h 93"/>
                <a:gd name="T2" fmla="*/ 0 w 94"/>
                <a:gd name="T3" fmla="*/ 19715 h 93"/>
                <a:gd name="T4" fmla="*/ 13122 w 94"/>
                <a:gd name="T5" fmla="*/ 32979 h 93"/>
                <a:gd name="T6" fmla="*/ 32982 w 94"/>
                <a:gd name="T7" fmla="*/ 19715 h 93"/>
                <a:gd name="T8" fmla="*/ 32982 w 94"/>
                <a:gd name="T9" fmla="*/ 0 h 93"/>
                <a:gd name="T10" fmla="*/ 0 60000 65536"/>
                <a:gd name="T11" fmla="*/ 0 60000 65536"/>
                <a:gd name="T12" fmla="*/ 0 60000 65536"/>
                <a:gd name="T13" fmla="*/ 0 60000 65536"/>
                <a:gd name="T14" fmla="*/ 0 60000 65536"/>
                <a:gd name="T15" fmla="*/ 0 w 94"/>
                <a:gd name="T16" fmla="*/ 0 h 93"/>
                <a:gd name="T17" fmla="*/ 94 w 94"/>
                <a:gd name="T18" fmla="*/ 93 h 93"/>
              </a:gdLst>
              <a:cxnLst>
                <a:cxn ang="T10">
                  <a:pos x="T0" y="T1"/>
                </a:cxn>
                <a:cxn ang="T11">
                  <a:pos x="T2" y="T3"/>
                </a:cxn>
                <a:cxn ang="T12">
                  <a:pos x="T4" y="T5"/>
                </a:cxn>
                <a:cxn ang="T13">
                  <a:pos x="T6" y="T7"/>
                </a:cxn>
                <a:cxn ang="T14">
                  <a:pos x="T8" y="T9"/>
                </a:cxn>
              </a:cxnLst>
              <a:rect l="T15" t="T16" r="T17" b="T18"/>
              <a:pathLst>
                <a:path w="94" h="93">
                  <a:moveTo>
                    <a:pt x="93" y="0"/>
                  </a:moveTo>
                  <a:lnTo>
                    <a:pt x="0" y="55"/>
                  </a:lnTo>
                  <a:lnTo>
                    <a:pt x="37" y="92"/>
                  </a:lnTo>
                  <a:lnTo>
                    <a:pt x="93" y="55"/>
                  </a:lnTo>
                  <a:lnTo>
                    <a:pt x="93"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2" name="Freeform 169"/>
            <p:cNvSpPr>
              <a:spLocks noChangeArrowheads="1"/>
            </p:cNvSpPr>
            <p:nvPr/>
          </p:nvSpPr>
          <p:spPr bwMode="auto">
            <a:xfrm>
              <a:off x="717550" y="1071562"/>
              <a:ext cx="14288" cy="7938"/>
            </a:xfrm>
            <a:custGeom>
              <a:gdLst>
                <a:gd name="T0" fmla="*/ 0 w 38"/>
                <a:gd name="T1" fmla="*/ 0 h 20"/>
                <a:gd name="T2" fmla="*/ 0 w 38"/>
                <a:gd name="T3" fmla="*/ 0 h 20"/>
                <a:gd name="T4" fmla="*/ 13912 w 38"/>
                <a:gd name="T5" fmla="*/ 7541 h 20"/>
                <a:gd name="T6" fmla="*/ 0 w 38"/>
                <a:gd name="T7" fmla="*/ 0 h 20"/>
                <a:gd name="T8" fmla="*/ 0 60000 65536"/>
                <a:gd name="T9" fmla="*/ 0 60000 65536"/>
                <a:gd name="T10" fmla="*/ 0 60000 65536"/>
                <a:gd name="T11" fmla="*/ 0 60000 65536"/>
                <a:gd name="T12" fmla="*/ 0 w 38"/>
                <a:gd name="T13" fmla="*/ 0 h 20"/>
                <a:gd name="T14" fmla="*/ 38 w 38"/>
                <a:gd name="T15" fmla="*/ 20 h 20"/>
              </a:gdLst>
              <a:cxnLst>
                <a:cxn ang="T8">
                  <a:pos x="T0" y="T1"/>
                </a:cxn>
                <a:cxn ang="T9">
                  <a:pos x="T2" y="T3"/>
                </a:cxn>
                <a:cxn ang="T10">
                  <a:pos x="T4" y="T5"/>
                </a:cxn>
                <a:cxn ang="T11">
                  <a:pos x="T6" y="T7"/>
                </a:cxn>
              </a:cxnLst>
              <a:rect l="T12" t="T13" r="T14" b="T15"/>
              <a:pathLst>
                <a:path w="38" h="20">
                  <a:moveTo>
                    <a:pt x="0" y="0"/>
                  </a:moveTo>
                  <a:lnTo>
                    <a:pt x="0" y="0"/>
                  </a:lnTo>
                  <a:lnTo>
                    <a:pt x="37" y="19"/>
                  </a:lnTo>
                  <a:lnTo>
                    <a:pt x="0" y="0"/>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3" name="Freeform 170"/>
            <p:cNvSpPr>
              <a:spLocks noChangeArrowheads="1"/>
            </p:cNvSpPr>
            <p:nvPr/>
          </p:nvSpPr>
          <p:spPr bwMode="auto">
            <a:xfrm>
              <a:off x="717550" y="1071562"/>
              <a:ext cx="14288" cy="7938"/>
            </a:xfrm>
            <a:custGeom>
              <a:gdLst>
                <a:gd name="T0" fmla="*/ 0 w 38"/>
                <a:gd name="T1" fmla="*/ 0 h 20"/>
                <a:gd name="T2" fmla="*/ 0 w 38"/>
                <a:gd name="T3" fmla="*/ 0 h 20"/>
                <a:gd name="T4" fmla="*/ 13912 w 38"/>
                <a:gd name="T5" fmla="*/ 7541 h 20"/>
                <a:gd name="T6" fmla="*/ 0 w 38"/>
                <a:gd name="T7" fmla="*/ 0 h 20"/>
                <a:gd name="T8" fmla="*/ 0 60000 65536"/>
                <a:gd name="T9" fmla="*/ 0 60000 65536"/>
                <a:gd name="T10" fmla="*/ 0 60000 65536"/>
                <a:gd name="T11" fmla="*/ 0 60000 65536"/>
                <a:gd name="T12" fmla="*/ 0 w 38"/>
                <a:gd name="T13" fmla="*/ 0 h 20"/>
                <a:gd name="T14" fmla="*/ 38 w 38"/>
                <a:gd name="T15" fmla="*/ 20 h 20"/>
              </a:gdLst>
              <a:cxnLst>
                <a:cxn ang="T8">
                  <a:pos x="T0" y="T1"/>
                </a:cxn>
                <a:cxn ang="T9">
                  <a:pos x="T2" y="T3"/>
                </a:cxn>
                <a:cxn ang="T10">
                  <a:pos x="T4" y="T5"/>
                </a:cxn>
                <a:cxn ang="T11">
                  <a:pos x="T6" y="T7"/>
                </a:cxn>
              </a:cxnLst>
              <a:rect l="T12" t="T13" r="T14" b="T15"/>
              <a:pathLst>
                <a:path w="38" h="20">
                  <a:moveTo>
                    <a:pt x="0" y="0"/>
                  </a:moveTo>
                  <a:lnTo>
                    <a:pt x="0" y="0"/>
                  </a:lnTo>
                  <a:lnTo>
                    <a:pt x="37" y="19"/>
                  </a:lnTo>
                  <a:lnTo>
                    <a:pt x="0" y="0"/>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4" name="Freeform 171"/>
            <p:cNvSpPr>
              <a:spLocks noChangeArrowheads="1"/>
            </p:cNvSpPr>
            <p:nvPr/>
          </p:nvSpPr>
          <p:spPr bwMode="auto">
            <a:xfrm>
              <a:off x="717550" y="1071562"/>
              <a:ext cx="14288" cy="7938"/>
            </a:xfrm>
            <a:custGeom>
              <a:gdLst>
                <a:gd name="T0" fmla="*/ 13912 w 38"/>
                <a:gd name="T1" fmla="*/ 0 h 20"/>
                <a:gd name="T2" fmla="*/ 0 w 38"/>
                <a:gd name="T3" fmla="*/ 0 h 20"/>
                <a:gd name="T4" fmla="*/ 13912 w 38"/>
                <a:gd name="T5" fmla="*/ 7541 h 20"/>
                <a:gd name="T6" fmla="*/ 13912 w 38"/>
                <a:gd name="T7" fmla="*/ 0 h 20"/>
                <a:gd name="T8" fmla="*/ 0 60000 65536"/>
                <a:gd name="T9" fmla="*/ 0 60000 65536"/>
                <a:gd name="T10" fmla="*/ 0 60000 65536"/>
                <a:gd name="T11" fmla="*/ 0 60000 65536"/>
                <a:gd name="T12" fmla="*/ 0 w 38"/>
                <a:gd name="T13" fmla="*/ 0 h 20"/>
                <a:gd name="T14" fmla="*/ 38 w 38"/>
                <a:gd name="T15" fmla="*/ 20 h 20"/>
              </a:gdLst>
              <a:cxnLst>
                <a:cxn ang="T8">
                  <a:pos x="T0" y="T1"/>
                </a:cxn>
                <a:cxn ang="T9">
                  <a:pos x="T2" y="T3"/>
                </a:cxn>
                <a:cxn ang="T10">
                  <a:pos x="T4" y="T5"/>
                </a:cxn>
                <a:cxn ang="T11">
                  <a:pos x="T6" y="T7"/>
                </a:cxn>
              </a:cxnLst>
              <a:rect l="T12" t="T13" r="T14" b="T15"/>
              <a:pathLst>
                <a:path w="38" h="20">
                  <a:moveTo>
                    <a:pt x="37" y="0"/>
                  </a:moveTo>
                  <a:lnTo>
                    <a:pt x="0" y="0"/>
                  </a:lnTo>
                  <a:lnTo>
                    <a:pt x="37" y="19"/>
                  </a:lnTo>
                  <a:lnTo>
                    <a:pt x="37" y="0"/>
                  </a:lnTo>
                </a:path>
              </a:pathLst>
            </a:custGeom>
            <a:solidFill>
              <a:srgbClr val="D8DC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5" name="Freeform 172"/>
            <p:cNvSpPr>
              <a:spLocks noChangeArrowheads="1"/>
            </p:cNvSpPr>
            <p:nvPr/>
          </p:nvSpPr>
          <p:spPr bwMode="auto">
            <a:xfrm>
              <a:off x="717550" y="1071562"/>
              <a:ext cx="14288" cy="7938"/>
            </a:xfrm>
            <a:custGeom>
              <a:gdLst>
                <a:gd name="T0" fmla="*/ 13912 w 38"/>
                <a:gd name="T1" fmla="*/ 0 h 20"/>
                <a:gd name="T2" fmla="*/ 0 w 38"/>
                <a:gd name="T3" fmla="*/ 0 h 20"/>
                <a:gd name="T4" fmla="*/ 13912 w 38"/>
                <a:gd name="T5" fmla="*/ 7541 h 20"/>
                <a:gd name="T6" fmla="*/ 13912 w 38"/>
                <a:gd name="T7" fmla="*/ 0 h 20"/>
                <a:gd name="T8" fmla="*/ 0 60000 65536"/>
                <a:gd name="T9" fmla="*/ 0 60000 65536"/>
                <a:gd name="T10" fmla="*/ 0 60000 65536"/>
                <a:gd name="T11" fmla="*/ 0 60000 65536"/>
                <a:gd name="T12" fmla="*/ 0 w 38"/>
                <a:gd name="T13" fmla="*/ 0 h 20"/>
                <a:gd name="T14" fmla="*/ 38 w 38"/>
                <a:gd name="T15" fmla="*/ 20 h 20"/>
              </a:gdLst>
              <a:cxnLst>
                <a:cxn ang="T8">
                  <a:pos x="T0" y="T1"/>
                </a:cxn>
                <a:cxn ang="T9">
                  <a:pos x="T2" y="T3"/>
                </a:cxn>
                <a:cxn ang="T10">
                  <a:pos x="T4" y="T5"/>
                </a:cxn>
                <a:cxn ang="T11">
                  <a:pos x="T6" y="T7"/>
                </a:cxn>
              </a:cxnLst>
              <a:rect l="T12" t="T13" r="T14" b="T15"/>
              <a:pathLst>
                <a:path w="38" h="20">
                  <a:moveTo>
                    <a:pt x="37" y="0"/>
                  </a:moveTo>
                  <a:lnTo>
                    <a:pt x="0" y="0"/>
                  </a:lnTo>
                  <a:lnTo>
                    <a:pt x="37" y="19"/>
                  </a:lnTo>
                  <a:lnTo>
                    <a:pt x="37" y="0"/>
                  </a:lnTo>
                </a:path>
              </a:pathLst>
            </a:custGeom>
            <a:solidFill>
              <a:srgbClr val="D8DC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6" name="Freeform 173"/>
            <p:cNvSpPr>
              <a:spLocks noChangeArrowheads="1"/>
            </p:cNvSpPr>
            <p:nvPr/>
          </p:nvSpPr>
          <p:spPr bwMode="auto">
            <a:xfrm>
              <a:off x="530225" y="757237"/>
              <a:ext cx="14288" cy="26988"/>
            </a:xfrm>
            <a:custGeom>
              <a:gdLst>
                <a:gd name="T0" fmla="*/ 13922 w 39"/>
                <a:gd name="T1" fmla="*/ 0 h 75"/>
                <a:gd name="T2" fmla="*/ 0 w 39"/>
                <a:gd name="T3" fmla="*/ 6477 h 75"/>
                <a:gd name="T4" fmla="*/ 7327 w 39"/>
                <a:gd name="T5" fmla="*/ 26628 h 75"/>
                <a:gd name="T6" fmla="*/ 13922 w 39"/>
                <a:gd name="T7" fmla="*/ 20151 h 75"/>
                <a:gd name="T8" fmla="*/ 13922 w 39"/>
                <a:gd name="T9" fmla="*/ 0 h 75"/>
                <a:gd name="T10" fmla="*/ 0 60000 65536"/>
                <a:gd name="T11" fmla="*/ 0 60000 65536"/>
                <a:gd name="T12" fmla="*/ 0 60000 65536"/>
                <a:gd name="T13" fmla="*/ 0 60000 65536"/>
                <a:gd name="T14" fmla="*/ 0 60000 65536"/>
                <a:gd name="T15" fmla="*/ 0 w 39"/>
                <a:gd name="T16" fmla="*/ 0 h 75"/>
                <a:gd name="T17" fmla="*/ 39 w 39"/>
                <a:gd name="T18" fmla="*/ 75 h 75"/>
              </a:gdLst>
              <a:cxnLst>
                <a:cxn ang="T10">
                  <a:pos x="T0" y="T1"/>
                </a:cxn>
                <a:cxn ang="T11">
                  <a:pos x="T2" y="T3"/>
                </a:cxn>
                <a:cxn ang="T12">
                  <a:pos x="T4" y="T5"/>
                </a:cxn>
                <a:cxn ang="T13">
                  <a:pos x="T6" y="T7"/>
                </a:cxn>
                <a:cxn ang="T14">
                  <a:pos x="T8" y="T9"/>
                </a:cxn>
              </a:cxnLst>
              <a:rect l="T15" t="T16" r="T17" b="T18"/>
              <a:pathLst>
                <a:path w="39" h="75">
                  <a:moveTo>
                    <a:pt x="38" y="0"/>
                  </a:moveTo>
                  <a:lnTo>
                    <a:pt x="0" y="18"/>
                  </a:lnTo>
                  <a:lnTo>
                    <a:pt x="20" y="74"/>
                  </a:lnTo>
                  <a:lnTo>
                    <a:pt x="38" y="56"/>
                  </a:lnTo>
                  <a:lnTo>
                    <a:pt x="38"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7" name="Freeform 174"/>
            <p:cNvSpPr>
              <a:spLocks noChangeArrowheads="1"/>
            </p:cNvSpPr>
            <p:nvPr/>
          </p:nvSpPr>
          <p:spPr bwMode="auto">
            <a:xfrm>
              <a:off x="530225" y="757237"/>
              <a:ext cx="14288" cy="26988"/>
            </a:xfrm>
            <a:custGeom>
              <a:gdLst>
                <a:gd name="T0" fmla="*/ 13922 w 39"/>
                <a:gd name="T1" fmla="*/ 0 h 75"/>
                <a:gd name="T2" fmla="*/ 0 w 39"/>
                <a:gd name="T3" fmla="*/ 6477 h 75"/>
                <a:gd name="T4" fmla="*/ 7327 w 39"/>
                <a:gd name="T5" fmla="*/ 26628 h 75"/>
                <a:gd name="T6" fmla="*/ 13922 w 39"/>
                <a:gd name="T7" fmla="*/ 20151 h 75"/>
                <a:gd name="T8" fmla="*/ 13922 w 39"/>
                <a:gd name="T9" fmla="*/ 0 h 75"/>
                <a:gd name="T10" fmla="*/ 0 60000 65536"/>
                <a:gd name="T11" fmla="*/ 0 60000 65536"/>
                <a:gd name="T12" fmla="*/ 0 60000 65536"/>
                <a:gd name="T13" fmla="*/ 0 60000 65536"/>
                <a:gd name="T14" fmla="*/ 0 60000 65536"/>
                <a:gd name="T15" fmla="*/ 0 w 39"/>
                <a:gd name="T16" fmla="*/ 0 h 75"/>
                <a:gd name="T17" fmla="*/ 39 w 39"/>
                <a:gd name="T18" fmla="*/ 75 h 75"/>
              </a:gdLst>
              <a:cxnLst>
                <a:cxn ang="T10">
                  <a:pos x="T0" y="T1"/>
                </a:cxn>
                <a:cxn ang="T11">
                  <a:pos x="T2" y="T3"/>
                </a:cxn>
                <a:cxn ang="T12">
                  <a:pos x="T4" y="T5"/>
                </a:cxn>
                <a:cxn ang="T13">
                  <a:pos x="T6" y="T7"/>
                </a:cxn>
                <a:cxn ang="T14">
                  <a:pos x="T8" y="T9"/>
                </a:cxn>
              </a:cxnLst>
              <a:rect l="T15" t="T16" r="T17" b="T18"/>
              <a:pathLst>
                <a:path w="39" h="75">
                  <a:moveTo>
                    <a:pt x="38" y="0"/>
                  </a:moveTo>
                  <a:lnTo>
                    <a:pt x="0" y="18"/>
                  </a:lnTo>
                  <a:lnTo>
                    <a:pt x="20" y="74"/>
                  </a:lnTo>
                  <a:lnTo>
                    <a:pt x="38" y="56"/>
                  </a:lnTo>
                  <a:lnTo>
                    <a:pt x="38"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8" name="Freeform 175"/>
            <p:cNvSpPr>
              <a:spLocks noChangeArrowheads="1"/>
            </p:cNvSpPr>
            <p:nvPr/>
          </p:nvSpPr>
          <p:spPr bwMode="auto">
            <a:xfrm>
              <a:off x="542925" y="798512"/>
              <a:ext cx="1588" cy="1588"/>
            </a:xfrm>
            <a:custGeom>
              <a:gdLst>
                <a:gd name="T0" fmla="*/ 0 w 1"/>
                <a:gd name="T1" fmla="*/ 0 h 1"/>
                <a:gd name="T2" fmla="*/ 0 w 1"/>
                <a:gd name="T3" fmla="*/ 0 h 1"/>
                <a:gd name="T4" fmla="*/ 0 60000 65536"/>
                <a:gd name="T5" fmla="*/ 0 60000 65536"/>
                <a:gd name="T6" fmla="*/ 0 w 1"/>
                <a:gd name="T7" fmla="*/ 0 h 1"/>
                <a:gd name="T8" fmla="*/ 1 w 1"/>
                <a:gd name="T9" fmla="*/ 1 h 1"/>
              </a:gdLst>
              <a:cxnLst>
                <a:cxn ang="T4">
                  <a:pos x="T0" y="T1"/>
                </a:cxn>
                <a:cxn ang="T5">
                  <a:pos x="T2" y="T3"/>
                </a:cxn>
              </a:cxnLst>
              <a:rect l="T6" t="T7" r="T8" b="T9"/>
              <a:pathLst>
                <a:path w="1" h="1">
                  <a:moveTo>
                    <a:pt x="0" y="0"/>
                  </a:moveTo>
                  <a:lnTo>
                    <a:pt x="0"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29" name="Freeform 176"/>
            <p:cNvSpPr>
              <a:spLocks noChangeArrowheads="1"/>
            </p:cNvSpPr>
            <p:nvPr/>
          </p:nvSpPr>
          <p:spPr bwMode="auto">
            <a:xfrm>
              <a:off x="542925" y="798512"/>
              <a:ext cx="1588" cy="1588"/>
            </a:xfrm>
            <a:custGeom>
              <a:gdLst>
                <a:gd name="T0" fmla="*/ 0 w 1"/>
                <a:gd name="T1" fmla="*/ 0 h 1"/>
                <a:gd name="T2" fmla="*/ 0 w 1"/>
                <a:gd name="T3" fmla="*/ 0 h 1"/>
                <a:gd name="T4" fmla="*/ 0 60000 65536"/>
                <a:gd name="T5" fmla="*/ 0 60000 65536"/>
                <a:gd name="T6" fmla="*/ 0 w 1"/>
                <a:gd name="T7" fmla="*/ 0 h 1"/>
                <a:gd name="T8" fmla="*/ 1 w 1"/>
                <a:gd name="T9" fmla="*/ 1 h 1"/>
              </a:gdLst>
              <a:cxnLst>
                <a:cxn ang="T4">
                  <a:pos x="T0" y="T1"/>
                </a:cxn>
                <a:cxn ang="T5">
                  <a:pos x="T2" y="T3"/>
                </a:cxn>
              </a:cxnLst>
              <a:rect l="T6" t="T7" r="T8" b="T9"/>
              <a:pathLst>
                <a:path w="1" h="1">
                  <a:moveTo>
                    <a:pt x="0" y="0"/>
                  </a:moveTo>
                  <a:lnTo>
                    <a:pt x="0" y="0"/>
                  </a:lnTo>
                </a:path>
              </a:pathLst>
            </a:custGeom>
            <a:solidFill>
              <a:srgbClr val="36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0" name="Freeform 177"/>
            <p:cNvSpPr>
              <a:spLocks noChangeArrowheads="1"/>
            </p:cNvSpPr>
            <p:nvPr/>
          </p:nvSpPr>
          <p:spPr bwMode="auto">
            <a:xfrm>
              <a:off x="817563" y="180975"/>
              <a:ext cx="536575" cy="141287"/>
            </a:xfrm>
            <a:custGeom>
              <a:gdLst>
                <a:gd name="T0" fmla="*/ 482594 w 1491"/>
                <a:gd name="T1" fmla="*/ 0 h 392"/>
                <a:gd name="T2" fmla="*/ 482594 w 1491"/>
                <a:gd name="T3" fmla="*/ 0 h 392"/>
                <a:gd name="T4" fmla="*/ 60459 w 1491"/>
                <a:gd name="T5" fmla="*/ 0 h 392"/>
                <a:gd name="T6" fmla="*/ 0 w 1491"/>
                <a:gd name="T7" fmla="*/ 53703 h 392"/>
                <a:gd name="T8" fmla="*/ 0 w 1491"/>
                <a:gd name="T9" fmla="*/ 134078 h 392"/>
                <a:gd name="T10" fmla="*/ 0 w 1491"/>
                <a:gd name="T11" fmla="*/ 134078 h 392"/>
                <a:gd name="T12" fmla="*/ 0 w 1491"/>
                <a:gd name="T13" fmla="*/ 140927 h 392"/>
                <a:gd name="T14" fmla="*/ 13675 w 1491"/>
                <a:gd name="T15" fmla="*/ 140927 h 392"/>
                <a:gd name="T16" fmla="*/ 13675 w 1491"/>
                <a:gd name="T17" fmla="*/ 120743 h 392"/>
                <a:gd name="T18" fmla="*/ 13675 w 1491"/>
                <a:gd name="T19" fmla="*/ 120743 h 392"/>
                <a:gd name="T20" fmla="*/ 67297 w 1491"/>
                <a:gd name="T21" fmla="*/ 67039 h 392"/>
                <a:gd name="T22" fmla="*/ 476116 w 1491"/>
                <a:gd name="T23" fmla="*/ 67039 h 392"/>
                <a:gd name="T24" fmla="*/ 529737 w 1491"/>
                <a:gd name="T25" fmla="*/ 120743 h 392"/>
                <a:gd name="T26" fmla="*/ 529737 w 1491"/>
                <a:gd name="T27" fmla="*/ 140927 h 392"/>
                <a:gd name="T28" fmla="*/ 536215 w 1491"/>
                <a:gd name="T29" fmla="*/ 140927 h 392"/>
                <a:gd name="T30" fmla="*/ 536215 w 1491"/>
                <a:gd name="T31" fmla="*/ 53703 h 392"/>
                <a:gd name="T32" fmla="*/ 482594 w 149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1"/>
                <a:gd name="T52" fmla="*/ 0 h 392"/>
                <a:gd name="T53" fmla="*/ 1491 w 1491"/>
                <a:gd name="T54" fmla="*/ 392 h 392"/>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1" h="392">
                  <a:moveTo>
                    <a:pt x="1341" y="0"/>
                  </a:moveTo>
                  <a:lnTo>
                    <a:pt x="1341" y="0"/>
                  </a:lnTo>
                  <a:cubicBezTo>
                    <a:pt x="168" y="0"/>
                    <a:pt x="168" y="0"/>
                    <a:pt x="168" y="0"/>
                  </a:cubicBezTo>
                  <a:cubicBezTo>
                    <a:pt x="75" y="0"/>
                    <a:pt x="0" y="74"/>
                    <a:pt x="0" y="149"/>
                  </a:cubicBezTo>
                  <a:cubicBezTo>
                    <a:pt x="0" y="372"/>
                    <a:pt x="0" y="372"/>
                    <a:pt x="0" y="372"/>
                  </a:cubicBezTo>
                  <a:cubicBezTo>
                    <a:pt x="0" y="391"/>
                    <a:pt x="0" y="391"/>
                    <a:pt x="0" y="391"/>
                  </a:cubicBezTo>
                  <a:cubicBezTo>
                    <a:pt x="38" y="391"/>
                    <a:pt x="38" y="391"/>
                    <a:pt x="38" y="391"/>
                  </a:cubicBezTo>
                  <a:cubicBezTo>
                    <a:pt x="38" y="335"/>
                    <a:pt x="38" y="335"/>
                    <a:pt x="38" y="335"/>
                  </a:cubicBezTo>
                  <a:cubicBezTo>
                    <a:pt x="38" y="260"/>
                    <a:pt x="112" y="186"/>
                    <a:pt x="187" y="186"/>
                  </a:cubicBezTo>
                  <a:cubicBezTo>
                    <a:pt x="1323" y="186"/>
                    <a:pt x="1323" y="186"/>
                    <a:pt x="1323" y="186"/>
                  </a:cubicBezTo>
                  <a:cubicBezTo>
                    <a:pt x="1397" y="186"/>
                    <a:pt x="1472" y="260"/>
                    <a:pt x="1472" y="335"/>
                  </a:cubicBezTo>
                  <a:cubicBezTo>
                    <a:pt x="1472" y="391"/>
                    <a:pt x="1472" y="391"/>
                    <a:pt x="1472" y="391"/>
                  </a:cubicBezTo>
                  <a:cubicBezTo>
                    <a:pt x="1490" y="391"/>
                    <a:pt x="1490" y="391"/>
                    <a:pt x="1490" y="391"/>
                  </a:cubicBezTo>
                  <a:cubicBezTo>
                    <a:pt x="1490" y="149"/>
                    <a:pt x="1490" y="149"/>
                    <a:pt x="1490" y="149"/>
                  </a:cubicBezTo>
                  <a:cubicBezTo>
                    <a:pt x="1490" y="74"/>
                    <a:pt x="1434" y="0"/>
                    <a:pt x="1341" y="0"/>
                  </a:cubicBezTo>
                </a:path>
              </a:pathLst>
            </a:cu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1" name="Freeform 178"/>
            <p:cNvSpPr>
              <a:spLocks noChangeArrowheads="1"/>
            </p:cNvSpPr>
            <p:nvPr/>
          </p:nvSpPr>
          <p:spPr bwMode="auto">
            <a:xfrm>
              <a:off x="542925" y="376237"/>
              <a:ext cx="1092200" cy="696913"/>
            </a:xfrm>
            <a:custGeom>
              <a:gdLst>
                <a:gd name="T0" fmla="*/ 0 w 3036"/>
                <a:gd name="T1" fmla="*/ 0 h 1936"/>
                <a:gd name="T2" fmla="*/ 0 w 3036"/>
                <a:gd name="T3" fmla="*/ 0 h 1936"/>
                <a:gd name="T4" fmla="*/ 0 w 3036"/>
                <a:gd name="T5" fmla="*/ 0 h 1936"/>
                <a:gd name="T6" fmla="*/ 0 w 3036"/>
                <a:gd name="T7" fmla="*/ 13319 h 1936"/>
                <a:gd name="T8" fmla="*/ 0 w 3036"/>
                <a:gd name="T9" fmla="*/ 33478 h 1936"/>
                <a:gd name="T10" fmla="*/ 0 w 3036"/>
                <a:gd name="T11" fmla="*/ 53636 h 1936"/>
                <a:gd name="T12" fmla="*/ 0 w 3036"/>
                <a:gd name="T13" fmla="*/ 73795 h 1936"/>
                <a:gd name="T14" fmla="*/ 0 w 3036"/>
                <a:gd name="T15" fmla="*/ 93594 h 1936"/>
                <a:gd name="T16" fmla="*/ 0 w 3036"/>
                <a:gd name="T17" fmla="*/ 147230 h 1936"/>
                <a:gd name="T18" fmla="*/ 0 w 3036"/>
                <a:gd name="T19" fmla="*/ 167389 h 1936"/>
                <a:gd name="T20" fmla="*/ 0 w 3036"/>
                <a:gd name="T21" fmla="*/ 187547 h 1936"/>
                <a:gd name="T22" fmla="*/ 0 w 3036"/>
                <a:gd name="T23" fmla="*/ 207706 h 1936"/>
                <a:gd name="T24" fmla="*/ 0 w 3036"/>
                <a:gd name="T25" fmla="*/ 227865 h 1936"/>
                <a:gd name="T26" fmla="*/ 0 w 3036"/>
                <a:gd name="T27" fmla="*/ 248023 h 1936"/>
                <a:gd name="T28" fmla="*/ 0 w 3036"/>
                <a:gd name="T29" fmla="*/ 268182 h 1936"/>
                <a:gd name="T30" fmla="*/ 0 w 3036"/>
                <a:gd name="T31" fmla="*/ 281141 h 1936"/>
                <a:gd name="T32" fmla="*/ 0 w 3036"/>
                <a:gd name="T33" fmla="*/ 301300 h 1936"/>
                <a:gd name="T34" fmla="*/ 0 w 3036"/>
                <a:gd name="T35" fmla="*/ 321458 h 1936"/>
                <a:gd name="T36" fmla="*/ 0 w 3036"/>
                <a:gd name="T37" fmla="*/ 341977 h 1936"/>
                <a:gd name="T38" fmla="*/ 0 w 3036"/>
                <a:gd name="T39" fmla="*/ 361776 h 1936"/>
                <a:gd name="T40" fmla="*/ 0 w 3036"/>
                <a:gd name="T41" fmla="*/ 381934 h 1936"/>
                <a:gd name="T42" fmla="*/ 0 w 3036"/>
                <a:gd name="T43" fmla="*/ 402093 h 1936"/>
                <a:gd name="T44" fmla="*/ 0 w 3036"/>
                <a:gd name="T45" fmla="*/ 422252 h 1936"/>
                <a:gd name="T46" fmla="*/ 0 w 3036"/>
                <a:gd name="T47" fmla="*/ 422252 h 1936"/>
                <a:gd name="T48" fmla="*/ 0 w 3036"/>
                <a:gd name="T49" fmla="*/ 549323 h 1936"/>
                <a:gd name="T50" fmla="*/ 0 w 3036"/>
                <a:gd name="T51" fmla="*/ 563002 h 1936"/>
                <a:gd name="T52" fmla="*/ 0 w 3036"/>
                <a:gd name="T53" fmla="*/ 583161 h 1936"/>
                <a:gd name="T54" fmla="*/ 0 w 3036"/>
                <a:gd name="T55" fmla="*/ 643277 h 1936"/>
                <a:gd name="T56" fmla="*/ 0 w 3036"/>
                <a:gd name="T57" fmla="*/ 643277 h 1936"/>
                <a:gd name="T58" fmla="*/ 0 w 3036"/>
                <a:gd name="T59" fmla="*/ 643277 h 1936"/>
                <a:gd name="T60" fmla="*/ 0 w 3036"/>
                <a:gd name="T61" fmla="*/ 643277 h 1936"/>
                <a:gd name="T62" fmla="*/ 0 w 3036"/>
                <a:gd name="T63" fmla="*/ 589640 h 1936"/>
                <a:gd name="T64" fmla="*/ 113681 w 3036"/>
                <a:gd name="T65" fmla="*/ 696553 h 1936"/>
                <a:gd name="T66" fmla="*/ 174119 w 3036"/>
                <a:gd name="T67" fmla="*/ 696553 h 1936"/>
                <a:gd name="T68" fmla="*/ 174119 w 3036"/>
                <a:gd name="T69" fmla="*/ 696553 h 1936"/>
                <a:gd name="T70" fmla="*/ 187430 w 3036"/>
                <a:gd name="T71" fmla="*/ 696553 h 1936"/>
                <a:gd name="T72" fmla="*/ 971324 w 3036"/>
                <a:gd name="T73" fmla="*/ 696553 h 1936"/>
                <a:gd name="T74" fmla="*/ 1091840 w 3036"/>
                <a:gd name="T75" fmla="*/ 576321 h 1936"/>
                <a:gd name="T76" fmla="*/ 1091840 w 3036"/>
                <a:gd name="T77" fmla="*/ 328298 h 1936"/>
                <a:gd name="T78" fmla="*/ 676689 w 3036"/>
                <a:gd name="T79" fmla="*/ 328298 h 1936"/>
                <a:gd name="T80" fmla="*/ 676689 w 3036"/>
                <a:gd name="T81" fmla="*/ 348457 h 1936"/>
                <a:gd name="T82" fmla="*/ 663019 w 3036"/>
                <a:gd name="T83" fmla="*/ 348457 h 1936"/>
                <a:gd name="T84" fmla="*/ 542503 w 3036"/>
                <a:gd name="T85" fmla="*/ 455729 h 1936"/>
                <a:gd name="T86" fmla="*/ 415151 w 3036"/>
                <a:gd name="T87" fmla="*/ 348457 h 1936"/>
                <a:gd name="T88" fmla="*/ 401840 w 3036"/>
                <a:gd name="T89" fmla="*/ 348457 h 1936"/>
                <a:gd name="T90" fmla="*/ 401840 w 3036"/>
                <a:gd name="T91" fmla="*/ 328298 h 1936"/>
                <a:gd name="T92" fmla="*/ 0 w 3036"/>
                <a:gd name="T93" fmla="*/ 328298 h 1936"/>
                <a:gd name="T94" fmla="*/ 0 w 3036"/>
                <a:gd name="T95" fmla="*/ 0 h 19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36"/>
                <a:gd name="T145" fmla="*/ 0 h 1936"/>
                <a:gd name="T146" fmla="*/ 3036 w 3036"/>
                <a:gd name="T147" fmla="*/ 1936 h 19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36" h="1935">
                  <a:moveTo>
                    <a:pt x="0" y="0"/>
                  </a:moveTo>
                  <a:lnTo>
                    <a:pt x="0" y="0"/>
                  </a:lnTo>
                  <a:cubicBezTo>
                    <a:pt x="0" y="37"/>
                    <a:pt x="0" y="37"/>
                    <a:pt x="0" y="37"/>
                  </a:cubicBezTo>
                  <a:cubicBezTo>
                    <a:pt x="0" y="93"/>
                    <a:pt x="0" y="93"/>
                    <a:pt x="0" y="93"/>
                  </a:cubicBezTo>
                  <a:cubicBezTo>
                    <a:pt x="0" y="149"/>
                    <a:pt x="0" y="149"/>
                    <a:pt x="0" y="149"/>
                  </a:cubicBezTo>
                  <a:cubicBezTo>
                    <a:pt x="0" y="205"/>
                    <a:pt x="0" y="205"/>
                    <a:pt x="0" y="205"/>
                  </a:cubicBezTo>
                  <a:cubicBezTo>
                    <a:pt x="0" y="260"/>
                    <a:pt x="0" y="260"/>
                    <a:pt x="0" y="260"/>
                  </a:cubicBezTo>
                  <a:cubicBezTo>
                    <a:pt x="0" y="409"/>
                    <a:pt x="0" y="409"/>
                    <a:pt x="0" y="409"/>
                  </a:cubicBezTo>
                  <a:cubicBezTo>
                    <a:pt x="0" y="465"/>
                    <a:pt x="0" y="465"/>
                    <a:pt x="0" y="465"/>
                  </a:cubicBezTo>
                  <a:cubicBezTo>
                    <a:pt x="0" y="521"/>
                    <a:pt x="0" y="521"/>
                    <a:pt x="0" y="521"/>
                  </a:cubicBezTo>
                  <a:cubicBezTo>
                    <a:pt x="0" y="577"/>
                    <a:pt x="0" y="577"/>
                    <a:pt x="0" y="577"/>
                  </a:cubicBezTo>
                  <a:cubicBezTo>
                    <a:pt x="0" y="633"/>
                    <a:pt x="0" y="633"/>
                    <a:pt x="0" y="633"/>
                  </a:cubicBezTo>
                  <a:cubicBezTo>
                    <a:pt x="0" y="689"/>
                    <a:pt x="0" y="689"/>
                    <a:pt x="0" y="689"/>
                  </a:cubicBezTo>
                  <a:cubicBezTo>
                    <a:pt x="0" y="745"/>
                    <a:pt x="0" y="745"/>
                    <a:pt x="0" y="745"/>
                  </a:cubicBezTo>
                  <a:cubicBezTo>
                    <a:pt x="0" y="781"/>
                    <a:pt x="0" y="781"/>
                    <a:pt x="0" y="781"/>
                  </a:cubicBezTo>
                  <a:cubicBezTo>
                    <a:pt x="0" y="837"/>
                    <a:pt x="0" y="837"/>
                    <a:pt x="0" y="837"/>
                  </a:cubicBezTo>
                  <a:cubicBezTo>
                    <a:pt x="0" y="893"/>
                    <a:pt x="0" y="893"/>
                    <a:pt x="0" y="893"/>
                  </a:cubicBezTo>
                  <a:cubicBezTo>
                    <a:pt x="0" y="950"/>
                    <a:pt x="0" y="950"/>
                    <a:pt x="0" y="950"/>
                  </a:cubicBezTo>
                  <a:cubicBezTo>
                    <a:pt x="0" y="1005"/>
                    <a:pt x="0" y="1005"/>
                    <a:pt x="0" y="1005"/>
                  </a:cubicBezTo>
                  <a:cubicBezTo>
                    <a:pt x="0" y="1061"/>
                    <a:pt x="0" y="1061"/>
                    <a:pt x="0" y="1061"/>
                  </a:cubicBezTo>
                  <a:cubicBezTo>
                    <a:pt x="0" y="1117"/>
                    <a:pt x="0" y="1117"/>
                    <a:pt x="0" y="1117"/>
                  </a:cubicBezTo>
                  <a:cubicBezTo>
                    <a:pt x="0" y="1173"/>
                    <a:pt x="0" y="1173"/>
                    <a:pt x="0" y="1173"/>
                  </a:cubicBezTo>
                  <a:cubicBezTo>
                    <a:pt x="0" y="1526"/>
                    <a:pt x="0" y="1526"/>
                    <a:pt x="0" y="1526"/>
                  </a:cubicBezTo>
                  <a:cubicBezTo>
                    <a:pt x="0" y="1564"/>
                    <a:pt x="0" y="1564"/>
                    <a:pt x="0" y="1564"/>
                  </a:cubicBezTo>
                  <a:cubicBezTo>
                    <a:pt x="0" y="1620"/>
                    <a:pt x="0" y="1620"/>
                    <a:pt x="0" y="1620"/>
                  </a:cubicBezTo>
                  <a:cubicBezTo>
                    <a:pt x="0" y="1787"/>
                    <a:pt x="0" y="1787"/>
                    <a:pt x="0" y="1787"/>
                  </a:cubicBezTo>
                  <a:cubicBezTo>
                    <a:pt x="0" y="1638"/>
                    <a:pt x="0" y="1638"/>
                    <a:pt x="0" y="1638"/>
                  </a:cubicBezTo>
                  <a:cubicBezTo>
                    <a:pt x="111" y="1731"/>
                    <a:pt x="223" y="1843"/>
                    <a:pt x="316" y="1935"/>
                  </a:cubicBezTo>
                  <a:cubicBezTo>
                    <a:pt x="484" y="1935"/>
                    <a:pt x="484" y="1935"/>
                    <a:pt x="484" y="1935"/>
                  </a:cubicBezTo>
                  <a:cubicBezTo>
                    <a:pt x="521" y="1935"/>
                    <a:pt x="521" y="1935"/>
                    <a:pt x="521" y="1935"/>
                  </a:cubicBezTo>
                  <a:cubicBezTo>
                    <a:pt x="2700" y="1935"/>
                    <a:pt x="2700" y="1935"/>
                    <a:pt x="2700" y="1935"/>
                  </a:cubicBezTo>
                  <a:cubicBezTo>
                    <a:pt x="3035" y="1601"/>
                    <a:pt x="3035" y="1601"/>
                    <a:pt x="3035" y="1601"/>
                  </a:cubicBezTo>
                  <a:cubicBezTo>
                    <a:pt x="3035" y="912"/>
                    <a:pt x="3035" y="912"/>
                    <a:pt x="3035" y="912"/>
                  </a:cubicBezTo>
                  <a:cubicBezTo>
                    <a:pt x="1881" y="912"/>
                    <a:pt x="1881" y="912"/>
                    <a:pt x="1881" y="912"/>
                  </a:cubicBezTo>
                  <a:cubicBezTo>
                    <a:pt x="1881" y="968"/>
                    <a:pt x="1881" y="968"/>
                    <a:pt x="1881" y="968"/>
                  </a:cubicBezTo>
                  <a:cubicBezTo>
                    <a:pt x="1843" y="968"/>
                    <a:pt x="1843" y="968"/>
                    <a:pt x="1843" y="968"/>
                  </a:cubicBezTo>
                  <a:cubicBezTo>
                    <a:pt x="1825" y="1135"/>
                    <a:pt x="1676" y="1266"/>
                    <a:pt x="1508" y="1266"/>
                  </a:cubicBezTo>
                  <a:cubicBezTo>
                    <a:pt x="1322" y="1266"/>
                    <a:pt x="1173" y="1135"/>
                    <a:pt x="1154" y="968"/>
                  </a:cubicBezTo>
                  <a:cubicBezTo>
                    <a:pt x="1117" y="968"/>
                    <a:pt x="1117" y="968"/>
                    <a:pt x="1117" y="968"/>
                  </a:cubicBezTo>
                  <a:cubicBezTo>
                    <a:pt x="1117" y="912"/>
                    <a:pt x="1117" y="912"/>
                    <a:pt x="1117" y="912"/>
                  </a:cubicBezTo>
                  <a:cubicBezTo>
                    <a:pt x="0" y="912"/>
                    <a:pt x="0" y="912"/>
                    <a:pt x="0" y="912"/>
                  </a:cubicBezTo>
                  <a:cubicBezTo>
                    <a:pt x="0" y="0"/>
                    <a:pt x="0" y="0"/>
                    <a:pt x="0" y="0"/>
                  </a:cubicBezTo>
                </a:path>
              </a:pathLst>
            </a:cu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2" name="Freeform 179"/>
            <p:cNvSpPr>
              <a:spLocks noChangeArrowheads="1"/>
            </p:cNvSpPr>
            <p:nvPr/>
          </p:nvSpPr>
          <p:spPr bwMode="auto">
            <a:xfrm>
              <a:off x="542925" y="376237"/>
              <a:ext cx="1092200" cy="328613"/>
            </a:xfrm>
            <a:custGeom>
              <a:gdLst>
                <a:gd name="T0" fmla="*/ 1091840 w 3036"/>
                <a:gd name="T1" fmla="*/ 301259 h 913"/>
                <a:gd name="T2" fmla="*/ 676689 w 3036"/>
                <a:gd name="T3" fmla="*/ 301259 h 913"/>
                <a:gd name="T4" fmla="*/ 676689 w 3036"/>
                <a:gd name="T5" fmla="*/ 328253 h 913"/>
                <a:gd name="T6" fmla="*/ 1091840 w 3036"/>
                <a:gd name="T7" fmla="*/ 328253 h 913"/>
                <a:gd name="T8" fmla="*/ 1091840 w 3036"/>
                <a:gd name="T9" fmla="*/ 301259 h 913"/>
                <a:gd name="T10" fmla="*/ 0 w 3036"/>
                <a:gd name="T11" fmla="*/ 0 h 913"/>
                <a:gd name="T12" fmla="*/ 0 w 3036"/>
                <a:gd name="T13" fmla="*/ 0 h 913"/>
                <a:gd name="T14" fmla="*/ 0 w 3036"/>
                <a:gd name="T15" fmla="*/ 328253 h 913"/>
                <a:gd name="T16" fmla="*/ 401840 w 3036"/>
                <a:gd name="T17" fmla="*/ 328253 h 913"/>
                <a:gd name="T18" fmla="*/ 401840 w 3036"/>
                <a:gd name="T19" fmla="*/ 301259 h 913"/>
                <a:gd name="T20" fmla="*/ 0 w 3036"/>
                <a:gd name="T21" fmla="*/ 301259 h 913"/>
                <a:gd name="T22" fmla="*/ 0 w 3036"/>
                <a:gd name="T23" fmla="*/ 0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6"/>
                <a:gd name="T37" fmla="*/ 0 h 913"/>
                <a:gd name="T38" fmla="*/ 3036 w 3036"/>
                <a:gd name="T39" fmla="*/ 913 h 91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6" h="913">
                  <a:moveTo>
                    <a:pt x="3035" y="837"/>
                  </a:moveTo>
                  <a:lnTo>
                    <a:pt x="1881" y="837"/>
                  </a:lnTo>
                  <a:lnTo>
                    <a:pt x="1881" y="912"/>
                  </a:lnTo>
                  <a:lnTo>
                    <a:pt x="3035" y="912"/>
                  </a:lnTo>
                  <a:lnTo>
                    <a:pt x="3035" y="837"/>
                  </a:lnTo>
                  <a:close/>
                  <a:moveTo>
                    <a:pt x="0" y="0"/>
                  </a:moveTo>
                  <a:lnTo>
                    <a:pt x="0" y="0"/>
                  </a:lnTo>
                  <a:lnTo>
                    <a:pt x="0" y="912"/>
                  </a:lnTo>
                  <a:lnTo>
                    <a:pt x="1117" y="912"/>
                  </a:lnTo>
                  <a:lnTo>
                    <a:pt x="1117" y="837"/>
                  </a:lnTo>
                  <a:lnTo>
                    <a:pt x="0" y="837"/>
                  </a:lnTo>
                  <a:lnTo>
                    <a:pt x="0" y="0"/>
                  </a:lnTo>
                  <a:close/>
                </a:path>
              </a:pathLst>
            </a:custGeom>
            <a:solidFill>
              <a:srgbClr val="2837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3" name="Freeform 180"/>
            <p:cNvSpPr>
              <a:spLocks noChangeArrowheads="1"/>
            </p:cNvSpPr>
            <p:nvPr/>
          </p:nvSpPr>
          <p:spPr bwMode="auto">
            <a:xfrm>
              <a:off x="1220788" y="676275"/>
              <a:ext cx="415925" cy="26987"/>
            </a:xfrm>
            <a:custGeom>
              <a:gdLst>
                <a:gd name="T0" fmla="*/ 415565 w 1155"/>
                <a:gd name="T1" fmla="*/ 0 h 76"/>
                <a:gd name="T2" fmla="*/ 0 w 1155"/>
                <a:gd name="T3" fmla="*/ 0 h 76"/>
                <a:gd name="T4" fmla="*/ 0 w 1155"/>
                <a:gd name="T5" fmla="*/ 26632 h 76"/>
                <a:gd name="T6" fmla="*/ 415565 w 1155"/>
                <a:gd name="T7" fmla="*/ 26632 h 76"/>
                <a:gd name="T8" fmla="*/ 415565 w 1155"/>
                <a:gd name="T9" fmla="*/ 0 h 76"/>
                <a:gd name="T10" fmla="*/ 0 60000 65536"/>
                <a:gd name="T11" fmla="*/ 0 60000 65536"/>
                <a:gd name="T12" fmla="*/ 0 60000 65536"/>
                <a:gd name="T13" fmla="*/ 0 60000 65536"/>
                <a:gd name="T14" fmla="*/ 0 60000 65536"/>
                <a:gd name="T15" fmla="*/ 0 w 1155"/>
                <a:gd name="T16" fmla="*/ 0 h 76"/>
                <a:gd name="T17" fmla="*/ 1155 w 1155"/>
                <a:gd name="T18" fmla="*/ 76 h 76"/>
              </a:gdLst>
              <a:cxnLst>
                <a:cxn ang="T10">
                  <a:pos x="T0" y="T1"/>
                </a:cxn>
                <a:cxn ang="T11">
                  <a:pos x="T2" y="T3"/>
                </a:cxn>
                <a:cxn ang="T12">
                  <a:pos x="T4" y="T5"/>
                </a:cxn>
                <a:cxn ang="T13">
                  <a:pos x="T6" y="T7"/>
                </a:cxn>
                <a:cxn ang="T14">
                  <a:pos x="T8" y="T9"/>
                </a:cxn>
              </a:cxnLst>
              <a:rect l="T15" t="T16" r="T17" b="T18"/>
              <a:pathLst>
                <a:path w="1155" h="76">
                  <a:moveTo>
                    <a:pt x="1154" y="0"/>
                  </a:moveTo>
                  <a:lnTo>
                    <a:pt x="0" y="0"/>
                  </a:lnTo>
                  <a:lnTo>
                    <a:pt x="0" y="75"/>
                  </a:lnTo>
                  <a:lnTo>
                    <a:pt x="1154" y="75"/>
                  </a:lnTo>
                  <a:lnTo>
                    <a:pt x="1154" y="0"/>
                  </a:lnTo>
                </a:path>
              </a:pathLst>
            </a:custGeom>
            <a:solidFill>
              <a:srgbClr val="2837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4" name="Freeform 181"/>
            <p:cNvSpPr>
              <a:spLocks noChangeArrowheads="1"/>
            </p:cNvSpPr>
            <p:nvPr/>
          </p:nvSpPr>
          <p:spPr bwMode="auto">
            <a:xfrm>
              <a:off x="542925" y="376237"/>
              <a:ext cx="403225" cy="328613"/>
            </a:xfrm>
            <a:custGeom>
              <a:gdLst>
                <a:gd name="T0" fmla="*/ 0 w 1118"/>
                <a:gd name="T1" fmla="*/ 0 h 913"/>
                <a:gd name="T2" fmla="*/ 0 w 1118"/>
                <a:gd name="T3" fmla="*/ 0 h 913"/>
                <a:gd name="T4" fmla="*/ 0 w 1118"/>
                <a:gd name="T5" fmla="*/ 328253 h 913"/>
                <a:gd name="T6" fmla="*/ 402864 w 1118"/>
                <a:gd name="T7" fmla="*/ 328253 h 913"/>
                <a:gd name="T8" fmla="*/ 402864 w 1118"/>
                <a:gd name="T9" fmla="*/ 301259 h 913"/>
                <a:gd name="T10" fmla="*/ 0 w 1118"/>
                <a:gd name="T11" fmla="*/ 301259 h 913"/>
                <a:gd name="T12" fmla="*/ 0 w 1118"/>
                <a:gd name="T13" fmla="*/ 0 h 913"/>
                <a:gd name="T14" fmla="*/ 0 60000 65536"/>
                <a:gd name="T15" fmla="*/ 0 60000 65536"/>
                <a:gd name="T16" fmla="*/ 0 60000 65536"/>
                <a:gd name="T17" fmla="*/ 0 60000 65536"/>
                <a:gd name="T18" fmla="*/ 0 60000 65536"/>
                <a:gd name="T19" fmla="*/ 0 60000 65536"/>
                <a:gd name="T20" fmla="*/ 0 60000 65536"/>
                <a:gd name="T21" fmla="*/ 0 w 1118"/>
                <a:gd name="T22" fmla="*/ 0 h 913"/>
                <a:gd name="T23" fmla="*/ 1118 w 1118"/>
                <a:gd name="T24" fmla="*/ 913 h 913"/>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18" h="913">
                  <a:moveTo>
                    <a:pt x="0" y="0"/>
                  </a:moveTo>
                  <a:lnTo>
                    <a:pt x="0" y="0"/>
                  </a:lnTo>
                  <a:lnTo>
                    <a:pt x="0" y="912"/>
                  </a:lnTo>
                  <a:lnTo>
                    <a:pt x="1117" y="912"/>
                  </a:lnTo>
                  <a:lnTo>
                    <a:pt x="1117" y="837"/>
                  </a:lnTo>
                  <a:lnTo>
                    <a:pt x="0" y="837"/>
                  </a:lnTo>
                  <a:lnTo>
                    <a:pt x="0" y="0"/>
                  </a:lnTo>
                </a:path>
              </a:pathLst>
            </a:custGeom>
            <a:solidFill>
              <a:srgbClr val="2837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5" name="Freeform 182"/>
            <p:cNvSpPr>
              <a:spLocks noChangeArrowheads="1"/>
            </p:cNvSpPr>
            <p:nvPr/>
          </p:nvSpPr>
          <p:spPr bwMode="auto">
            <a:xfrm>
              <a:off x="542925" y="322262"/>
              <a:ext cx="1092200" cy="355600"/>
            </a:xfrm>
            <a:custGeom>
              <a:gdLst>
                <a:gd name="T0" fmla="*/ 1038238 w 3036"/>
                <a:gd name="T1" fmla="*/ 0 h 987"/>
                <a:gd name="T2" fmla="*/ 1038238 w 3036"/>
                <a:gd name="T3" fmla="*/ 0 h 987"/>
                <a:gd name="T4" fmla="*/ 810516 w 3036"/>
                <a:gd name="T5" fmla="*/ 0 h 987"/>
                <a:gd name="T6" fmla="*/ 804041 w 3036"/>
                <a:gd name="T7" fmla="*/ 0 h 987"/>
                <a:gd name="T8" fmla="*/ 288159 w 3036"/>
                <a:gd name="T9" fmla="*/ 0 h 987"/>
                <a:gd name="T10" fmla="*/ 274489 w 3036"/>
                <a:gd name="T11" fmla="*/ 0 h 987"/>
                <a:gd name="T12" fmla="*/ 207576 w 3036"/>
                <a:gd name="T13" fmla="*/ 0 h 987"/>
                <a:gd name="T14" fmla="*/ 167284 w 3036"/>
                <a:gd name="T15" fmla="*/ 0 h 987"/>
                <a:gd name="T16" fmla="*/ 133827 w 3036"/>
                <a:gd name="T17" fmla="*/ 0 h 987"/>
                <a:gd name="T18" fmla="*/ 93535 w 3036"/>
                <a:gd name="T19" fmla="*/ 0 h 987"/>
                <a:gd name="T20" fmla="*/ 60078 w 3036"/>
                <a:gd name="T21" fmla="*/ 0 h 987"/>
                <a:gd name="T22" fmla="*/ 60078 w 3036"/>
                <a:gd name="T23" fmla="*/ 0 h 987"/>
                <a:gd name="T24" fmla="*/ 13311 w 3036"/>
                <a:gd name="T25" fmla="*/ 26661 h 987"/>
                <a:gd name="T26" fmla="*/ 0 w 3036"/>
                <a:gd name="T27" fmla="*/ 46837 h 987"/>
                <a:gd name="T28" fmla="*/ 0 w 3036"/>
                <a:gd name="T29" fmla="*/ 53682 h 987"/>
                <a:gd name="T30" fmla="*/ 0 w 3036"/>
                <a:gd name="T31" fmla="*/ 53682 h 987"/>
                <a:gd name="T32" fmla="*/ 0 w 3036"/>
                <a:gd name="T33" fmla="*/ 355240 h 987"/>
                <a:gd name="T34" fmla="*/ 401840 w 3036"/>
                <a:gd name="T35" fmla="*/ 355240 h 987"/>
                <a:gd name="T36" fmla="*/ 401840 w 3036"/>
                <a:gd name="T37" fmla="*/ 315248 h 987"/>
                <a:gd name="T38" fmla="*/ 676689 w 3036"/>
                <a:gd name="T39" fmla="*/ 315248 h 987"/>
                <a:gd name="T40" fmla="*/ 676689 w 3036"/>
                <a:gd name="T41" fmla="*/ 355240 h 987"/>
                <a:gd name="T42" fmla="*/ 1091840 w 3036"/>
                <a:gd name="T43" fmla="*/ 355240 h 987"/>
                <a:gd name="T44" fmla="*/ 1091840 w 3036"/>
                <a:gd name="T45" fmla="*/ 53682 h 987"/>
                <a:gd name="T46" fmla="*/ 1038238 w 3036"/>
                <a:gd name="T47" fmla="*/ 0 h 9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36"/>
                <a:gd name="T73" fmla="*/ 0 h 987"/>
                <a:gd name="T74" fmla="*/ 3036 w 3036"/>
                <a:gd name="T75" fmla="*/ 987 h 987"/>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36" h="986">
                  <a:moveTo>
                    <a:pt x="2886" y="0"/>
                  </a:moveTo>
                  <a:lnTo>
                    <a:pt x="2886" y="0"/>
                  </a:lnTo>
                  <a:cubicBezTo>
                    <a:pt x="2253" y="0"/>
                    <a:pt x="2253" y="0"/>
                    <a:pt x="2253" y="0"/>
                  </a:cubicBezTo>
                  <a:cubicBezTo>
                    <a:pt x="2235" y="0"/>
                    <a:pt x="2235" y="0"/>
                    <a:pt x="2235" y="0"/>
                  </a:cubicBezTo>
                  <a:cubicBezTo>
                    <a:pt x="801" y="0"/>
                    <a:pt x="801" y="0"/>
                    <a:pt x="801" y="0"/>
                  </a:cubicBezTo>
                  <a:cubicBezTo>
                    <a:pt x="763" y="0"/>
                    <a:pt x="763" y="0"/>
                    <a:pt x="763" y="0"/>
                  </a:cubicBezTo>
                  <a:cubicBezTo>
                    <a:pt x="577" y="0"/>
                    <a:pt x="577" y="0"/>
                    <a:pt x="577" y="0"/>
                  </a:cubicBezTo>
                  <a:cubicBezTo>
                    <a:pt x="465" y="0"/>
                    <a:pt x="465" y="0"/>
                    <a:pt x="465" y="0"/>
                  </a:cubicBezTo>
                  <a:cubicBezTo>
                    <a:pt x="372" y="0"/>
                    <a:pt x="372" y="0"/>
                    <a:pt x="372" y="0"/>
                  </a:cubicBezTo>
                  <a:cubicBezTo>
                    <a:pt x="260" y="0"/>
                    <a:pt x="260" y="0"/>
                    <a:pt x="260" y="0"/>
                  </a:cubicBezTo>
                  <a:cubicBezTo>
                    <a:pt x="167" y="0"/>
                    <a:pt x="167" y="0"/>
                    <a:pt x="167" y="0"/>
                  </a:cubicBezTo>
                  <a:cubicBezTo>
                    <a:pt x="111" y="0"/>
                    <a:pt x="56" y="18"/>
                    <a:pt x="37" y="74"/>
                  </a:cubicBezTo>
                  <a:cubicBezTo>
                    <a:pt x="18" y="93"/>
                    <a:pt x="18" y="111"/>
                    <a:pt x="0" y="130"/>
                  </a:cubicBezTo>
                  <a:cubicBezTo>
                    <a:pt x="0" y="149"/>
                    <a:pt x="0" y="149"/>
                    <a:pt x="0" y="149"/>
                  </a:cubicBezTo>
                  <a:cubicBezTo>
                    <a:pt x="0" y="986"/>
                    <a:pt x="0" y="986"/>
                    <a:pt x="0" y="986"/>
                  </a:cubicBezTo>
                  <a:cubicBezTo>
                    <a:pt x="1117" y="986"/>
                    <a:pt x="1117" y="986"/>
                    <a:pt x="1117" y="986"/>
                  </a:cubicBezTo>
                  <a:cubicBezTo>
                    <a:pt x="1117" y="875"/>
                    <a:pt x="1117" y="875"/>
                    <a:pt x="1117" y="875"/>
                  </a:cubicBezTo>
                  <a:cubicBezTo>
                    <a:pt x="1881" y="875"/>
                    <a:pt x="1881" y="875"/>
                    <a:pt x="1881" y="875"/>
                  </a:cubicBezTo>
                  <a:cubicBezTo>
                    <a:pt x="1881" y="986"/>
                    <a:pt x="1881" y="986"/>
                    <a:pt x="1881" y="986"/>
                  </a:cubicBezTo>
                  <a:cubicBezTo>
                    <a:pt x="3035" y="986"/>
                    <a:pt x="3035" y="986"/>
                    <a:pt x="3035" y="986"/>
                  </a:cubicBezTo>
                  <a:cubicBezTo>
                    <a:pt x="3035" y="149"/>
                    <a:pt x="3035" y="149"/>
                    <a:pt x="3035" y="149"/>
                  </a:cubicBezTo>
                  <a:cubicBezTo>
                    <a:pt x="3035" y="74"/>
                    <a:pt x="2979" y="0"/>
                    <a:pt x="2886" y="0"/>
                  </a:cubicBezTo>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6" name="Freeform 183"/>
            <p:cNvSpPr>
              <a:spLocks noChangeArrowheads="1"/>
            </p:cNvSpPr>
            <p:nvPr/>
          </p:nvSpPr>
          <p:spPr bwMode="auto">
            <a:xfrm>
              <a:off x="958850" y="723900"/>
              <a:ext cx="247650" cy="107950"/>
            </a:xfrm>
            <a:custGeom>
              <a:gdLst>
                <a:gd name="T0" fmla="*/ 247291 w 690"/>
                <a:gd name="T1" fmla="*/ 0 h 299"/>
                <a:gd name="T2" fmla="*/ 247291 w 690"/>
                <a:gd name="T3" fmla="*/ 0 h 299"/>
                <a:gd name="T4" fmla="*/ 0 w 690"/>
                <a:gd name="T5" fmla="*/ 0 h 299"/>
                <a:gd name="T6" fmla="*/ 127055 w 690"/>
                <a:gd name="T7" fmla="*/ 107589 h 299"/>
                <a:gd name="T8" fmla="*/ 247291 w 690"/>
                <a:gd name="T9" fmla="*/ 0 h 299"/>
                <a:gd name="T10" fmla="*/ 0 60000 65536"/>
                <a:gd name="T11" fmla="*/ 0 60000 65536"/>
                <a:gd name="T12" fmla="*/ 0 60000 65536"/>
                <a:gd name="T13" fmla="*/ 0 60000 65536"/>
                <a:gd name="T14" fmla="*/ 0 60000 65536"/>
                <a:gd name="T15" fmla="*/ 0 w 690"/>
                <a:gd name="T16" fmla="*/ 0 h 299"/>
                <a:gd name="T17" fmla="*/ 690 w 690"/>
                <a:gd name="T18" fmla="*/ 299 h 299"/>
              </a:gdLst>
              <a:cxnLst>
                <a:cxn ang="T10">
                  <a:pos x="T0" y="T1"/>
                </a:cxn>
                <a:cxn ang="T11">
                  <a:pos x="T2" y="T3"/>
                </a:cxn>
                <a:cxn ang="T12">
                  <a:pos x="T4" y="T5"/>
                </a:cxn>
                <a:cxn ang="T13">
                  <a:pos x="T6" y="T7"/>
                </a:cxn>
                <a:cxn ang="T14">
                  <a:pos x="T8" y="T9"/>
                </a:cxn>
              </a:cxnLst>
              <a:rect l="T15" t="T16" r="T17" b="T18"/>
              <a:pathLst>
                <a:path w="690" h="299">
                  <a:moveTo>
                    <a:pt x="689" y="0"/>
                  </a:moveTo>
                  <a:lnTo>
                    <a:pt x="689" y="0"/>
                  </a:lnTo>
                  <a:cubicBezTo>
                    <a:pt x="0" y="0"/>
                    <a:pt x="0" y="0"/>
                    <a:pt x="0" y="0"/>
                  </a:cubicBezTo>
                  <a:cubicBezTo>
                    <a:pt x="19" y="167"/>
                    <a:pt x="168" y="298"/>
                    <a:pt x="354" y="298"/>
                  </a:cubicBezTo>
                  <a:cubicBezTo>
                    <a:pt x="522" y="298"/>
                    <a:pt x="671" y="167"/>
                    <a:pt x="689" y="0"/>
                  </a:cubicBezTo>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7" name="Freeform 184"/>
            <p:cNvSpPr>
              <a:spLocks noChangeArrowheads="1"/>
            </p:cNvSpPr>
            <p:nvPr/>
          </p:nvSpPr>
          <p:spPr bwMode="auto">
            <a:xfrm>
              <a:off x="596900" y="1071562"/>
              <a:ext cx="6350" cy="1588"/>
            </a:xfrm>
            <a:custGeom>
              <a:gdLst>
                <a:gd name="T0" fmla="*/ 6016 w 19"/>
                <a:gd name="T1" fmla="*/ 0 h 1"/>
                <a:gd name="T2" fmla="*/ 6016 w 19"/>
                <a:gd name="T3" fmla="*/ 0 h 1"/>
                <a:gd name="T4" fmla="*/ 6016 w 19"/>
                <a:gd name="T5" fmla="*/ 0 h 1"/>
                <a:gd name="T6" fmla="*/ 6016 w 19"/>
                <a:gd name="T7" fmla="*/ 0 h 1"/>
                <a:gd name="T8" fmla="*/ 6016 w 19"/>
                <a:gd name="T9" fmla="*/ 0 h 1"/>
                <a:gd name="T10" fmla="*/ 6016 w 19"/>
                <a:gd name="T11" fmla="*/ 0 h 1"/>
                <a:gd name="T12" fmla="*/ 0 w 19"/>
                <a:gd name="T13" fmla="*/ 0 h 1"/>
                <a:gd name="T14" fmla="*/ 0 w 19"/>
                <a:gd name="T15" fmla="*/ 0 h 1"/>
                <a:gd name="T16" fmla="*/ 0 w 19"/>
                <a:gd name="T17" fmla="*/ 0 h 1"/>
                <a:gd name="T18" fmla="*/ 0 w 19"/>
                <a:gd name="T19" fmla="*/ 0 h 1"/>
                <a:gd name="T20" fmla="*/ 0 w 19"/>
                <a:gd name="T21" fmla="*/ 0 h 1"/>
                <a:gd name="T22" fmla="*/ 0 w 19"/>
                <a:gd name="T23" fmla="*/ 0 h 1"/>
                <a:gd name="T24" fmla="*/ 0 w 19"/>
                <a:gd name="T25" fmla="*/ 0 h 1"/>
                <a:gd name="T26" fmla="*/ 0 w 19"/>
                <a:gd name="T27" fmla="*/ 0 h 1"/>
                <a:gd name="T28" fmla="*/ 0 w 19"/>
                <a:gd name="T29" fmla="*/ 0 h 1"/>
                <a:gd name="T30" fmla="*/ 0 w 19"/>
                <a:gd name="T31" fmla="*/ 0 h 1"/>
                <a:gd name="T32" fmla="*/ 0 w 19"/>
                <a:gd name="T33" fmla="*/ 0 h 1"/>
                <a:gd name="T34" fmla="*/ 0 w 19"/>
                <a:gd name="T35" fmla="*/ 0 h 1"/>
                <a:gd name="T36" fmla="*/ 0 w 19"/>
                <a:gd name="T37" fmla="*/ 0 h 1"/>
                <a:gd name="T38" fmla="*/ 0 w 19"/>
                <a:gd name="T39" fmla="*/ 0 h 1"/>
                <a:gd name="T40" fmla="*/ 0 w 19"/>
                <a:gd name="T41" fmla="*/ 0 h 1"/>
                <a:gd name="T42" fmla="*/ 0 w 19"/>
                <a:gd name="T43" fmla="*/ 0 h 1"/>
                <a:gd name="T44" fmla="*/ 0 w 19"/>
                <a:gd name="T45" fmla="*/ 0 h 1"/>
                <a:gd name="T46" fmla="*/ 0 w 19"/>
                <a:gd name="T47" fmla="*/ 0 h 1"/>
                <a:gd name="T48" fmla="*/ 0 w 19"/>
                <a:gd name="T49" fmla="*/ 0 h 1"/>
                <a:gd name="T50" fmla="*/ 0 w 19"/>
                <a:gd name="T51" fmla="*/ 0 h 1"/>
                <a:gd name="T52" fmla="*/ 0 w 19"/>
                <a:gd name="T53" fmla="*/ 0 h 1"/>
                <a:gd name="T54" fmla="*/ 0 w 19"/>
                <a:gd name="T55" fmla="*/ 0 h 1"/>
                <a:gd name="T56" fmla="*/ 0 w 19"/>
                <a:gd name="T57" fmla="*/ 0 h 1"/>
                <a:gd name="T58" fmla="*/ 0 w 19"/>
                <a:gd name="T59" fmla="*/ 0 h 1"/>
                <a:gd name="T60" fmla="*/ 0 w 19"/>
                <a:gd name="T61" fmla="*/ 0 h 1"/>
                <a:gd name="T62" fmla="*/ 0 w 19"/>
                <a:gd name="T63" fmla="*/ 0 h 1"/>
                <a:gd name="T64" fmla="*/ 0 w 19"/>
                <a:gd name="T65" fmla="*/ 0 h 1"/>
                <a:gd name="T66" fmla="*/ 0 w 19"/>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
                <a:gd name="T104" fmla="*/ 19 w 19"/>
                <a:gd name="T105" fmla="*/ 1 h 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
                  <a:moveTo>
                    <a:pt x="18" y="0"/>
                  </a:moveTo>
                  <a:lnTo>
                    <a:pt x="18" y="0"/>
                  </a:lnTo>
                  <a:lnTo>
                    <a:pt x="0" y="0"/>
                  </a:lnTo>
                  <a:lnTo>
                    <a:pt x="18" y="0"/>
                  </a:lnTo>
                </a:path>
              </a:pathLst>
            </a:custGeom>
            <a:solidFill>
              <a:srgbClr val="E6E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8" name="Freeform 185"/>
            <p:cNvSpPr>
              <a:spLocks noChangeArrowheads="1"/>
            </p:cNvSpPr>
            <p:nvPr/>
          </p:nvSpPr>
          <p:spPr bwMode="auto">
            <a:xfrm>
              <a:off x="946150" y="636587"/>
              <a:ext cx="274638" cy="87313"/>
            </a:xfrm>
            <a:custGeom>
              <a:gdLst>
                <a:gd name="T0" fmla="*/ 274279 w 765"/>
                <a:gd name="T1" fmla="*/ 0 h 243"/>
                <a:gd name="T2" fmla="*/ 0 w 765"/>
                <a:gd name="T3" fmla="*/ 0 h 243"/>
                <a:gd name="T4" fmla="*/ 0 w 765"/>
                <a:gd name="T5" fmla="*/ 39884 h 243"/>
                <a:gd name="T6" fmla="*/ 0 w 765"/>
                <a:gd name="T7" fmla="*/ 66832 h 243"/>
                <a:gd name="T8" fmla="*/ 0 w 765"/>
                <a:gd name="T9" fmla="*/ 86954 h 243"/>
                <a:gd name="T10" fmla="*/ 13283 w 765"/>
                <a:gd name="T11" fmla="*/ 86954 h 243"/>
                <a:gd name="T12" fmla="*/ 260637 w 765"/>
                <a:gd name="T13" fmla="*/ 86954 h 243"/>
                <a:gd name="T14" fmla="*/ 274279 w 765"/>
                <a:gd name="T15" fmla="*/ 86954 h 243"/>
                <a:gd name="T16" fmla="*/ 274279 w 765"/>
                <a:gd name="T17" fmla="*/ 66832 h 243"/>
                <a:gd name="T18" fmla="*/ 274279 w 765"/>
                <a:gd name="T19" fmla="*/ 39884 h 243"/>
                <a:gd name="T20" fmla="*/ 274279 w 765"/>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5"/>
                <a:gd name="T34" fmla="*/ 0 h 243"/>
                <a:gd name="T35" fmla="*/ 765 w 765"/>
                <a:gd name="T36" fmla="*/ 243 h 243"/>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39" name="Freeform 186"/>
            <p:cNvSpPr>
              <a:spLocks noChangeArrowheads="1"/>
            </p:cNvSpPr>
            <p:nvPr/>
          </p:nvSpPr>
          <p:spPr bwMode="auto">
            <a:xfrm>
              <a:off x="946150" y="636587"/>
              <a:ext cx="274638" cy="87313"/>
            </a:xfrm>
            <a:custGeom>
              <a:gdLst>
                <a:gd name="T0" fmla="*/ 274279 w 765"/>
                <a:gd name="T1" fmla="*/ 0 h 243"/>
                <a:gd name="T2" fmla="*/ 0 w 765"/>
                <a:gd name="T3" fmla="*/ 0 h 243"/>
                <a:gd name="T4" fmla="*/ 0 w 765"/>
                <a:gd name="T5" fmla="*/ 39884 h 243"/>
                <a:gd name="T6" fmla="*/ 0 w 765"/>
                <a:gd name="T7" fmla="*/ 66832 h 243"/>
                <a:gd name="T8" fmla="*/ 0 w 765"/>
                <a:gd name="T9" fmla="*/ 86954 h 243"/>
                <a:gd name="T10" fmla="*/ 13283 w 765"/>
                <a:gd name="T11" fmla="*/ 86954 h 243"/>
                <a:gd name="T12" fmla="*/ 260637 w 765"/>
                <a:gd name="T13" fmla="*/ 86954 h 243"/>
                <a:gd name="T14" fmla="*/ 274279 w 765"/>
                <a:gd name="T15" fmla="*/ 86954 h 243"/>
                <a:gd name="T16" fmla="*/ 274279 w 765"/>
                <a:gd name="T17" fmla="*/ 66832 h 243"/>
                <a:gd name="T18" fmla="*/ 274279 w 765"/>
                <a:gd name="T19" fmla="*/ 39884 h 243"/>
                <a:gd name="T20" fmla="*/ 274279 w 765"/>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5"/>
                <a:gd name="T34" fmla="*/ 0 h 243"/>
                <a:gd name="T35" fmla="*/ 765 w 765"/>
                <a:gd name="T36" fmla="*/ 243 h 243"/>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0" name="Freeform 187"/>
            <p:cNvSpPr>
              <a:spLocks noChangeArrowheads="1"/>
            </p:cNvSpPr>
            <p:nvPr/>
          </p:nvSpPr>
          <p:spPr bwMode="auto">
            <a:xfrm>
              <a:off x="542925" y="965200"/>
              <a:ext cx="114300" cy="107950"/>
            </a:xfrm>
            <a:custGeom>
              <a:gdLst>
                <a:gd name="T0" fmla="*/ 0 w 317"/>
                <a:gd name="T1" fmla="*/ 0 h 298"/>
                <a:gd name="T2" fmla="*/ 0 w 317"/>
                <a:gd name="T3" fmla="*/ 0 h 298"/>
                <a:gd name="T4" fmla="*/ 0 w 317"/>
                <a:gd name="T5" fmla="*/ 53975 h 298"/>
                <a:gd name="T6" fmla="*/ 0 w 317"/>
                <a:gd name="T7" fmla="*/ 53975 h 298"/>
                <a:gd name="T8" fmla="*/ 0 w 317"/>
                <a:gd name="T9" fmla="*/ 53975 h 298"/>
                <a:gd name="T10" fmla="*/ 53725 w 317"/>
                <a:gd name="T11" fmla="*/ 107588 h 298"/>
                <a:gd name="T12" fmla="*/ 53725 w 317"/>
                <a:gd name="T13" fmla="*/ 107588 h 298"/>
                <a:gd name="T14" fmla="*/ 53725 w 317"/>
                <a:gd name="T15" fmla="*/ 107588 h 298"/>
                <a:gd name="T16" fmla="*/ 53725 w 317"/>
                <a:gd name="T17" fmla="*/ 107588 h 298"/>
                <a:gd name="T18" fmla="*/ 53725 w 317"/>
                <a:gd name="T19" fmla="*/ 107588 h 298"/>
                <a:gd name="T20" fmla="*/ 53725 w 317"/>
                <a:gd name="T21" fmla="*/ 107588 h 298"/>
                <a:gd name="T22" fmla="*/ 53725 w 317"/>
                <a:gd name="T23" fmla="*/ 107588 h 298"/>
                <a:gd name="T24" fmla="*/ 53725 w 317"/>
                <a:gd name="T25" fmla="*/ 107588 h 298"/>
                <a:gd name="T26" fmla="*/ 53725 w 317"/>
                <a:gd name="T27" fmla="*/ 107588 h 298"/>
                <a:gd name="T28" fmla="*/ 53725 w 317"/>
                <a:gd name="T29" fmla="*/ 107588 h 298"/>
                <a:gd name="T30" fmla="*/ 53725 w 317"/>
                <a:gd name="T31" fmla="*/ 107588 h 298"/>
                <a:gd name="T32" fmla="*/ 53725 w 317"/>
                <a:gd name="T33" fmla="*/ 107588 h 298"/>
                <a:gd name="T34" fmla="*/ 53725 w 317"/>
                <a:gd name="T35" fmla="*/ 107588 h 298"/>
                <a:gd name="T36" fmla="*/ 53725 w 317"/>
                <a:gd name="T37" fmla="*/ 107588 h 298"/>
                <a:gd name="T38" fmla="*/ 53725 w 317"/>
                <a:gd name="T39" fmla="*/ 107588 h 298"/>
                <a:gd name="T40" fmla="*/ 53725 w 317"/>
                <a:gd name="T41" fmla="*/ 107588 h 298"/>
                <a:gd name="T42" fmla="*/ 53725 w 317"/>
                <a:gd name="T43" fmla="*/ 107588 h 298"/>
                <a:gd name="T44" fmla="*/ 53725 w 317"/>
                <a:gd name="T45" fmla="*/ 107588 h 298"/>
                <a:gd name="T46" fmla="*/ 53725 w 317"/>
                <a:gd name="T47" fmla="*/ 107588 h 298"/>
                <a:gd name="T48" fmla="*/ 53725 w 317"/>
                <a:gd name="T49" fmla="*/ 107588 h 298"/>
                <a:gd name="T50" fmla="*/ 53725 w 317"/>
                <a:gd name="T51" fmla="*/ 107588 h 298"/>
                <a:gd name="T52" fmla="*/ 53725 w 317"/>
                <a:gd name="T53" fmla="*/ 107588 h 298"/>
                <a:gd name="T54" fmla="*/ 53725 w 317"/>
                <a:gd name="T55" fmla="*/ 107588 h 298"/>
                <a:gd name="T56" fmla="*/ 53725 w 317"/>
                <a:gd name="T57" fmla="*/ 107588 h 298"/>
                <a:gd name="T58" fmla="*/ 53725 w 317"/>
                <a:gd name="T59" fmla="*/ 107588 h 298"/>
                <a:gd name="T60" fmla="*/ 53725 w 317"/>
                <a:gd name="T61" fmla="*/ 107588 h 298"/>
                <a:gd name="T62" fmla="*/ 53725 w 317"/>
                <a:gd name="T63" fmla="*/ 107588 h 298"/>
                <a:gd name="T64" fmla="*/ 53725 w 317"/>
                <a:gd name="T65" fmla="*/ 107588 h 298"/>
                <a:gd name="T66" fmla="*/ 60215 w 317"/>
                <a:gd name="T67" fmla="*/ 107588 h 298"/>
                <a:gd name="T68" fmla="*/ 60215 w 317"/>
                <a:gd name="T69" fmla="*/ 107588 h 298"/>
                <a:gd name="T70" fmla="*/ 60215 w 317"/>
                <a:gd name="T71" fmla="*/ 107588 h 298"/>
                <a:gd name="T72" fmla="*/ 60215 w 317"/>
                <a:gd name="T73" fmla="*/ 107588 h 298"/>
                <a:gd name="T74" fmla="*/ 60215 w 317"/>
                <a:gd name="T75" fmla="*/ 107588 h 298"/>
                <a:gd name="T76" fmla="*/ 60215 w 317"/>
                <a:gd name="T77" fmla="*/ 107588 h 298"/>
                <a:gd name="T78" fmla="*/ 60215 w 317"/>
                <a:gd name="T79" fmla="*/ 107588 h 298"/>
                <a:gd name="T80" fmla="*/ 113939 w 317"/>
                <a:gd name="T81" fmla="*/ 107588 h 298"/>
                <a:gd name="T82" fmla="*/ 113939 w 317"/>
                <a:gd name="T83" fmla="*/ 107588 h 298"/>
                <a:gd name="T84" fmla="*/ 0 w 317"/>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7"/>
                <a:gd name="T130" fmla="*/ 0 h 298"/>
                <a:gd name="T131" fmla="*/ 317 w 317"/>
                <a:gd name="T132" fmla="*/ 298 h 29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7" h="298">
                  <a:moveTo>
                    <a:pt x="0" y="0"/>
                  </a:moveTo>
                  <a:lnTo>
                    <a:pt x="0" y="0"/>
                  </a:lnTo>
                  <a:cubicBezTo>
                    <a:pt x="0" y="149"/>
                    <a:pt x="0" y="149"/>
                    <a:pt x="0" y="149"/>
                  </a:cubicBezTo>
                  <a:cubicBezTo>
                    <a:pt x="0" y="224"/>
                    <a:pt x="74" y="297"/>
                    <a:pt x="149" y="297"/>
                  </a:cubicBezTo>
                  <a:cubicBezTo>
                    <a:pt x="167" y="297"/>
                    <a:pt x="167" y="297"/>
                    <a:pt x="167" y="297"/>
                  </a:cubicBezTo>
                  <a:cubicBezTo>
                    <a:pt x="316" y="297"/>
                    <a:pt x="316" y="297"/>
                    <a:pt x="316" y="297"/>
                  </a:cubicBezTo>
                  <a:cubicBezTo>
                    <a:pt x="223" y="205"/>
                    <a:pt x="111" y="93"/>
                    <a:pt x="0" y="0"/>
                  </a:cubicBezTo>
                </a:path>
              </a:pathLst>
            </a:cu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541" name="Freeform 188"/>
            <p:cNvSpPr>
              <a:spLocks noChangeArrowheads="1"/>
            </p:cNvSpPr>
            <p:nvPr/>
          </p:nvSpPr>
          <p:spPr bwMode="auto">
            <a:xfrm>
              <a:off x="1516063" y="952500"/>
              <a:ext cx="120650" cy="120650"/>
            </a:xfrm>
            <a:custGeom>
              <a:gdLst>
                <a:gd name="T0" fmla="*/ 120291 w 336"/>
                <a:gd name="T1" fmla="*/ 0 h 335"/>
                <a:gd name="T2" fmla="*/ 120291 w 336"/>
                <a:gd name="T3" fmla="*/ 0 h 335"/>
                <a:gd name="T4" fmla="*/ 120291 w 336"/>
                <a:gd name="T5" fmla="*/ 0 h 335"/>
                <a:gd name="T6" fmla="*/ 0 w 336"/>
                <a:gd name="T7" fmla="*/ 120290 h 335"/>
                <a:gd name="T8" fmla="*/ 66788 w 336"/>
                <a:gd name="T9" fmla="*/ 120290 h 335"/>
                <a:gd name="T10" fmla="*/ 120291 w 336"/>
                <a:gd name="T11" fmla="*/ 66988 h 335"/>
                <a:gd name="T12" fmla="*/ 120291 w 336"/>
                <a:gd name="T13" fmla="*/ 0 h 335"/>
                <a:gd name="T14" fmla="*/ 0 60000 65536"/>
                <a:gd name="T15" fmla="*/ 0 60000 65536"/>
                <a:gd name="T16" fmla="*/ 0 60000 65536"/>
                <a:gd name="T17" fmla="*/ 0 60000 65536"/>
                <a:gd name="T18" fmla="*/ 0 60000 65536"/>
                <a:gd name="T19" fmla="*/ 0 60000 65536"/>
                <a:gd name="T20" fmla="*/ 0 60000 65536"/>
                <a:gd name="T21" fmla="*/ 0 w 336"/>
                <a:gd name="T22" fmla="*/ 0 h 335"/>
                <a:gd name="T23" fmla="*/ 336 w 336"/>
                <a:gd name="T24" fmla="*/ 335 h 33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35">
                  <a:moveTo>
                    <a:pt x="335" y="0"/>
                  </a:moveTo>
                  <a:lnTo>
                    <a:pt x="335" y="0"/>
                  </a:lnTo>
                  <a:cubicBezTo>
                    <a:pt x="0" y="334"/>
                    <a:pt x="0" y="334"/>
                    <a:pt x="0" y="334"/>
                  </a:cubicBezTo>
                  <a:cubicBezTo>
                    <a:pt x="186" y="334"/>
                    <a:pt x="186" y="334"/>
                    <a:pt x="186" y="334"/>
                  </a:cubicBezTo>
                  <a:cubicBezTo>
                    <a:pt x="279" y="334"/>
                    <a:pt x="335" y="279"/>
                    <a:pt x="335" y="186"/>
                  </a:cubicBezTo>
                  <a:cubicBezTo>
                    <a:pt x="335" y="0"/>
                    <a:pt x="335" y="0"/>
                    <a:pt x="335" y="0"/>
                  </a:cubicBezTo>
                </a:path>
              </a:pathLst>
            </a:cu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5365" name="Group 1"/>
          <p:cNvGrpSpPr/>
          <p:nvPr/>
        </p:nvGrpSpPr>
        <p:grpSpPr>
          <a:xfrm>
            <a:off x="1944688" y="2071688"/>
            <a:ext cx="1724025" cy="2243137"/>
            <a:chExt cx="3447200" cy="4488502"/>
          </a:xfrm>
        </p:grpSpPr>
        <p:sp>
          <p:nvSpPr>
            <p:cNvPr id="15372" name="Freeform 2"/>
            <p:cNvSpPr>
              <a:spLocks noChangeArrowheads="1"/>
            </p:cNvSpPr>
            <p:nvPr/>
          </p:nvSpPr>
          <p:spPr bwMode="auto">
            <a:xfrm rot="1809314">
              <a:off x="350735" y="2954375"/>
              <a:ext cx="1233004" cy="1531658"/>
            </a:xfrm>
            <a:custGeom>
              <a:gdLst>
                <a:gd name="T0" fmla="*/ 68183 w 4756"/>
                <a:gd name="T1" fmla="*/ 0 h 5914"/>
                <a:gd name="T2" fmla="*/ 0 w 4756"/>
                <a:gd name="T3" fmla="*/ 913711 h 5914"/>
                <a:gd name="T4" fmla="*/ 251475 w 4756"/>
                <a:gd name="T5" fmla="*/ 735786 h 5914"/>
                <a:gd name="T6" fmla="*/ 624798 w 4756"/>
                <a:gd name="T7" fmla="*/ 1531399 h 5914"/>
                <a:gd name="T8" fmla="*/ 981270 w 4756"/>
                <a:gd name="T9" fmla="*/ 733973 h 5914"/>
                <a:gd name="T10" fmla="*/ 1232745 w 4756"/>
                <a:gd name="T11" fmla="*/ 913711 h 5914"/>
                <a:gd name="T12" fmla="*/ 1171302 w 4756"/>
                <a:gd name="T13" fmla="*/ 0 h 5914"/>
                <a:gd name="T14" fmla="*/ 68183 w 4756"/>
                <a:gd name="T15" fmla="*/ 0 h 5914"/>
                <a:gd name="T16" fmla="*/ 0 60000 65536"/>
                <a:gd name="T17" fmla="*/ 0 60000 65536"/>
                <a:gd name="T18" fmla="*/ 0 60000 65536"/>
                <a:gd name="T19" fmla="*/ 0 60000 65536"/>
                <a:gd name="T20" fmla="*/ 0 60000 65536"/>
                <a:gd name="T21" fmla="*/ 0 60000 65536"/>
                <a:gd name="T22" fmla="*/ 0 60000 65536"/>
                <a:gd name="T23" fmla="*/ 0 60000 65536"/>
                <a:gd name="T24" fmla="*/ 0 w 4756"/>
                <a:gd name="T25" fmla="*/ 0 h 5914"/>
                <a:gd name="T26" fmla="*/ 4756 w 4756"/>
                <a:gd name="T27" fmla="*/ 5914 h 591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6" h="5914">
                  <a:moveTo>
                    <a:pt x="263" y="0"/>
                  </a:moveTo>
                  <a:lnTo>
                    <a:pt x="0" y="3528"/>
                  </a:lnTo>
                  <a:lnTo>
                    <a:pt x="970" y="2841"/>
                  </a:lnTo>
                  <a:lnTo>
                    <a:pt x="2410" y="5913"/>
                  </a:lnTo>
                  <a:lnTo>
                    <a:pt x="3785" y="2834"/>
                  </a:lnTo>
                  <a:lnTo>
                    <a:pt x="4755" y="3528"/>
                  </a:lnTo>
                  <a:lnTo>
                    <a:pt x="4518" y="0"/>
                  </a:lnTo>
                  <a:lnTo>
                    <a:pt x="263" y="0"/>
                  </a:lnTo>
                </a:path>
              </a:pathLst>
            </a:cu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3" name="Freeform 3"/>
            <p:cNvSpPr>
              <a:spLocks noChangeArrowheads="1"/>
            </p:cNvSpPr>
            <p:nvPr/>
          </p:nvSpPr>
          <p:spPr bwMode="auto">
            <a:xfrm rot="1809314">
              <a:off x="613151" y="2995489"/>
              <a:ext cx="999671" cy="975003"/>
            </a:xfrm>
            <a:custGeom>
              <a:gdLst>
                <a:gd name="T0" fmla="*/ 937742 w 3858"/>
                <a:gd name="T1" fmla="*/ 0 h 3767"/>
                <a:gd name="T2" fmla="*/ 45086 w 3858"/>
                <a:gd name="T3" fmla="*/ 0 h 3767"/>
                <a:gd name="T4" fmla="*/ 63224 w 3858"/>
                <a:gd name="T5" fmla="*/ 39859 h 3767"/>
                <a:gd name="T6" fmla="*/ 0 w 3858"/>
                <a:gd name="T7" fmla="*/ 632057 h 3767"/>
                <a:gd name="T8" fmla="*/ 244865 w 3858"/>
                <a:gd name="T9" fmla="*/ 425771 h 3767"/>
                <a:gd name="T10" fmla="*/ 501390 w 3858"/>
                <a:gd name="T11" fmla="*/ 974744 h 3767"/>
                <a:gd name="T12" fmla="*/ 749365 w 3858"/>
                <a:gd name="T13" fmla="*/ 420853 h 3767"/>
                <a:gd name="T14" fmla="*/ 999412 w 3858"/>
                <a:gd name="T15" fmla="*/ 632057 h 3767"/>
                <a:gd name="T16" fmla="*/ 932560 w 3858"/>
                <a:gd name="T17" fmla="*/ 11647 h 3767"/>
                <a:gd name="T18" fmla="*/ 937742 w 3858"/>
                <a:gd name="T19" fmla="*/ 0 h 37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8"/>
                <a:gd name="T31" fmla="*/ 0 h 3767"/>
                <a:gd name="T32" fmla="*/ 3858 w 3858"/>
                <a:gd name="T33" fmla="*/ 3767 h 3767"/>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8" h="3766">
                  <a:moveTo>
                    <a:pt x="3619" y="0"/>
                  </a:moveTo>
                  <a:lnTo>
                    <a:pt x="174" y="0"/>
                  </a:lnTo>
                  <a:lnTo>
                    <a:pt x="244" y="154"/>
                  </a:lnTo>
                  <a:lnTo>
                    <a:pt x="0" y="2442"/>
                  </a:lnTo>
                  <a:lnTo>
                    <a:pt x="945" y="1645"/>
                  </a:lnTo>
                  <a:lnTo>
                    <a:pt x="1935" y="3766"/>
                  </a:lnTo>
                  <a:lnTo>
                    <a:pt x="2892" y="1626"/>
                  </a:lnTo>
                  <a:lnTo>
                    <a:pt x="3857" y="2442"/>
                  </a:lnTo>
                  <a:lnTo>
                    <a:pt x="3599" y="45"/>
                  </a:lnTo>
                  <a:lnTo>
                    <a:pt x="3619" y="0"/>
                  </a:lnTo>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4" name="Freeform 4"/>
            <p:cNvSpPr>
              <a:spLocks noChangeArrowheads="1"/>
            </p:cNvSpPr>
            <p:nvPr/>
          </p:nvSpPr>
          <p:spPr bwMode="auto">
            <a:xfrm rot="1809314">
              <a:off x="0" y="1179208"/>
              <a:ext cx="733169" cy="1979725"/>
            </a:xfrm>
            <a:custGeom>
              <a:gdLst>
                <a:gd name="T0" fmla="*/ 649719 w 2829"/>
                <a:gd name="T1" fmla="*/ 0 h 7642"/>
                <a:gd name="T2" fmla="*/ 85005 w 2829"/>
                <a:gd name="T3" fmla="*/ 537805 h 7642"/>
                <a:gd name="T4" fmla="*/ 0 w 2829"/>
                <a:gd name="T5" fmla="*/ 1979466 h 7642"/>
                <a:gd name="T6" fmla="*/ 171824 w 2829"/>
                <a:gd name="T7" fmla="*/ 1979466 h 7642"/>
                <a:gd name="T8" fmla="*/ 388225 w 2829"/>
                <a:gd name="T9" fmla="*/ 1170426 h 7642"/>
                <a:gd name="T10" fmla="*/ 732910 w 2829"/>
                <a:gd name="T11" fmla="*/ 1018877 h 7642"/>
                <a:gd name="T12" fmla="*/ 649719 w 2829"/>
                <a:gd name="T13" fmla="*/ 0 h 7642"/>
                <a:gd name="T14" fmla="*/ 0 60000 65536"/>
                <a:gd name="T15" fmla="*/ 0 60000 65536"/>
                <a:gd name="T16" fmla="*/ 0 60000 65536"/>
                <a:gd name="T17" fmla="*/ 0 60000 65536"/>
                <a:gd name="T18" fmla="*/ 0 60000 65536"/>
                <a:gd name="T19" fmla="*/ 0 60000 65536"/>
                <a:gd name="T20" fmla="*/ 0 60000 65536"/>
                <a:gd name="T21" fmla="*/ 0 w 2829"/>
                <a:gd name="T22" fmla="*/ 0 h 7642"/>
                <a:gd name="T23" fmla="*/ 2829 w 2829"/>
                <a:gd name="T24" fmla="*/ 7642 h 764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829" h="7642">
                  <a:moveTo>
                    <a:pt x="2507" y="0"/>
                  </a:moveTo>
                  <a:lnTo>
                    <a:pt x="328" y="2076"/>
                  </a:lnTo>
                  <a:lnTo>
                    <a:pt x="0" y="7641"/>
                  </a:lnTo>
                  <a:lnTo>
                    <a:pt x="663" y="7641"/>
                  </a:lnTo>
                  <a:lnTo>
                    <a:pt x="1498" y="4518"/>
                  </a:lnTo>
                  <a:lnTo>
                    <a:pt x="2828" y="3933"/>
                  </a:lnTo>
                  <a:lnTo>
                    <a:pt x="2507" y="0"/>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5" name="Freeform 7"/>
            <p:cNvSpPr>
              <a:spLocks noChangeArrowheads="1"/>
            </p:cNvSpPr>
            <p:nvPr/>
          </p:nvSpPr>
          <p:spPr bwMode="auto">
            <a:xfrm rot="1809314">
              <a:off x="2288539" y="2508777"/>
              <a:ext cx="733169" cy="1979725"/>
            </a:xfrm>
            <a:custGeom>
              <a:gdLst>
                <a:gd name="T0" fmla="*/ 83191 w 2829"/>
                <a:gd name="T1" fmla="*/ 0 h 7642"/>
                <a:gd name="T2" fmla="*/ 647905 w 2829"/>
                <a:gd name="T3" fmla="*/ 537805 h 7642"/>
                <a:gd name="T4" fmla="*/ 732910 w 2829"/>
                <a:gd name="T5" fmla="*/ 1979466 h 7642"/>
                <a:gd name="T6" fmla="*/ 559531 w 2829"/>
                <a:gd name="T7" fmla="*/ 1979466 h 7642"/>
                <a:gd name="T8" fmla="*/ 344685 w 2829"/>
                <a:gd name="T9" fmla="*/ 1170426 h 7642"/>
                <a:gd name="T10" fmla="*/ 0 w 2829"/>
                <a:gd name="T11" fmla="*/ 1018877 h 7642"/>
                <a:gd name="T12" fmla="*/ 83191 w 2829"/>
                <a:gd name="T13" fmla="*/ 0 h 7642"/>
                <a:gd name="T14" fmla="*/ 0 60000 65536"/>
                <a:gd name="T15" fmla="*/ 0 60000 65536"/>
                <a:gd name="T16" fmla="*/ 0 60000 65536"/>
                <a:gd name="T17" fmla="*/ 0 60000 65536"/>
                <a:gd name="T18" fmla="*/ 0 60000 65536"/>
                <a:gd name="T19" fmla="*/ 0 60000 65536"/>
                <a:gd name="T20" fmla="*/ 0 60000 65536"/>
                <a:gd name="T21" fmla="*/ 0 w 2829"/>
                <a:gd name="T22" fmla="*/ 0 h 7642"/>
                <a:gd name="T23" fmla="*/ 2829 w 2829"/>
                <a:gd name="T24" fmla="*/ 7642 h 764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829" h="7642">
                  <a:moveTo>
                    <a:pt x="321" y="0"/>
                  </a:moveTo>
                  <a:lnTo>
                    <a:pt x="2500" y="2076"/>
                  </a:lnTo>
                  <a:lnTo>
                    <a:pt x="2828" y="7641"/>
                  </a:lnTo>
                  <a:lnTo>
                    <a:pt x="2159" y="7641"/>
                  </a:lnTo>
                  <a:lnTo>
                    <a:pt x="1330" y="4518"/>
                  </a:lnTo>
                  <a:lnTo>
                    <a:pt x="0" y="3933"/>
                  </a:lnTo>
                  <a:lnTo>
                    <a:pt x="321" y="0"/>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6" name="Freeform 8"/>
            <p:cNvSpPr>
              <a:spLocks noChangeArrowheads="1"/>
            </p:cNvSpPr>
            <p:nvPr/>
          </p:nvSpPr>
          <p:spPr bwMode="auto">
            <a:xfrm rot="1809314">
              <a:off x="1121100" y="0"/>
              <a:ext cx="2099995" cy="3397080"/>
            </a:xfrm>
            <a:custGeom>
              <a:gdLst>
                <a:gd name="T0" fmla="*/ 1902934 w 8099"/>
                <a:gd name="T1" fmla="*/ 3396821 h 13111"/>
                <a:gd name="T2" fmla="*/ 1902934 w 8099"/>
                <a:gd name="T3" fmla="*/ 3396821 h 13111"/>
                <a:gd name="T4" fmla="*/ 2099736 w 8099"/>
                <a:gd name="T5" fmla="*/ 2262993 h 13111"/>
                <a:gd name="T6" fmla="*/ 1049868 w 8099"/>
                <a:gd name="T7" fmla="*/ 0 h 13111"/>
                <a:gd name="T8" fmla="*/ 0 w 8099"/>
                <a:gd name="T9" fmla="*/ 2262993 h 13111"/>
                <a:gd name="T10" fmla="*/ 196802 w 8099"/>
                <a:gd name="T11" fmla="*/ 3396821 h 13111"/>
                <a:gd name="T12" fmla="*/ 1902934 w 8099"/>
                <a:gd name="T13" fmla="*/ 3396821 h 13111"/>
                <a:gd name="T14" fmla="*/ 0 60000 65536"/>
                <a:gd name="T15" fmla="*/ 0 60000 65536"/>
                <a:gd name="T16" fmla="*/ 0 60000 65536"/>
                <a:gd name="T17" fmla="*/ 0 60000 65536"/>
                <a:gd name="T18" fmla="*/ 0 60000 65536"/>
                <a:gd name="T19" fmla="*/ 0 60000 65536"/>
                <a:gd name="T20" fmla="*/ 0 60000 65536"/>
                <a:gd name="T21" fmla="*/ 0 w 8099"/>
                <a:gd name="T22" fmla="*/ 0 h 13111"/>
                <a:gd name="T23" fmla="*/ 8099 w 8099"/>
                <a:gd name="T24" fmla="*/ 13111 h 1311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098" h="13111">
                  <a:moveTo>
                    <a:pt x="7339" y="13110"/>
                  </a:moveTo>
                  <a:lnTo>
                    <a:pt x="7339" y="13110"/>
                  </a:lnTo>
                  <a:cubicBezTo>
                    <a:pt x="7821" y="11799"/>
                    <a:pt x="8098" y="10309"/>
                    <a:pt x="8098" y="8734"/>
                  </a:cubicBezTo>
                  <a:cubicBezTo>
                    <a:pt x="8098" y="4846"/>
                    <a:pt x="6440" y="1504"/>
                    <a:pt x="4049" y="0"/>
                  </a:cubicBezTo>
                  <a:cubicBezTo>
                    <a:pt x="1665" y="1504"/>
                    <a:pt x="0" y="4846"/>
                    <a:pt x="0" y="8734"/>
                  </a:cubicBezTo>
                  <a:cubicBezTo>
                    <a:pt x="0" y="10309"/>
                    <a:pt x="277" y="11799"/>
                    <a:pt x="759" y="13110"/>
                  </a:cubicBezTo>
                  <a:lnTo>
                    <a:pt x="7339" y="13110"/>
                  </a:lnTo>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7" name="Freeform 9"/>
            <p:cNvSpPr>
              <a:spLocks noChangeArrowheads="1"/>
            </p:cNvSpPr>
            <p:nvPr/>
          </p:nvSpPr>
          <p:spPr bwMode="auto">
            <a:xfrm rot="1809314">
              <a:off x="2322856" y="192488"/>
              <a:ext cx="1124344" cy="556655"/>
            </a:xfrm>
            <a:custGeom>
              <a:gdLst>
                <a:gd name="T0" fmla="*/ 1124085 w 4338"/>
                <a:gd name="T1" fmla="*/ 556397 h 2154"/>
                <a:gd name="T2" fmla="*/ 1124085 w 4338"/>
                <a:gd name="T3" fmla="*/ 556397 h 2154"/>
                <a:gd name="T4" fmla="*/ 561135 w 4338"/>
                <a:gd name="T5" fmla="*/ 0 h 2154"/>
                <a:gd name="T6" fmla="*/ 0 w 4338"/>
                <a:gd name="T7" fmla="*/ 556397 h 2154"/>
                <a:gd name="T8" fmla="*/ 1124085 w 4338"/>
                <a:gd name="T9" fmla="*/ 556397 h 2154"/>
                <a:gd name="T10" fmla="*/ 0 60000 65536"/>
                <a:gd name="T11" fmla="*/ 0 60000 65536"/>
                <a:gd name="T12" fmla="*/ 0 60000 65536"/>
                <a:gd name="T13" fmla="*/ 0 60000 65536"/>
                <a:gd name="T14" fmla="*/ 0 60000 65536"/>
                <a:gd name="T15" fmla="*/ 0 w 4338"/>
                <a:gd name="T16" fmla="*/ 0 h 2154"/>
                <a:gd name="T17" fmla="*/ 4338 w 4338"/>
                <a:gd name="T18" fmla="*/ 2154 h 2154"/>
              </a:gdLst>
              <a:cxnLst>
                <a:cxn ang="T10">
                  <a:pos x="T0" y="T1"/>
                </a:cxn>
                <a:cxn ang="T11">
                  <a:pos x="T2" y="T3"/>
                </a:cxn>
                <a:cxn ang="T12">
                  <a:pos x="T4" y="T5"/>
                </a:cxn>
                <a:cxn ang="T13">
                  <a:pos x="T6" y="T7"/>
                </a:cxn>
                <a:cxn ang="T14">
                  <a:pos x="T8" y="T9"/>
                </a:cxn>
              </a:cxnLst>
              <a:rect l="T15" t="T16" r="T17" b="T18"/>
              <a:pathLst>
                <a:path w="4338" h="2154">
                  <a:moveTo>
                    <a:pt x="4337" y="2153"/>
                  </a:moveTo>
                  <a:lnTo>
                    <a:pt x="4337" y="2153"/>
                  </a:lnTo>
                  <a:cubicBezTo>
                    <a:pt x="3721" y="1253"/>
                    <a:pt x="2988" y="514"/>
                    <a:pt x="2165" y="0"/>
                  </a:cubicBezTo>
                  <a:cubicBezTo>
                    <a:pt x="1343" y="514"/>
                    <a:pt x="610" y="1253"/>
                    <a:pt x="0" y="2153"/>
                  </a:cubicBezTo>
                  <a:lnTo>
                    <a:pt x="4337" y="2153"/>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8" name="Freeform 10"/>
            <p:cNvSpPr>
              <a:spLocks noChangeArrowheads="1"/>
            </p:cNvSpPr>
            <p:nvPr/>
          </p:nvSpPr>
          <p:spPr bwMode="auto">
            <a:xfrm rot="1809314">
              <a:off x="1142362" y="1673833"/>
              <a:ext cx="2029081" cy="93728"/>
            </a:xfrm>
            <a:custGeom>
              <a:gdLst>
                <a:gd name="T0" fmla="*/ 15032 w 7829"/>
                <a:gd name="T1" fmla="*/ 0 h 367"/>
                <a:gd name="T2" fmla="*/ 15032 w 7829"/>
                <a:gd name="T3" fmla="*/ 0 h 367"/>
                <a:gd name="T4" fmla="*/ 0 w 7829"/>
                <a:gd name="T5" fmla="*/ 93473 h 367"/>
                <a:gd name="T6" fmla="*/ 2028822 w 7829"/>
                <a:gd name="T7" fmla="*/ 93473 h 367"/>
                <a:gd name="T8" fmla="*/ 2013790 w 7829"/>
                <a:gd name="T9" fmla="*/ 0 h 367"/>
                <a:gd name="T10" fmla="*/ 15032 w 7829"/>
                <a:gd name="T11" fmla="*/ 0 h 367"/>
                <a:gd name="T12" fmla="*/ 0 60000 65536"/>
                <a:gd name="T13" fmla="*/ 0 60000 65536"/>
                <a:gd name="T14" fmla="*/ 0 60000 65536"/>
                <a:gd name="T15" fmla="*/ 0 60000 65536"/>
                <a:gd name="T16" fmla="*/ 0 60000 65536"/>
                <a:gd name="T17" fmla="*/ 0 60000 65536"/>
                <a:gd name="T18" fmla="*/ 0 w 7829"/>
                <a:gd name="T19" fmla="*/ 0 h 367"/>
                <a:gd name="T20" fmla="*/ 7829 w 7829"/>
                <a:gd name="T21" fmla="*/ 367 h 367"/>
              </a:gdLst>
              <a:cxnLst>
                <a:cxn ang="T12">
                  <a:pos x="T0" y="T1"/>
                </a:cxn>
                <a:cxn ang="T13">
                  <a:pos x="T2" y="T3"/>
                </a:cxn>
                <a:cxn ang="T14">
                  <a:pos x="T4" y="T5"/>
                </a:cxn>
                <a:cxn ang="T15">
                  <a:pos x="T6" y="T7"/>
                </a:cxn>
                <a:cxn ang="T16">
                  <a:pos x="T8" y="T9"/>
                </a:cxn>
                <a:cxn ang="T17">
                  <a:pos x="T10" y="T11"/>
                </a:cxn>
              </a:cxnLst>
              <a:rect l="T18" t="T19" r="T20" b="T21"/>
              <a:pathLst>
                <a:path w="7828" h="367">
                  <a:moveTo>
                    <a:pt x="58" y="0"/>
                  </a:moveTo>
                  <a:lnTo>
                    <a:pt x="58" y="0"/>
                  </a:lnTo>
                  <a:cubicBezTo>
                    <a:pt x="39" y="122"/>
                    <a:pt x="20" y="244"/>
                    <a:pt x="0" y="366"/>
                  </a:cubicBezTo>
                  <a:cubicBezTo>
                    <a:pt x="7828" y="366"/>
                    <a:pt x="7828" y="366"/>
                    <a:pt x="7828" y="366"/>
                  </a:cubicBezTo>
                  <a:cubicBezTo>
                    <a:pt x="7808" y="244"/>
                    <a:pt x="7789" y="122"/>
                    <a:pt x="7770" y="0"/>
                  </a:cubicBezTo>
                  <a:lnTo>
                    <a:pt x="58" y="0"/>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79" name="Freeform 11"/>
            <p:cNvSpPr>
              <a:spLocks noChangeArrowheads="1"/>
            </p:cNvSpPr>
            <p:nvPr/>
          </p:nvSpPr>
          <p:spPr bwMode="auto">
            <a:xfrm rot="1809314">
              <a:off x="1030527" y="1828180"/>
              <a:ext cx="2071401" cy="104016"/>
            </a:xfrm>
            <a:custGeom>
              <a:gdLst>
                <a:gd name="T0" fmla="*/ 2071142 w 7989"/>
                <a:gd name="T1" fmla="*/ 103760 h 406"/>
                <a:gd name="T2" fmla="*/ 2071142 w 7989"/>
                <a:gd name="T3" fmla="*/ 103760 h 406"/>
                <a:gd name="T4" fmla="*/ 2061289 w 7989"/>
                <a:gd name="T5" fmla="*/ 0 h 406"/>
                <a:gd name="T6" fmla="*/ 8556 w 7989"/>
                <a:gd name="T7" fmla="*/ 0 h 406"/>
                <a:gd name="T8" fmla="*/ 0 w 7989"/>
                <a:gd name="T9" fmla="*/ 103760 h 406"/>
                <a:gd name="T10" fmla="*/ 2071142 w 7989"/>
                <a:gd name="T11" fmla="*/ 103760 h 406"/>
                <a:gd name="T12" fmla="*/ 0 60000 65536"/>
                <a:gd name="T13" fmla="*/ 0 60000 65536"/>
                <a:gd name="T14" fmla="*/ 0 60000 65536"/>
                <a:gd name="T15" fmla="*/ 0 60000 65536"/>
                <a:gd name="T16" fmla="*/ 0 60000 65536"/>
                <a:gd name="T17" fmla="*/ 0 60000 65536"/>
                <a:gd name="T18" fmla="*/ 0 w 7989"/>
                <a:gd name="T19" fmla="*/ 0 h 406"/>
                <a:gd name="T20" fmla="*/ 7989 w 7989"/>
                <a:gd name="T21" fmla="*/ 406 h 406"/>
              </a:gdLst>
              <a:cxnLst>
                <a:cxn ang="T12">
                  <a:pos x="T0" y="T1"/>
                </a:cxn>
                <a:cxn ang="T13">
                  <a:pos x="T2" y="T3"/>
                </a:cxn>
                <a:cxn ang="T14">
                  <a:pos x="T4" y="T5"/>
                </a:cxn>
                <a:cxn ang="T15">
                  <a:pos x="T6" y="T7"/>
                </a:cxn>
                <a:cxn ang="T16">
                  <a:pos x="T8" y="T9"/>
                </a:cxn>
                <a:cxn ang="T17">
                  <a:pos x="T10" y="T11"/>
                </a:cxn>
              </a:cxnLst>
              <a:rect l="T18" t="T19" r="T20" b="T21"/>
              <a:pathLst>
                <a:path w="7988" h="406">
                  <a:moveTo>
                    <a:pt x="7988" y="405"/>
                  </a:moveTo>
                  <a:lnTo>
                    <a:pt x="7988" y="405"/>
                  </a:lnTo>
                  <a:cubicBezTo>
                    <a:pt x="7975" y="263"/>
                    <a:pt x="7962" y="122"/>
                    <a:pt x="7950" y="0"/>
                  </a:cubicBezTo>
                  <a:cubicBezTo>
                    <a:pt x="33" y="0"/>
                    <a:pt x="33" y="0"/>
                    <a:pt x="33" y="0"/>
                  </a:cubicBezTo>
                  <a:cubicBezTo>
                    <a:pt x="20" y="122"/>
                    <a:pt x="7" y="263"/>
                    <a:pt x="0" y="405"/>
                  </a:cubicBezTo>
                  <a:lnTo>
                    <a:pt x="7988" y="405"/>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0" name="Freeform 12"/>
            <p:cNvSpPr>
              <a:spLocks noChangeArrowheads="1"/>
            </p:cNvSpPr>
            <p:nvPr/>
          </p:nvSpPr>
          <p:spPr bwMode="auto">
            <a:xfrm rot="1809314">
              <a:off x="470612" y="3040152"/>
              <a:ext cx="1668788" cy="296045"/>
            </a:xfrm>
            <a:custGeom>
              <a:gdLst>
                <a:gd name="T0" fmla="*/ 1578352 w 6440"/>
                <a:gd name="T1" fmla="*/ 295786 h 1145"/>
                <a:gd name="T2" fmla="*/ 1578352 w 6440"/>
                <a:gd name="T3" fmla="*/ 295786 h 1145"/>
                <a:gd name="T4" fmla="*/ 1668529 w 6440"/>
                <a:gd name="T5" fmla="*/ 0 h 1145"/>
                <a:gd name="T6" fmla="*/ 0 w 6440"/>
                <a:gd name="T7" fmla="*/ 0 h 1145"/>
                <a:gd name="T8" fmla="*/ 89918 w 6440"/>
                <a:gd name="T9" fmla="*/ 295786 h 1145"/>
                <a:gd name="T10" fmla="*/ 1578352 w 6440"/>
                <a:gd name="T11" fmla="*/ 295786 h 1145"/>
                <a:gd name="T12" fmla="*/ 0 60000 65536"/>
                <a:gd name="T13" fmla="*/ 0 60000 65536"/>
                <a:gd name="T14" fmla="*/ 0 60000 65536"/>
                <a:gd name="T15" fmla="*/ 0 60000 65536"/>
                <a:gd name="T16" fmla="*/ 0 60000 65536"/>
                <a:gd name="T17" fmla="*/ 0 60000 65536"/>
                <a:gd name="T18" fmla="*/ 0 w 6440"/>
                <a:gd name="T19" fmla="*/ 0 h 1145"/>
                <a:gd name="T20" fmla="*/ 6440 w 6440"/>
                <a:gd name="T21" fmla="*/ 1145 h 1145"/>
              </a:gdLst>
              <a:cxnLst>
                <a:cxn ang="T12">
                  <a:pos x="T0" y="T1"/>
                </a:cxn>
                <a:cxn ang="T13">
                  <a:pos x="T2" y="T3"/>
                </a:cxn>
                <a:cxn ang="T14">
                  <a:pos x="T4" y="T5"/>
                </a:cxn>
                <a:cxn ang="T15">
                  <a:pos x="T6" y="T7"/>
                </a:cxn>
                <a:cxn ang="T16">
                  <a:pos x="T8" y="T9"/>
                </a:cxn>
                <a:cxn ang="T17">
                  <a:pos x="T10" y="T11"/>
                </a:cxn>
              </a:cxnLst>
              <a:rect l="T18" t="T19" r="T20" b="T21"/>
              <a:pathLst>
                <a:path w="6440" h="1145">
                  <a:moveTo>
                    <a:pt x="6091" y="1144"/>
                  </a:moveTo>
                  <a:lnTo>
                    <a:pt x="6091" y="1144"/>
                  </a:lnTo>
                  <a:cubicBezTo>
                    <a:pt x="6227" y="778"/>
                    <a:pt x="6342" y="399"/>
                    <a:pt x="6439" y="0"/>
                  </a:cubicBezTo>
                  <a:cubicBezTo>
                    <a:pt x="0" y="0"/>
                    <a:pt x="0" y="0"/>
                    <a:pt x="0" y="0"/>
                  </a:cubicBezTo>
                  <a:cubicBezTo>
                    <a:pt x="96" y="399"/>
                    <a:pt x="212" y="778"/>
                    <a:pt x="347" y="1144"/>
                  </a:cubicBezTo>
                  <a:lnTo>
                    <a:pt x="6091" y="1144"/>
                  </a:lnTo>
                </a:path>
              </a:pathLst>
            </a:custGeom>
            <a:solidFill>
              <a:srgbClr val="1E4E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1" name="Freeform 13"/>
            <p:cNvSpPr>
              <a:spLocks noChangeArrowheads="1"/>
            </p:cNvSpPr>
            <p:nvPr/>
          </p:nvSpPr>
          <p:spPr bwMode="auto">
            <a:xfrm rot="1809314">
              <a:off x="1408097" y="3124499"/>
              <a:ext cx="853266" cy="296045"/>
            </a:xfrm>
            <a:custGeom>
              <a:gdLst>
                <a:gd name="T0" fmla="*/ 853007 w 3292"/>
                <a:gd name="T1" fmla="*/ 0 h 1145"/>
                <a:gd name="T2" fmla="*/ 853007 w 3292"/>
                <a:gd name="T3" fmla="*/ 0 h 1145"/>
                <a:gd name="T4" fmla="*/ 0 w 3292"/>
                <a:gd name="T5" fmla="*/ 0 h 1145"/>
                <a:gd name="T6" fmla="*/ 0 w 3292"/>
                <a:gd name="T7" fmla="*/ 295786 h 1145"/>
                <a:gd name="T8" fmla="*/ 763067 w 3292"/>
                <a:gd name="T9" fmla="*/ 295786 h 1145"/>
                <a:gd name="T10" fmla="*/ 853007 w 3292"/>
                <a:gd name="T11" fmla="*/ 0 h 1145"/>
                <a:gd name="T12" fmla="*/ 0 60000 65536"/>
                <a:gd name="T13" fmla="*/ 0 60000 65536"/>
                <a:gd name="T14" fmla="*/ 0 60000 65536"/>
                <a:gd name="T15" fmla="*/ 0 60000 65536"/>
                <a:gd name="T16" fmla="*/ 0 60000 65536"/>
                <a:gd name="T17" fmla="*/ 0 60000 65536"/>
                <a:gd name="T18" fmla="*/ 0 w 3292"/>
                <a:gd name="T19" fmla="*/ 0 h 1145"/>
                <a:gd name="T20" fmla="*/ 3292 w 3292"/>
                <a:gd name="T21" fmla="*/ 1145 h 1145"/>
              </a:gdLst>
              <a:cxnLst>
                <a:cxn ang="T12">
                  <a:pos x="T0" y="T1"/>
                </a:cxn>
                <a:cxn ang="T13">
                  <a:pos x="T2" y="T3"/>
                </a:cxn>
                <a:cxn ang="T14">
                  <a:pos x="T4" y="T5"/>
                </a:cxn>
                <a:cxn ang="T15">
                  <a:pos x="T6" y="T7"/>
                </a:cxn>
                <a:cxn ang="T16">
                  <a:pos x="T8" y="T9"/>
                </a:cxn>
                <a:cxn ang="T17">
                  <a:pos x="T10" y="T11"/>
                </a:cxn>
              </a:cxnLst>
              <a:rect l="T18" t="T19" r="T20" b="T21"/>
              <a:pathLst>
                <a:path w="3292" h="1145">
                  <a:moveTo>
                    <a:pt x="3291" y="0"/>
                  </a:moveTo>
                  <a:lnTo>
                    <a:pt x="3291" y="0"/>
                  </a:lnTo>
                  <a:cubicBezTo>
                    <a:pt x="0" y="0"/>
                    <a:pt x="0" y="0"/>
                    <a:pt x="0" y="0"/>
                  </a:cubicBezTo>
                  <a:cubicBezTo>
                    <a:pt x="0" y="1144"/>
                    <a:pt x="0" y="1144"/>
                    <a:pt x="0" y="1144"/>
                  </a:cubicBezTo>
                  <a:cubicBezTo>
                    <a:pt x="2944" y="1144"/>
                    <a:pt x="2944" y="1144"/>
                    <a:pt x="2944" y="1144"/>
                  </a:cubicBezTo>
                  <a:cubicBezTo>
                    <a:pt x="3079" y="778"/>
                    <a:pt x="3194" y="392"/>
                    <a:pt x="3291" y="0"/>
                  </a:cubicBezTo>
                </a:path>
              </a:pathLst>
            </a:custGeom>
            <a:solidFill>
              <a:srgbClr val="B6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2" name="Freeform 14"/>
            <p:cNvSpPr>
              <a:spLocks noChangeArrowheads="1"/>
            </p:cNvSpPr>
            <p:nvPr/>
          </p:nvSpPr>
          <p:spPr bwMode="auto">
            <a:xfrm rot="1809314">
              <a:off x="445343" y="2852261"/>
              <a:ext cx="1912414" cy="337194"/>
            </a:xfrm>
            <a:custGeom>
              <a:gdLst>
                <a:gd name="T0" fmla="*/ 1808746 w 7379"/>
                <a:gd name="T1" fmla="*/ 336936 h 1306"/>
                <a:gd name="T2" fmla="*/ 1808746 w 7379"/>
                <a:gd name="T3" fmla="*/ 336936 h 1306"/>
                <a:gd name="T4" fmla="*/ 1912155 w 7379"/>
                <a:gd name="T5" fmla="*/ 0 h 1306"/>
                <a:gd name="T6" fmla="*/ 0 w 7379"/>
                <a:gd name="T7" fmla="*/ 0 h 1306"/>
                <a:gd name="T8" fmla="*/ 103409 w 7379"/>
                <a:gd name="T9" fmla="*/ 336936 h 1306"/>
                <a:gd name="T10" fmla="*/ 1808746 w 7379"/>
                <a:gd name="T11" fmla="*/ 336936 h 1306"/>
                <a:gd name="T12" fmla="*/ 0 60000 65536"/>
                <a:gd name="T13" fmla="*/ 0 60000 65536"/>
                <a:gd name="T14" fmla="*/ 0 60000 65536"/>
                <a:gd name="T15" fmla="*/ 0 60000 65536"/>
                <a:gd name="T16" fmla="*/ 0 60000 65536"/>
                <a:gd name="T17" fmla="*/ 0 60000 65536"/>
                <a:gd name="T18" fmla="*/ 0 w 7379"/>
                <a:gd name="T19" fmla="*/ 0 h 1306"/>
                <a:gd name="T20" fmla="*/ 7379 w 7379"/>
                <a:gd name="T21" fmla="*/ 1306 h 1306"/>
              </a:gdLst>
              <a:cxnLst>
                <a:cxn ang="T12">
                  <a:pos x="T0" y="T1"/>
                </a:cxn>
                <a:cxn ang="T13">
                  <a:pos x="T2" y="T3"/>
                </a:cxn>
                <a:cxn ang="T14">
                  <a:pos x="T4" y="T5"/>
                </a:cxn>
                <a:cxn ang="T15">
                  <a:pos x="T6" y="T7"/>
                </a:cxn>
                <a:cxn ang="T16">
                  <a:pos x="T8" y="T9"/>
                </a:cxn>
                <a:cxn ang="T17">
                  <a:pos x="T10" y="T11"/>
                </a:cxn>
              </a:cxnLst>
              <a:rect l="T18" t="T19" r="T20" b="T21"/>
              <a:pathLst>
                <a:path w="7379" h="1306">
                  <a:moveTo>
                    <a:pt x="6979" y="1305"/>
                  </a:moveTo>
                  <a:lnTo>
                    <a:pt x="6979" y="1305"/>
                  </a:lnTo>
                  <a:cubicBezTo>
                    <a:pt x="7134" y="887"/>
                    <a:pt x="7268" y="450"/>
                    <a:pt x="7378" y="0"/>
                  </a:cubicBezTo>
                  <a:cubicBezTo>
                    <a:pt x="0" y="0"/>
                    <a:pt x="0" y="0"/>
                    <a:pt x="0" y="0"/>
                  </a:cubicBezTo>
                  <a:cubicBezTo>
                    <a:pt x="110" y="450"/>
                    <a:pt x="245" y="887"/>
                    <a:pt x="399" y="1305"/>
                  </a:cubicBezTo>
                  <a:lnTo>
                    <a:pt x="6979" y="1305"/>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3" name="Freeform 15"/>
            <p:cNvSpPr>
              <a:spLocks noChangeArrowheads="1"/>
            </p:cNvSpPr>
            <p:nvPr/>
          </p:nvSpPr>
          <p:spPr bwMode="auto">
            <a:xfrm rot="1809314">
              <a:off x="1401659" y="1832264"/>
              <a:ext cx="220752" cy="1990012"/>
            </a:xfrm>
            <a:custGeom>
              <a:gdLst>
                <a:gd name="T0" fmla="*/ 159303 w 855"/>
                <a:gd name="T1" fmla="*/ 1989753 h 7681"/>
                <a:gd name="T2" fmla="*/ 61191 w 855"/>
                <a:gd name="T3" fmla="*/ 1989753 h 7681"/>
                <a:gd name="T4" fmla="*/ 0 w 855"/>
                <a:gd name="T5" fmla="*/ 0 h 7681"/>
                <a:gd name="T6" fmla="*/ 220494 w 855"/>
                <a:gd name="T7" fmla="*/ 0 h 7681"/>
                <a:gd name="T8" fmla="*/ 159303 w 855"/>
                <a:gd name="T9" fmla="*/ 1989753 h 7681"/>
                <a:gd name="T10" fmla="*/ 0 60000 65536"/>
                <a:gd name="T11" fmla="*/ 0 60000 65536"/>
                <a:gd name="T12" fmla="*/ 0 60000 65536"/>
                <a:gd name="T13" fmla="*/ 0 60000 65536"/>
                <a:gd name="T14" fmla="*/ 0 60000 65536"/>
                <a:gd name="T15" fmla="*/ 0 w 855"/>
                <a:gd name="T16" fmla="*/ 0 h 7681"/>
                <a:gd name="T17" fmla="*/ 855 w 855"/>
                <a:gd name="T18" fmla="*/ 7681 h 7681"/>
              </a:gdLst>
              <a:cxnLst>
                <a:cxn ang="T10">
                  <a:pos x="T0" y="T1"/>
                </a:cxn>
                <a:cxn ang="T11">
                  <a:pos x="T2" y="T3"/>
                </a:cxn>
                <a:cxn ang="T12">
                  <a:pos x="T4" y="T5"/>
                </a:cxn>
                <a:cxn ang="T13">
                  <a:pos x="T6" y="T7"/>
                </a:cxn>
                <a:cxn ang="T14">
                  <a:pos x="T8" y="T9"/>
                </a:cxn>
              </a:cxnLst>
              <a:rect l="T15" t="T16" r="T17" b="T18"/>
              <a:pathLst>
                <a:path w="855" h="7681">
                  <a:moveTo>
                    <a:pt x="617" y="7680"/>
                  </a:moveTo>
                  <a:lnTo>
                    <a:pt x="237" y="7680"/>
                  </a:lnTo>
                  <a:lnTo>
                    <a:pt x="0" y="0"/>
                  </a:lnTo>
                  <a:lnTo>
                    <a:pt x="854" y="0"/>
                  </a:lnTo>
                  <a:lnTo>
                    <a:pt x="617" y="7680"/>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4" name="Freeform 18"/>
            <p:cNvSpPr>
              <a:spLocks noChangeArrowheads="1"/>
            </p:cNvSpPr>
            <p:nvPr/>
          </p:nvSpPr>
          <p:spPr bwMode="auto">
            <a:xfrm rot="1809314">
              <a:off x="1974727" y="725269"/>
              <a:ext cx="953920" cy="953285"/>
            </a:xfrm>
            <a:custGeom>
              <a:gdLst>
                <a:gd name="T0" fmla="*/ 953661 w 3682"/>
                <a:gd name="T1" fmla="*/ 477419 h 3684"/>
                <a:gd name="T2" fmla="*/ 953661 w 3682"/>
                <a:gd name="T3" fmla="*/ 477419 h 3684"/>
                <a:gd name="T4" fmla="*/ 476183 w 3682"/>
                <a:gd name="T5" fmla="*/ 953026 h 3684"/>
                <a:gd name="T6" fmla="*/ 0 w 3682"/>
                <a:gd name="T7" fmla="*/ 477419 h 3684"/>
                <a:gd name="T8" fmla="*/ 476183 w 3682"/>
                <a:gd name="T9" fmla="*/ 0 h 3684"/>
                <a:gd name="T10" fmla="*/ 953661 w 3682"/>
                <a:gd name="T11" fmla="*/ 477419 h 3684"/>
                <a:gd name="T12" fmla="*/ 0 60000 65536"/>
                <a:gd name="T13" fmla="*/ 0 60000 65536"/>
                <a:gd name="T14" fmla="*/ 0 60000 65536"/>
                <a:gd name="T15" fmla="*/ 0 60000 65536"/>
                <a:gd name="T16" fmla="*/ 0 60000 65536"/>
                <a:gd name="T17" fmla="*/ 0 60000 65536"/>
                <a:gd name="T18" fmla="*/ 0 w 3682"/>
                <a:gd name="T19" fmla="*/ 0 h 3684"/>
                <a:gd name="T20" fmla="*/ 3682 w 3682"/>
                <a:gd name="T21" fmla="*/ 3684 h 3684"/>
              </a:gdLst>
              <a:cxnLst>
                <a:cxn ang="T12">
                  <a:pos x="T0" y="T1"/>
                </a:cxn>
                <a:cxn ang="T13">
                  <a:pos x="T2" y="T3"/>
                </a:cxn>
                <a:cxn ang="T14">
                  <a:pos x="T4" y="T5"/>
                </a:cxn>
                <a:cxn ang="T15">
                  <a:pos x="T6" y="T7"/>
                </a:cxn>
                <a:cxn ang="T16">
                  <a:pos x="T8" y="T9"/>
                </a:cxn>
                <a:cxn ang="T17">
                  <a:pos x="T10" y="T11"/>
                </a:cxn>
              </a:cxnLst>
              <a:rect l="T18" t="T19" r="T20" b="T21"/>
              <a:pathLst>
                <a:path w="3682" h="3684">
                  <a:moveTo>
                    <a:pt x="3681" y="1845"/>
                  </a:moveTo>
                  <a:lnTo>
                    <a:pt x="3681" y="1845"/>
                  </a:lnTo>
                  <a:cubicBezTo>
                    <a:pt x="3681" y="2860"/>
                    <a:pt x="2853" y="3683"/>
                    <a:pt x="1838" y="3683"/>
                  </a:cubicBezTo>
                  <a:cubicBezTo>
                    <a:pt x="822" y="3683"/>
                    <a:pt x="0" y="2860"/>
                    <a:pt x="0" y="1845"/>
                  </a:cubicBezTo>
                  <a:cubicBezTo>
                    <a:pt x="0" y="829"/>
                    <a:pt x="822" y="0"/>
                    <a:pt x="1838" y="0"/>
                  </a:cubicBezTo>
                  <a:cubicBezTo>
                    <a:pt x="2853" y="0"/>
                    <a:pt x="3681" y="829"/>
                    <a:pt x="3681" y="1845"/>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5385" name="Freeform 19"/>
            <p:cNvSpPr>
              <a:spLocks noChangeArrowheads="1"/>
            </p:cNvSpPr>
            <p:nvPr/>
          </p:nvSpPr>
          <p:spPr bwMode="auto">
            <a:xfrm rot="1809314">
              <a:off x="2071374" y="823414"/>
              <a:ext cx="759475" cy="758971"/>
            </a:xfrm>
            <a:custGeom>
              <a:gdLst>
                <a:gd name="T0" fmla="*/ 759216 w 2932"/>
                <a:gd name="T1" fmla="*/ 379486 h 2932"/>
                <a:gd name="T2" fmla="*/ 759216 w 2932"/>
                <a:gd name="T3" fmla="*/ 379486 h 2932"/>
                <a:gd name="T4" fmla="*/ 379738 w 2932"/>
                <a:gd name="T5" fmla="*/ 758712 h 2932"/>
                <a:gd name="T6" fmla="*/ 0 w 2932"/>
                <a:gd name="T7" fmla="*/ 379486 h 2932"/>
                <a:gd name="T8" fmla="*/ 379738 w 2932"/>
                <a:gd name="T9" fmla="*/ 0 h 2932"/>
                <a:gd name="T10" fmla="*/ 759216 w 2932"/>
                <a:gd name="T11" fmla="*/ 379486 h 2932"/>
                <a:gd name="T12" fmla="*/ 0 60000 65536"/>
                <a:gd name="T13" fmla="*/ 0 60000 65536"/>
                <a:gd name="T14" fmla="*/ 0 60000 65536"/>
                <a:gd name="T15" fmla="*/ 0 60000 65536"/>
                <a:gd name="T16" fmla="*/ 0 60000 65536"/>
                <a:gd name="T17" fmla="*/ 0 60000 65536"/>
                <a:gd name="T18" fmla="*/ 0 w 2932"/>
                <a:gd name="T19" fmla="*/ 0 h 2932"/>
                <a:gd name="T20" fmla="*/ 2932 w 2932"/>
                <a:gd name="T21" fmla="*/ 2932 h 2932"/>
              </a:gdLst>
              <a:cxnLst>
                <a:cxn ang="T12">
                  <a:pos x="T0" y="T1"/>
                </a:cxn>
                <a:cxn ang="T13">
                  <a:pos x="T2" y="T3"/>
                </a:cxn>
                <a:cxn ang="T14">
                  <a:pos x="T4" y="T5"/>
                </a:cxn>
                <a:cxn ang="T15">
                  <a:pos x="T6" y="T7"/>
                </a:cxn>
                <a:cxn ang="T16">
                  <a:pos x="T8" y="T9"/>
                </a:cxn>
                <a:cxn ang="T17">
                  <a:pos x="T10" y="T11"/>
                </a:cxn>
              </a:cxnLst>
              <a:rect l="T18" t="T19" r="T20" b="T21"/>
              <a:pathLst>
                <a:path w="2932" h="2932">
                  <a:moveTo>
                    <a:pt x="2931" y="1466"/>
                  </a:moveTo>
                  <a:lnTo>
                    <a:pt x="2931" y="1466"/>
                  </a:lnTo>
                  <a:cubicBezTo>
                    <a:pt x="2931" y="2275"/>
                    <a:pt x="2276" y="2931"/>
                    <a:pt x="1466" y="2931"/>
                  </a:cubicBezTo>
                  <a:cubicBezTo>
                    <a:pt x="656" y="2931"/>
                    <a:pt x="0" y="2275"/>
                    <a:pt x="0" y="1466"/>
                  </a:cubicBezTo>
                  <a:cubicBezTo>
                    <a:pt x="0" y="656"/>
                    <a:pt x="656" y="0"/>
                    <a:pt x="1466" y="0"/>
                  </a:cubicBezTo>
                  <a:cubicBezTo>
                    <a:pt x="2276" y="0"/>
                    <a:pt x="2931" y="656"/>
                    <a:pt x="2931" y="1466"/>
                  </a:cubicBezTo>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15366" name="文本框 204"/>
          <p:cNvSpPr>
            <a:spLocks noChangeArrowheads="1"/>
          </p:cNvSpPr>
          <p:nvPr/>
        </p:nvSpPr>
        <p:spPr bwMode="auto">
          <a:xfrm>
            <a:off x="1304925" y="5110163"/>
            <a:ext cx="283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5367" name="文本框 205"/>
          <p:cNvSpPr>
            <a:spLocks noChangeArrowheads="1"/>
          </p:cNvSpPr>
          <p:nvPr/>
        </p:nvSpPr>
        <p:spPr bwMode="auto">
          <a:xfrm>
            <a:off x="2049463" y="4643438"/>
            <a:ext cx="115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5368" name="文本框 206"/>
          <p:cNvSpPr>
            <a:spLocks noChangeArrowheads="1"/>
          </p:cNvSpPr>
          <p:nvPr/>
        </p:nvSpPr>
        <p:spPr bwMode="auto">
          <a:xfrm>
            <a:off x="4743450" y="5110163"/>
            <a:ext cx="283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5369" name="文本框 207"/>
          <p:cNvSpPr>
            <a:spLocks noChangeArrowheads="1"/>
          </p:cNvSpPr>
          <p:nvPr/>
        </p:nvSpPr>
        <p:spPr bwMode="auto">
          <a:xfrm>
            <a:off x="5487988" y="4643438"/>
            <a:ext cx="115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5370" name="文本框 208"/>
          <p:cNvSpPr>
            <a:spLocks noChangeArrowheads="1"/>
          </p:cNvSpPr>
          <p:nvPr/>
        </p:nvSpPr>
        <p:spPr bwMode="auto">
          <a:xfrm>
            <a:off x="8213725" y="5110163"/>
            <a:ext cx="2833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5371" name="文本框 209"/>
          <p:cNvSpPr>
            <a:spLocks noChangeArrowheads="1"/>
          </p:cNvSpPr>
          <p:nvPr/>
        </p:nvSpPr>
        <p:spPr bwMode="auto">
          <a:xfrm>
            <a:off x="8958263" y="4643438"/>
            <a:ext cx="115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8"/>
          <a:stretch>
            <a:fillRect/>
          </a:stretch>
        </a:blipFill>
        <a:effectLst/>
      </p:bgPr>
    </p:bg>
    <p:spTree>
      <p:nvGrpSpPr>
        <p:cNvPr id="1" name=""/>
        <p:cNvGrpSpPr/>
        <p:nvPr/>
      </p:nvGrpSpPr>
      <p:grpSpPr>
        <a:xfrm>
          <a:off x="0" y="0"/>
          <a:ext cx="0" cy="0"/>
        </a:xfrm>
      </p:grpSpPr>
      <p:grpSp>
        <p:nvGrpSpPr>
          <p:cNvPr id="16386" name="组合 2"/>
          <p:cNvGrpSpPr/>
          <p:nvPr/>
        </p:nvGrpSpPr>
        <p:grpSpPr>
          <a:xfrm>
            <a:off x="219075" y="322263"/>
            <a:ext cx="3038475" cy="554037"/>
            <a:chExt cx="3039414" cy="553791"/>
          </a:xfrm>
        </p:grpSpPr>
        <p:pic>
          <p:nvPicPr>
            <p:cNvPr id="16402"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l="19220" t="29398" r="17921" b="13718"/>
          <a:stretch>
            <a:fillRect/>
          </a:stretch>
        </p:blipFill>
        <p:spPr bwMode="auto">
          <a:xfrm>
            <a:off x="628650" y="1660525"/>
            <a:ext cx="3536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l="19220" t="29398" r="17921" b="13718"/>
          <a:stretch>
            <a:fillRect/>
          </a:stretch>
        </p:blipFill>
        <p:spPr bwMode="auto">
          <a:xfrm>
            <a:off x="4387850" y="1660525"/>
            <a:ext cx="3536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l="19220" t="29398" r="17921" b="13718"/>
          <a:stretch>
            <a:fillRect/>
          </a:stretch>
        </p:blipFill>
        <p:spPr bwMode="auto">
          <a:xfrm>
            <a:off x="8232775" y="1660525"/>
            <a:ext cx="3536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8"/>
          <p:cNvSpPr>
            <a:spLocks noChangeArrowheads="1"/>
          </p:cNvSpPr>
          <p:nvPr/>
        </p:nvSpPr>
        <p:spPr bwMode="auto">
          <a:xfrm>
            <a:off x="4921250" y="1920875"/>
            <a:ext cx="2451100" cy="15240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6391" name="Rectangle 19"/>
          <p:cNvSpPr>
            <a:spLocks noChangeArrowheads="1"/>
          </p:cNvSpPr>
          <p:nvPr/>
        </p:nvSpPr>
        <p:spPr bwMode="auto">
          <a:xfrm>
            <a:off x="1171575" y="1920875"/>
            <a:ext cx="2451100" cy="15240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6392" name="Rectangle 20"/>
          <p:cNvSpPr>
            <a:spLocks noChangeArrowheads="1"/>
          </p:cNvSpPr>
          <p:nvPr/>
        </p:nvSpPr>
        <p:spPr bwMode="auto">
          <a:xfrm>
            <a:off x="8737600" y="1920875"/>
            <a:ext cx="2451100" cy="15240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6393" name="文本框 13"/>
          <p:cNvSpPr>
            <a:spLocks noChangeArrowheads="1"/>
          </p:cNvSpPr>
          <p:nvPr/>
        </p:nvSpPr>
        <p:spPr bwMode="auto">
          <a:xfrm>
            <a:off x="979488" y="4832350"/>
            <a:ext cx="2835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6394" name="文本框 14"/>
          <p:cNvSpPr>
            <a:spLocks noChangeArrowheads="1"/>
          </p:cNvSpPr>
          <p:nvPr/>
        </p:nvSpPr>
        <p:spPr bwMode="auto">
          <a:xfrm>
            <a:off x="1584325" y="4094163"/>
            <a:ext cx="16256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6395" name="文本框 15"/>
          <p:cNvSpPr>
            <a:spLocks noChangeArrowheads="1"/>
          </p:cNvSpPr>
          <p:nvPr/>
        </p:nvSpPr>
        <p:spPr bwMode="auto">
          <a:xfrm>
            <a:off x="5464175" y="4094163"/>
            <a:ext cx="16256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6396" name="文本框 16"/>
          <p:cNvSpPr>
            <a:spLocks noChangeArrowheads="1"/>
          </p:cNvSpPr>
          <p:nvPr/>
        </p:nvSpPr>
        <p:spPr bwMode="auto">
          <a:xfrm>
            <a:off x="9342438" y="4094163"/>
            <a:ext cx="16256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6397" name="文本框 17"/>
          <p:cNvSpPr>
            <a:spLocks noChangeArrowheads="1"/>
          </p:cNvSpPr>
          <p:nvPr/>
        </p:nvSpPr>
        <p:spPr bwMode="auto">
          <a:xfrm>
            <a:off x="4781550" y="4832350"/>
            <a:ext cx="2835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6398" name="文本框 18"/>
          <p:cNvSpPr>
            <a:spLocks noChangeArrowheads="1"/>
          </p:cNvSpPr>
          <p:nvPr/>
        </p:nvSpPr>
        <p:spPr bwMode="auto">
          <a:xfrm>
            <a:off x="8585200" y="4832350"/>
            <a:ext cx="2833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16399" name="图片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49350" y="1920875"/>
            <a:ext cx="24733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图片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21250" y="1938338"/>
            <a:ext cx="24511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图片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774113" y="1938338"/>
            <a:ext cx="2414587"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5"/>
          <a:stretch>
            <a:fillRect/>
          </a:stretch>
        </a:blipFill>
        <a:effectLst/>
      </p:bgPr>
    </p:bg>
    <p:spTree>
      <p:nvGrpSpPr>
        <p:cNvPr id="1" name=""/>
        <p:cNvGrpSpPr/>
        <p:nvPr/>
      </p:nvGrpSpPr>
      <p:grpSpPr>
        <a:xfrm>
          <a:off x="0" y="0"/>
          <a:ext cx="0" cy="0"/>
        </a:xfrm>
      </p:grpSpPr>
      <p:grpSp>
        <p:nvGrpSpPr>
          <p:cNvPr id="17410" name="组合 2"/>
          <p:cNvGrpSpPr/>
          <p:nvPr/>
        </p:nvGrpSpPr>
        <p:grpSpPr>
          <a:xfrm>
            <a:off x="219075" y="322263"/>
            <a:ext cx="3038475" cy="554037"/>
            <a:chExt cx="3039414" cy="553791"/>
          </a:xfrm>
        </p:grpSpPr>
        <p:pic>
          <p:nvPicPr>
            <p:cNvPr id="17466"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7"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17411" name="Rectangle 2"/>
          <p:cNvSpPr>
            <a:spLocks noChangeArrowheads="1"/>
          </p:cNvSpPr>
          <p:nvPr/>
        </p:nvSpPr>
        <p:spPr bwMode="auto">
          <a:xfrm>
            <a:off x="5738813" y="1609725"/>
            <a:ext cx="5588000" cy="23368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412" name="Rectangle 3"/>
          <p:cNvSpPr>
            <a:spLocks noChangeArrowheads="1"/>
          </p:cNvSpPr>
          <p:nvPr/>
        </p:nvSpPr>
        <p:spPr bwMode="auto">
          <a:xfrm>
            <a:off x="557213" y="1609725"/>
            <a:ext cx="5181600" cy="2336800"/>
          </a:xfrm>
          <a:prstGeom prst="rect">
            <a:avLst/>
          </a:prstGeom>
          <a:solidFill>
            <a:srgbClr val="4BAC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413" name="Oval 4"/>
          <p:cNvSpPr>
            <a:spLocks noChangeArrowheads="1"/>
          </p:cNvSpPr>
          <p:nvPr/>
        </p:nvSpPr>
        <p:spPr bwMode="auto">
          <a:xfrm>
            <a:off x="1298575" y="4121150"/>
            <a:ext cx="955675" cy="962025"/>
          </a:xfrm>
          <a:prstGeom prst="ellipse">
            <a:avLst/>
          </a:pr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414" name="Oval 12"/>
          <p:cNvSpPr>
            <a:spLocks noChangeArrowheads="1"/>
          </p:cNvSpPr>
          <p:nvPr/>
        </p:nvSpPr>
        <p:spPr bwMode="auto">
          <a:xfrm>
            <a:off x="4041775" y="4121150"/>
            <a:ext cx="955675" cy="962025"/>
          </a:xfrm>
          <a:prstGeom prst="ellipse">
            <a:avLst/>
          </a:pr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415" name="Oval 14"/>
          <p:cNvSpPr>
            <a:spLocks noChangeArrowheads="1"/>
          </p:cNvSpPr>
          <p:nvPr/>
        </p:nvSpPr>
        <p:spPr bwMode="auto">
          <a:xfrm>
            <a:off x="6907213" y="4121150"/>
            <a:ext cx="954087" cy="962025"/>
          </a:xfrm>
          <a:prstGeom prst="ellipse">
            <a:avLst/>
          </a:pr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416" name="Oval 16"/>
          <p:cNvSpPr>
            <a:spLocks noChangeArrowheads="1"/>
          </p:cNvSpPr>
          <p:nvPr/>
        </p:nvSpPr>
        <p:spPr bwMode="auto">
          <a:xfrm>
            <a:off x="9650413" y="4121150"/>
            <a:ext cx="954087" cy="962025"/>
          </a:xfrm>
          <a:prstGeom prst="ellipse">
            <a:avLst/>
          </a:prstGeom>
          <a:solidFill>
            <a:srgbClr val="4BAC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17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17417" name="Group 20"/>
          <p:cNvGrpSpPr/>
          <p:nvPr/>
        </p:nvGrpSpPr>
        <p:grpSpPr>
          <a:xfrm>
            <a:off x="1508125" y="4329113"/>
            <a:ext cx="536575" cy="539750"/>
            <a:chExt cx="401822" cy="404317"/>
          </a:xfrm>
        </p:grpSpPr>
        <p:sp>
          <p:nvSpPr>
            <p:cNvPr id="17464" name="Freeform 42"/>
            <p:cNvSpPr>
              <a:spLocks noEditPoints="1" noChangeArrowheads="1"/>
            </p:cNvSpPr>
            <p:nvPr/>
          </p:nvSpPr>
          <p:spPr bwMode="auto">
            <a:xfrm>
              <a:off x="0" y="0"/>
              <a:ext cx="401822" cy="404317"/>
            </a:xfrm>
            <a:custGeom>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65" name="Freeform 43"/>
            <p:cNvSpPr>
              <a:spLocks noChangeArrowheads="1"/>
            </p:cNvSpPr>
            <p:nvPr/>
          </p:nvSpPr>
          <p:spPr bwMode="auto">
            <a:xfrm>
              <a:off x="107320" y="97336"/>
              <a:ext cx="139764" cy="199662"/>
            </a:xfrm>
            <a:custGeom>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17418" name="Group 23"/>
          <p:cNvGrpSpPr/>
          <p:nvPr/>
        </p:nvGrpSpPr>
        <p:grpSpPr>
          <a:xfrm>
            <a:off x="4316413" y="4387850"/>
            <a:ext cx="519112" cy="452438"/>
            <a:chExt cx="389342" cy="339426"/>
          </a:xfrm>
        </p:grpSpPr>
        <p:sp>
          <p:nvSpPr>
            <p:cNvPr id="17453" name="Freeform 110"/>
            <p:cNvSpPr>
              <a:spLocks noChangeArrowheads="1"/>
            </p:cNvSpPr>
            <p:nvPr/>
          </p:nvSpPr>
          <p:spPr bwMode="auto">
            <a:xfrm>
              <a:off x="259561" y="102327"/>
              <a:ext cx="102328" cy="102328"/>
            </a:xfrm>
            <a:custGeom>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4" name="Freeform 111"/>
            <p:cNvSpPr>
              <a:spLocks noChangeArrowheads="1"/>
            </p:cNvSpPr>
            <p:nvPr/>
          </p:nvSpPr>
          <p:spPr bwMode="auto">
            <a:xfrm>
              <a:off x="237098" y="74873"/>
              <a:ext cx="109814" cy="114806"/>
            </a:xfrm>
            <a:custGeom>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5" name="Freeform 112"/>
            <p:cNvSpPr>
              <a:spLocks noChangeArrowheads="1"/>
            </p:cNvSpPr>
            <p:nvPr/>
          </p:nvSpPr>
          <p:spPr bwMode="auto">
            <a:xfrm>
              <a:off x="217132" y="59898"/>
              <a:ext cx="104823" cy="104823"/>
            </a:xfrm>
            <a:custGeom>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6" name="Freeform 113"/>
            <p:cNvSpPr>
              <a:spLocks noChangeArrowheads="1"/>
            </p:cNvSpPr>
            <p:nvPr/>
          </p:nvSpPr>
          <p:spPr bwMode="auto">
            <a:xfrm>
              <a:off x="189679" y="162226"/>
              <a:ext cx="69882" cy="69882"/>
            </a:xfrm>
            <a:custGeom>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7" name="Freeform 114"/>
            <p:cNvSpPr>
              <a:spLocks noChangeArrowheads="1"/>
            </p:cNvSpPr>
            <p:nvPr/>
          </p:nvSpPr>
          <p:spPr bwMode="auto">
            <a:xfrm>
              <a:off x="172208" y="219628"/>
              <a:ext cx="34941" cy="32446"/>
            </a:xfrm>
            <a:custGeom>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8" name="Freeform 115"/>
            <p:cNvSpPr>
              <a:spLocks noChangeArrowheads="1"/>
            </p:cNvSpPr>
            <p:nvPr/>
          </p:nvSpPr>
          <p:spPr bwMode="auto">
            <a:xfrm>
              <a:off x="319460" y="34941"/>
              <a:ext cx="69882" cy="69882"/>
            </a:xfrm>
            <a:custGeom>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9" name="Freeform 116"/>
            <p:cNvSpPr>
              <a:spLocks noChangeArrowheads="1"/>
            </p:cNvSpPr>
            <p:nvPr/>
          </p:nvSpPr>
          <p:spPr bwMode="auto">
            <a:xfrm>
              <a:off x="0" y="0"/>
              <a:ext cx="279527" cy="339426"/>
            </a:xfrm>
            <a:custGeom>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60"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61"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62"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63"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17419" name="Group 35"/>
          <p:cNvGrpSpPr/>
          <p:nvPr/>
        </p:nvGrpSpPr>
        <p:grpSpPr>
          <a:xfrm>
            <a:off x="9875838" y="4357688"/>
            <a:ext cx="506412" cy="501650"/>
            <a:chExt cx="379359" cy="376864"/>
          </a:xfrm>
        </p:grpSpPr>
        <p:sp>
          <p:nvSpPr>
            <p:cNvPr id="17435" name="Freeform 150"/>
            <p:cNvSpPr>
              <a:spLocks noEditPoints="1" noChangeArrowheads="1"/>
            </p:cNvSpPr>
            <p:nvPr/>
          </p:nvSpPr>
          <p:spPr bwMode="auto">
            <a:xfrm>
              <a:off x="0" y="0"/>
              <a:ext cx="379359" cy="376864"/>
            </a:xfrm>
            <a:custGeom>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36"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37"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38"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39" name="Freeform 154"/>
            <p:cNvSpPr>
              <a:spLocks noChangeArrowheads="1"/>
            </p:cNvSpPr>
            <p:nvPr/>
          </p:nvSpPr>
          <p:spPr bwMode="auto">
            <a:xfrm>
              <a:off x="117303" y="107318"/>
              <a:ext cx="82362" cy="84857"/>
            </a:xfrm>
            <a:custGeom>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0" name="Freeform 155"/>
            <p:cNvSpPr>
              <a:spLocks noChangeArrowheads="1"/>
            </p:cNvSpPr>
            <p:nvPr/>
          </p:nvSpPr>
          <p:spPr bwMode="auto">
            <a:xfrm>
              <a:off x="67387" y="272040"/>
              <a:ext cx="22463" cy="19966"/>
            </a:xfrm>
            <a:custGeom>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1" name="Freeform 156"/>
            <p:cNvSpPr>
              <a:spLocks noChangeArrowheads="1"/>
            </p:cNvSpPr>
            <p:nvPr/>
          </p:nvSpPr>
          <p:spPr bwMode="auto">
            <a:xfrm>
              <a:off x="47421" y="227116"/>
              <a:ext cx="27454" cy="14975"/>
            </a:xfrm>
            <a:custGeom>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2" name="Freeform 157"/>
            <p:cNvSpPr>
              <a:spLocks noChangeArrowheads="1"/>
            </p:cNvSpPr>
            <p:nvPr/>
          </p:nvSpPr>
          <p:spPr bwMode="auto">
            <a:xfrm>
              <a:off x="79865" y="74874"/>
              <a:ext cx="19966" cy="22463"/>
            </a:xfrm>
            <a:custGeom>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3" name="Freeform 158"/>
            <p:cNvSpPr>
              <a:spLocks noChangeArrowheads="1"/>
            </p:cNvSpPr>
            <p:nvPr/>
          </p:nvSpPr>
          <p:spPr bwMode="auto">
            <a:xfrm>
              <a:off x="49916" y="124789"/>
              <a:ext cx="27454" cy="12480"/>
            </a:xfrm>
            <a:custGeom>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4"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45" name="Freeform 160"/>
            <p:cNvSpPr>
              <a:spLocks noChangeArrowheads="1"/>
            </p:cNvSpPr>
            <p:nvPr/>
          </p:nvSpPr>
          <p:spPr bwMode="auto">
            <a:xfrm>
              <a:off x="119798" y="44924"/>
              <a:ext cx="17471" cy="22463"/>
            </a:xfrm>
            <a:custGeom>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6" name="Freeform 161"/>
            <p:cNvSpPr>
              <a:spLocks noChangeArrowheads="1"/>
            </p:cNvSpPr>
            <p:nvPr/>
          </p:nvSpPr>
          <p:spPr bwMode="auto">
            <a:xfrm>
              <a:off x="234604" y="44924"/>
              <a:ext cx="12480" cy="27454"/>
            </a:xfrm>
            <a:custGeom>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7" name="Freeform 162"/>
            <p:cNvSpPr>
              <a:spLocks noChangeArrowheads="1"/>
            </p:cNvSpPr>
            <p:nvPr/>
          </p:nvSpPr>
          <p:spPr bwMode="auto">
            <a:xfrm>
              <a:off x="277033" y="272040"/>
              <a:ext cx="22463" cy="19966"/>
            </a:xfrm>
            <a:custGeom>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8" name="Freeform 163"/>
            <p:cNvSpPr>
              <a:spLocks noChangeArrowheads="1"/>
            </p:cNvSpPr>
            <p:nvPr/>
          </p:nvSpPr>
          <p:spPr bwMode="auto">
            <a:xfrm>
              <a:off x="304486" y="227116"/>
              <a:ext cx="24958" cy="14975"/>
            </a:xfrm>
            <a:custGeom>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49" name="Freeform 164"/>
            <p:cNvSpPr>
              <a:spLocks noChangeArrowheads="1"/>
            </p:cNvSpPr>
            <p:nvPr/>
          </p:nvSpPr>
          <p:spPr bwMode="auto">
            <a:xfrm>
              <a:off x="274536" y="74874"/>
              <a:ext cx="22463" cy="22463"/>
            </a:xfrm>
            <a:custGeom>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0" name="Freeform 165"/>
            <p:cNvSpPr>
              <a:spLocks noChangeArrowheads="1"/>
            </p:cNvSpPr>
            <p:nvPr/>
          </p:nvSpPr>
          <p:spPr bwMode="auto">
            <a:xfrm>
              <a:off x="299494" y="124789"/>
              <a:ext cx="27454" cy="12480"/>
            </a:xfrm>
            <a:custGeom>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51"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52"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17420" name="Group 54"/>
          <p:cNvGrpSpPr/>
          <p:nvPr/>
        </p:nvGrpSpPr>
        <p:grpSpPr>
          <a:xfrm>
            <a:off x="7185025" y="4389438"/>
            <a:ext cx="398463" cy="519112"/>
            <a:chExt cx="299494" cy="389342"/>
          </a:xfrm>
        </p:grpSpPr>
        <p:sp>
          <p:nvSpPr>
            <p:cNvPr id="17433" name="Freeform 170"/>
            <p:cNvSpPr>
              <a:spLocks noChangeArrowheads="1"/>
            </p:cNvSpPr>
            <p:nvPr/>
          </p:nvSpPr>
          <p:spPr bwMode="auto">
            <a:xfrm>
              <a:off x="0" y="112310"/>
              <a:ext cx="299494" cy="277032"/>
            </a:xfrm>
            <a:custGeom>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34" name="Freeform 171"/>
            <p:cNvSpPr>
              <a:spLocks noChangeArrowheads="1"/>
            </p:cNvSpPr>
            <p:nvPr/>
          </p:nvSpPr>
          <p:spPr bwMode="auto">
            <a:xfrm>
              <a:off x="0" y="0"/>
              <a:ext cx="299494" cy="94840"/>
            </a:xfrm>
            <a:custGeom>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sp>
        <p:nvSpPr>
          <p:cNvPr id="17421" name="文本框 48"/>
          <p:cNvSpPr>
            <a:spLocks noChangeArrowheads="1"/>
          </p:cNvSpPr>
          <p:nvPr/>
        </p:nvSpPr>
        <p:spPr bwMode="auto">
          <a:xfrm>
            <a:off x="1222375" y="5200650"/>
            <a:ext cx="1314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4BACC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7422" name="文本框 49"/>
          <p:cNvSpPr>
            <a:spLocks noChangeArrowheads="1"/>
          </p:cNvSpPr>
          <p:nvPr/>
        </p:nvSpPr>
        <p:spPr bwMode="auto">
          <a:xfrm>
            <a:off x="588963" y="5673725"/>
            <a:ext cx="2697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423" name="文本框 50"/>
          <p:cNvSpPr>
            <a:spLocks noChangeArrowheads="1"/>
          </p:cNvSpPr>
          <p:nvPr/>
        </p:nvSpPr>
        <p:spPr bwMode="auto">
          <a:xfrm>
            <a:off x="4003675" y="5200650"/>
            <a:ext cx="1314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4BACC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7424" name="文本框 51"/>
          <p:cNvSpPr>
            <a:spLocks noChangeArrowheads="1"/>
          </p:cNvSpPr>
          <p:nvPr/>
        </p:nvSpPr>
        <p:spPr bwMode="auto">
          <a:xfrm>
            <a:off x="3370263" y="5673725"/>
            <a:ext cx="2697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425" name="文本框 52"/>
          <p:cNvSpPr>
            <a:spLocks noChangeArrowheads="1"/>
          </p:cNvSpPr>
          <p:nvPr/>
        </p:nvSpPr>
        <p:spPr bwMode="auto">
          <a:xfrm>
            <a:off x="6784975" y="5200650"/>
            <a:ext cx="1314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4BACC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7426" name="文本框 53"/>
          <p:cNvSpPr>
            <a:spLocks noChangeArrowheads="1"/>
          </p:cNvSpPr>
          <p:nvPr/>
        </p:nvSpPr>
        <p:spPr bwMode="auto">
          <a:xfrm>
            <a:off x="6153150" y="5673725"/>
            <a:ext cx="269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427" name="文本框 54"/>
          <p:cNvSpPr>
            <a:spLocks noChangeArrowheads="1"/>
          </p:cNvSpPr>
          <p:nvPr/>
        </p:nvSpPr>
        <p:spPr bwMode="auto">
          <a:xfrm>
            <a:off x="9566275" y="5200650"/>
            <a:ext cx="13160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4BACC6"/>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7428" name="文本框 55"/>
          <p:cNvSpPr>
            <a:spLocks noChangeArrowheads="1"/>
          </p:cNvSpPr>
          <p:nvPr/>
        </p:nvSpPr>
        <p:spPr bwMode="auto">
          <a:xfrm>
            <a:off x="8934450" y="5673725"/>
            <a:ext cx="269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429" name="文本框 56"/>
          <p:cNvSpPr>
            <a:spLocks noChangeArrowheads="1"/>
          </p:cNvSpPr>
          <p:nvPr/>
        </p:nvSpPr>
        <p:spPr bwMode="auto">
          <a:xfrm>
            <a:off x="3656013" y="1914525"/>
            <a:ext cx="17494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zh-CN" altLang="en-US"/>
          </a:p>
        </p:txBody>
      </p:sp>
      <p:sp>
        <p:nvSpPr>
          <p:cNvPr id="17430" name="文本框 57"/>
          <p:cNvSpPr>
            <a:spLocks noChangeArrowheads="1"/>
          </p:cNvSpPr>
          <p:nvPr/>
        </p:nvSpPr>
        <p:spPr bwMode="auto">
          <a:xfrm>
            <a:off x="1065213" y="2324100"/>
            <a:ext cx="434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1" name="文本框 58"/>
          <p:cNvSpPr>
            <a:spLocks noChangeArrowheads="1"/>
          </p:cNvSpPr>
          <p:nvPr/>
        </p:nvSpPr>
        <p:spPr bwMode="auto">
          <a:xfrm>
            <a:off x="1065213" y="3008313"/>
            <a:ext cx="434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32" name="图片 5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34050" y="1609725"/>
            <a:ext cx="559117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5"/>
          <a:stretch>
            <a:fillRect/>
          </a:stretch>
        </a:blipFill>
        <a:effectLst/>
      </p:bgPr>
    </p:bg>
    <p:spTree>
      <p:nvGrpSpPr>
        <p:cNvPr id="1" name=""/>
        <p:cNvGrpSpPr/>
        <p:nvPr/>
      </p:nvGrpSpPr>
      <p:grpSpPr>
        <a:xfrm>
          <a:off x="0" y="0"/>
          <a:ext cx="0" cy="0"/>
        </a:xfrm>
      </p:grpSpPr>
      <p:grpSp>
        <p:nvGrpSpPr>
          <p:cNvPr id="18434" name="组合 2"/>
          <p:cNvGrpSpPr/>
          <p:nvPr/>
        </p:nvGrpSpPr>
        <p:grpSpPr>
          <a:xfrm>
            <a:off x="219075" y="322263"/>
            <a:ext cx="3038475" cy="554037"/>
            <a:chExt cx="3039414" cy="553791"/>
          </a:xfrm>
        </p:grpSpPr>
        <p:pic>
          <p:nvPicPr>
            <p:cNvPr id="18444"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pic>
        <p:nvPicPr>
          <p:cNvPr id="18435" name="图片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4038" y="1328738"/>
            <a:ext cx="23939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任意多边形 5"/>
          <p:cNvSpPr>
            <a:spLocks noChangeArrowheads="1"/>
          </p:cNvSpPr>
          <p:nvPr/>
        </p:nvSpPr>
        <p:spPr bwMode="auto">
          <a:xfrm>
            <a:off x="3181350" y="1089025"/>
            <a:ext cx="1622425" cy="1622425"/>
          </a:xfrm>
          <a:custGeom>
            <a:gdLst>
              <a:gd name="T0" fmla="*/ 805841 w 1944710"/>
              <a:gd name="T1" fmla="*/ 171913 h 1944710"/>
              <a:gd name="T2" fmla="*/ 171914 w 1944710"/>
              <a:gd name="T3" fmla="*/ 805840 h 1944710"/>
              <a:gd name="T4" fmla="*/ 805841 w 1944710"/>
              <a:gd name="T5" fmla="*/ 1439767 h 1944710"/>
              <a:gd name="T6" fmla="*/ 1439769 w 1944710"/>
              <a:gd name="T7" fmla="*/ 805840 h 1944710"/>
              <a:gd name="T8" fmla="*/ 805841 w 1944710"/>
              <a:gd name="T9" fmla="*/ 171913 h 1944710"/>
              <a:gd name="T10" fmla="*/ 811213 w 1944710"/>
              <a:gd name="T11" fmla="*/ 0 h 1944710"/>
              <a:gd name="T12" fmla="*/ 1622425 w 1944710"/>
              <a:gd name="T13" fmla="*/ 811213 h 1944710"/>
              <a:gd name="T14" fmla="*/ 811213 w 1944710"/>
              <a:gd name="T15" fmla="*/ 1622425 h 1944710"/>
              <a:gd name="T16" fmla="*/ 0 w 1944710"/>
              <a:gd name="T17" fmla="*/ 811213 h 1944710"/>
              <a:gd name="T18" fmla="*/ 811213 w 1944710"/>
              <a:gd name="T19" fmla="*/ 0 h 19447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4710"/>
              <a:gd name="T31" fmla="*/ 0 h 1944710"/>
              <a:gd name="T32" fmla="*/ 1944710 w 1944710"/>
              <a:gd name="T33" fmla="*/ 1944710 h 194471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4710" h="1944710">
                <a:moveTo>
                  <a:pt x="965917" y="206062"/>
                </a:moveTo>
                <a:cubicBezTo>
                  <a:pt x="546262" y="206062"/>
                  <a:pt x="206064" y="546260"/>
                  <a:pt x="206064" y="965915"/>
                </a:cubicBezTo>
                <a:cubicBezTo>
                  <a:pt x="206064" y="1385570"/>
                  <a:pt x="546262" y="1725768"/>
                  <a:pt x="965917" y="1725768"/>
                </a:cubicBezTo>
                <a:cubicBezTo>
                  <a:pt x="1385572" y="1725768"/>
                  <a:pt x="1725770" y="1385570"/>
                  <a:pt x="1725770" y="965915"/>
                </a:cubicBezTo>
                <a:cubicBezTo>
                  <a:pt x="1725770" y="546260"/>
                  <a:pt x="1385572" y="206062"/>
                  <a:pt x="965917" y="206062"/>
                </a:cubicBezTo>
                <a:close/>
                <a:moveTo>
                  <a:pt x="972355" y="0"/>
                </a:moveTo>
                <a:cubicBezTo>
                  <a:pt x="1509372" y="0"/>
                  <a:pt x="1944710" y="435338"/>
                  <a:pt x="1944710" y="972355"/>
                </a:cubicBezTo>
                <a:cubicBezTo>
                  <a:pt x="1944710" y="1509372"/>
                  <a:pt x="1509372" y="1944710"/>
                  <a:pt x="972355" y="1944710"/>
                </a:cubicBezTo>
                <a:cubicBezTo>
                  <a:pt x="435338" y="1944710"/>
                  <a:pt x="0" y="1509372"/>
                  <a:pt x="0" y="972355"/>
                </a:cubicBezTo>
                <a:cubicBezTo>
                  <a:pt x="0" y="435338"/>
                  <a:pt x="435338" y="0"/>
                  <a:pt x="972355" y="0"/>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437" name="椭圆 6"/>
          <p:cNvSpPr>
            <a:spLocks noChangeArrowheads="1"/>
          </p:cNvSpPr>
          <p:nvPr/>
        </p:nvSpPr>
        <p:spPr bwMode="auto">
          <a:xfrm>
            <a:off x="4270375" y="2884488"/>
            <a:ext cx="754063" cy="754062"/>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38" name="椭圆 7"/>
          <p:cNvSpPr>
            <a:spLocks noChangeArrowheads="1"/>
          </p:cNvSpPr>
          <p:nvPr/>
        </p:nvSpPr>
        <p:spPr bwMode="auto">
          <a:xfrm>
            <a:off x="4929188" y="3863975"/>
            <a:ext cx="754062" cy="7524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39" name="文本框 8"/>
          <p:cNvSpPr>
            <a:spLocks noChangeArrowheads="1"/>
          </p:cNvSpPr>
          <p:nvPr/>
        </p:nvSpPr>
        <p:spPr bwMode="auto">
          <a:xfrm>
            <a:off x="5191125" y="1160463"/>
            <a:ext cx="6438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0" name="文本框 9"/>
          <p:cNvSpPr>
            <a:spLocks noChangeArrowheads="1"/>
          </p:cNvSpPr>
          <p:nvPr/>
        </p:nvSpPr>
        <p:spPr bwMode="auto">
          <a:xfrm>
            <a:off x="5410200" y="2789238"/>
            <a:ext cx="6440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8441" name="文本框 10"/>
          <p:cNvSpPr>
            <a:spLocks noChangeArrowheads="1"/>
          </p:cNvSpPr>
          <p:nvPr/>
        </p:nvSpPr>
        <p:spPr bwMode="auto">
          <a:xfrm>
            <a:off x="6069013" y="3895725"/>
            <a:ext cx="5929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8442" name="文本框 12"/>
          <p:cNvSpPr>
            <a:spLocks noChangeArrowheads="1"/>
          </p:cNvSpPr>
          <p:nvPr/>
        </p:nvSpPr>
        <p:spPr bwMode="auto">
          <a:xfrm>
            <a:off x="773113" y="5349875"/>
            <a:ext cx="1096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8443" name="文本框 13"/>
          <p:cNvSpPr>
            <a:spLocks noChangeArrowheads="1"/>
          </p:cNvSpPr>
          <p:nvPr/>
        </p:nvSpPr>
        <p:spPr bwMode="auto">
          <a:xfrm>
            <a:off x="773113" y="5980113"/>
            <a:ext cx="10960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4"/>
          <a:stretch>
            <a:fillRect/>
          </a:stretch>
        </a:blipFill>
        <a:effectLst/>
      </p:bgPr>
    </p:bg>
    <p:spTree>
      <p:nvGrpSpPr>
        <p:cNvPr id="1" name=""/>
        <p:cNvGrpSpPr/>
        <p:nvPr/>
      </p:nvGrpSpPr>
      <p:grpSpPr>
        <a:xfrm>
          <a:off x="0" y="0"/>
          <a:ext cx="0" cy="0"/>
        </a:xfrm>
      </p:grpSpPr>
      <p:grpSp>
        <p:nvGrpSpPr>
          <p:cNvPr id="19458" name="组合 2"/>
          <p:cNvGrpSpPr/>
          <p:nvPr/>
        </p:nvGrpSpPr>
        <p:grpSpPr>
          <a:xfrm>
            <a:off x="219075" y="322263"/>
            <a:ext cx="3038475" cy="554037"/>
            <a:chExt cx="3039414" cy="553791"/>
          </a:xfrm>
        </p:grpSpPr>
        <p:pic>
          <p:nvPicPr>
            <p:cNvPr id="19490"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grpSp>
        <p:nvGrpSpPr>
          <p:cNvPr id="19459" name="组合 4"/>
          <p:cNvGrpSpPr/>
          <p:nvPr/>
        </p:nvGrpSpPr>
        <p:grpSpPr>
          <a:xfrm>
            <a:off x="1412875" y="3335338"/>
            <a:ext cx="9269413" cy="963612"/>
            <a:chExt cx="9269983" cy="963299"/>
          </a:xfrm>
        </p:grpSpPr>
        <p:grpSp>
          <p:nvGrpSpPr>
            <p:cNvPr id="19475" name="组合 5"/>
            <p:cNvGrpSpPr/>
            <p:nvPr/>
          </p:nvGrpSpPr>
          <p:grpSpPr>
            <a:xfrm>
              <a:off x="3702140" y="0"/>
              <a:ext cx="1856096" cy="723330"/>
              <a:chExt cx="1569492" cy="723330"/>
            </a:xfrm>
          </p:grpSpPr>
          <p:sp>
            <p:nvSpPr>
              <p:cNvPr id="19488" name="矩形 19"/>
              <p:cNvSpPr>
                <a:spLocks noChangeArrowheads="1"/>
              </p:cNvSpPr>
              <p:nvPr/>
            </p:nvSpPr>
            <p:spPr bwMode="auto">
              <a:xfrm>
                <a:off x="0" y="232011"/>
                <a:ext cx="1569492" cy="49131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89" name="等腰三角形 20"/>
              <p:cNvSpPr>
                <a:spLocks noChangeArrowheads="1"/>
              </p:cNvSpPr>
              <p:nvPr/>
            </p:nvSpPr>
            <p:spPr bwMode="auto">
              <a:xfrm>
                <a:off x="634348" y="0"/>
                <a:ext cx="300796" cy="259307"/>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476" name="组合 6"/>
            <p:cNvGrpSpPr/>
            <p:nvPr/>
          </p:nvGrpSpPr>
          <p:grpSpPr>
            <a:xfrm flipV="1">
              <a:off x="1846044" y="239969"/>
              <a:ext cx="1856096" cy="723330"/>
              <a:chExt cx="1569492" cy="723330"/>
            </a:xfrm>
          </p:grpSpPr>
          <p:sp>
            <p:nvSpPr>
              <p:cNvPr id="19486" name="矩形 17"/>
              <p:cNvSpPr>
                <a:spLocks noChangeArrowheads="1"/>
              </p:cNvSpPr>
              <p:nvPr/>
            </p:nvSpPr>
            <p:spPr bwMode="auto">
              <a:xfrm>
                <a:off x="0" y="232011"/>
                <a:ext cx="1569492" cy="491319"/>
              </a:xfrm>
              <a:prstGeom prst="rect">
                <a:avLst/>
              </a:prstGeom>
              <a:solidFill>
                <a:srgbClr val="20B0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87" name="等腰三角形 18"/>
              <p:cNvSpPr>
                <a:spLocks noChangeArrowheads="1"/>
              </p:cNvSpPr>
              <p:nvPr/>
            </p:nvSpPr>
            <p:spPr bwMode="auto">
              <a:xfrm>
                <a:off x="634348" y="0"/>
                <a:ext cx="300796" cy="259307"/>
              </a:xfrm>
              <a:prstGeom prst="triangle">
                <a:avLst>
                  <a:gd name="adj" fmla="val 50000"/>
                </a:avLst>
              </a:prstGeom>
              <a:solidFill>
                <a:srgbClr val="20B0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477" name="组合 7"/>
            <p:cNvGrpSpPr/>
            <p:nvPr/>
          </p:nvGrpSpPr>
          <p:grpSpPr>
            <a:xfrm>
              <a:off x="0" y="7958"/>
              <a:ext cx="1856096" cy="723330"/>
              <a:chExt cx="1569492" cy="723330"/>
            </a:xfrm>
          </p:grpSpPr>
          <p:sp>
            <p:nvSpPr>
              <p:cNvPr id="19484" name="矩形 15"/>
              <p:cNvSpPr>
                <a:spLocks noChangeArrowheads="1"/>
              </p:cNvSpPr>
              <p:nvPr/>
            </p:nvSpPr>
            <p:spPr bwMode="auto">
              <a:xfrm>
                <a:off x="0" y="232011"/>
                <a:ext cx="1569492" cy="491319"/>
              </a:xfrm>
              <a:prstGeom prst="rect">
                <a:avLst/>
              </a:pr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85" name="等腰三角形 16"/>
              <p:cNvSpPr>
                <a:spLocks noChangeArrowheads="1"/>
              </p:cNvSpPr>
              <p:nvPr/>
            </p:nvSpPr>
            <p:spPr bwMode="auto">
              <a:xfrm>
                <a:off x="634348" y="0"/>
                <a:ext cx="300796" cy="259307"/>
              </a:xfrm>
              <a:prstGeom prst="triangle">
                <a:avLst>
                  <a:gd name="adj" fmla="val 50000"/>
                </a:avLst>
              </a:pr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478" name="组合 8"/>
            <p:cNvGrpSpPr/>
            <p:nvPr/>
          </p:nvGrpSpPr>
          <p:grpSpPr>
            <a:xfrm>
              <a:off x="7413887" y="0"/>
              <a:ext cx="1856096" cy="723330"/>
              <a:chExt cx="1569492" cy="723330"/>
            </a:xfrm>
          </p:grpSpPr>
          <p:sp>
            <p:nvSpPr>
              <p:cNvPr id="19482" name="矩形 13"/>
              <p:cNvSpPr>
                <a:spLocks noChangeArrowheads="1"/>
              </p:cNvSpPr>
              <p:nvPr/>
            </p:nvSpPr>
            <p:spPr bwMode="auto">
              <a:xfrm>
                <a:off x="0" y="232011"/>
                <a:ext cx="1569492" cy="491319"/>
              </a:xfrm>
              <a:prstGeom prst="rect">
                <a:avLst/>
              </a:pr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83" name="等腰三角形 14"/>
              <p:cNvSpPr>
                <a:spLocks noChangeArrowheads="1"/>
              </p:cNvSpPr>
              <p:nvPr/>
            </p:nvSpPr>
            <p:spPr bwMode="auto">
              <a:xfrm>
                <a:off x="634348" y="0"/>
                <a:ext cx="300796" cy="259307"/>
              </a:xfrm>
              <a:prstGeom prst="triangle">
                <a:avLst>
                  <a:gd name="adj" fmla="val 50000"/>
                </a:avLst>
              </a:pr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479" name="组合 9"/>
            <p:cNvGrpSpPr/>
            <p:nvPr/>
          </p:nvGrpSpPr>
          <p:grpSpPr>
            <a:xfrm flipV="1">
              <a:off x="5558235" y="232011"/>
              <a:ext cx="1856096" cy="723330"/>
              <a:chExt cx="1569492" cy="723330"/>
            </a:xfrm>
          </p:grpSpPr>
          <p:sp>
            <p:nvSpPr>
              <p:cNvPr id="19480" name="矩形 10"/>
              <p:cNvSpPr>
                <a:spLocks noChangeArrowheads="1"/>
              </p:cNvSpPr>
              <p:nvPr/>
            </p:nvSpPr>
            <p:spPr bwMode="auto">
              <a:xfrm>
                <a:off x="0" y="232011"/>
                <a:ext cx="1569492" cy="491319"/>
              </a:xfrm>
              <a:prstGeom prst="rect">
                <a:avLst/>
              </a:prstGeom>
              <a:solidFill>
                <a:srgbClr val="20B0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81" name="等腰三角形 12"/>
              <p:cNvSpPr>
                <a:spLocks noChangeArrowheads="1"/>
              </p:cNvSpPr>
              <p:nvPr/>
            </p:nvSpPr>
            <p:spPr bwMode="auto">
              <a:xfrm>
                <a:off x="634348" y="0"/>
                <a:ext cx="300796" cy="259307"/>
              </a:xfrm>
              <a:prstGeom prst="triangle">
                <a:avLst>
                  <a:gd name="adj" fmla="val 50000"/>
                </a:avLst>
              </a:prstGeom>
              <a:solidFill>
                <a:srgbClr val="20B0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sp>
        <p:nvSpPr>
          <p:cNvPr id="19460" name="文本框 21"/>
          <p:cNvSpPr>
            <a:spLocks noChangeArrowheads="1"/>
          </p:cNvSpPr>
          <p:nvPr/>
        </p:nvSpPr>
        <p:spPr bwMode="auto">
          <a:xfrm>
            <a:off x="1965325" y="3613150"/>
            <a:ext cx="75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chemeClr val="bg1"/>
                </a:solidFill>
                <a:latin typeface="Calibri" panose="020f0502020204030204" pitchFamily="34" charset="0"/>
                <a:cs typeface="Calibri" panose="020f0502020204030204" pitchFamily="34" charset="0"/>
                <a:sym typeface="Calibri" panose="020f0502020204030204" pitchFamily="34" charset="0"/>
              </a:rPr>
              <a:t>2012</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19461" name="文本框 22"/>
          <p:cNvSpPr>
            <a:spLocks noChangeArrowheads="1"/>
          </p:cNvSpPr>
          <p:nvPr/>
        </p:nvSpPr>
        <p:spPr bwMode="auto">
          <a:xfrm>
            <a:off x="3825875" y="3613150"/>
            <a:ext cx="75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chemeClr val="bg1"/>
                </a:solidFill>
                <a:latin typeface="Calibri" panose="020f0502020204030204" pitchFamily="34" charset="0"/>
                <a:cs typeface="Calibri" panose="020f0502020204030204" pitchFamily="34" charset="0"/>
                <a:sym typeface="Calibri" panose="020f0502020204030204" pitchFamily="34" charset="0"/>
              </a:rPr>
              <a:t>2013</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19462" name="文本框 23"/>
          <p:cNvSpPr>
            <a:spLocks noChangeArrowheads="1"/>
          </p:cNvSpPr>
          <p:nvPr/>
        </p:nvSpPr>
        <p:spPr bwMode="auto">
          <a:xfrm>
            <a:off x="5684838" y="3613150"/>
            <a:ext cx="75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chemeClr val="bg1"/>
                </a:solidFill>
                <a:latin typeface="Calibri" panose="020f0502020204030204" pitchFamily="34" charset="0"/>
                <a:cs typeface="Calibri" panose="020f0502020204030204" pitchFamily="34" charset="0"/>
                <a:sym typeface="Calibri" panose="020f0502020204030204" pitchFamily="34" charset="0"/>
              </a:rPr>
              <a:t>2014</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19463" name="文本框 24"/>
          <p:cNvSpPr>
            <a:spLocks noChangeArrowheads="1"/>
          </p:cNvSpPr>
          <p:nvPr/>
        </p:nvSpPr>
        <p:spPr bwMode="auto">
          <a:xfrm>
            <a:off x="7545388" y="3613150"/>
            <a:ext cx="75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chemeClr val="bg1"/>
                </a:solidFill>
                <a:latin typeface="Calibri" panose="020f0502020204030204" pitchFamily="34" charset="0"/>
                <a:cs typeface="Calibri" panose="020f0502020204030204" pitchFamily="34" charset="0"/>
                <a:sym typeface="Calibri" panose="020f0502020204030204" pitchFamily="34" charset="0"/>
              </a:rPr>
              <a:t>2015</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19464" name="文本框 25"/>
          <p:cNvSpPr>
            <a:spLocks noChangeArrowheads="1"/>
          </p:cNvSpPr>
          <p:nvPr/>
        </p:nvSpPr>
        <p:spPr bwMode="auto">
          <a:xfrm>
            <a:off x="9405938" y="3613150"/>
            <a:ext cx="75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chemeClr val="bg1"/>
                </a:solidFill>
                <a:latin typeface="Calibri" panose="020f0502020204030204" pitchFamily="34" charset="0"/>
                <a:cs typeface="Calibri" panose="020f0502020204030204" pitchFamily="34" charset="0"/>
                <a:sym typeface="Calibri" panose="020f0502020204030204" pitchFamily="34" charset="0"/>
              </a:rPr>
              <a:t>2016</a:t>
            </a:r>
            <a:endParaRPr lang="zh-CN" altLang="en-US" sz="2000" b="1">
              <a:solidFill>
                <a:schemeClr val="bg1"/>
              </a:solidFill>
              <a:latin typeface="Calibri" panose="020f0502020204030204" pitchFamily="34" charset="0"/>
              <a:sym typeface="宋体" panose="02010600030101010101" pitchFamily="2" charset="-122"/>
            </a:endParaRPr>
          </a:p>
        </p:txBody>
      </p:sp>
      <p:sp>
        <p:nvSpPr>
          <p:cNvPr id="19465" name="文本框 26"/>
          <p:cNvSpPr>
            <a:spLocks noChangeArrowheads="1"/>
          </p:cNvSpPr>
          <p:nvPr/>
        </p:nvSpPr>
        <p:spPr bwMode="auto">
          <a:xfrm>
            <a:off x="609600" y="1685925"/>
            <a:ext cx="90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Calibri" panose="020f0502020204030204" pitchFamily="34" charset="0"/>
                <a:cs typeface="Calibri" panose="020f0502020204030204" pitchFamily="34" charset="0"/>
                <a:sym typeface="Calibri" panose="020f0502020204030204" pitchFamily="34" charset="0"/>
              </a:rPr>
              <a:t>1</a:t>
            </a:r>
            <a:endParaRPr lang="zh-CN" altLang="en-US" sz="4000" b="1">
              <a:solidFill>
                <a:schemeClr val="bg1"/>
              </a:solidFill>
              <a:latin typeface="Calibri" panose="020f0502020204030204" pitchFamily="34" charset="0"/>
              <a:sym typeface="宋体" panose="02010600030101010101" pitchFamily="2" charset="-122"/>
            </a:endParaRPr>
          </a:p>
        </p:txBody>
      </p:sp>
      <p:sp>
        <p:nvSpPr>
          <p:cNvPr id="19466" name="文本框 27"/>
          <p:cNvSpPr>
            <a:spLocks noChangeArrowheads="1"/>
          </p:cNvSpPr>
          <p:nvPr/>
        </p:nvSpPr>
        <p:spPr bwMode="auto">
          <a:xfrm>
            <a:off x="4421188" y="1685925"/>
            <a:ext cx="90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Calibri" panose="020f0502020204030204" pitchFamily="34" charset="0"/>
                <a:cs typeface="Calibri" panose="020f0502020204030204" pitchFamily="34" charset="0"/>
                <a:sym typeface="Calibri" panose="020f0502020204030204" pitchFamily="34" charset="0"/>
              </a:rPr>
              <a:t>3</a:t>
            </a:r>
            <a:endParaRPr lang="zh-CN" altLang="en-US" sz="4000" b="1">
              <a:solidFill>
                <a:schemeClr val="bg1"/>
              </a:solidFill>
              <a:latin typeface="Calibri" panose="020f0502020204030204" pitchFamily="34" charset="0"/>
              <a:sym typeface="宋体" panose="02010600030101010101" pitchFamily="2" charset="-122"/>
            </a:endParaRPr>
          </a:p>
        </p:txBody>
      </p:sp>
      <p:sp>
        <p:nvSpPr>
          <p:cNvPr id="19467" name="文本框 28"/>
          <p:cNvSpPr>
            <a:spLocks noChangeArrowheads="1"/>
          </p:cNvSpPr>
          <p:nvPr/>
        </p:nvSpPr>
        <p:spPr bwMode="auto">
          <a:xfrm>
            <a:off x="8232775" y="1685925"/>
            <a:ext cx="90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Calibri" panose="020f0502020204030204" pitchFamily="34" charset="0"/>
                <a:cs typeface="Calibri" panose="020f0502020204030204" pitchFamily="34" charset="0"/>
                <a:sym typeface="Calibri" panose="020f0502020204030204" pitchFamily="34" charset="0"/>
              </a:rPr>
              <a:t>5</a:t>
            </a:r>
            <a:endParaRPr lang="zh-CN" altLang="en-US" sz="4000" b="1">
              <a:solidFill>
                <a:schemeClr val="bg1"/>
              </a:solidFill>
              <a:latin typeface="Calibri" panose="020f0502020204030204" pitchFamily="34" charset="0"/>
              <a:sym typeface="宋体" panose="02010600030101010101" pitchFamily="2" charset="-122"/>
            </a:endParaRPr>
          </a:p>
        </p:txBody>
      </p:sp>
      <p:sp>
        <p:nvSpPr>
          <p:cNvPr id="19468" name="文本框 29"/>
          <p:cNvSpPr>
            <a:spLocks noChangeArrowheads="1"/>
          </p:cNvSpPr>
          <p:nvPr/>
        </p:nvSpPr>
        <p:spPr bwMode="auto">
          <a:xfrm>
            <a:off x="2665413" y="5003800"/>
            <a:ext cx="900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Calibri" panose="020f0502020204030204" pitchFamily="34" charset="0"/>
                <a:cs typeface="Calibri" panose="020f0502020204030204" pitchFamily="34" charset="0"/>
                <a:sym typeface="Calibri" panose="020f0502020204030204" pitchFamily="34" charset="0"/>
              </a:rPr>
              <a:t>2</a:t>
            </a:r>
            <a:endParaRPr lang="zh-CN" altLang="en-US" sz="4000" b="1">
              <a:solidFill>
                <a:schemeClr val="bg1"/>
              </a:solidFill>
              <a:latin typeface="Calibri" panose="020f0502020204030204" pitchFamily="34" charset="0"/>
              <a:sym typeface="宋体" panose="02010600030101010101" pitchFamily="2" charset="-122"/>
            </a:endParaRPr>
          </a:p>
        </p:txBody>
      </p:sp>
      <p:sp>
        <p:nvSpPr>
          <p:cNvPr id="19469" name="文本框 30"/>
          <p:cNvSpPr>
            <a:spLocks noChangeArrowheads="1"/>
          </p:cNvSpPr>
          <p:nvPr/>
        </p:nvSpPr>
        <p:spPr bwMode="auto">
          <a:xfrm>
            <a:off x="6477000" y="5003800"/>
            <a:ext cx="900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Calibri" panose="020f0502020204030204" pitchFamily="34" charset="0"/>
                <a:cs typeface="Calibri" panose="020f0502020204030204" pitchFamily="34" charset="0"/>
                <a:sym typeface="Calibri" panose="020f0502020204030204" pitchFamily="34" charset="0"/>
              </a:rPr>
              <a:t>4</a:t>
            </a:r>
            <a:endParaRPr lang="zh-CN" altLang="en-US" sz="4000" b="1">
              <a:solidFill>
                <a:schemeClr val="bg1"/>
              </a:solidFill>
              <a:latin typeface="Calibri" panose="020f0502020204030204" pitchFamily="34" charset="0"/>
              <a:sym typeface="宋体" panose="02010600030101010101" pitchFamily="2" charset="-122"/>
            </a:endParaRPr>
          </a:p>
        </p:txBody>
      </p:sp>
      <p:sp>
        <p:nvSpPr>
          <p:cNvPr id="19470" name="文本框 31"/>
          <p:cNvSpPr>
            <a:spLocks noChangeArrowheads="1"/>
          </p:cNvSpPr>
          <p:nvPr/>
        </p:nvSpPr>
        <p:spPr bwMode="auto">
          <a:xfrm>
            <a:off x="958850" y="1841500"/>
            <a:ext cx="2994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1" name="文本框 32"/>
          <p:cNvSpPr>
            <a:spLocks noChangeArrowheads="1"/>
          </p:cNvSpPr>
          <p:nvPr/>
        </p:nvSpPr>
        <p:spPr bwMode="auto">
          <a:xfrm>
            <a:off x="4816475" y="1844675"/>
            <a:ext cx="2995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9472" name="文本框 33"/>
          <p:cNvSpPr>
            <a:spLocks noChangeArrowheads="1"/>
          </p:cNvSpPr>
          <p:nvPr/>
        </p:nvSpPr>
        <p:spPr bwMode="auto">
          <a:xfrm>
            <a:off x="8604250" y="1841500"/>
            <a:ext cx="2995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9473" name="文本框 34"/>
          <p:cNvSpPr>
            <a:spLocks noChangeArrowheads="1"/>
          </p:cNvSpPr>
          <p:nvPr/>
        </p:nvSpPr>
        <p:spPr bwMode="auto">
          <a:xfrm>
            <a:off x="6872288" y="5089525"/>
            <a:ext cx="2995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9474" name="文本框 35"/>
          <p:cNvSpPr>
            <a:spLocks noChangeArrowheads="1"/>
          </p:cNvSpPr>
          <p:nvPr/>
        </p:nvSpPr>
        <p:spPr bwMode="auto">
          <a:xfrm>
            <a:off x="3024188" y="5097463"/>
            <a:ext cx="2995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5"/>
          <a:stretch>
            <a:fillRect/>
          </a:stretch>
        </a:blipFill>
        <a:effectLst/>
      </p:bgPr>
    </p:bg>
    <p:spTree>
      <p:nvGrpSpPr>
        <p:cNvPr id="1" name=""/>
        <p:cNvGrpSpPr/>
        <p:nvPr/>
      </p:nvGrpSpPr>
      <p:grpSpPr>
        <a:xfrm>
          <a:off x="0" y="0"/>
          <a:ext cx="0" cy="0"/>
        </a:xfrm>
      </p:grpSpPr>
      <p:grpSp>
        <p:nvGrpSpPr>
          <p:cNvPr id="20482" name="组合 2"/>
          <p:cNvGrpSpPr/>
          <p:nvPr/>
        </p:nvGrpSpPr>
        <p:grpSpPr>
          <a:xfrm>
            <a:off x="219075" y="322263"/>
            <a:ext cx="3038475" cy="554037"/>
            <a:chExt cx="3039414" cy="553791"/>
          </a:xfrm>
        </p:grpSpPr>
        <p:pic>
          <p:nvPicPr>
            <p:cNvPr id="20508"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483" name="组合 38"/>
          <p:cNvGrpSpPr/>
          <p:nvPr/>
        </p:nvGrpSpPr>
        <p:grpSpPr>
          <a:xfrm>
            <a:off x="7215188" y="1273175"/>
            <a:ext cx="1477962" cy="787400"/>
            <a:chExt cx="1893888" cy="1008062"/>
          </a:xfrm>
        </p:grpSpPr>
        <p:sp>
          <p:nvSpPr>
            <p:cNvPr id="20504" name="Oval 5"/>
            <p:cNvSpPr>
              <a:spLocks noChangeArrowheads="1"/>
            </p:cNvSpPr>
            <p:nvPr/>
          </p:nvSpPr>
          <p:spPr bwMode="auto">
            <a:xfrm>
              <a:off x="0" y="735012"/>
              <a:ext cx="269875" cy="273050"/>
            </a:xfrm>
            <a:prstGeom prst="ellipse">
              <a:avLst/>
            </a:prstGeom>
            <a:solidFill>
              <a:srgbClr val="29AA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05" name="Freeform 6"/>
            <p:cNvSpPr>
              <a:spLocks noChangeArrowheads="1"/>
            </p:cNvSpPr>
            <p:nvPr/>
          </p:nvSpPr>
          <p:spPr bwMode="auto">
            <a:xfrm>
              <a:off x="22225" y="769937"/>
              <a:ext cx="168275" cy="192087"/>
            </a:xfrm>
            <a:custGeom>
              <a:gdLst>
                <a:gd name="T0" fmla="*/ 168275 w 106"/>
                <a:gd name="T1" fmla="*/ 0 h 121"/>
                <a:gd name="T2" fmla="*/ 0 w 106"/>
                <a:gd name="T3" fmla="*/ 95250 h 121"/>
                <a:gd name="T4" fmla="*/ 168275 w 106"/>
                <a:gd name="T5" fmla="*/ 192087 h 121"/>
                <a:gd name="T6" fmla="*/ 168275 w 106"/>
                <a:gd name="T7" fmla="*/ 0 h 121"/>
                <a:gd name="T8" fmla="*/ 0 60000 65536"/>
                <a:gd name="T9" fmla="*/ 0 60000 65536"/>
                <a:gd name="T10" fmla="*/ 0 60000 65536"/>
                <a:gd name="T11" fmla="*/ 0 60000 65536"/>
                <a:gd name="T12" fmla="*/ 0 w 106"/>
                <a:gd name="T13" fmla="*/ 0 h 121"/>
                <a:gd name="T14" fmla="*/ 106 w 106"/>
                <a:gd name="T15" fmla="*/ 121 h 121"/>
              </a:gdLst>
              <a:cxnLst>
                <a:cxn ang="T8">
                  <a:pos x="T0" y="T1"/>
                </a:cxn>
                <a:cxn ang="T9">
                  <a:pos x="T2" y="T3"/>
                </a:cxn>
                <a:cxn ang="T10">
                  <a:pos x="T4" y="T5"/>
                </a:cxn>
                <a:cxn ang="T11">
                  <a:pos x="T6" y="T7"/>
                </a:cxn>
              </a:cxnLst>
              <a:rect l="T12" t="T13" r="T14" b="T15"/>
              <a:pathLst>
                <a:path w="105" h="120">
                  <a:moveTo>
                    <a:pt x="106" y="0"/>
                  </a:moveTo>
                  <a:lnTo>
                    <a:pt x="0" y="60"/>
                  </a:lnTo>
                  <a:lnTo>
                    <a:pt x="106" y="121"/>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506" name="Freeform 7"/>
            <p:cNvSpPr>
              <a:spLocks noChangeArrowheads="1"/>
            </p:cNvSpPr>
            <p:nvPr/>
          </p:nvSpPr>
          <p:spPr bwMode="auto">
            <a:xfrm>
              <a:off x="196850" y="407987"/>
              <a:ext cx="1285875" cy="481012"/>
            </a:xfrm>
            <a:custGeom>
              <a:gdLst>
                <a:gd name="T0" fmla="*/ 0 w 810"/>
                <a:gd name="T1" fmla="*/ 481012 h 303"/>
                <a:gd name="T2" fmla="*/ 0 w 810"/>
                <a:gd name="T3" fmla="*/ 457200 h 303"/>
                <a:gd name="T4" fmla="*/ 639763 w 810"/>
                <a:gd name="T5" fmla="*/ 457200 h 303"/>
                <a:gd name="T6" fmla="*/ 1270000 w 810"/>
                <a:gd name="T7" fmla="*/ 0 h 303"/>
                <a:gd name="T8" fmla="*/ 1270000 w 810"/>
                <a:gd name="T9" fmla="*/ 0 h 303"/>
                <a:gd name="T10" fmla="*/ 1285875 w 810"/>
                <a:gd name="T11" fmla="*/ 15875 h 303"/>
                <a:gd name="T12" fmla="*/ 650875 w 810"/>
                <a:gd name="T13" fmla="*/ 481012 h 303"/>
                <a:gd name="T14" fmla="*/ 0 w 810"/>
                <a:gd name="T15" fmla="*/ 481012 h 303"/>
                <a:gd name="T16" fmla="*/ 0 w 810"/>
                <a:gd name="T17" fmla="*/ 481012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0"/>
                <a:gd name="T28" fmla="*/ 0 h 303"/>
                <a:gd name="T29" fmla="*/ 810 w 810"/>
                <a:gd name="T30" fmla="*/ 303 h 30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0" h="303">
                  <a:moveTo>
                    <a:pt x="0" y="303"/>
                  </a:moveTo>
                  <a:lnTo>
                    <a:pt x="0" y="288"/>
                  </a:lnTo>
                  <a:lnTo>
                    <a:pt x="403" y="288"/>
                  </a:lnTo>
                  <a:lnTo>
                    <a:pt x="800" y="0"/>
                  </a:lnTo>
                  <a:lnTo>
                    <a:pt x="810" y="10"/>
                  </a:lnTo>
                  <a:lnTo>
                    <a:pt x="410" y="303"/>
                  </a:lnTo>
                  <a:lnTo>
                    <a:pt x="0" y="303"/>
                  </a:lnTo>
                  <a:close/>
                </a:path>
              </a:pathLst>
            </a:custGeom>
            <a:solidFill>
              <a:srgbClr val="29AA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507" name="Oval 8"/>
            <p:cNvSpPr>
              <a:spLocks noChangeArrowheads="1"/>
            </p:cNvSpPr>
            <p:nvPr/>
          </p:nvSpPr>
          <p:spPr bwMode="auto">
            <a:xfrm>
              <a:off x="1331913" y="0"/>
              <a:ext cx="561975" cy="565150"/>
            </a:xfrm>
            <a:prstGeom prst="ellipse">
              <a:avLst/>
            </a:prstGeom>
            <a:solidFill>
              <a:srgbClr val="29AA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0484" name="文本框 43"/>
          <p:cNvSpPr>
            <a:spLocks noChangeArrowheads="1"/>
          </p:cNvSpPr>
          <p:nvPr/>
        </p:nvSpPr>
        <p:spPr bwMode="auto">
          <a:xfrm>
            <a:off x="5964238" y="1754188"/>
            <a:ext cx="171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0485" name="文本框 44"/>
          <p:cNvSpPr>
            <a:spLocks noChangeArrowheads="1"/>
          </p:cNvSpPr>
          <p:nvPr/>
        </p:nvSpPr>
        <p:spPr bwMode="auto">
          <a:xfrm>
            <a:off x="5964238" y="2216150"/>
            <a:ext cx="3000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6" name="文本框 45"/>
          <p:cNvSpPr>
            <a:spLocks noChangeArrowheads="1"/>
          </p:cNvSpPr>
          <p:nvPr/>
        </p:nvSpPr>
        <p:spPr bwMode="auto">
          <a:xfrm>
            <a:off x="8226425" y="1273175"/>
            <a:ext cx="574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FFFF"/>
                </a:solidFill>
                <a:latin typeface="Calibri" panose="020f0502020204030204" pitchFamily="34" charset="0"/>
                <a:cs typeface="Calibri" panose="020f0502020204030204" pitchFamily="34" charset="0"/>
                <a:sym typeface="Calibri" panose="020f0502020204030204" pitchFamily="34" charset="0"/>
              </a:rPr>
              <a:t>01</a:t>
            </a:r>
            <a:endParaRPr lang="zh-CN" altLang="en-US" sz="2400">
              <a:solidFill>
                <a:srgbClr val="FFFFFF"/>
              </a:solidFill>
              <a:latin typeface="Calibri" panose="020f0502020204030204" pitchFamily="34" charset="0"/>
              <a:sym typeface="宋体" panose="02010600030101010101" pitchFamily="2" charset="-122"/>
            </a:endParaRPr>
          </a:p>
        </p:txBody>
      </p:sp>
      <p:grpSp>
        <p:nvGrpSpPr>
          <p:cNvPr id="20487" name="组合 46"/>
          <p:cNvGrpSpPr/>
          <p:nvPr/>
        </p:nvGrpSpPr>
        <p:grpSpPr>
          <a:xfrm>
            <a:off x="10061575" y="2722563"/>
            <a:ext cx="1477963" cy="787400"/>
            <a:chExt cx="1893888" cy="1008062"/>
          </a:xfrm>
        </p:grpSpPr>
        <p:sp>
          <p:nvSpPr>
            <p:cNvPr id="20500" name="Oval 5"/>
            <p:cNvSpPr>
              <a:spLocks noChangeArrowheads="1"/>
            </p:cNvSpPr>
            <p:nvPr/>
          </p:nvSpPr>
          <p:spPr bwMode="auto">
            <a:xfrm>
              <a:off x="0" y="735012"/>
              <a:ext cx="269875" cy="273050"/>
            </a:xfrm>
            <a:prstGeom prst="ellipse">
              <a:avLst/>
            </a:prstGeom>
            <a:solidFill>
              <a:srgbClr val="03A99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01" name="Freeform 6"/>
            <p:cNvSpPr>
              <a:spLocks noChangeArrowheads="1"/>
            </p:cNvSpPr>
            <p:nvPr/>
          </p:nvSpPr>
          <p:spPr bwMode="auto">
            <a:xfrm>
              <a:off x="22225" y="769937"/>
              <a:ext cx="168275" cy="192087"/>
            </a:xfrm>
            <a:custGeom>
              <a:gdLst>
                <a:gd name="T0" fmla="*/ 168275 w 106"/>
                <a:gd name="T1" fmla="*/ 0 h 121"/>
                <a:gd name="T2" fmla="*/ 0 w 106"/>
                <a:gd name="T3" fmla="*/ 95250 h 121"/>
                <a:gd name="T4" fmla="*/ 168275 w 106"/>
                <a:gd name="T5" fmla="*/ 192087 h 121"/>
                <a:gd name="T6" fmla="*/ 168275 w 106"/>
                <a:gd name="T7" fmla="*/ 0 h 121"/>
                <a:gd name="T8" fmla="*/ 0 60000 65536"/>
                <a:gd name="T9" fmla="*/ 0 60000 65536"/>
                <a:gd name="T10" fmla="*/ 0 60000 65536"/>
                <a:gd name="T11" fmla="*/ 0 60000 65536"/>
                <a:gd name="T12" fmla="*/ 0 w 106"/>
                <a:gd name="T13" fmla="*/ 0 h 121"/>
                <a:gd name="T14" fmla="*/ 106 w 106"/>
                <a:gd name="T15" fmla="*/ 121 h 121"/>
              </a:gdLst>
              <a:cxnLst>
                <a:cxn ang="T8">
                  <a:pos x="T0" y="T1"/>
                </a:cxn>
                <a:cxn ang="T9">
                  <a:pos x="T2" y="T3"/>
                </a:cxn>
                <a:cxn ang="T10">
                  <a:pos x="T4" y="T5"/>
                </a:cxn>
                <a:cxn ang="T11">
                  <a:pos x="T6" y="T7"/>
                </a:cxn>
              </a:cxnLst>
              <a:rect l="T12" t="T13" r="T14" b="T15"/>
              <a:pathLst>
                <a:path w="105" h="120">
                  <a:moveTo>
                    <a:pt x="106" y="0"/>
                  </a:moveTo>
                  <a:lnTo>
                    <a:pt x="0" y="60"/>
                  </a:lnTo>
                  <a:lnTo>
                    <a:pt x="106" y="121"/>
                  </a:lnTo>
                  <a:lnTo>
                    <a:pt x="10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502" name="Freeform 7"/>
            <p:cNvSpPr>
              <a:spLocks noChangeArrowheads="1"/>
            </p:cNvSpPr>
            <p:nvPr/>
          </p:nvSpPr>
          <p:spPr bwMode="auto">
            <a:xfrm>
              <a:off x="196850" y="407987"/>
              <a:ext cx="1285875" cy="481012"/>
            </a:xfrm>
            <a:custGeom>
              <a:gdLst>
                <a:gd name="T0" fmla="*/ 0 w 810"/>
                <a:gd name="T1" fmla="*/ 481012 h 303"/>
                <a:gd name="T2" fmla="*/ 0 w 810"/>
                <a:gd name="T3" fmla="*/ 457200 h 303"/>
                <a:gd name="T4" fmla="*/ 639763 w 810"/>
                <a:gd name="T5" fmla="*/ 457200 h 303"/>
                <a:gd name="T6" fmla="*/ 1270000 w 810"/>
                <a:gd name="T7" fmla="*/ 0 h 303"/>
                <a:gd name="T8" fmla="*/ 1270000 w 810"/>
                <a:gd name="T9" fmla="*/ 0 h 303"/>
                <a:gd name="T10" fmla="*/ 1285875 w 810"/>
                <a:gd name="T11" fmla="*/ 15875 h 303"/>
                <a:gd name="T12" fmla="*/ 650875 w 810"/>
                <a:gd name="T13" fmla="*/ 481012 h 303"/>
                <a:gd name="T14" fmla="*/ 0 w 810"/>
                <a:gd name="T15" fmla="*/ 481012 h 303"/>
                <a:gd name="T16" fmla="*/ 0 w 810"/>
                <a:gd name="T17" fmla="*/ 481012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0"/>
                <a:gd name="T28" fmla="*/ 0 h 303"/>
                <a:gd name="T29" fmla="*/ 810 w 810"/>
                <a:gd name="T30" fmla="*/ 303 h 30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0" h="303">
                  <a:moveTo>
                    <a:pt x="0" y="303"/>
                  </a:moveTo>
                  <a:lnTo>
                    <a:pt x="0" y="288"/>
                  </a:lnTo>
                  <a:lnTo>
                    <a:pt x="403" y="288"/>
                  </a:lnTo>
                  <a:lnTo>
                    <a:pt x="800" y="0"/>
                  </a:lnTo>
                  <a:lnTo>
                    <a:pt x="810" y="10"/>
                  </a:lnTo>
                  <a:lnTo>
                    <a:pt x="410" y="303"/>
                  </a:lnTo>
                  <a:lnTo>
                    <a:pt x="0" y="303"/>
                  </a:lnTo>
                  <a:close/>
                </a:path>
              </a:pathLst>
            </a:custGeom>
            <a:solidFill>
              <a:srgbClr val="03A9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503" name="Oval 8"/>
            <p:cNvSpPr>
              <a:spLocks noChangeArrowheads="1"/>
            </p:cNvSpPr>
            <p:nvPr/>
          </p:nvSpPr>
          <p:spPr bwMode="auto">
            <a:xfrm>
              <a:off x="1331913" y="0"/>
              <a:ext cx="561975" cy="565150"/>
            </a:xfrm>
            <a:prstGeom prst="ellipse">
              <a:avLst/>
            </a:prstGeom>
            <a:solidFill>
              <a:srgbClr val="03A99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0488" name="文本框 51"/>
          <p:cNvSpPr>
            <a:spLocks noChangeArrowheads="1"/>
          </p:cNvSpPr>
          <p:nvPr/>
        </p:nvSpPr>
        <p:spPr bwMode="auto">
          <a:xfrm>
            <a:off x="8810625" y="3203575"/>
            <a:ext cx="1189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endParaRPr lang="zh-CN" altLang="en-US"/>
          </a:p>
        </p:txBody>
      </p:sp>
      <p:sp>
        <p:nvSpPr>
          <p:cNvPr id="20489" name="文本框 52"/>
          <p:cNvSpPr>
            <a:spLocks noChangeArrowheads="1"/>
          </p:cNvSpPr>
          <p:nvPr/>
        </p:nvSpPr>
        <p:spPr bwMode="auto">
          <a:xfrm>
            <a:off x="8810625" y="3665538"/>
            <a:ext cx="3000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0490" name="文本框 53"/>
          <p:cNvSpPr>
            <a:spLocks noChangeArrowheads="1"/>
          </p:cNvSpPr>
          <p:nvPr/>
        </p:nvSpPr>
        <p:spPr bwMode="auto">
          <a:xfrm>
            <a:off x="11071225" y="2722563"/>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FFFF"/>
                </a:solidFill>
                <a:latin typeface="Calibri" panose="020f0502020204030204" pitchFamily="34" charset="0"/>
                <a:cs typeface="Calibri" panose="020f0502020204030204" pitchFamily="34" charset="0"/>
                <a:sym typeface="Calibri" panose="020f0502020204030204" pitchFamily="34" charset="0"/>
              </a:rPr>
              <a:t>02</a:t>
            </a:r>
            <a:endParaRPr lang="zh-CN" altLang="en-US" sz="2400">
              <a:solidFill>
                <a:srgbClr val="FFFFFF"/>
              </a:solidFill>
              <a:latin typeface="Calibri" panose="020f0502020204030204" pitchFamily="34" charset="0"/>
              <a:sym typeface="宋体" panose="02010600030101010101" pitchFamily="2" charset="-122"/>
            </a:endParaRPr>
          </a:p>
        </p:txBody>
      </p:sp>
      <p:grpSp>
        <p:nvGrpSpPr>
          <p:cNvPr id="20491" name="组合 54"/>
          <p:cNvGrpSpPr/>
          <p:nvPr/>
        </p:nvGrpSpPr>
        <p:grpSpPr>
          <a:xfrm>
            <a:off x="7215188" y="4456113"/>
            <a:ext cx="1477962" cy="787400"/>
            <a:chExt cx="1893888" cy="1008062"/>
          </a:xfrm>
        </p:grpSpPr>
        <p:sp>
          <p:nvSpPr>
            <p:cNvPr id="20496" name="Oval 5"/>
            <p:cNvSpPr>
              <a:spLocks noChangeArrowheads="1"/>
            </p:cNvSpPr>
            <p:nvPr/>
          </p:nvSpPr>
          <p:spPr bwMode="auto">
            <a:xfrm>
              <a:off x="0" y="735012"/>
              <a:ext cx="269875" cy="2730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497" name="Freeform 6"/>
            <p:cNvSpPr>
              <a:spLocks noChangeArrowheads="1"/>
            </p:cNvSpPr>
            <p:nvPr/>
          </p:nvSpPr>
          <p:spPr bwMode="auto">
            <a:xfrm>
              <a:off x="22225" y="769937"/>
              <a:ext cx="168275" cy="192087"/>
            </a:xfrm>
            <a:custGeom>
              <a:gdLst>
                <a:gd name="T0" fmla="*/ 168275 w 106"/>
                <a:gd name="T1" fmla="*/ 0 h 121"/>
                <a:gd name="T2" fmla="*/ 0 w 106"/>
                <a:gd name="T3" fmla="*/ 95250 h 121"/>
                <a:gd name="T4" fmla="*/ 168275 w 106"/>
                <a:gd name="T5" fmla="*/ 192087 h 121"/>
                <a:gd name="T6" fmla="*/ 168275 w 106"/>
                <a:gd name="T7" fmla="*/ 0 h 121"/>
                <a:gd name="T8" fmla="*/ 0 60000 65536"/>
                <a:gd name="T9" fmla="*/ 0 60000 65536"/>
                <a:gd name="T10" fmla="*/ 0 60000 65536"/>
                <a:gd name="T11" fmla="*/ 0 60000 65536"/>
                <a:gd name="T12" fmla="*/ 0 w 106"/>
                <a:gd name="T13" fmla="*/ 0 h 121"/>
                <a:gd name="T14" fmla="*/ 106 w 106"/>
                <a:gd name="T15" fmla="*/ 121 h 121"/>
              </a:gdLst>
              <a:cxnLst>
                <a:cxn ang="T8">
                  <a:pos x="T0" y="T1"/>
                </a:cxn>
                <a:cxn ang="T9">
                  <a:pos x="T2" y="T3"/>
                </a:cxn>
                <a:cxn ang="T10">
                  <a:pos x="T4" y="T5"/>
                </a:cxn>
                <a:cxn ang="T11">
                  <a:pos x="T6" y="T7"/>
                </a:cxn>
              </a:cxnLst>
              <a:rect l="T12" t="T13" r="T14" b="T15"/>
              <a:pathLst>
                <a:path w="105" h="120">
                  <a:moveTo>
                    <a:pt x="106" y="0"/>
                  </a:moveTo>
                  <a:lnTo>
                    <a:pt x="0" y="60"/>
                  </a:lnTo>
                  <a:lnTo>
                    <a:pt x="106" y="121"/>
                  </a:lnTo>
                  <a:lnTo>
                    <a:pt x="10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8" name="Freeform 7"/>
            <p:cNvSpPr>
              <a:spLocks noChangeArrowheads="1"/>
            </p:cNvSpPr>
            <p:nvPr/>
          </p:nvSpPr>
          <p:spPr bwMode="auto">
            <a:xfrm>
              <a:off x="196850" y="407987"/>
              <a:ext cx="1285875" cy="481012"/>
            </a:xfrm>
            <a:custGeom>
              <a:gdLst>
                <a:gd name="T0" fmla="*/ 0 w 810"/>
                <a:gd name="T1" fmla="*/ 481012 h 303"/>
                <a:gd name="T2" fmla="*/ 0 w 810"/>
                <a:gd name="T3" fmla="*/ 457200 h 303"/>
                <a:gd name="T4" fmla="*/ 639763 w 810"/>
                <a:gd name="T5" fmla="*/ 457200 h 303"/>
                <a:gd name="T6" fmla="*/ 1270000 w 810"/>
                <a:gd name="T7" fmla="*/ 0 h 303"/>
                <a:gd name="T8" fmla="*/ 1270000 w 810"/>
                <a:gd name="T9" fmla="*/ 0 h 303"/>
                <a:gd name="T10" fmla="*/ 1285875 w 810"/>
                <a:gd name="T11" fmla="*/ 15875 h 303"/>
                <a:gd name="T12" fmla="*/ 650875 w 810"/>
                <a:gd name="T13" fmla="*/ 481012 h 303"/>
                <a:gd name="T14" fmla="*/ 0 w 810"/>
                <a:gd name="T15" fmla="*/ 481012 h 303"/>
                <a:gd name="T16" fmla="*/ 0 w 810"/>
                <a:gd name="T17" fmla="*/ 481012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0"/>
                <a:gd name="T28" fmla="*/ 0 h 303"/>
                <a:gd name="T29" fmla="*/ 810 w 810"/>
                <a:gd name="T30" fmla="*/ 303 h 30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0" h="303">
                  <a:moveTo>
                    <a:pt x="0" y="303"/>
                  </a:moveTo>
                  <a:lnTo>
                    <a:pt x="0" y="288"/>
                  </a:lnTo>
                  <a:lnTo>
                    <a:pt x="403" y="288"/>
                  </a:lnTo>
                  <a:lnTo>
                    <a:pt x="800" y="0"/>
                  </a:lnTo>
                  <a:lnTo>
                    <a:pt x="810" y="10"/>
                  </a:lnTo>
                  <a:lnTo>
                    <a:pt x="410" y="303"/>
                  </a:lnTo>
                  <a:lnTo>
                    <a:pt x="0" y="303"/>
                  </a:lnTo>
                  <a:close/>
                </a:path>
              </a:pathLst>
            </a:custGeom>
            <a:solidFill>
              <a:srgbClr val="FBB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9" name="Oval 8"/>
            <p:cNvSpPr>
              <a:spLocks noChangeArrowheads="1"/>
            </p:cNvSpPr>
            <p:nvPr/>
          </p:nvSpPr>
          <p:spPr bwMode="auto">
            <a:xfrm>
              <a:off x="1331913" y="0"/>
              <a:ext cx="561975" cy="5651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0492" name="文本框 59"/>
          <p:cNvSpPr>
            <a:spLocks noChangeArrowheads="1"/>
          </p:cNvSpPr>
          <p:nvPr/>
        </p:nvSpPr>
        <p:spPr bwMode="auto">
          <a:xfrm>
            <a:off x="5964238" y="4937125"/>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endParaRPr lang="zh-CN" altLang="en-US"/>
          </a:p>
        </p:txBody>
      </p:sp>
      <p:sp>
        <p:nvSpPr>
          <p:cNvPr id="20493" name="文本框 60"/>
          <p:cNvSpPr>
            <a:spLocks noChangeArrowheads="1"/>
          </p:cNvSpPr>
          <p:nvPr/>
        </p:nvSpPr>
        <p:spPr bwMode="auto">
          <a:xfrm>
            <a:off x="5964238" y="5399088"/>
            <a:ext cx="3000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0494" name="文本框 61"/>
          <p:cNvSpPr>
            <a:spLocks noChangeArrowheads="1"/>
          </p:cNvSpPr>
          <p:nvPr/>
        </p:nvSpPr>
        <p:spPr bwMode="auto">
          <a:xfrm>
            <a:off x="8226425" y="4456113"/>
            <a:ext cx="57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FFFF"/>
                </a:solidFill>
                <a:latin typeface="Calibri" panose="020f0502020204030204" pitchFamily="34" charset="0"/>
                <a:cs typeface="Calibri" panose="020f0502020204030204" pitchFamily="34" charset="0"/>
                <a:sym typeface="Calibri" panose="020f0502020204030204" pitchFamily="34" charset="0"/>
              </a:rPr>
              <a:t>03</a:t>
            </a:r>
            <a:endParaRPr lang="zh-CN" altLang="en-US" sz="2400">
              <a:solidFill>
                <a:srgbClr val="FFFFFF"/>
              </a:solidFill>
              <a:latin typeface="Calibri" panose="020f0502020204030204" pitchFamily="34" charset="0"/>
              <a:sym typeface="宋体" panose="02010600030101010101" pitchFamily="2" charset="-122"/>
            </a:endParaRPr>
          </a:p>
        </p:txBody>
      </p:sp>
      <p:pic>
        <p:nvPicPr>
          <p:cNvPr id="20495" name="图片 6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0525" y="1220788"/>
            <a:ext cx="4748213"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4"/>
          <a:stretch>
            <a:fillRect/>
          </a:stretch>
        </a:blipFill>
        <a:effectLst/>
      </p:bgPr>
    </p:bg>
    <p:spTree>
      <p:nvGrpSpPr>
        <p:cNvPr id="1" name=""/>
        <p:cNvGrpSpPr/>
        <p:nvPr/>
      </p:nvGrpSpPr>
      <p:grpSpPr>
        <a:xfrm>
          <a:off x="0" y="0"/>
          <a:ext cx="0" cy="0"/>
        </a:xfrm>
      </p:grpSpPr>
      <p:grpSp>
        <p:nvGrpSpPr>
          <p:cNvPr id="21506" name="组合 2"/>
          <p:cNvGrpSpPr/>
          <p:nvPr/>
        </p:nvGrpSpPr>
        <p:grpSpPr>
          <a:xfrm>
            <a:off x="219075" y="322263"/>
            <a:ext cx="3038475" cy="554037"/>
            <a:chExt cx="3039414" cy="553791"/>
          </a:xfrm>
        </p:grpSpPr>
        <p:pic>
          <p:nvPicPr>
            <p:cNvPr id="21542"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3"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21507" name="Rectangle 3"/>
          <p:cNvSpPr>
            <a:spLocks noChangeArrowheads="1"/>
          </p:cNvSpPr>
          <p:nvPr/>
        </p:nvSpPr>
        <p:spPr bwMode="auto">
          <a:xfrm>
            <a:off x="0" y="1838325"/>
            <a:ext cx="2441575" cy="2336800"/>
          </a:xfrm>
          <a:prstGeom prst="rect">
            <a:avLst/>
          </a:prstGeom>
          <a:solidFill>
            <a:srgbClr val="0E7F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4"/>
          <p:cNvSpPr>
            <a:spLocks noChangeArrowheads="1"/>
          </p:cNvSpPr>
          <p:nvPr/>
        </p:nvSpPr>
        <p:spPr bwMode="auto">
          <a:xfrm>
            <a:off x="2443163" y="1838325"/>
            <a:ext cx="2443162" cy="2336800"/>
          </a:xfrm>
          <a:prstGeom prst="rect">
            <a:avLst/>
          </a:prstGeom>
          <a:solidFill>
            <a:srgbClr val="45C1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5"/>
          <p:cNvSpPr>
            <a:spLocks noChangeArrowheads="1"/>
          </p:cNvSpPr>
          <p:nvPr/>
        </p:nvSpPr>
        <p:spPr bwMode="auto">
          <a:xfrm>
            <a:off x="4886325" y="1838325"/>
            <a:ext cx="2441575" cy="2336800"/>
          </a:xfrm>
          <a:prstGeom prst="rect">
            <a:avLst/>
          </a:prstGeom>
          <a:solidFill>
            <a:srgbClr val="0E7F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0" name="Rectangle 6"/>
          <p:cNvSpPr>
            <a:spLocks noChangeArrowheads="1"/>
          </p:cNvSpPr>
          <p:nvPr/>
        </p:nvSpPr>
        <p:spPr bwMode="auto">
          <a:xfrm>
            <a:off x="7329488" y="1838325"/>
            <a:ext cx="2443162" cy="2336800"/>
          </a:xfrm>
          <a:prstGeom prst="rect">
            <a:avLst/>
          </a:prstGeom>
          <a:solidFill>
            <a:srgbClr val="45C1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1" name="Rectangle 7"/>
          <p:cNvSpPr>
            <a:spLocks noChangeArrowheads="1"/>
          </p:cNvSpPr>
          <p:nvPr/>
        </p:nvSpPr>
        <p:spPr bwMode="auto">
          <a:xfrm>
            <a:off x="9772650" y="1838325"/>
            <a:ext cx="2441575" cy="2336800"/>
          </a:xfrm>
          <a:prstGeom prst="rect">
            <a:avLst/>
          </a:prstGeom>
          <a:solidFill>
            <a:srgbClr val="0E7F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Freeform 54"/>
          <p:cNvSpPr>
            <a:spLocks noEditPoints="1" noChangeArrowheads="1"/>
          </p:cNvSpPr>
          <p:nvPr/>
        </p:nvSpPr>
        <p:spPr bwMode="auto">
          <a:xfrm>
            <a:off x="5657850" y="2411413"/>
            <a:ext cx="898525" cy="1192212"/>
          </a:xfrm>
          <a:custGeom>
            <a:gdLst>
              <a:gd name="T0" fmla="*/ 898525 w 109"/>
              <a:gd name="T1" fmla="*/ 1192212 h 145"/>
              <a:gd name="T2" fmla="*/ 0 w 109"/>
              <a:gd name="T3" fmla="*/ 1192212 h 145"/>
              <a:gd name="T4" fmla="*/ 8243 w 109"/>
              <a:gd name="T5" fmla="*/ 1109990 h 145"/>
              <a:gd name="T6" fmla="*/ 107164 w 109"/>
              <a:gd name="T7" fmla="*/ 1027769 h 145"/>
              <a:gd name="T8" fmla="*/ 791361 w 109"/>
              <a:gd name="T9" fmla="*/ 1027769 h 145"/>
              <a:gd name="T10" fmla="*/ 898525 w 109"/>
              <a:gd name="T11" fmla="*/ 1109990 h 145"/>
              <a:gd name="T12" fmla="*/ 898525 w 109"/>
              <a:gd name="T13" fmla="*/ 1192212 h 145"/>
              <a:gd name="T14" fmla="*/ 131894 w 109"/>
              <a:gd name="T15" fmla="*/ 953770 h 145"/>
              <a:gd name="T16" fmla="*/ 197840 w 109"/>
              <a:gd name="T17" fmla="*/ 748216 h 145"/>
              <a:gd name="T18" fmla="*/ 700685 w 109"/>
              <a:gd name="T19" fmla="*/ 748216 h 145"/>
              <a:gd name="T20" fmla="*/ 766631 w 109"/>
              <a:gd name="T21" fmla="*/ 953770 h 145"/>
              <a:gd name="T22" fmla="*/ 131894 w 109"/>
              <a:gd name="T23" fmla="*/ 953770 h 145"/>
              <a:gd name="T24" fmla="*/ 239057 w 109"/>
              <a:gd name="T25" fmla="*/ 624884 h 145"/>
              <a:gd name="T26" fmla="*/ 305004 w 109"/>
              <a:gd name="T27" fmla="*/ 419330 h 145"/>
              <a:gd name="T28" fmla="*/ 601764 w 109"/>
              <a:gd name="T29" fmla="*/ 419330 h 145"/>
              <a:gd name="T30" fmla="*/ 659468 w 109"/>
              <a:gd name="T31" fmla="*/ 624884 h 145"/>
              <a:gd name="T32" fmla="*/ 239057 w 109"/>
              <a:gd name="T33" fmla="*/ 624884 h 145"/>
              <a:gd name="T34" fmla="*/ 403924 w 109"/>
              <a:gd name="T35" fmla="*/ 98666 h 145"/>
              <a:gd name="T36" fmla="*/ 494601 w 109"/>
              <a:gd name="T37" fmla="*/ 98666 h 145"/>
              <a:gd name="T38" fmla="*/ 560548 w 109"/>
              <a:gd name="T39" fmla="*/ 295997 h 145"/>
              <a:gd name="T40" fmla="*/ 337977 w 109"/>
              <a:gd name="T41" fmla="*/ 295997 h 145"/>
              <a:gd name="T42" fmla="*/ 403924 w 109"/>
              <a:gd name="T43" fmla="*/ 98666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145"/>
              <a:gd name="T68" fmla="*/ 109 w 109"/>
              <a:gd name="T69" fmla="*/ 145 h 14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145">
                <a:moveTo>
                  <a:pt x="109" y="145"/>
                </a:moveTo>
                <a:cubicBezTo>
                  <a:pt x="0" y="145"/>
                  <a:pt x="0" y="145"/>
                  <a:pt x="0" y="145"/>
                </a:cubicBezTo>
                <a:cubicBezTo>
                  <a:pt x="1" y="135"/>
                  <a:pt x="1" y="135"/>
                  <a:pt x="1" y="135"/>
                </a:cubicBezTo>
                <a:cubicBezTo>
                  <a:pt x="13" y="125"/>
                  <a:pt x="13" y="125"/>
                  <a:pt x="13" y="125"/>
                </a:cubicBezTo>
                <a:cubicBezTo>
                  <a:pt x="96" y="125"/>
                  <a:pt x="96" y="125"/>
                  <a:pt x="96" y="125"/>
                </a:cubicBezTo>
                <a:cubicBezTo>
                  <a:pt x="109" y="135"/>
                  <a:pt x="109" y="135"/>
                  <a:pt x="109" y="135"/>
                </a:cubicBezTo>
                <a:lnTo>
                  <a:pt x="109" y="145"/>
                </a:lnTo>
                <a:close/>
                <a:moveTo>
                  <a:pt x="16" y="116"/>
                </a:moveTo>
                <a:cubicBezTo>
                  <a:pt x="24" y="91"/>
                  <a:pt x="24" y="91"/>
                  <a:pt x="24" y="91"/>
                </a:cubicBezTo>
                <a:cubicBezTo>
                  <a:pt x="85" y="91"/>
                  <a:pt x="85" y="91"/>
                  <a:pt x="85" y="91"/>
                </a:cubicBezTo>
                <a:cubicBezTo>
                  <a:pt x="93" y="116"/>
                  <a:pt x="93" y="116"/>
                  <a:pt x="93" y="116"/>
                </a:cubicBezTo>
                <a:lnTo>
                  <a:pt x="16" y="116"/>
                </a:lnTo>
                <a:close/>
                <a:moveTo>
                  <a:pt x="29" y="76"/>
                </a:moveTo>
                <a:cubicBezTo>
                  <a:pt x="37" y="51"/>
                  <a:pt x="37" y="51"/>
                  <a:pt x="37" y="51"/>
                </a:cubicBezTo>
                <a:cubicBezTo>
                  <a:pt x="73" y="51"/>
                  <a:pt x="73" y="51"/>
                  <a:pt x="73" y="51"/>
                </a:cubicBezTo>
                <a:cubicBezTo>
                  <a:pt x="80" y="76"/>
                  <a:pt x="80" y="76"/>
                  <a:pt x="80" y="76"/>
                </a:cubicBezTo>
                <a:lnTo>
                  <a:pt x="29"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nvGrpSpPr>
          <p:cNvPr id="21513" name="Group 15"/>
          <p:cNvGrpSpPr/>
          <p:nvPr/>
        </p:nvGrpSpPr>
        <p:grpSpPr>
          <a:xfrm>
            <a:off x="7956550" y="2500313"/>
            <a:ext cx="1189038" cy="1016000"/>
            <a:chExt cx="390525" cy="333376"/>
          </a:xfrm>
        </p:grpSpPr>
        <p:sp>
          <p:nvSpPr>
            <p:cNvPr id="21536" name="Freeform 8"/>
            <p:cNvSpPr>
              <a:spLocks noChangeArrowheads="1"/>
            </p:cNvSpPr>
            <p:nvPr/>
          </p:nvSpPr>
          <p:spPr bwMode="auto">
            <a:xfrm>
              <a:off x="123825" y="193675"/>
              <a:ext cx="69850" cy="71438"/>
            </a:xfrm>
            <a:custGeom>
              <a:gdLst>
                <a:gd name="T0" fmla="*/ 69850 w 44"/>
                <a:gd name="T1" fmla="*/ 39688 h 45"/>
                <a:gd name="T2" fmla="*/ 30163 w 44"/>
                <a:gd name="T3" fmla="*/ 0 h 45"/>
                <a:gd name="T4" fmla="*/ 30163 w 44"/>
                <a:gd name="T5" fmla="*/ 0 h 45"/>
                <a:gd name="T6" fmla="*/ 0 w 44"/>
                <a:gd name="T7" fmla="*/ 71438 h 45"/>
                <a:gd name="T8" fmla="*/ 69850 w 44"/>
                <a:gd name="T9" fmla="*/ 39688 h 45"/>
                <a:gd name="T10" fmla="*/ 0 60000 65536"/>
                <a:gd name="T11" fmla="*/ 0 60000 65536"/>
                <a:gd name="T12" fmla="*/ 0 60000 65536"/>
                <a:gd name="T13" fmla="*/ 0 60000 65536"/>
                <a:gd name="T14" fmla="*/ 0 60000 65536"/>
                <a:gd name="T15" fmla="*/ 0 w 44"/>
                <a:gd name="T16" fmla="*/ 0 h 45"/>
                <a:gd name="T17" fmla="*/ 44 w 44"/>
                <a:gd name="T18" fmla="*/ 45 h 45"/>
              </a:gdLst>
              <a:cxnLst>
                <a:cxn ang="T10">
                  <a:pos x="T0" y="T1"/>
                </a:cxn>
                <a:cxn ang="T11">
                  <a:pos x="T2" y="T3"/>
                </a:cxn>
                <a:cxn ang="T12">
                  <a:pos x="T4" y="T5"/>
                </a:cxn>
                <a:cxn ang="T13">
                  <a:pos x="T6" y="T7"/>
                </a:cxn>
                <a:cxn ang="T14">
                  <a:pos x="T8" y="T9"/>
                </a:cxn>
              </a:cxnLst>
              <a:rect l="T15" t="T16" r="T17" b="T18"/>
              <a:pathLst>
                <a:path w="44" h="45">
                  <a:moveTo>
                    <a:pt x="44" y="25"/>
                  </a:moveTo>
                  <a:lnTo>
                    <a:pt x="19" y="0"/>
                  </a:lnTo>
                  <a:lnTo>
                    <a:pt x="0" y="45"/>
                  </a:lnTo>
                  <a:lnTo>
                    <a:pt x="44" y="2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37" name="Rectangle 9"/>
            <p:cNvSpPr>
              <a:spLocks noChangeArrowheads="1"/>
            </p:cNvSpPr>
            <p:nvPr/>
          </p:nvSpPr>
          <p:spPr bwMode="auto">
            <a:xfrm>
              <a:off x="193675" y="233363"/>
              <a:ext cx="1588" cy="1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1538" name="Freeform 10"/>
            <p:cNvSpPr>
              <a:spLocks noChangeArrowheads="1"/>
            </p:cNvSpPr>
            <p:nvPr/>
          </p:nvSpPr>
          <p:spPr bwMode="auto">
            <a:xfrm>
              <a:off x="165100" y="23813"/>
              <a:ext cx="176213" cy="176213"/>
            </a:xfrm>
            <a:custGeom>
              <a:gdLst>
                <a:gd name="T0" fmla="*/ 160338 w 111"/>
                <a:gd name="T1" fmla="*/ 0 h 111"/>
                <a:gd name="T2" fmla="*/ 0 w 111"/>
                <a:gd name="T3" fmla="*/ 160338 h 111"/>
                <a:gd name="T4" fmla="*/ 15875 w 111"/>
                <a:gd name="T5" fmla="*/ 176213 h 111"/>
                <a:gd name="T6" fmla="*/ 176213 w 111"/>
                <a:gd name="T7" fmla="*/ 15875 h 111"/>
                <a:gd name="T8" fmla="*/ 160338 w 111"/>
                <a:gd name="T9" fmla="*/ 0 h 111"/>
                <a:gd name="T10" fmla="*/ 0 60000 65536"/>
                <a:gd name="T11" fmla="*/ 0 60000 65536"/>
                <a:gd name="T12" fmla="*/ 0 60000 65536"/>
                <a:gd name="T13" fmla="*/ 0 60000 65536"/>
                <a:gd name="T14" fmla="*/ 0 60000 65536"/>
                <a:gd name="T15" fmla="*/ 0 w 111"/>
                <a:gd name="T16" fmla="*/ 0 h 111"/>
                <a:gd name="T17" fmla="*/ 111 w 111"/>
                <a:gd name="T18" fmla="*/ 111 h 111"/>
              </a:gdLst>
              <a:cxnLst>
                <a:cxn ang="T10">
                  <a:pos x="T0" y="T1"/>
                </a:cxn>
                <a:cxn ang="T11">
                  <a:pos x="T2" y="T3"/>
                </a:cxn>
                <a:cxn ang="T12">
                  <a:pos x="T4" y="T5"/>
                </a:cxn>
                <a:cxn ang="T13">
                  <a:pos x="T6" y="T7"/>
                </a:cxn>
                <a:cxn ang="T14">
                  <a:pos x="T8" y="T9"/>
                </a:cxn>
              </a:cxnLst>
              <a:rect l="T15" t="T16" r="T17" b="T18"/>
              <a:pathLst>
                <a:path w="110" h="110">
                  <a:moveTo>
                    <a:pt x="101" y="0"/>
                  </a:moveTo>
                  <a:lnTo>
                    <a:pt x="0" y="101"/>
                  </a:lnTo>
                  <a:lnTo>
                    <a:pt x="10" y="111"/>
                  </a:lnTo>
                  <a:lnTo>
                    <a:pt x="111" y="10"/>
                  </a:lnTo>
                  <a:lnTo>
                    <a:pt x="10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39" name="Freeform 11"/>
            <p:cNvSpPr>
              <a:spLocks noChangeArrowheads="1"/>
            </p:cNvSpPr>
            <p:nvPr/>
          </p:nvSpPr>
          <p:spPr bwMode="auto">
            <a:xfrm>
              <a:off x="188912" y="47625"/>
              <a:ext cx="177800" cy="177800"/>
            </a:xfrm>
            <a:custGeom>
              <a:gdLst>
                <a:gd name="T0" fmla="*/ 0 w 112"/>
                <a:gd name="T1" fmla="*/ 161925 h 112"/>
                <a:gd name="T2" fmla="*/ 15875 w 112"/>
                <a:gd name="T3" fmla="*/ 177800 h 112"/>
                <a:gd name="T4" fmla="*/ 177800 w 112"/>
                <a:gd name="T5" fmla="*/ 19050 h 112"/>
                <a:gd name="T6" fmla="*/ 161925 w 112"/>
                <a:gd name="T7" fmla="*/ 0 h 112"/>
                <a:gd name="T8" fmla="*/ 0 w 112"/>
                <a:gd name="T9" fmla="*/ 161925 h 112"/>
                <a:gd name="T10" fmla="*/ 0 60000 65536"/>
                <a:gd name="T11" fmla="*/ 0 60000 65536"/>
                <a:gd name="T12" fmla="*/ 0 60000 65536"/>
                <a:gd name="T13" fmla="*/ 0 60000 65536"/>
                <a:gd name="T14" fmla="*/ 0 60000 65536"/>
                <a:gd name="T15" fmla="*/ 0 w 112"/>
                <a:gd name="T16" fmla="*/ 0 h 112"/>
                <a:gd name="T17" fmla="*/ 112 w 112"/>
                <a:gd name="T18" fmla="*/ 112 h 112"/>
              </a:gdLst>
              <a:cxnLst>
                <a:cxn ang="T10">
                  <a:pos x="T0" y="T1"/>
                </a:cxn>
                <a:cxn ang="T11">
                  <a:pos x="T2" y="T3"/>
                </a:cxn>
                <a:cxn ang="T12">
                  <a:pos x="T4" y="T5"/>
                </a:cxn>
                <a:cxn ang="T13">
                  <a:pos x="T6" y="T7"/>
                </a:cxn>
                <a:cxn ang="T14">
                  <a:pos x="T8" y="T9"/>
                </a:cxn>
              </a:cxnLst>
              <a:rect l="T15" t="T16" r="T17" b="T18"/>
              <a:pathLst>
                <a:path w="112" h="112">
                  <a:moveTo>
                    <a:pt x="0" y="102"/>
                  </a:moveTo>
                  <a:lnTo>
                    <a:pt x="10" y="112"/>
                  </a:lnTo>
                  <a:lnTo>
                    <a:pt x="112" y="12"/>
                  </a:lnTo>
                  <a:lnTo>
                    <a:pt x="102" y="0"/>
                  </a:lnTo>
                  <a:lnTo>
                    <a:pt x="0" y="102"/>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40" name="Freeform 12"/>
            <p:cNvSpPr>
              <a:spLocks noChangeArrowheads="1"/>
            </p:cNvSpPr>
            <p:nvPr/>
          </p:nvSpPr>
          <p:spPr bwMode="auto">
            <a:xfrm>
              <a:off x="334962" y="0"/>
              <a:ext cx="55563" cy="52388"/>
            </a:xfrm>
            <a:custGeom>
              <a:gdLst>
                <a:gd name="T0" fmla="*/ 37042 w 21"/>
                <a:gd name="T1" fmla="*/ 15716 h 20"/>
                <a:gd name="T2" fmla="*/ 0 w 21"/>
                <a:gd name="T3" fmla="*/ 15716 h 20"/>
                <a:gd name="T4" fmla="*/ 39688 w 21"/>
                <a:gd name="T5" fmla="*/ 52388 h 20"/>
                <a:gd name="T6" fmla="*/ 37042 w 21"/>
                <a:gd name="T7" fmla="*/ 15716 h 20"/>
                <a:gd name="T8" fmla="*/ 0 60000 65536"/>
                <a:gd name="T9" fmla="*/ 0 60000 65536"/>
                <a:gd name="T10" fmla="*/ 0 60000 65536"/>
                <a:gd name="T11" fmla="*/ 0 60000 65536"/>
                <a:gd name="T12" fmla="*/ 0 w 21"/>
                <a:gd name="T13" fmla="*/ 0 h 20"/>
                <a:gd name="T14" fmla="*/ 21 w 21"/>
                <a:gd name="T15" fmla="*/ 20 h 20"/>
              </a:gd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41" name="Freeform 13"/>
            <p:cNvSpPr>
              <a:spLocks noChangeArrowheads="1"/>
            </p:cNvSpPr>
            <p:nvPr/>
          </p:nvSpPr>
          <p:spPr bwMode="auto">
            <a:xfrm>
              <a:off x="0" y="7938"/>
              <a:ext cx="327025" cy="325438"/>
            </a:xfrm>
            <a:custGeom>
              <a:gdLst>
                <a:gd name="T0" fmla="*/ 288925 w 206"/>
                <a:gd name="T1" fmla="*/ 285750 h 205"/>
                <a:gd name="T2" fmla="*/ 39688 w 206"/>
                <a:gd name="T3" fmla="*/ 285750 h 205"/>
                <a:gd name="T4" fmla="*/ 39688 w 206"/>
                <a:gd name="T5" fmla="*/ 39688 h 205"/>
                <a:gd name="T6" fmla="*/ 273050 w 206"/>
                <a:gd name="T7" fmla="*/ 39688 h 205"/>
                <a:gd name="T8" fmla="*/ 314325 w 206"/>
                <a:gd name="T9" fmla="*/ 0 h 205"/>
                <a:gd name="T10" fmla="*/ 0 w 206"/>
                <a:gd name="T11" fmla="*/ 0 h 205"/>
                <a:gd name="T12" fmla="*/ 0 w 206"/>
                <a:gd name="T13" fmla="*/ 325438 h 205"/>
                <a:gd name="T14" fmla="*/ 327025 w 206"/>
                <a:gd name="T15" fmla="*/ 325438 h 205"/>
                <a:gd name="T16" fmla="*/ 327025 w 206"/>
                <a:gd name="T17" fmla="*/ 120650 h 205"/>
                <a:gd name="T18" fmla="*/ 288925 w 206"/>
                <a:gd name="T19" fmla="*/ 160338 h 205"/>
                <a:gd name="T20" fmla="*/ 288925 w 206"/>
                <a:gd name="T21" fmla="*/ 285750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205"/>
                <a:gd name="T35" fmla="*/ 206 w 206"/>
                <a:gd name="T36" fmla="*/ 205 h 20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sp>
        <p:nvSpPr>
          <p:cNvPr id="21514" name="Freeform 20"/>
          <p:cNvSpPr>
            <a:spLocks noEditPoints="1" noChangeArrowheads="1"/>
          </p:cNvSpPr>
          <p:nvPr/>
        </p:nvSpPr>
        <p:spPr bwMode="auto">
          <a:xfrm>
            <a:off x="3044825" y="2586038"/>
            <a:ext cx="1241425" cy="842962"/>
          </a:xfrm>
          <a:custGeom>
            <a:gdLst>
              <a:gd name="T0" fmla="*/ 1067467 w 157"/>
              <a:gd name="T1" fmla="*/ 362395 h 107"/>
              <a:gd name="T2" fmla="*/ 1075375 w 157"/>
              <a:gd name="T3" fmla="*/ 291492 h 107"/>
              <a:gd name="T4" fmla="*/ 782809 w 157"/>
              <a:gd name="T5" fmla="*/ 0 h 107"/>
              <a:gd name="T6" fmla="*/ 577223 w 157"/>
              <a:gd name="T7" fmla="*/ 141807 h 107"/>
              <a:gd name="T8" fmla="*/ 355822 w 157"/>
              <a:gd name="T9" fmla="*/ 63025 h 107"/>
              <a:gd name="T10" fmla="*/ 150236 w 157"/>
              <a:gd name="T11" fmla="*/ 315126 h 107"/>
              <a:gd name="T12" fmla="*/ 158143 w 157"/>
              <a:gd name="T13" fmla="*/ 370273 h 107"/>
              <a:gd name="T14" fmla="*/ 0 w 157"/>
              <a:gd name="T15" fmla="*/ 598739 h 107"/>
              <a:gd name="T16" fmla="*/ 245122 w 157"/>
              <a:gd name="T17" fmla="*/ 842962 h 107"/>
              <a:gd name="T18" fmla="*/ 996303 w 157"/>
              <a:gd name="T19" fmla="*/ 842962 h 107"/>
              <a:gd name="T20" fmla="*/ 1241425 w 157"/>
              <a:gd name="T21" fmla="*/ 598739 h 107"/>
              <a:gd name="T22" fmla="*/ 1067467 w 157"/>
              <a:gd name="T23" fmla="*/ 362395 h 107"/>
              <a:gd name="T24" fmla="*/ 948860 w 157"/>
              <a:gd name="T25" fmla="*/ 787815 h 107"/>
              <a:gd name="T26" fmla="*/ 624666 w 157"/>
              <a:gd name="T27" fmla="*/ 787815 h 107"/>
              <a:gd name="T28" fmla="*/ 814438 w 157"/>
              <a:gd name="T29" fmla="*/ 590861 h 107"/>
              <a:gd name="T30" fmla="*/ 806531 w 157"/>
              <a:gd name="T31" fmla="*/ 567227 h 107"/>
              <a:gd name="T32" fmla="*/ 727459 w 157"/>
              <a:gd name="T33" fmla="*/ 567227 h 107"/>
              <a:gd name="T34" fmla="*/ 727459 w 157"/>
              <a:gd name="T35" fmla="*/ 535714 h 107"/>
              <a:gd name="T36" fmla="*/ 727459 w 157"/>
              <a:gd name="T37" fmla="*/ 291492 h 107"/>
              <a:gd name="T38" fmla="*/ 711645 w 157"/>
              <a:gd name="T39" fmla="*/ 283613 h 107"/>
              <a:gd name="T40" fmla="*/ 506059 w 157"/>
              <a:gd name="T41" fmla="*/ 283613 h 107"/>
              <a:gd name="T42" fmla="*/ 490244 w 157"/>
              <a:gd name="T43" fmla="*/ 299370 h 107"/>
              <a:gd name="T44" fmla="*/ 490244 w 157"/>
              <a:gd name="T45" fmla="*/ 535714 h 107"/>
              <a:gd name="T46" fmla="*/ 490244 w 157"/>
              <a:gd name="T47" fmla="*/ 575105 h 107"/>
              <a:gd name="T48" fmla="*/ 403265 w 157"/>
              <a:gd name="T49" fmla="*/ 575105 h 107"/>
              <a:gd name="T50" fmla="*/ 395358 w 157"/>
              <a:gd name="T51" fmla="*/ 598739 h 107"/>
              <a:gd name="T52" fmla="*/ 593037 w 157"/>
              <a:gd name="T53" fmla="*/ 787815 h 107"/>
              <a:gd name="T54" fmla="*/ 300472 w 157"/>
              <a:gd name="T55" fmla="*/ 787815 h 107"/>
              <a:gd name="T56" fmla="*/ 86979 w 157"/>
              <a:gd name="T57" fmla="*/ 582983 h 107"/>
              <a:gd name="T58" fmla="*/ 229308 w 157"/>
              <a:gd name="T59" fmla="*/ 393907 h 107"/>
              <a:gd name="T60" fmla="*/ 221401 w 157"/>
              <a:gd name="T61" fmla="*/ 346639 h 107"/>
              <a:gd name="T62" fmla="*/ 395358 w 157"/>
              <a:gd name="T63" fmla="*/ 133929 h 107"/>
              <a:gd name="T64" fmla="*/ 585130 w 157"/>
              <a:gd name="T65" fmla="*/ 228466 h 107"/>
              <a:gd name="T66" fmla="*/ 766995 w 157"/>
              <a:gd name="T67" fmla="*/ 86660 h 107"/>
              <a:gd name="T68" fmla="*/ 1012117 w 157"/>
              <a:gd name="T69" fmla="*/ 330882 h 107"/>
              <a:gd name="T70" fmla="*/ 1004210 w 157"/>
              <a:gd name="T71" fmla="*/ 393907 h 107"/>
              <a:gd name="T72" fmla="*/ 1162353 w 157"/>
              <a:gd name="T73" fmla="*/ 582983 h 107"/>
              <a:gd name="T74" fmla="*/ 948860 w 157"/>
              <a:gd name="T75" fmla="*/ 787815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7"/>
              <a:gd name="T116" fmla="*/ 157 w 157"/>
              <a:gd name="T117" fmla="*/ 107 h 10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nvGrpSpPr>
          <p:cNvPr id="21515" name="Group 23"/>
          <p:cNvGrpSpPr/>
          <p:nvPr/>
        </p:nvGrpSpPr>
        <p:grpSpPr>
          <a:xfrm>
            <a:off x="10539413" y="2416175"/>
            <a:ext cx="908050" cy="1184275"/>
            <a:chExt cx="285750" cy="373063"/>
          </a:xfrm>
        </p:grpSpPr>
        <p:sp>
          <p:nvSpPr>
            <p:cNvPr id="21534" name="Freeform 37"/>
            <p:cNvSpPr>
              <a:spLocks noEditPoints="1" noChangeArrowheads="1"/>
            </p:cNvSpPr>
            <p:nvPr/>
          </p:nvSpPr>
          <p:spPr bwMode="auto">
            <a:xfrm>
              <a:off x="0" y="0"/>
              <a:ext cx="285750" cy="373063"/>
            </a:xfrm>
            <a:custGeom>
              <a:gdLst>
                <a:gd name="T0" fmla="*/ 270021 w 109"/>
                <a:gd name="T1" fmla="*/ 178650 h 142"/>
                <a:gd name="T2" fmla="*/ 251670 w 109"/>
                <a:gd name="T3" fmla="*/ 178650 h 142"/>
                <a:gd name="T4" fmla="*/ 251670 w 109"/>
                <a:gd name="T5" fmla="*/ 115597 h 142"/>
                <a:gd name="T6" fmla="*/ 220211 w 109"/>
                <a:gd name="T7" fmla="*/ 34154 h 142"/>
                <a:gd name="T8" fmla="*/ 141564 w 109"/>
                <a:gd name="T9" fmla="*/ 0 h 142"/>
                <a:gd name="T10" fmla="*/ 65539 w 109"/>
                <a:gd name="T11" fmla="*/ 34154 h 142"/>
                <a:gd name="T12" fmla="*/ 34080 w 109"/>
                <a:gd name="T13" fmla="*/ 115597 h 142"/>
                <a:gd name="T14" fmla="*/ 34080 w 109"/>
                <a:gd name="T15" fmla="*/ 178650 h 142"/>
                <a:gd name="T16" fmla="*/ 13108 w 109"/>
                <a:gd name="T17" fmla="*/ 178650 h 142"/>
                <a:gd name="T18" fmla="*/ 0 w 109"/>
                <a:gd name="T19" fmla="*/ 191786 h 142"/>
                <a:gd name="T20" fmla="*/ 0 w 109"/>
                <a:gd name="T21" fmla="*/ 359927 h 142"/>
                <a:gd name="T22" fmla="*/ 13108 w 109"/>
                <a:gd name="T23" fmla="*/ 373063 h 142"/>
                <a:gd name="T24" fmla="*/ 270021 w 109"/>
                <a:gd name="T25" fmla="*/ 373063 h 142"/>
                <a:gd name="T26" fmla="*/ 285750 w 109"/>
                <a:gd name="T27" fmla="*/ 359927 h 142"/>
                <a:gd name="T28" fmla="*/ 285750 w 109"/>
                <a:gd name="T29" fmla="*/ 191786 h 142"/>
                <a:gd name="T30" fmla="*/ 270021 w 109"/>
                <a:gd name="T31" fmla="*/ 178650 h 142"/>
                <a:gd name="T32" fmla="*/ 173023 w 109"/>
                <a:gd name="T33" fmla="*/ 325773 h 142"/>
                <a:gd name="T34" fmla="*/ 141564 w 109"/>
                <a:gd name="T35" fmla="*/ 357300 h 142"/>
                <a:gd name="T36" fmla="*/ 110106 w 109"/>
                <a:gd name="T37" fmla="*/ 325773 h 142"/>
                <a:gd name="T38" fmla="*/ 110106 w 109"/>
                <a:gd name="T39" fmla="*/ 267975 h 142"/>
                <a:gd name="T40" fmla="*/ 141564 w 109"/>
                <a:gd name="T41" fmla="*/ 239076 h 142"/>
                <a:gd name="T42" fmla="*/ 173023 w 109"/>
                <a:gd name="T43" fmla="*/ 267975 h 142"/>
                <a:gd name="T44" fmla="*/ 173023 w 109"/>
                <a:gd name="T45" fmla="*/ 325773 h 142"/>
                <a:gd name="T46" fmla="*/ 199239 w 109"/>
                <a:gd name="T47" fmla="*/ 178650 h 142"/>
                <a:gd name="T48" fmla="*/ 83890 w 109"/>
                <a:gd name="T49" fmla="*/ 178650 h 142"/>
                <a:gd name="T50" fmla="*/ 83890 w 109"/>
                <a:gd name="T51" fmla="*/ 115597 h 142"/>
                <a:gd name="T52" fmla="*/ 102241 w 109"/>
                <a:gd name="T53" fmla="*/ 70935 h 142"/>
                <a:gd name="T54" fmla="*/ 141564 w 109"/>
                <a:gd name="T55" fmla="*/ 52544 h 142"/>
                <a:gd name="T56" fmla="*/ 183509 w 109"/>
                <a:gd name="T57" fmla="*/ 70935 h 142"/>
                <a:gd name="T58" fmla="*/ 199239 w 109"/>
                <a:gd name="T59" fmla="*/ 115597 h 142"/>
                <a:gd name="T60" fmla="*/ 199239 w 109"/>
                <a:gd name="T61" fmla="*/ 178650 h 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2"/>
                <a:gd name="T95" fmla="*/ 109 w 109"/>
                <a:gd name="T96" fmla="*/ 142 h 14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35" name="Freeform 38"/>
            <p:cNvSpPr>
              <a:spLocks noChangeArrowheads="1"/>
            </p:cNvSpPr>
            <p:nvPr/>
          </p:nvSpPr>
          <p:spPr bwMode="auto">
            <a:xfrm>
              <a:off x="122237" y="254000"/>
              <a:ext cx="38100" cy="84138"/>
            </a:xfrm>
            <a:custGeom>
              <a:gdLst>
                <a:gd name="T0" fmla="*/ 19050 w 14"/>
                <a:gd name="T1" fmla="*/ 0 h 32"/>
                <a:gd name="T2" fmla="*/ 0 w 14"/>
                <a:gd name="T3" fmla="*/ 18405 h 32"/>
                <a:gd name="T4" fmla="*/ 0 w 14"/>
                <a:gd name="T5" fmla="*/ 65733 h 32"/>
                <a:gd name="T6" fmla="*/ 19050 w 14"/>
                <a:gd name="T7" fmla="*/ 84138 h 32"/>
                <a:gd name="T8" fmla="*/ 38100 w 14"/>
                <a:gd name="T9" fmla="*/ 65733 h 32"/>
                <a:gd name="T10" fmla="*/ 38100 w 14"/>
                <a:gd name="T11" fmla="*/ 18405 h 32"/>
                <a:gd name="T12" fmla="*/ 19050 w 14"/>
                <a:gd name="T13" fmla="*/ 0 h 32"/>
                <a:gd name="T14" fmla="*/ 0 60000 65536"/>
                <a:gd name="T15" fmla="*/ 0 60000 65536"/>
                <a:gd name="T16" fmla="*/ 0 60000 65536"/>
                <a:gd name="T17" fmla="*/ 0 60000 65536"/>
                <a:gd name="T18" fmla="*/ 0 60000 65536"/>
                <a:gd name="T19" fmla="*/ 0 60000 65536"/>
                <a:gd name="T20" fmla="*/ 0 60000 65536"/>
                <a:gd name="T21" fmla="*/ 0 w 14"/>
                <a:gd name="T22" fmla="*/ 0 h 32"/>
                <a:gd name="T23" fmla="*/ 14 w 14"/>
                <a:gd name="T24" fmla="*/ 32 h 3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21516" name="Group 26"/>
          <p:cNvGrpSpPr/>
          <p:nvPr/>
        </p:nvGrpSpPr>
        <p:grpSpPr>
          <a:xfrm>
            <a:off x="635000" y="2543175"/>
            <a:ext cx="1171575" cy="928688"/>
            <a:chExt cx="354013" cy="280988"/>
          </a:xfrm>
        </p:grpSpPr>
        <p:sp>
          <p:nvSpPr>
            <p:cNvPr id="21527" name="Rectangle 60"/>
            <p:cNvSpPr>
              <a:spLocks noChangeArrowheads="1"/>
            </p:cNvSpPr>
            <p:nvPr/>
          </p:nvSpPr>
          <p:spPr bwMode="auto">
            <a:xfrm>
              <a:off x="257175" y="52388"/>
              <a:ext cx="84138"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1528" name="Rectangle 61"/>
            <p:cNvSpPr>
              <a:spLocks noChangeArrowheads="1"/>
            </p:cNvSpPr>
            <p:nvPr/>
          </p:nvSpPr>
          <p:spPr bwMode="auto">
            <a:xfrm>
              <a:off x="257175" y="74613"/>
              <a:ext cx="84138" cy="12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1529" name="Rectangle 62"/>
            <p:cNvSpPr>
              <a:spLocks noChangeArrowheads="1"/>
            </p:cNvSpPr>
            <p:nvPr/>
          </p:nvSpPr>
          <p:spPr bwMode="auto">
            <a:xfrm>
              <a:off x="257175" y="14288"/>
              <a:ext cx="8413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1530" name="Freeform 63"/>
            <p:cNvSpPr>
              <a:spLocks noEditPoints="1" noChangeArrowheads="1"/>
            </p:cNvSpPr>
            <p:nvPr/>
          </p:nvSpPr>
          <p:spPr bwMode="auto">
            <a:xfrm>
              <a:off x="244475" y="0"/>
              <a:ext cx="109538" cy="276225"/>
            </a:xfrm>
            <a:custGeom>
              <a:gdLst>
                <a:gd name="T0" fmla="*/ 0 w 69"/>
                <a:gd name="T1" fmla="*/ 0 h 174"/>
                <a:gd name="T2" fmla="*/ 0 w 69"/>
                <a:gd name="T3" fmla="*/ 276225 h 174"/>
                <a:gd name="T4" fmla="*/ 109538 w 69"/>
                <a:gd name="T5" fmla="*/ 276225 h 174"/>
                <a:gd name="T6" fmla="*/ 109538 w 69"/>
                <a:gd name="T7" fmla="*/ 0 h 174"/>
                <a:gd name="T8" fmla="*/ 0 w 69"/>
                <a:gd name="T9" fmla="*/ 0 h 174"/>
                <a:gd name="T10" fmla="*/ 101600 w 69"/>
                <a:gd name="T11" fmla="*/ 260350 h 174"/>
                <a:gd name="T12" fmla="*/ 7938 w 69"/>
                <a:gd name="T13" fmla="*/ 260350 h 174"/>
                <a:gd name="T14" fmla="*/ 7938 w 69"/>
                <a:gd name="T15" fmla="*/ 7938 h 174"/>
                <a:gd name="T16" fmla="*/ 101600 w 69"/>
                <a:gd name="T17" fmla="*/ 7938 h 174"/>
                <a:gd name="T18" fmla="*/ 101600 w 69"/>
                <a:gd name="T19" fmla="*/ 26035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74"/>
                <a:gd name="T32" fmla="*/ 69 w 69"/>
                <a:gd name="T33" fmla="*/ 174 h 17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74">
                  <a:moveTo>
                    <a:pt x="0" y="0"/>
                  </a:moveTo>
                  <a:lnTo>
                    <a:pt x="0" y="174"/>
                  </a:lnTo>
                  <a:lnTo>
                    <a:pt x="69" y="174"/>
                  </a:lnTo>
                  <a:lnTo>
                    <a:pt x="69" y="0"/>
                  </a:lnTo>
                  <a:lnTo>
                    <a:pt x="0" y="0"/>
                  </a:lnTo>
                  <a:close/>
                  <a:moveTo>
                    <a:pt x="64" y="164"/>
                  </a:moveTo>
                  <a:lnTo>
                    <a:pt x="5" y="164"/>
                  </a:lnTo>
                  <a:lnTo>
                    <a:pt x="5" y="5"/>
                  </a:lnTo>
                  <a:lnTo>
                    <a:pt x="64" y="5"/>
                  </a:lnTo>
                  <a:lnTo>
                    <a:pt x="64" y="16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31" name="Rectangle 64"/>
            <p:cNvSpPr>
              <a:spLocks noChangeArrowheads="1"/>
            </p:cNvSpPr>
            <p:nvPr/>
          </p:nvSpPr>
          <p:spPr bwMode="auto">
            <a:xfrm>
              <a:off x="257175" y="95250"/>
              <a:ext cx="84138" cy="12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1532" name="Freeform 65"/>
            <p:cNvSpPr>
              <a:spLocks noEditPoints="1" noChangeArrowheads="1"/>
            </p:cNvSpPr>
            <p:nvPr/>
          </p:nvSpPr>
          <p:spPr bwMode="auto">
            <a:xfrm>
              <a:off x="273050" y="165100"/>
              <a:ext cx="55563" cy="55563"/>
            </a:xfrm>
            <a:custGeom>
              <a:gdLst>
                <a:gd name="T0" fmla="*/ 26459 w 21"/>
                <a:gd name="T1" fmla="*/ 0 h 21"/>
                <a:gd name="T2" fmla="*/ 0 w 21"/>
                <a:gd name="T3" fmla="*/ 26459 h 21"/>
                <a:gd name="T4" fmla="*/ 26459 w 21"/>
                <a:gd name="T5" fmla="*/ 55563 h 21"/>
                <a:gd name="T6" fmla="*/ 55563 w 21"/>
                <a:gd name="T7" fmla="*/ 26459 h 21"/>
                <a:gd name="T8" fmla="*/ 26459 w 21"/>
                <a:gd name="T9" fmla="*/ 0 h 21"/>
                <a:gd name="T10" fmla="*/ 26459 w 21"/>
                <a:gd name="T11" fmla="*/ 44980 h 21"/>
                <a:gd name="T12" fmla="*/ 10583 w 21"/>
                <a:gd name="T13" fmla="*/ 26459 h 21"/>
                <a:gd name="T14" fmla="*/ 26459 w 21"/>
                <a:gd name="T15" fmla="*/ 10583 h 21"/>
                <a:gd name="T16" fmla="*/ 44980 w 21"/>
                <a:gd name="T17" fmla="*/ 26459 h 21"/>
                <a:gd name="T18" fmla="*/ 26459 w 21"/>
                <a:gd name="T19" fmla="*/ 4498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
                <a:gd name="T32" fmla="*/ 21 w 21"/>
                <a:gd name="T33" fmla="*/ 21 h 21"/>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
                  <a:moveTo>
                    <a:pt x="10" y="0"/>
                  </a:moveTo>
                  <a:cubicBezTo>
                    <a:pt x="5" y="0"/>
                    <a:pt x="0" y="4"/>
                    <a:pt x="0" y="10"/>
                  </a:cubicBezTo>
                  <a:cubicBezTo>
                    <a:pt x="0" y="16"/>
                    <a:pt x="5" y="21"/>
                    <a:pt x="10" y="21"/>
                  </a:cubicBezTo>
                  <a:cubicBezTo>
                    <a:pt x="16" y="21"/>
                    <a:pt x="21" y="16"/>
                    <a:pt x="21" y="10"/>
                  </a:cubicBezTo>
                  <a:cubicBezTo>
                    <a:pt x="21" y="4"/>
                    <a:pt x="16" y="0"/>
                    <a:pt x="10" y="0"/>
                  </a:cubicBezTo>
                  <a:close/>
                  <a:moveTo>
                    <a:pt x="10" y="17"/>
                  </a:moveTo>
                  <a:cubicBezTo>
                    <a:pt x="7" y="17"/>
                    <a:pt x="4" y="14"/>
                    <a:pt x="4" y="10"/>
                  </a:cubicBezTo>
                  <a:cubicBezTo>
                    <a:pt x="4" y="7"/>
                    <a:pt x="7" y="4"/>
                    <a:pt x="10" y="4"/>
                  </a:cubicBezTo>
                  <a:cubicBezTo>
                    <a:pt x="14" y="4"/>
                    <a:pt x="17" y="7"/>
                    <a:pt x="17" y="10"/>
                  </a:cubicBezTo>
                  <a:cubicBezTo>
                    <a:pt x="17" y="14"/>
                    <a:pt x="14" y="17"/>
                    <a:pt x="10" y="17"/>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33" name="Freeform 66"/>
            <p:cNvSpPr>
              <a:spLocks noEditPoints="1" noChangeArrowheads="1"/>
            </p:cNvSpPr>
            <p:nvPr/>
          </p:nvSpPr>
          <p:spPr bwMode="auto">
            <a:xfrm>
              <a:off x="0" y="60325"/>
              <a:ext cx="231775" cy="220663"/>
            </a:xfrm>
            <a:custGeom>
              <a:gdLst>
                <a:gd name="T0" fmla="*/ 15875 w 146"/>
                <a:gd name="T1" fmla="*/ 0 h 139"/>
                <a:gd name="T2" fmla="*/ 0 w 146"/>
                <a:gd name="T3" fmla="*/ 0 h 139"/>
                <a:gd name="T4" fmla="*/ 0 w 146"/>
                <a:gd name="T5" fmla="*/ 15875 h 139"/>
                <a:gd name="T6" fmla="*/ 0 w 146"/>
                <a:gd name="T7" fmla="*/ 157163 h 139"/>
                <a:gd name="T8" fmla="*/ 0 w 146"/>
                <a:gd name="T9" fmla="*/ 173038 h 139"/>
                <a:gd name="T10" fmla="*/ 92075 w 146"/>
                <a:gd name="T11" fmla="*/ 173038 h 139"/>
                <a:gd name="T12" fmla="*/ 92075 w 146"/>
                <a:gd name="T13" fmla="*/ 212725 h 139"/>
                <a:gd name="T14" fmla="*/ 71438 w 146"/>
                <a:gd name="T15" fmla="*/ 212725 h 139"/>
                <a:gd name="T16" fmla="*/ 71438 w 146"/>
                <a:gd name="T17" fmla="*/ 220663 h 139"/>
                <a:gd name="T18" fmla="*/ 92075 w 146"/>
                <a:gd name="T19" fmla="*/ 220663 h 139"/>
                <a:gd name="T20" fmla="*/ 139700 w 146"/>
                <a:gd name="T21" fmla="*/ 220663 h 139"/>
                <a:gd name="T22" fmla="*/ 163513 w 146"/>
                <a:gd name="T23" fmla="*/ 220663 h 139"/>
                <a:gd name="T24" fmla="*/ 163513 w 146"/>
                <a:gd name="T25" fmla="*/ 212725 h 139"/>
                <a:gd name="T26" fmla="*/ 139700 w 146"/>
                <a:gd name="T27" fmla="*/ 212725 h 139"/>
                <a:gd name="T28" fmla="*/ 139700 w 146"/>
                <a:gd name="T29" fmla="*/ 173038 h 139"/>
                <a:gd name="T30" fmla="*/ 231775 w 146"/>
                <a:gd name="T31" fmla="*/ 173038 h 139"/>
                <a:gd name="T32" fmla="*/ 231775 w 146"/>
                <a:gd name="T33" fmla="*/ 157163 h 139"/>
                <a:gd name="T34" fmla="*/ 231775 w 146"/>
                <a:gd name="T35" fmla="*/ 15875 h 139"/>
                <a:gd name="T36" fmla="*/ 231775 w 146"/>
                <a:gd name="T37" fmla="*/ 0 h 139"/>
                <a:gd name="T38" fmla="*/ 217488 w 146"/>
                <a:gd name="T39" fmla="*/ 0 h 139"/>
                <a:gd name="T40" fmla="*/ 15875 w 146"/>
                <a:gd name="T41" fmla="*/ 0 h 139"/>
                <a:gd name="T42" fmla="*/ 220663 w 146"/>
                <a:gd name="T43" fmla="*/ 160338 h 139"/>
                <a:gd name="T44" fmla="*/ 15875 w 146"/>
                <a:gd name="T45" fmla="*/ 160338 h 139"/>
                <a:gd name="T46" fmla="*/ 15875 w 146"/>
                <a:gd name="T47" fmla="*/ 15875 h 139"/>
                <a:gd name="T48" fmla="*/ 220663 w 146"/>
                <a:gd name="T49" fmla="*/ 15875 h 139"/>
                <a:gd name="T50" fmla="*/ 220663 w 146"/>
                <a:gd name="T51" fmla="*/ 160338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
                <a:gd name="T79" fmla="*/ 0 h 139"/>
                <a:gd name="T80" fmla="*/ 146 w 146"/>
                <a:gd name="T81" fmla="*/ 139 h 139"/>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 h="139">
                  <a:moveTo>
                    <a:pt x="10" y="0"/>
                  </a:moveTo>
                  <a:lnTo>
                    <a:pt x="0" y="0"/>
                  </a:lnTo>
                  <a:lnTo>
                    <a:pt x="0" y="10"/>
                  </a:lnTo>
                  <a:lnTo>
                    <a:pt x="0" y="99"/>
                  </a:lnTo>
                  <a:lnTo>
                    <a:pt x="0" y="109"/>
                  </a:lnTo>
                  <a:lnTo>
                    <a:pt x="58" y="109"/>
                  </a:lnTo>
                  <a:lnTo>
                    <a:pt x="58" y="134"/>
                  </a:lnTo>
                  <a:lnTo>
                    <a:pt x="45" y="134"/>
                  </a:lnTo>
                  <a:lnTo>
                    <a:pt x="45" y="139"/>
                  </a:lnTo>
                  <a:lnTo>
                    <a:pt x="58" y="139"/>
                  </a:lnTo>
                  <a:lnTo>
                    <a:pt x="88" y="139"/>
                  </a:lnTo>
                  <a:lnTo>
                    <a:pt x="103" y="139"/>
                  </a:lnTo>
                  <a:lnTo>
                    <a:pt x="103" y="134"/>
                  </a:lnTo>
                  <a:lnTo>
                    <a:pt x="88" y="134"/>
                  </a:lnTo>
                  <a:lnTo>
                    <a:pt x="88" y="109"/>
                  </a:lnTo>
                  <a:lnTo>
                    <a:pt x="146" y="109"/>
                  </a:lnTo>
                  <a:lnTo>
                    <a:pt x="146" y="99"/>
                  </a:lnTo>
                  <a:lnTo>
                    <a:pt x="146" y="10"/>
                  </a:lnTo>
                  <a:lnTo>
                    <a:pt x="146" y="0"/>
                  </a:lnTo>
                  <a:lnTo>
                    <a:pt x="137" y="0"/>
                  </a:lnTo>
                  <a:lnTo>
                    <a:pt x="10" y="0"/>
                  </a:lnTo>
                  <a:close/>
                  <a:moveTo>
                    <a:pt x="139" y="101"/>
                  </a:moveTo>
                  <a:lnTo>
                    <a:pt x="10" y="101"/>
                  </a:lnTo>
                  <a:lnTo>
                    <a:pt x="10" y="10"/>
                  </a:lnTo>
                  <a:lnTo>
                    <a:pt x="139" y="10"/>
                  </a:lnTo>
                  <a:lnTo>
                    <a:pt x="139" y="1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sp>
        <p:nvSpPr>
          <p:cNvPr id="21517" name="文本框 30"/>
          <p:cNvSpPr>
            <a:spLocks noChangeArrowheads="1"/>
          </p:cNvSpPr>
          <p:nvPr/>
        </p:nvSpPr>
        <p:spPr bwMode="auto">
          <a:xfrm>
            <a:off x="558800" y="4402138"/>
            <a:ext cx="12985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E7FB7"/>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1518" name="文本框 31"/>
          <p:cNvSpPr>
            <a:spLocks noChangeArrowheads="1"/>
          </p:cNvSpPr>
          <p:nvPr/>
        </p:nvSpPr>
        <p:spPr bwMode="auto">
          <a:xfrm>
            <a:off x="0" y="4879975"/>
            <a:ext cx="247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519" name="文本框 32"/>
          <p:cNvSpPr>
            <a:spLocks noChangeArrowheads="1"/>
          </p:cNvSpPr>
          <p:nvPr/>
        </p:nvSpPr>
        <p:spPr bwMode="auto">
          <a:xfrm>
            <a:off x="2998788" y="4402138"/>
            <a:ext cx="13001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45C1A4"/>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1520" name="文本框 33"/>
          <p:cNvSpPr>
            <a:spLocks noChangeArrowheads="1"/>
          </p:cNvSpPr>
          <p:nvPr/>
        </p:nvSpPr>
        <p:spPr bwMode="auto">
          <a:xfrm>
            <a:off x="2441575" y="4879975"/>
            <a:ext cx="247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521" name="文本框 34"/>
          <p:cNvSpPr>
            <a:spLocks noChangeArrowheads="1"/>
          </p:cNvSpPr>
          <p:nvPr/>
        </p:nvSpPr>
        <p:spPr bwMode="auto">
          <a:xfrm>
            <a:off x="5440363" y="4402138"/>
            <a:ext cx="12985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E7FB7"/>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1522" name="文本框 35"/>
          <p:cNvSpPr>
            <a:spLocks noChangeArrowheads="1"/>
          </p:cNvSpPr>
          <p:nvPr/>
        </p:nvSpPr>
        <p:spPr bwMode="auto">
          <a:xfrm>
            <a:off x="4881563" y="4879975"/>
            <a:ext cx="2471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523" name="文本框 36"/>
          <p:cNvSpPr>
            <a:spLocks noChangeArrowheads="1"/>
          </p:cNvSpPr>
          <p:nvPr/>
        </p:nvSpPr>
        <p:spPr bwMode="auto">
          <a:xfrm>
            <a:off x="7881938" y="4402138"/>
            <a:ext cx="12985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45C1A4"/>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1524" name="文本框 37"/>
          <p:cNvSpPr>
            <a:spLocks noChangeArrowheads="1"/>
          </p:cNvSpPr>
          <p:nvPr/>
        </p:nvSpPr>
        <p:spPr bwMode="auto">
          <a:xfrm>
            <a:off x="7323138" y="4879975"/>
            <a:ext cx="247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525" name="文本框 38"/>
          <p:cNvSpPr>
            <a:spLocks noChangeArrowheads="1"/>
          </p:cNvSpPr>
          <p:nvPr/>
        </p:nvSpPr>
        <p:spPr bwMode="auto">
          <a:xfrm>
            <a:off x="10321925" y="4402138"/>
            <a:ext cx="13001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E7FB7"/>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1526" name="文本框 39"/>
          <p:cNvSpPr>
            <a:spLocks noChangeArrowheads="1"/>
          </p:cNvSpPr>
          <p:nvPr/>
        </p:nvSpPr>
        <p:spPr bwMode="auto">
          <a:xfrm>
            <a:off x="9764713" y="4879975"/>
            <a:ext cx="247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6"/>
          <a:stretch>
            <a:fillRect/>
          </a:stretch>
        </a:blipFill>
        <a:effectLst/>
      </p:bgPr>
    </p:bg>
    <p:spTree>
      <p:nvGrpSpPr>
        <p:cNvPr id="1" name=""/>
        <p:cNvGrpSpPr/>
        <p:nvPr/>
      </p:nvGrpSpPr>
      <p:grpSpPr>
        <a:xfrm>
          <a:off x="0" y="0"/>
          <a:ext cx="0" cy="0"/>
        </a:xfrm>
      </p:grpSpPr>
      <p:pic>
        <p:nvPicPr>
          <p:cNvPr id="4098" name="图片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950" y="1803400"/>
            <a:ext cx="399891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48250" y="2846388"/>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文本框 17"/>
          <p:cNvSpPr>
            <a:spLocks noChangeArrowheads="1"/>
          </p:cNvSpPr>
          <p:nvPr/>
        </p:nvSpPr>
        <p:spPr bwMode="auto">
          <a:xfrm>
            <a:off x="5846763" y="29130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单击输入标题一</a:t>
            </a:r>
            <a:endParaRPr lang="zh-CN" altLang="en-US"/>
          </a:p>
        </p:txBody>
      </p:sp>
      <p:pic>
        <p:nvPicPr>
          <p:cNvPr id="4101" name="图片 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48250" y="4852988"/>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文本框 21"/>
          <p:cNvSpPr>
            <a:spLocks noChangeArrowheads="1"/>
          </p:cNvSpPr>
          <p:nvPr/>
        </p:nvSpPr>
        <p:spPr bwMode="auto">
          <a:xfrm>
            <a:off x="5846763" y="49196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单击输入标题三</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3" name="图片 2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01075" y="2846388"/>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文本框 24"/>
          <p:cNvSpPr>
            <a:spLocks noChangeArrowheads="1"/>
          </p:cNvSpPr>
          <p:nvPr/>
        </p:nvSpPr>
        <p:spPr bwMode="auto">
          <a:xfrm>
            <a:off x="9399588" y="29130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单击输入标题二</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5" name="图片 2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01075" y="4852988"/>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文本框 27"/>
          <p:cNvSpPr>
            <a:spLocks noChangeArrowheads="1"/>
          </p:cNvSpPr>
          <p:nvPr/>
        </p:nvSpPr>
        <p:spPr bwMode="auto">
          <a:xfrm>
            <a:off x="9399588" y="49196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单击输入标题四</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7" name="图片 3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30713" y="565150"/>
            <a:ext cx="49688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5"/>
          <a:stretch>
            <a:fillRect/>
          </a:stretch>
        </a:blipFill>
        <a:effectLst/>
      </p:bgPr>
    </p:bg>
    <p:spTree>
      <p:nvGrpSpPr>
        <p:cNvPr id="1" name=""/>
        <p:cNvGrpSpPr/>
        <p:nvPr/>
      </p:nvGrpSpPr>
      <p:grpSpPr>
        <a:xfrm>
          <a:off x="0" y="0"/>
          <a:ext cx="0" cy="0"/>
        </a:xfrm>
      </p:grpSpPr>
      <p:grpSp>
        <p:nvGrpSpPr>
          <p:cNvPr id="5122" name="组合 2"/>
          <p:cNvGrpSpPr/>
          <p:nvPr/>
        </p:nvGrpSpPr>
        <p:grpSpPr>
          <a:xfrm>
            <a:off x="219075" y="322263"/>
            <a:ext cx="3038475" cy="554037"/>
            <a:chExt cx="3039414" cy="553791"/>
          </a:xfrm>
        </p:grpSpPr>
        <p:pic>
          <p:nvPicPr>
            <p:cNvPr id="5295"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6"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5123" name="TextBox 37"/>
          <p:cNvSpPr>
            <a:spLocks noChangeArrowheads="1"/>
          </p:cNvSpPr>
          <p:nvPr/>
        </p:nvSpPr>
        <p:spPr bwMode="auto">
          <a:xfrm>
            <a:off x="1017588" y="1652588"/>
            <a:ext cx="523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p>
            <a:r>
              <a:rPr lang="zh-CN" altLang="zh-CN" sz="5200" b="1">
                <a:solidFill>
                  <a:schemeClr val="bg1"/>
                </a:solidFill>
                <a:sym typeface="Lato Regular" charset="0"/>
              </a:rPr>
              <a:t>1</a:t>
            </a:r>
            <a:endParaRPr lang="zh-CN" altLang="zh-CN"/>
          </a:p>
        </p:txBody>
      </p:sp>
      <p:sp>
        <p:nvSpPr>
          <p:cNvPr id="5124" name="TextBox 95"/>
          <p:cNvSpPr>
            <a:spLocks noChangeArrowheads="1"/>
          </p:cNvSpPr>
          <p:nvPr/>
        </p:nvSpPr>
        <p:spPr bwMode="auto">
          <a:xfrm>
            <a:off x="1006475" y="2532063"/>
            <a:ext cx="5238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p>
            <a:r>
              <a:rPr lang="zh-CN" altLang="zh-CN" sz="5200" b="1">
                <a:solidFill>
                  <a:schemeClr val="bg1"/>
                </a:solidFill>
                <a:sym typeface="Lato Regular" charset="0"/>
              </a:rPr>
              <a:t>2</a:t>
            </a:r>
            <a:endParaRPr lang="zh-CN" altLang="zh-CN"/>
          </a:p>
        </p:txBody>
      </p:sp>
      <p:sp>
        <p:nvSpPr>
          <p:cNvPr id="5125" name="TextBox 96"/>
          <p:cNvSpPr>
            <a:spLocks noChangeArrowheads="1"/>
          </p:cNvSpPr>
          <p:nvPr/>
        </p:nvSpPr>
        <p:spPr bwMode="auto">
          <a:xfrm>
            <a:off x="1001713" y="3387725"/>
            <a:ext cx="5254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p>
            <a:r>
              <a:rPr lang="zh-CN" altLang="zh-CN" sz="5200" b="1">
                <a:solidFill>
                  <a:schemeClr val="bg1"/>
                </a:solidFill>
                <a:sym typeface="Lato Regular" charset="0"/>
              </a:rPr>
              <a:t>3</a:t>
            </a:r>
            <a:endParaRPr lang="zh-CN" altLang="zh-CN"/>
          </a:p>
        </p:txBody>
      </p:sp>
      <p:sp>
        <p:nvSpPr>
          <p:cNvPr id="5126" name="TextBox 97"/>
          <p:cNvSpPr>
            <a:spLocks noChangeArrowheads="1"/>
          </p:cNvSpPr>
          <p:nvPr/>
        </p:nvSpPr>
        <p:spPr bwMode="auto">
          <a:xfrm>
            <a:off x="1012825" y="4333875"/>
            <a:ext cx="5254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p>
            <a:r>
              <a:rPr lang="zh-CN" altLang="zh-CN" sz="5200" b="1">
                <a:solidFill>
                  <a:schemeClr val="bg1"/>
                </a:solidFill>
                <a:sym typeface="Lato Regular" charset="0"/>
              </a:rPr>
              <a:t>4</a:t>
            </a:r>
            <a:endParaRPr lang="zh-CN" altLang="zh-CN"/>
          </a:p>
        </p:txBody>
      </p:sp>
      <p:sp>
        <p:nvSpPr>
          <p:cNvPr id="5127" name="TextBox 98"/>
          <p:cNvSpPr>
            <a:spLocks noChangeArrowheads="1"/>
          </p:cNvSpPr>
          <p:nvPr/>
        </p:nvSpPr>
        <p:spPr bwMode="auto">
          <a:xfrm>
            <a:off x="1012825" y="5222875"/>
            <a:ext cx="525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spAutoFit/>
          </a:bodyPr>
          <a:lstStyle/>
          <a:p>
            <a:r>
              <a:rPr lang="zh-CN" altLang="zh-CN" sz="5200" b="1">
                <a:solidFill>
                  <a:schemeClr val="bg1"/>
                </a:solidFill>
                <a:sym typeface="Lato Regular" charset="0"/>
              </a:rPr>
              <a:t>5</a:t>
            </a:r>
            <a:endParaRPr lang="zh-CN" altLang="zh-CN"/>
          </a:p>
        </p:txBody>
      </p:sp>
      <p:grpSp>
        <p:nvGrpSpPr>
          <p:cNvPr id="5128" name="Group 37"/>
          <p:cNvGrpSpPr/>
          <p:nvPr/>
        </p:nvGrpSpPr>
        <p:grpSpPr>
          <a:xfrm>
            <a:off x="8166100" y="1833563"/>
            <a:ext cx="3152775" cy="4213225"/>
            <a:chExt cx="8764949" cy="11714249"/>
          </a:xfrm>
        </p:grpSpPr>
        <p:sp>
          <p:nvSpPr>
            <p:cNvPr id="5144" name="Freeform 2"/>
            <p:cNvSpPr>
              <a:spLocks noChangeArrowheads="1"/>
            </p:cNvSpPr>
            <p:nvPr/>
          </p:nvSpPr>
          <p:spPr bwMode="auto">
            <a:xfrm>
              <a:off x="5429951" y="1388105"/>
              <a:ext cx="1375475" cy="1688579"/>
            </a:xfrm>
            <a:custGeom>
              <a:gdLst>
                <a:gd name="T0" fmla="*/ 1370696 w 1439"/>
                <a:gd name="T1" fmla="*/ 0 h 1766"/>
                <a:gd name="T2" fmla="*/ 1374519 w 1439"/>
                <a:gd name="T3" fmla="*/ 1137831 h 1766"/>
                <a:gd name="T4" fmla="*/ 1252170 w 1439"/>
                <a:gd name="T5" fmla="*/ 1687623 h 1766"/>
                <a:gd name="T6" fmla="*/ 304918 w 1439"/>
                <a:gd name="T7" fmla="*/ 1687623 h 1766"/>
                <a:gd name="T8" fmla="*/ 0 w 1439"/>
                <a:gd name="T9" fmla="*/ 1108190 h 1766"/>
                <a:gd name="T10" fmla="*/ 0 w 1439"/>
                <a:gd name="T11" fmla="*/ 143424 h 1766"/>
                <a:gd name="T12" fmla="*/ 1370696 w 1439"/>
                <a:gd name="T13" fmla="*/ 0 h 1766"/>
                <a:gd name="T14" fmla="*/ 0 60000 65536"/>
                <a:gd name="T15" fmla="*/ 0 60000 65536"/>
                <a:gd name="T16" fmla="*/ 0 60000 65536"/>
                <a:gd name="T17" fmla="*/ 0 60000 65536"/>
                <a:gd name="T18" fmla="*/ 0 60000 65536"/>
                <a:gd name="T19" fmla="*/ 0 60000 65536"/>
                <a:gd name="T20" fmla="*/ 0 60000 65536"/>
                <a:gd name="T21" fmla="*/ 0 w 1439"/>
                <a:gd name="T22" fmla="*/ 0 h 1766"/>
                <a:gd name="T23" fmla="*/ 1439 w 1439"/>
                <a:gd name="T24" fmla="*/ 1766 h 1766"/>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39" h="1766">
                  <a:moveTo>
                    <a:pt x="1434" y="0"/>
                  </a:moveTo>
                  <a:lnTo>
                    <a:pt x="1438" y="1190"/>
                  </a:lnTo>
                  <a:lnTo>
                    <a:pt x="1310" y="1765"/>
                  </a:lnTo>
                  <a:lnTo>
                    <a:pt x="319" y="1765"/>
                  </a:lnTo>
                  <a:lnTo>
                    <a:pt x="0" y="1159"/>
                  </a:lnTo>
                  <a:lnTo>
                    <a:pt x="0" y="150"/>
                  </a:lnTo>
                  <a:lnTo>
                    <a:pt x="1434" y="0"/>
                  </a:lnTo>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45" name="Freeform 3"/>
            <p:cNvSpPr>
              <a:spLocks noChangeArrowheads="1"/>
            </p:cNvSpPr>
            <p:nvPr/>
          </p:nvSpPr>
          <p:spPr bwMode="auto">
            <a:xfrm>
              <a:off x="6255236" y="9670180"/>
              <a:ext cx="448616" cy="448595"/>
            </a:xfrm>
            <a:custGeom>
              <a:gdLst>
                <a:gd name="T0" fmla="*/ 0 w 474"/>
                <a:gd name="T1" fmla="*/ 224298 h 470"/>
                <a:gd name="T2" fmla="*/ 0 w 474"/>
                <a:gd name="T3" fmla="*/ 224298 h 470"/>
                <a:gd name="T4" fmla="*/ 221469 w 474"/>
                <a:gd name="T5" fmla="*/ 447641 h 470"/>
                <a:gd name="T6" fmla="*/ 447670 w 474"/>
                <a:gd name="T7" fmla="*/ 224298 h 470"/>
                <a:gd name="T8" fmla="*/ 221469 w 474"/>
                <a:gd name="T9" fmla="*/ 0 h 470"/>
                <a:gd name="T10" fmla="*/ 0 w 474"/>
                <a:gd name="T11" fmla="*/ 224298 h 470"/>
                <a:gd name="T12" fmla="*/ 0 60000 65536"/>
                <a:gd name="T13" fmla="*/ 0 60000 65536"/>
                <a:gd name="T14" fmla="*/ 0 60000 65536"/>
                <a:gd name="T15" fmla="*/ 0 60000 65536"/>
                <a:gd name="T16" fmla="*/ 0 60000 65536"/>
                <a:gd name="T17" fmla="*/ 0 60000 65536"/>
                <a:gd name="T18" fmla="*/ 0 w 474"/>
                <a:gd name="T19" fmla="*/ 0 h 470"/>
                <a:gd name="T20" fmla="*/ 474 w 474"/>
                <a:gd name="T21" fmla="*/ 470 h 470"/>
              </a:gdLst>
              <a:cxnLst>
                <a:cxn ang="T12">
                  <a:pos x="T0" y="T1"/>
                </a:cxn>
                <a:cxn ang="T13">
                  <a:pos x="T2" y="T3"/>
                </a:cxn>
                <a:cxn ang="T14">
                  <a:pos x="T4" y="T5"/>
                </a:cxn>
                <a:cxn ang="T15">
                  <a:pos x="T6" y="T7"/>
                </a:cxn>
                <a:cxn ang="T16">
                  <a:pos x="T8" y="T9"/>
                </a:cxn>
                <a:cxn ang="T17">
                  <a:pos x="T10" y="T11"/>
                </a:cxn>
              </a:cxnLst>
              <a:rect l="T18" t="T19" r="T20" b="T21"/>
              <a:pathLst>
                <a:path w="473" h="470">
                  <a:moveTo>
                    <a:pt x="0" y="235"/>
                  </a:moveTo>
                  <a:lnTo>
                    <a:pt x="0" y="235"/>
                  </a:lnTo>
                  <a:cubicBezTo>
                    <a:pt x="0" y="363"/>
                    <a:pt x="105" y="469"/>
                    <a:pt x="234" y="469"/>
                  </a:cubicBezTo>
                  <a:cubicBezTo>
                    <a:pt x="367" y="469"/>
                    <a:pt x="473" y="363"/>
                    <a:pt x="473" y="235"/>
                  </a:cubicBezTo>
                  <a:cubicBezTo>
                    <a:pt x="473" y="106"/>
                    <a:pt x="367" y="0"/>
                    <a:pt x="234" y="0"/>
                  </a:cubicBezTo>
                  <a:cubicBezTo>
                    <a:pt x="105" y="0"/>
                    <a:pt x="0" y="106"/>
                    <a:pt x="0" y="235"/>
                  </a:cubicBezTo>
                </a:path>
              </a:pathLst>
            </a:custGeom>
            <a:solidFill>
              <a:srgbClr val="5A5B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46" name="Freeform 4"/>
            <p:cNvSpPr>
              <a:spLocks noChangeArrowheads="1"/>
            </p:cNvSpPr>
            <p:nvPr/>
          </p:nvSpPr>
          <p:spPr bwMode="auto">
            <a:xfrm>
              <a:off x="5243733" y="7888497"/>
              <a:ext cx="2590125" cy="2547680"/>
            </a:xfrm>
            <a:custGeom>
              <a:gdLst>
                <a:gd name="T0" fmla="*/ 293005 w 2705"/>
                <a:gd name="T1" fmla="*/ 1966311 h 2660"/>
                <a:gd name="T2" fmla="*/ 293005 w 2705"/>
                <a:gd name="T3" fmla="*/ 1966311 h 2660"/>
                <a:gd name="T4" fmla="*/ 326519 w 2705"/>
                <a:gd name="T5" fmla="*/ 1970142 h 2660"/>
                <a:gd name="T6" fmla="*/ 864652 w 2705"/>
                <a:gd name="T7" fmla="*/ 1690472 h 2660"/>
                <a:gd name="T8" fmla="*/ 864652 w 2705"/>
                <a:gd name="T9" fmla="*/ 1127301 h 2660"/>
                <a:gd name="T10" fmla="*/ 983386 w 2705"/>
                <a:gd name="T11" fmla="*/ 1127301 h 2660"/>
                <a:gd name="T12" fmla="*/ 983386 w 2705"/>
                <a:gd name="T13" fmla="*/ 703006 h 2660"/>
                <a:gd name="T14" fmla="*/ 864652 w 2705"/>
                <a:gd name="T15" fmla="*/ 703006 h 2660"/>
                <a:gd name="T16" fmla="*/ 864652 w 2705"/>
                <a:gd name="T17" fmla="*/ 0 h 2660"/>
                <a:gd name="T18" fmla="*/ 1551202 w 2705"/>
                <a:gd name="T19" fmla="*/ 0 h 2660"/>
                <a:gd name="T20" fmla="*/ 1551202 w 2705"/>
                <a:gd name="T21" fmla="*/ 703006 h 2660"/>
                <a:gd name="T22" fmla="*/ 1411403 w 2705"/>
                <a:gd name="T23" fmla="*/ 703006 h 2660"/>
                <a:gd name="T24" fmla="*/ 1411403 w 2705"/>
                <a:gd name="T25" fmla="*/ 1127301 h 2660"/>
                <a:gd name="T26" fmla="*/ 1551202 w 2705"/>
                <a:gd name="T27" fmla="*/ 1127301 h 2660"/>
                <a:gd name="T28" fmla="*/ 1551202 w 2705"/>
                <a:gd name="T29" fmla="*/ 1656950 h 2660"/>
                <a:gd name="T30" fmla="*/ 2250201 w 2705"/>
                <a:gd name="T31" fmla="*/ 1974931 h 2660"/>
                <a:gd name="T32" fmla="*/ 2297120 w 2705"/>
                <a:gd name="T33" fmla="*/ 1966311 h 2660"/>
                <a:gd name="T34" fmla="*/ 2589167 w 2705"/>
                <a:gd name="T35" fmla="*/ 2254601 h 2660"/>
                <a:gd name="T36" fmla="*/ 2297120 w 2705"/>
                <a:gd name="T37" fmla="*/ 2546722 h 2660"/>
                <a:gd name="T38" fmla="*/ 2004115 w 2705"/>
                <a:gd name="T39" fmla="*/ 2254601 h 2660"/>
                <a:gd name="T40" fmla="*/ 2007945 w 2705"/>
                <a:gd name="T41" fmla="*/ 2237361 h 2660"/>
                <a:gd name="T42" fmla="*/ 1233302 w 2705"/>
                <a:gd name="T43" fmla="*/ 1885858 h 2660"/>
                <a:gd name="T44" fmla="*/ 576434 w 2705"/>
                <a:gd name="T45" fmla="*/ 2220121 h 2660"/>
                <a:gd name="T46" fmla="*/ 585052 w 2705"/>
                <a:gd name="T47" fmla="*/ 2254601 h 2660"/>
                <a:gd name="T48" fmla="*/ 293005 w 2705"/>
                <a:gd name="T49" fmla="*/ 2546722 h 2660"/>
                <a:gd name="T50" fmla="*/ 0 w 2705"/>
                <a:gd name="T51" fmla="*/ 2254601 h 2660"/>
                <a:gd name="T52" fmla="*/ 293005 w 2705"/>
                <a:gd name="T53" fmla="*/ 1966311 h 26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5"/>
                <a:gd name="T82" fmla="*/ 0 h 2660"/>
                <a:gd name="T83" fmla="*/ 2705 w 2705"/>
                <a:gd name="T84" fmla="*/ 2660 h 266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5" h="2660">
                  <a:moveTo>
                    <a:pt x="306" y="2053"/>
                  </a:moveTo>
                  <a:lnTo>
                    <a:pt x="306" y="2053"/>
                  </a:lnTo>
                  <a:cubicBezTo>
                    <a:pt x="319" y="2053"/>
                    <a:pt x="328" y="2057"/>
                    <a:pt x="341" y="2057"/>
                  </a:cubicBezTo>
                  <a:cubicBezTo>
                    <a:pt x="903" y="1765"/>
                    <a:pt x="903" y="1765"/>
                    <a:pt x="903" y="1765"/>
                  </a:cubicBezTo>
                  <a:cubicBezTo>
                    <a:pt x="903" y="1177"/>
                    <a:pt x="903" y="1177"/>
                    <a:pt x="903" y="1177"/>
                  </a:cubicBezTo>
                  <a:cubicBezTo>
                    <a:pt x="1027" y="1177"/>
                    <a:pt x="1027" y="1177"/>
                    <a:pt x="1027" y="1177"/>
                  </a:cubicBezTo>
                  <a:cubicBezTo>
                    <a:pt x="1027" y="734"/>
                    <a:pt x="1027" y="734"/>
                    <a:pt x="1027" y="734"/>
                  </a:cubicBezTo>
                  <a:cubicBezTo>
                    <a:pt x="903" y="734"/>
                    <a:pt x="903" y="734"/>
                    <a:pt x="903" y="734"/>
                  </a:cubicBezTo>
                  <a:cubicBezTo>
                    <a:pt x="903" y="0"/>
                    <a:pt x="903" y="0"/>
                    <a:pt x="903" y="0"/>
                  </a:cubicBezTo>
                  <a:cubicBezTo>
                    <a:pt x="1620" y="0"/>
                    <a:pt x="1620" y="0"/>
                    <a:pt x="1620" y="0"/>
                  </a:cubicBezTo>
                  <a:cubicBezTo>
                    <a:pt x="1620" y="734"/>
                    <a:pt x="1620" y="734"/>
                    <a:pt x="1620" y="734"/>
                  </a:cubicBezTo>
                  <a:cubicBezTo>
                    <a:pt x="1474" y="734"/>
                    <a:pt x="1474" y="734"/>
                    <a:pt x="1474" y="734"/>
                  </a:cubicBezTo>
                  <a:cubicBezTo>
                    <a:pt x="1474" y="1177"/>
                    <a:pt x="1474" y="1177"/>
                    <a:pt x="1474" y="1177"/>
                  </a:cubicBezTo>
                  <a:cubicBezTo>
                    <a:pt x="1620" y="1177"/>
                    <a:pt x="1620" y="1177"/>
                    <a:pt x="1620" y="1177"/>
                  </a:cubicBezTo>
                  <a:cubicBezTo>
                    <a:pt x="1620" y="1730"/>
                    <a:pt x="1620" y="1730"/>
                    <a:pt x="1620" y="1730"/>
                  </a:cubicBezTo>
                  <a:cubicBezTo>
                    <a:pt x="2350" y="2062"/>
                    <a:pt x="2350" y="2062"/>
                    <a:pt x="2350" y="2062"/>
                  </a:cubicBezTo>
                  <a:cubicBezTo>
                    <a:pt x="2363" y="2057"/>
                    <a:pt x="2381" y="2053"/>
                    <a:pt x="2399" y="2053"/>
                  </a:cubicBezTo>
                  <a:cubicBezTo>
                    <a:pt x="2567" y="2053"/>
                    <a:pt x="2704" y="2186"/>
                    <a:pt x="2704" y="2354"/>
                  </a:cubicBezTo>
                  <a:cubicBezTo>
                    <a:pt x="2704" y="2522"/>
                    <a:pt x="2567" y="2659"/>
                    <a:pt x="2399" y="2659"/>
                  </a:cubicBezTo>
                  <a:cubicBezTo>
                    <a:pt x="2231" y="2659"/>
                    <a:pt x="2093" y="2522"/>
                    <a:pt x="2093" y="2354"/>
                  </a:cubicBezTo>
                  <a:cubicBezTo>
                    <a:pt x="2093" y="2349"/>
                    <a:pt x="2097" y="2341"/>
                    <a:pt x="2097" y="2336"/>
                  </a:cubicBezTo>
                  <a:cubicBezTo>
                    <a:pt x="1288" y="1969"/>
                    <a:pt x="1288" y="1969"/>
                    <a:pt x="1288" y="1969"/>
                  </a:cubicBezTo>
                  <a:cubicBezTo>
                    <a:pt x="602" y="2318"/>
                    <a:pt x="602" y="2318"/>
                    <a:pt x="602" y="2318"/>
                  </a:cubicBezTo>
                  <a:cubicBezTo>
                    <a:pt x="607" y="2332"/>
                    <a:pt x="611" y="2341"/>
                    <a:pt x="611" y="2354"/>
                  </a:cubicBezTo>
                  <a:cubicBezTo>
                    <a:pt x="611" y="2522"/>
                    <a:pt x="474" y="2659"/>
                    <a:pt x="306" y="2659"/>
                  </a:cubicBezTo>
                  <a:cubicBezTo>
                    <a:pt x="137" y="2659"/>
                    <a:pt x="0" y="2522"/>
                    <a:pt x="0" y="2354"/>
                  </a:cubicBezTo>
                  <a:cubicBezTo>
                    <a:pt x="0" y="2186"/>
                    <a:pt x="137" y="2053"/>
                    <a:pt x="306" y="2053"/>
                  </a:cubicBezTo>
                </a:path>
              </a:pathLst>
            </a:cu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47" name="Freeform 5"/>
            <p:cNvSpPr>
              <a:spLocks noChangeArrowheads="1"/>
            </p:cNvSpPr>
            <p:nvPr/>
          </p:nvSpPr>
          <p:spPr bwMode="auto">
            <a:xfrm>
              <a:off x="6090179" y="2615392"/>
              <a:ext cx="677157" cy="1100327"/>
            </a:xfrm>
            <a:custGeom>
              <a:gdLst>
                <a:gd name="T0" fmla="*/ 676202 w 709"/>
                <a:gd name="T1" fmla="*/ 1099371 h 1151"/>
                <a:gd name="T2" fmla="*/ 0 w 709"/>
                <a:gd name="T3" fmla="*/ 1099371 h 1151"/>
                <a:gd name="T4" fmla="*/ 0 w 709"/>
                <a:gd name="T5" fmla="*/ 0 h 1151"/>
                <a:gd name="T6" fmla="*/ 676202 w 709"/>
                <a:gd name="T7" fmla="*/ 0 h 1151"/>
                <a:gd name="T8" fmla="*/ 676202 w 709"/>
                <a:gd name="T9" fmla="*/ 1099371 h 1151"/>
                <a:gd name="T10" fmla="*/ 0 60000 65536"/>
                <a:gd name="T11" fmla="*/ 0 60000 65536"/>
                <a:gd name="T12" fmla="*/ 0 60000 65536"/>
                <a:gd name="T13" fmla="*/ 0 60000 65536"/>
                <a:gd name="T14" fmla="*/ 0 60000 65536"/>
                <a:gd name="T15" fmla="*/ 0 w 709"/>
                <a:gd name="T16" fmla="*/ 0 h 1151"/>
                <a:gd name="T17" fmla="*/ 709 w 709"/>
                <a:gd name="T18" fmla="*/ 1151 h 1151"/>
              </a:gdLst>
              <a:cxnLst>
                <a:cxn ang="T10">
                  <a:pos x="T0" y="T1"/>
                </a:cxn>
                <a:cxn ang="T11">
                  <a:pos x="T2" y="T3"/>
                </a:cxn>
                <a:cxn ang="T12">
                  <a:pos x="T4" y="T5"/>
                </a:cxn>
                <a:cxn ang="T13">
                  <a:pos x="T6" y="T7"/>
                </a:cxn>
                <a:cxn ang="T14">
                  <a:pos x="T8" y="T9"/>
                </a:cxn>
              </a:cxnLst>
              <a:rect l="T15" t="T16" r="T17" b="T18"/>
              <a:pathLst>
                <a:path w="709" h="1151">
                  <a:moveTo>
                    <a:pt x="708" y="1150"/>
                  </a:moveTo>
                  <a:lnTo>
                    <a:pt x="0" y="1150"/>
                  </a:lnTo>
                  <a:lnTo>
                    <a:pt x="0" y="0"/>
                  </a:lnTo>
                  <a:lnTo>
                    <a:pt x="708" y="0"/>
                  </a:lnTo>
                  <a:lnTo>
                    <a:pt x="708" y="1150"/>
                  </a:lnTo>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48" name="Freeform 6"/>
            <p:cNvSpPr>
              <a:spLocks noChangeArrowheads="1"/>
            </p:cNvSpPr>
            <p:nvPr/>
          </p:nvSpPr>
          <p:spPr bwMode="auto">
            <a:xfrm>
              <a:off x="4939012" y="740605"/>
              <a:ext cx="2348888" cy="1845164"/>
            </a:xfrm>
            <a:custGeom>
              <a:gdLst>
                <a:gd name="T0" fmla="*/ 475142 w 2452"/>
                <a:gd name="T1" fmla="*/ 856478 h 1926"/>
                <a:gd name="T2" fmla="*/ 475142 w 2452"/>
                <a:gd name="T3" fmla="*/ 856478 h 1926"/>
                <a:gd name="T4" fmla="*/ 1386150 w 2452"/>
                <a:gd name="T5" fmla="*/ 826779 h 1926"/>
                <a:gd name="T6" fmla="*/ 1632343 w 2452"/>
                <a:gd name="T7" fmla="*/ 1000182 h 1926"/>
                <a:gd name="T8" fmla="*/ 1869914 w 2452"/>
                <a:gd name="T9" fmla="*/ 1716788 h 1926"/>
                <a:gd name="T10" fmla="*/ 2009774 w 2452"/>
                <a:gd name="T11" fmla="*/ 1844206 h 1926"/>
                <a:gd name="T12" fmla="*/ 2209028 w 2452"/>
                <a:gd name="T13" fmla="*/ 1250228 h 1926"/>
                <a:gd name="T14" fmla="*/ 1683114 w 2452"/>
                <a:gd name="T15" fmla="*/ 326688 h 1926"/>
                <a:gd name="T16" fmla="*/ 877480 w 2452"/>
                <a:gd name="T17" fmla="*/ 165739 h 1926"/>
                <a:gd name="T18" fmla="*/ 475142 w 2452"/>
                <a:gd name="T19" fmla="*/ 856478 h 1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2"/>
                <a:gd name="T31" fmla="*/ 0 h 1926"/>
                <a:gd name="T32" fmla="*/ 2452 w 2452"/>
                <a:gd name="T33" fmla="*/ 1926 h 192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2" h="1926">
                  <a:moveTo>
                    <a:pt x="496" y="894"/>
                  </a:moveTo>
                  <a:lnTo>
                    <a:pt x="496" y="894"/>
                  </a:lnTo>
                  <a:cubicBezTo>
                    <a:pt x="1447" y="863"/>
                    <a:pt x="1447" y="863"/>
                    <a:pt x="1447" y="863"/>
                  </a:cubicBezTo>
                  <a:cubicBezTo>
                    <a:pt x="1562" y="863"/>
                    <a:pt x="1664" y="934"/>
                    <a:pt x="1704" y="1044"/>
                  </a:cubicBezTo>
                  <a:cubicBezTo>
                    <a:pt x="1952" y="1792"/>
                    <a:pt x="1952" y="1792"/>
                    <a:pt x="1952" y="1792"/>
                  </a:cubicBezTo>
                  <a:cubicBezTo>
                    <a:pt x="2098" y="1925"/>
                    <a:pt x="2098" y="1925"/>
                    <a:pt x="2098" y="1925"/>
                  </a:cubicBezTo>
                  <a:cubicBezTo>
                    <a:pt x="2306" y="1305"/>
                    <a:pt x="2306" y="1305"/>
                    <a:pt x="2306" y="1305"/>
                  </a:cubicBezTo>
                  <a:cubicBezTo>
                    <a:pt x="2451" y="491"/>
                    <a:pt x="1757" y="341"/>
                    <a:pt x="1757" y="341"/>
                  </a:cubicBezTo>
                  <a:cubicBezTo>
                    <a:pt x="1491" y="0"/>
                    <a:pt x="916" y="173"/>
                    <a:pt x="916" y="173"/>
                  </a:cubicBezTo>
                  <a:cubicBezTo>
                    <a:pt x="916" y="173"/>
                    <a:pt x="0" y="389"/>
                    <a:pt x="496" y="894"/>
                  </a:cubicBezTo>
                </a:path>
              </a:pathLst>
            </a:custGeom>
            <a:solidFill>
              <a:srgbClr val="6744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49" name="Freeform 7"/>
            <p:cNvSpPr>
              <a:spLocks noChangeArrowheads="1"/>
            </p:cNvSpPr>
            <p:nvPr/>
          </p:nvSpPr>
          <p:spPr bwMode="auto">
            <a:xfrm>
              <a:off x="6614976" y="2238742"/>
              <a:ext cx="423223" cy="427435"/>
            </a:xfrm>
            <a:custGeom>
              <a:gdLst>
                <a:gd name="T0" fmla="*/ 422276 w 447"/>
                <a:gd name="T1" fmla="*/ 210855 h 448"/>
                <a:gd name="T2" fmla="*/ 422276 w 447"/>
                <a:gd name="T3" fmla="*/ 210855 h 448"/>
                <a:gd name="T4" fmla="*/ 213032 w 447"/>
                <a:gd name="T5" fmla="*/ 426481 h 448"/>
                <a:gd name="T6" fmla="*/ 0 w 447"/>
                <a:gd name="T7" fmla="*/ 210855 h 448"/>
                <a:gd name="T8" fmla="*/ 213032 w 447"/>
                <a:gd name="T9" fmla="*/ 0 h 448"/>
                <a:gd name="T10" fmla="*/ 422276 w 447"/>
                <a:gd name="T11" fmla="*/ 210855 h 448"/>
                <a:gd name="T12" fmla="*/ 0 60000 65536"/>
                <a:gd name="T13" fmla="*/ 0 60000 65536"/>
                <a:gd name="T14" fmla="*/ 0 60000 65536"/>
                <a:gd name="T15" fmla="*/ 0 60000 65536"/>
                <a:gd name="T16" fmla="*/ 0 60000 65536"/>
                <a:gd name="T17" fmla="*/ 0 60000 65536"/>
                <a:gd name="T18" fmla="*/ 0 w 447"/>
                <a:gd name="T19" fmla="*/ 0 h 448"/>
                <a:gd name="T20" fmla="*/ 447 w 447"/>
                <a:gd name="T21" fmla="*/ 448 h 448"/>
              </a:gdLst>
              <a:cxnLst>
                <a:cxn ang="T12">
                  <a:pos x="T0" y="T1"/>
                </a:cxn>
                <a:cxn ang="T13">
                  <a:pos x="T2" y="T3"/>
                </a:cxn>
                <a:cxn ang="T14">
                  <a:pos x="T4" y="T5"/>
                </a:cxn>
                <a:cxn ang="T15">
                  <a:pos x="T6" y="T7"/>
                </a:cxn>
                <a:cxn ang="T16">
                  <a:pos x="T8" y="T9"/>
                </a:cxn>
                <a:cxn ang="T17">
                  <a:pos x="T10" y="T11"/>
                </a:cxn>
              </a:cxnLst>
              <a:rect l="T18" t="T19" r="T20" b="T21"/>
              <a:pathLst>
                <a:path w="447" h="448">
                  <a:moveTo>
                    <a:pt x="446" y="221"/>
                  </a:moveTo>
                  <a:lnTo>
                    <a:pt x="446" y="221"/>
                  </a:lnTo>
                  <a:cubicBezTo>
                    <a:pt x="446" y="345"/>
                    <a:pt x="349" y="447"/>
                    <a:pt x="225" y="447"/>
                  </a:cubicBezTo>
                  <a:cubicBezTo>
                    <a:pt x="101" y="447"/>
                    <a:pt x="0" y="345"/>
                    <a:pt x="0" y="221"/>
                  </a:cubicBezTo>
                  <a:cubicBezTo>
                    <a:pt x="0" y="97"/>
                    <a:pt x="101" y="0"/>
                    <a:pt x="225" y="0"/>
                  </a:cubicBezTo>
                  <a:cubicBezTo>
                    <a:pt x="349" y="0"/>
                    <a:pt x="446" y="97"/>
                    <a:pt x="446" y="221"/>
                  </a:cubicBezTo>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0" name="Freeform 8"/>
            <p:cNvSpPr>
              <a:spLocks noChangeArrowheads="1"/>
            </p:cNvSpPr>
            <p:nvPr/>
          </p:nvSpPr>
          <p:spPr bwMode="auto">
            <a:xfrm>
              <a:off x="4744330" y="3660703"/>
              <a:ext cx="3643950" cy="4693317"/>
            </a:xfrm>
            <a:custGeom>
              <a:gdLst>
                <a:gd name="T0" fmla="*/ 2774425 w 3801"/>
                <a:gd name="T1" fmla="*/ 2587796 h 4895"/>
                <a:gd name="T2" fmla="*/ 2774425 w 3801"/>
                <a:gd name="T3" fmla="*/ 2587796 h 4895"/>
                <a:gd name="T4" fmla="*/ 3007385 w 3801"/>
                <a:gd name="T5" fmla="*/ 428583 h 4895"/>
                <a:gd name="T6" fmla="*/ 3481933 w 3801"/>
                <a:gd name="T7" fmla="*/ 0 h 4895"/>
                <a:gd name="T8" fmla="*/ 3642991 w 3801"/>
                <a:gd name="T9" fmla="*/ 0 h 4895"/>
                <a:gd name="T10" fmla="*/ 3198163 w 3801"/>
                <a:gd name="T11" fmla="*/ 4106533 h 4895"/>
                <a:gd name="T12" fmla="*/ 2549135 w 3801"/>
                <a:gd name="T13" fmla="*/ 4692358 h 4895"/>
                <a:gd name="T14" fmla="*/ 2544342 w 3801"/>
                <a:gd name="T15" fmla="*/ 4692358 h 4895"/>
                <a:gd name="T16" fmla="*/ 754483 w 3801"/>
                <a:gd name="T17" fmla="*/ 4692358 h 4895"/>
                <a:gd name="T18" fmla="*/ 0 w 3801"/>
                <a:gd name="T19" fmla="*/ 3936825 h 4895"/>
                <a:gd name="T20" fmla="*/ 0 w 3801"/>
                <a:gd name="T21" fmla="*/ 3368258 h 4895"/>
                <a:gd name="T22" fmla="*/ 780367 w 3801"/>
                <a:gd name="T23" fmla="*/ 2587796 h 4895"/>
                <a:gd name="T24" fmla="*/ 2774425 w 3801"/>
                <a:gd name="T25" fmla="*/ 2587796 h 4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01"/>
                <a:gd name="T40" fmla="*/ 0 h 4895"/>
                <a:gd name="T41" fmla="*/ 3801 w 3801"/>
                <a:gd name="T42" fmla="*/ 4895 h 4895"/>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00" h="4895">
                  <a:moveTo>
                    <a:pt x="2894" y="2699"/>
                  </a:moveTo>
                  <a:lnTo>
                    <a:pt x="2894" y="2699"/>
                  </a:lnTo>
                  <a:cubicBezTo>
                    <a:pt x="3137" y="447"/>
                    <a:pt x="3137" y="447"/>
                    <a:pt x="3137" y="447"/>
                  </a:cubicBezTo>
                  <a:cubicBezTo>
                    <a:pt x="3163" y="195"/>
                    <a:pt x="3375" y="0"/>
                    <a:pt x="3632" y="0"/>
                  </a:cubicBezTo>
                  <a:cubicBezTo>
                    <a:pt x="3800" y="0"/>
                    <a:pt x="3800" y="0"/>
                    <a:pt x="3800" y="0"/>
                  </a:cubicBezTo>
                  <a:cubicBezTo>
                    <a:pt x="3336" y="4283"/>
                    <a:pt x="3336" y="4283"/>
                    <a:pt x="3336" y="4283"/>
                  </a:cubicBezTo>
                  <a:cubicBezTo>
                    <a:pt x="3301" y="4629"/>
                    <a:pt x="3008" y="4894"/>
                    <a:pt x="2659" y="4894"/>
                  </a:cubicBezTo>
                  <a:cubicBezTo>
                    <a:pt x="2654" y="4894"/>
                    <a:pt x="2654" y="4894"/>
                    <a:pt x="2654" y="4894"/>
                  </a:cubicBezTo>
                  <a:cubicBezTo>
                    <a:pt x="787" y="4894"/>
                    <a:pt x="787" y="4894"/>
                    <a:pt x="787" y="4894"/>
                  </a:cubicBezTo>
                  <a:cubicBezTo>
                    <a:pt x="354" y="4894"/>
                    <a:pt x="0" y="4540"/>
                    <a:pt x="0" y="4106"/>
                  </a:cubicBezTo>
                  <a:cubicBezTo>
                    <a:pt x="0" y="3513"/>
                    <a:pt x="0" y="3513"/>
                    <a:pt x="0" y="3513"/>
                  </a:cubicBezTo>
                  <a:cubicBezTo>
                    <a:pt x="0" y="3062"/>
                    <a:pt x="367" y="2699"/>
                    <a:pt x="814" y="2699"/>
                  </a:cubicBezTo>
                  <a:lnTo>
                    <a:pt x="2894" y="2699"/>
                  </a:lnTo>
                </a:path>
              </a:pathLst>
            </a:cu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1" name="Freeform 9"/>
            <p:cNvSpPr>
              <a:spLocks noChangeArrowheads="1"/>
            </p:cNvSpPr>
            <p:nvPr/>
          </p:nvSpPr>
          <p:spPr bwMode="auto">
            <a:xfrm>
              <a:off x="4744330" y="6250703"/>
              <a:ext cx="2776343" cy="1379641"/>
            </a:xfrm>
            <a:custGeom>
              <a:gdLst>
                <a:gd name="T0" fmla="*/ 0 w 2895"/>
                <a:gd name="T1" fmla="*/ 1378686 h 1444"/>
                <a:gd name="T2" fmla="*/ 0 w 2895"/>
                <a:gd name="T3" fmla="*/ 1378686 h 1444"/>
                <a:gd name="T4" fmla="*/ 2567278 w 2895"/>
                <a:gd name="T5" fmla="*/ 1378686 h 1444"/>
                <a:gd name="T6" fmla="*/ 2775384 w 2895"/>
                <a:gd name="T7" fmla="*/ 0 h 1444"/>
                <a:gd name="T8" fmla="*/ 542801 w 2895"/>
                <a:gd name="T9" fmla="*/ 0 h 1444"/>
                <a:gd name="T10" fmla="*/ 0 w 2895"/>
                <a:gd name="T11" fmla="*/ 541729 h 1444"/>
                <a:gd name="T12" fmla="*/ 0 w 2895"/>
                <a:gd name="T13" fmla="*/ 1378686 h 1444"/>
                <a:gd name="T14" fmla="*/ 0 60000 65536"/>
                <a:gd name="T15" fmla="*/ 0 60000 65536"/>
                <a:gd name="T16" fmla="*/ 0 60000 65536"/>
                <a:gd name="T17" fmla="*/ 0 60000 65536"/>
                <a:gd name="T18" fmla="*/ 0 60000 65536"/>
                <a:gd name="T19" fmla="*/ 0 60000 65536"/>
                <a:gd name="T20" fmla="*/ 0 60000 65536"/>
                <a:gd name="T21" fmla="*/ 0 w 2895"/>
                <a:gd name="T22" fmla="*/ 0 h 1444"/>
                <a:gd name="T23" fmla="*/ 2895 w 2895"/>
                <a:gd name="T24" fmla="*/ 1444 h 144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895" h="1444">
                  <a:moveTo>
                    <a:pt x="0" y="1443"/>
                  </a:moveTo>
                  <a:lnTo>
                    <a:pt x="0" y="1443"/>
                  </a:lnTo>
                  <a:cubicBezTo>
                    <a:pt x="2677" y="1443"/>
                    <a:pt x="2677" y="1443"/>
                    <a:pt x="2677" y="1443"/>
                  </a:cubicBezTo>
                  <a:cubicBezTo>
                    <a:pt x="2894" y="0"/>
                    <a:pt x="2894" y="0"/>
                    <a:pt x="2894" y="0"/>
                  </a:cubicBezTo>
                  <a:cubicBezTo>
                    <a:pt x="566" y="0"/>
                    <a:pt x="566" y="0"/>
                    <a:pt x="566" y="0"/>
                  </a:cubicBezTo>
                  <a:cubicBezTo>
                    <a:pt x="256" y="0"/>
                    <a:pt x="0" y="253"/>
                    <a:pt x="0" y="567"/>
                  </a:cubicBezTo>
                  <a:lnTo>
                    <a:pt x="0" y="1443"/>
                  </a:lnTo>
                </a:path>
              </a:pathLst>
            </a:cu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2" name="Freeform 10"/>
            <p:cNvSpPr>
              <a:spLocks noChangeArrowheads="1"/>
            </p:cNvSpPr>
            <p:nvPr/>
          </p:nvSpPr>
          <p:spPr bwMode="auto">
            <a:xfrm>
              <a:off x="4054476" y="6170294"/>
              <a:ext cx="1417797" cy="545931"/>
            </a:xfrm>
            <a:custGeom>
              <a:gdLst>
                <a:gd name="T0" fmla="*/ 0 w 1483"/>
                <a:gd name="T1" fmla="*/ 544977 h 572"/>
                <a:gd name="T2" fmla="*/ 0 w 1483"/>
                <a:gd name="T3" fmla="*/ 544977 h 572"/>
                <a:gd name="T4" fmla="*/ 152009 w 1483"/>
                <a:gd name="T5" fmla="*/ 308279 h 572"/>
                <a:gd name="T6" fmla="*/ 710333 w 1483"/>
                <a:gd name="T7" fmla="*/ 72536 h 572"/>
                <a:gd name="T8" fmla="*/ 1293513 w 1483"/>
                <a:gd name="T9" fmla="*/ 67764 h 572"/>
                <a:gd name="T10" fmla="*/ 1416841 w 1483"/>
                <a:gd name="T11" fmla="*/ 0 h 572"/>
                <a:gd name="T12" fmla="*/ 1416841 w 1483"/>
                <a:gd name="T13" fmla="*/ 544977 h 572"/>
                <a:gd name="T14" fmla="*/ 0 w 1483"/>
                <a:gd name="T15" fmla="*/ 544977 h 572"/>
                <a:gd name="T16" fmla="*/ 0 60000 65536"/>
                <a:gd name="T17" fmla="*/ 0 60000 65536"/>
                <a:gd name="T18" fmla="*/ 0 60000 65536"/>
                <a:gd name="T19" fmla="*/ 0 60000 65536"/>
                <a:gd name="T20" fmla="*/ 0 60000 65536"/>
                <a:gd name="T21" fmla="*/ 0 60000 65536"/>
                <a:gd name="T22" fmla="*/ 0 60000 65536"/>
                <a:gd name="T23" fmla="*/ 0 60000 65536"/>
                <a:gd name="T24" fmla="*/ 0 w 1483"/>
                <a:gd name="T25" fmla="*/ 0 h 572"/>
                <a:gd name="T26" fmla="*/ 1483 w 1483"/>
                <a:gd name="T27" fmla="*/ 572 h 57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3" h="572">
                  <a:moveTo>
                    <a:pt x="0" y="571"/>
                  </a:moveTo>
                  <a:lnTo>
                    <a:pt x="0" y="571"/>
                  </a:lnTo>
                  <a:cubicBezTo>
                    <a:pt x="39" y="483"/>
                    <a:pt x="88" y="394"/>
                    <a:pt x="159" y="323"/>
                  </a:cubicBezTo>
                  <a:cubicBezTo>
                    <a:pt x="314" y="164"/>
                    <a:pt x="522" y="76"/>
                    <a:pt x="743" y="76"/>
                  </a:cubicBezTo>
                  <a:cubicBezTo>
                    <a:pt x="743" y="76"/>
                    <a:pt x="1225" y="76"/>
                    <a:pt x="1353" y="71"/>
                  </a:cubicBezTo>
                  <a:cubicBezTo>
                    <a:pt x="1424" y="67"/>
                    <a:pt x="1460" y="31"/>
                    <a:pt x="1482" y="0"/>
                  </a:cubicBezTo>
                  <a:cubicBezTo>
                    <a:pt x="1482" y="571"/>
                    <a:pt x="1482" y="571"/>
                    <a:pt x="1482" y="571"/>
                  </a:cubicBezTo>
                  <a:lnTo>
                    <a:pt x="0" y="571"/>
                  </a:lnTo>
                </a:path>
              </a:pathLst>
            </a:custGeom>
            <a:solidFill>
              <a:srgbClr val="3A47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3" name="Freeform 11"/>
            <p:cNvSpPr>
              <a:spLocks noChangeArrowheads="1"/>
            </p:cNvSpPr>
            <p:nvPr/>
          </p:nvSpPr>
          <p:spPr bwMode="auto">
            <a:xfrm>
              <a:off x="3195334" y="9873318"/>
              <a:ext cx="1629409" cy="562860"/>
            </a:xfrm>
            <a:custGeom>
              <a:gdLst>
                <a:gd name="T0" fmla="*/ 981088 w 1704"/>
                <a:gd name="T1" fmla="*/ 0 h 590"/>
                <a:gd name="T2" fmla="*/ 0 w 1704"/>
                <a:gd name="T3" fmla="*/ 375876 h 590"/>
                <a:gd name="T4" fmla="*/ 0 w 1704"/>
                <a:gd name="T5" fmla="*/ 561906 h 590"/>
                <a:gd name="T6" fmla="*/ 1628453 w 1704"/>
                <a:gd name="T7" fmla="*/ 561906 h 590"/>
                <a:gd name="T8" fmla="*/ 1628453 w 1704"/>
                <a:gd name="T9" fmla="*/ 4770 h 590"/>
                <a:gd name="T10" fmla="*/ 981088 w 1704"/>
                <a:gd name="T11" fmla="*/ 0 h 590"/>
                <a:gd name="T12" fmla="*/ 0 60000 65536"/>
                <a:gd name="T13" fmla="*/ 0 60000 65536"/>
                <a:gd name="T14" fmla="*/ 0 60000 65536"/>
                <a:gd name="T15" fmla="*/ 0 60000 65536"/>
                <a:gd name="T16" fmla="*/ 0 60000 65536"/>
                <a:gd name="T17" fmla="*/ 0 60000 65536"/>
                <a:gd name="T18" fmla="*/ 0 w 1704"/>
                <a:gd name="T19" fmla="*/ 0 h 590"/>
                <a:gd name="T20" fmla="*/ 1704 w 1704"/>
                <a:gd name="T21" fmla="*/ 590 h 590"/>
              </a:gdLst>
              <a:cxnLst>
                <a:cxn ang="T12">
                  <a:pos x="T0" y="T1"/>
                </a:cxn>
                <a:cxn ang="T13">
                  <a:pos x="T2" y="T3"/>
                </a:cxn>
                <a:cxn ang="T14">
                  <a:pos x="T4" y="T5"/>
                </a:cxn>
                <a:cxn ang="T15">
                  <a:pos x="T6" y="T7"/>
                </a:cxn>
                <a:cxn ang="T16">
                  <a:pos x="T8" y="T9"/>
                </a:cxn>
                <a:cxn ang="T17">
                  <a:pos x="T10" y="T11"/>
                </a:cxn>
              </a:cxnLst>
              <a:rect l="T18" t="T19" r="T20" b="T21"/>
              <a:pathLst>
                <a:path w="1704" h="590">
                  <a:moveTo>
                    <a:pt x="1026" y="0"/>
                  </a:moveTo>
                  <a:lnTo>
                    <a:pt x="0" y="394"/>
                  </a:lnTo>
                  <a:lnTo>
                    <a:pt x="0" y="589"/>
                  </a:lnTo>
                  <a:lnTo>
                    <a:pt x="1703" y="589"/>
                  </a:lnTo>
                  <a:lnTo>
                    <a:pt x="1703" y="5"/>
                  </a:lnTo>
                  <a:lnTo>
                    <a:pt x="1026" y="0"/>
                  </a:lnTo>
                </a:path>
              </a:pathLst>
            </a:custGeom>
            <a:solidFill>
              <a:srgbClr val="2E2E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4" name="Freeform 12"/>
            <p:cNvSpPr>
              <a:spLocks noChangeArrowheads="1"/>
            </p:cNvSpPr>
            <p:nvPr/>
          </p:nvSpPr>
          <p:spPr bwMode="auto">
            <a:xfrm>
              <a:off x="3195334" y="9873318"/>
              <a:ext cx="1629409" cy="562860"/>
            </a:xfrm>
            <a:custGeom>
              <a:gdLst>
                <a:gd name="T0" fmla="*/ 981088 w 1704"/>
                <a:gd name="T1" fmla="*/ 0 h 590"/>
                <a:gd name="T2" fmla="*/ 0 w 1704"/>
                <a:gd name="T3" fmla="*/ 375876 h 590"/>
                <a:gd name="T4" fmla="*/ 0 w 1704"/>
                <a:gd name="T5" fmla="*/ 561906 h 590"/>
                <a:gd name="T6" fmla="*/ 1628453 w 1704"/>
                <a:gd name="T7" fmla="*/ 561906 h 590"/>
                <a:gd name="T8" fmla="*/ 1628453 w 1704"/>
                <a:gd name="T9" fmla="*/ 4770 h 590"/>
                <a:gd name="T10" fmla="*/ 981088 w 1704"/>
                <a:gd name="T11" fmla="*/ 0 h 590"/>
                <a:gd name="T12" fmla="*/ 0 60000 65536"/>
                <a:gd name="T13" fmla="*/ 0 60000 65536"/>
                <a:gd name="T14" fmla="*/ 0 60000 65536"/>
                <a:gd name="T15" fmla="*/ 0 60000 65536"/>
                <a:gd name="T16" fmla="*/ 0 60000 65536"/>
                <a:gd name="T17" fmla="*/ 0 60000 65536"/>
                <a:gd name="T18" fmla="*/ 0 w 1704"/>
                <a:gd name="T19" fmla="*/ 0 h 590"/>
                <a:gd name="T20" fmla="*/ 1704 w 1704"/>
                <a:gd name="T21" fmla="*/ 590 h 590"/>
              </a:gdLst>
              <a:cxnLst>
                <a:cxn ang="T12">
                  <a:pos x="T0" y="T1"/>
                </a:cxn>
                <a:cxn ang="T13">
                  <a:pos x="T2" y="T3"/>
                </a:cxn>
                <a:cxn ang="T14">
                  <a:pos x="T4" y="T5"/>
                </a:cxn>
                <a:cxn ang="T15">
                  <a:pos x="T6" y="T7"/>
                </a:cxn>
                <a:cxn ang="T16">
                  <a:pos x="T8" y="T9"/>
                </a:cxn>
                <a:cxn ang="T17">
                  <a:pos x="T10" y="T11"/>
                </a:cxn>
              </a:cxnLst>
              <a:rect l="T18" t="T19" r="T20" b="T21"/>
              <a:pathLst>
                <a:path w="1704" h="590">
                  <a:moveTo>
                    <a:pt x="1026" y="0"/>
                  </a:moveTo>
                  <a:lnTo>
                    <a:pt x="0" y="394"/>
                  </a:lnTo>
                  <a:lnTo>
                    <a:pt x="0" y="589"/>
                  </a:lnTo>
                  <a:lnTo>
                    <a:pt x="1703" y="589"/>
                  </a:lnTo>
                  <a:lnTo>
                    <a:pt x="1703" y="5"/>
                  </a:lnTo>
                  <a:lnTo>
                    <a:pt x="1026" y="0"/>
                  </a:lnTo>
                </a:path>
              </a:pathLst>
            </a:custGeom>
            <a:solidFill>
              <a:srgbClr val="2E2E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5" name="Freeform 13"/>
            <p:cNvSpPr>
              <a:spLocks noChangeArrowheads="1"/>
            </p:cNvSpPr>
            <p:nvPr/>
          </p:nvSpPr>
          <p:spPr bwMode="auto">
            <a:xfrm>
              <a:off x="5010960" y="3233268"/>
              <a:ext cx="2221921" cy="4062745"/>
            </a:xfrm>
            <a:custGeom>
              <a:gdLst>
                <a:gd name="T0" fmla="*/ 445534 w 2319"/>
                <a:gd name="T1" fmla="*/ 3335748 h 4236"/>
                <a:gd name="T2" fmla="*/ 445534 w 2319"/>
                <a:gd name="T3" fmla="*/ 3335748 h 4236"/>
                <a:gd name="T4" fmla="*/ 873821 w 2319"/>
                <a:gd name="T5" fmla="*/ 280057 h 4236"/>
                <a:gd name="T6" fmla="*/ 1759141 w 2319"/>
                <a:gd name="T7" fmla="*/ 0 h 4236"/>
                <a:gd name="T8" fmla="*/ 1988135 w 2319"/>
                <a:gd name="T9" fmla="*/ 212920 h 4236"/>
                <a:gd name="T10" fmla="*/ 2220963 w 2319"/>
                <a:gd name="T11" fmla="*/ 700143 h 4236"/>
                <a:gd name="T12" fmla="*/ 2220963 w 2319"/>
                <a:gd name="T13" fmla="*/ 2911826 h 4236"/>
                <a:gd name="T14" fmla="*/ 1073114 w 2319"/>
                <a:gd name="T15" fmla="*/ 4061786 h 4236"/>
                <a:gd name="T16" fmla="*/ 0 w 2319"/>
                <a:gd name="T17" fmla="*/ 4061786 h 4236"/>
                <a:gd name="T18" fmla="*/ 445534 w 2319"/>
                <a:gd name="T19" fmla="*/ 3335748 h 4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9"/>
                <a:gd name="T31" fmla="*/ 0 h 4236"/>
                <a:gd name="T32" fmla="*/ 2319 w 2319"/>
                <a:gd name="T33" fmla="*/ 4236 h 42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9" h="4236">
                  <a:moveTo>
                    <a:pt x="465" y="3478"/>
                  </a:moveTo>
                  <a:lnTo>
                    <a:pt x="465" y="3478"/>
                  </a:lnTo>
                  <a:cubicBezTo>
                    <a:pt x="465" y="3000"/>
                    <a:pt x="465" y="673"/>
                    <a:pt x="912" y="292"/>
                  </a:cubicBezTo>
                  <a:cubicBezTo>
                    <a:pt x="1836" y="0"/>
                    <a:pt x="1836" y="0"/>
                    <a:pt x="1836" y="0"/>
                  </a:cubicBezTo>
                  <a:cubicBezTo>
                    <a:pt x="2075" y="222"/>
                    <a:pt x="2075" y="222"/>
                    <a:pt x="2075" y="222"/>
                  </a:cubicBezTo>
                  <a:cubicBezTo>
                    <a:pt x="2221" y="341"/>
                    <a:pt x="2318" y="522"/>
                    <a:pt x="2318" y="730"/>
                  </a:cubicBezTo>
                  <a:cubicBezTo>
                    <a:pt x="2318" y="3036"/>
                    <a:pt x="2318" y="3036"/>
                    <a:pt x="2318" y="3036"/>
                  </a:cubicBezTo>
                  <a:cubicBezTo>
                    <a:pt x="2318" y="3699"/>
                    <a:pt x="1783" y="4235"/>
                    <a:pt x="1120" y="4235"/>
                  </a:cubicBezTo>
                  <a:cubicBezTo>
                    <a:pt x="0" y="4235"/>
                    <a:pt x="0" y="4235"/>
                    <a:pt x="0" y="4235"/>
                  </a:cubicBezTo>
                  <a:lnTo>
                    <a:pt x="465" y="3478"/>
                  </a:lnTo>
                </a:path>
              </a:pathLst>
            </a:custGeom>
            <a:solidFill>
              <a:srgbClr val="1795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6" name="Freeform 14"/>
            <p:cNvSpPr>
              <a:spLocks noChangeArrowheads="1"/>
            </p:cNvSpPr>
            <p:nvPr/>
          </p:nvSpPr>
          <p:spPr bwMode="auto">
            <a:xfrm>
              <a:off x="3935974" y="6106814"/>
              <a:ext cx="3296907" cy="3660703"/>
            </a:xfrm>
            <a:custGeom>
              <a:gdLst>
                <a:gd name="T0" fmla="*/ 789954 w 3439"/>
                <a:gd name="T1" fmla="*/ 372876 h 3819"/>
                <a:gd name="T2" fmla="*/ 789954 w 3439"/>
                <a:gd name="T3" fmla="*/ 372876 h 3819"/>
                <a:gd name="T4" fmla="*/ 230084 w 3439"/>
                <a:gd name="T5" fmla="*/ 610596 h 3819"/>
                <a:gd name="T6" fmla="*/ 8628 w 3439"/>
                <a:gd name="T7" fmla="*/ 1174224 h 3819"/>
                <a:gd name="T8" fmla="*/ 46975 w 3439"/>
                <a:gd name="T9" fmla="*/ 3659744 h 3819"/>
                <a:gd name="T10" fmla="*/ 861855 w 3439"/>
                <a:gd name="T11" fmla="*/ 3647283 h 3819"/>
                <a:gd name="T12" fmla="*/ 819673 w 3439"/>
                <a:gd name="T13" fmla="*/ 1187644 h 3819"/>
                <a:gd name="T14" fmla="*/ 1073724 w 3439"/>
                <a:gd name="T15" fmla="*/ 1187644 h 3819"/>
                <a:gd name="T16" fmla="*/ 1073724 w 3439"/>
                <a:gd name="T17" fmla="*/ 1187644 h 3819"/>
                <a:gd name="T18" fmla="*/ 2147447 w 3439"/>
                <a:gd name="T19" fmla="*/ 1187644 h 3819"/>
                <a:gd name="T20" fmla="*/ 3295948 w 3439"/>
                <a:gd name="T21" fmla="*/ 38342 h 3819"/>
                <a:gd name="T22" fmla="*/ 3295948 w 3439"/>
                <a:gd name="T23" fmla="*/ 0 h 3819"/>
                <a:gd name="T24" fmla="*/ 1523346 w 3439"/>
                <a:gd name="T25" fmla="*/ 0 h 3819"/>
                <a:gd name="T26" fmla="*/ 1523346 w 3439"/>
                <a:gd name="T27" fmla="*/ 254016 h 3819"/>
                <a:gd name="T28" fmla="*/ 1374750 w 3439"/>
                <a:gd name="T29" fmla="*/ 369042 h 3819"/>
                <a:gd name="T30" fmla="*/ 789954 w 3439"/>
                <a:gd name="T31" fmla="*/ 372876 h 38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39"/>
                <a:gd name="T49" fmla="*/ 0 h 3819"/>
                <a:gd name="T50" fmla="*/ 3439 w 3439"/>
                <a:gd name="T51" fmla="*/ 3819 h 3819"/>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39" h="3819">
                  <a:moveTo>
                    <a:pt x="824" y="389"/>
                  </a:moveTo>
                  <a:lnTo>
                    <a:pt x="824" y="389"/>
                  </a:lnTo>
                  <a:cubicBezTo>
                    <a:pt x="602" y="389"/>
                    <a:pt x="394" y="478"/>
                    <a:pt x="240" y="637"/>
                  </a:cubicBezTo>
                  <a:cubicBezTo>
                    <a:pt x="85" y="796"/>
                    <a:pt x="0" y="1004"/>
                    <a:pt x="9" y="1225"/>
                  </a:cubicBezTo>
                  <a:cubicBezTo>
                    <a:pt x="49" y="3818"/>
                    <a:pt x="49" y="3818"/>
                    <a:pt x="49" y="3818"/>
                  </a:cubicBezTo>
                  <a:cubicBezTo>
                    <a:pt x="899" y="3805"/>
                    <a:pt x="899" y="3805"/>
                    <a:pt x="899" y="3805"/>
                  </a:cubicBezTo>
                  <a:cubicBezTo>
                    <a:pt x="855" y="1239"/>
                    <a:pt x="855" y="1239"/>
                    <a:pt x="855" y="1239"/>
                  </a:cubicBezTo>
                  <a:cubicBezTo>
                    <a:pt x="1120" y="1239"/>
                    <a:pt x="1120" y="1239"/>
                    <a:pt x="1120" y="1239"/>
                  </a:cubicBezTo>
                  <a:cubicBezTo>
                    <a:pt x="2240" y="1239"/>
                    <a:pt x="2240" y="1239"/>
                    <a:pt x="2240" y="1239"/>
                  </a:cubicBezTo>
                  <a:cubicBezTo>
                    <a:pt x="2903" y="1239"/>
                    <a:pt x="3438" y="703"/>
                    <a:pt x="3438" y="40"/>
                  </a:cubicBezTo>
                  <a:cubicBezTo>
                    <a:pt x="3438" y="0"/>
                    <a:pt x="3438" y="0"/>
                    <a:pt x="3438" y="0"/>
                  </a:cubicBezTo>
                  <a:cubicBezTo>
                    <a:pt x="1589" y="0"/>
                    <a:pt x="1589" y="0"/>
                    <a:pt x="1589" y="0"/>
                  </a:cubicBezTo>
                  <a:cubicBezTo>
                    <a:pt x="1589" y="265"/>
                    <a:pt x="1589" y="265"/>
                    <a:pt x="1589" y="265"/>
                  </a:cubicBezTo>
                  <a:cubicBezTo>
                    <a:pt x="1589" y="265"/>
                    <a:pt x="1562" y="376"/>
                    <a:pt x="1434" y="385"/>
                  </a:cubicBezTo>
                  <a:cubicBezTo>
                    <a:pt x="1301" y="389"/>
                    <a:pt x="824" y="389"/>
                    <a:pt x="824" y="389"/>
                  </a:cubicBezTo>
                </a:path>
              </a:pathLst>
            </a:custGeom>
            <a:solidFill>
              <a:srgbClr val="3A47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7" name="Freeform 15"/>
            <p:cNvSpPr>
              <a:spLocks noChangeArrowheads="1"/>
            </p:cNvSpPr>
            <p:nvPr/>
          </p:nvSpPr>
          <p:spPr bwMode="auto">
            <a:xfrm>
              <a:off x="0" y="3055523"/>
              <a:ext cx="4448074" cy="5302729"/>
            </a:xfrm>
            <a:custGeom>
              <a:gdLst>
                <a:gd name="T0" fmla="*/ 0 w 4638"/>
                <a:gd name="T1" fmla="*/ 5301770 h 5528"/>
                <a:gd name="T2" fmla="*/ 4447115 w 4638"/>
                <a:gd name="T3" fmla="*/ 5301770 h 5528"/>
                <a:gd name="T4" fmla="*/ 4447115 w 4638"/>
                <a:gd name="T5" fmla="*/ 0 h 5528"/>
                <a:gd name="T6" fmla="*/ 0 w 4638"/>
                <a:gd name="T7" fmla="*/ 0 h 5528"/>
                <a:gd name="T8" fmla="*/ 0 w 4638"/>
                <a:gd name="T9" fmla="*/ 5301770 h 5528"/>
                <a:gd name="T10" fmla="*/ 0 60000 65536"/>
                <a:gd name="T11" fmla="*/ 0 60000 65536"/>
                <a:gd name="T12" fmla="*/ 0 60000 65536"/>
                <a:gd name="T13" fmla="*/ 0 60000 65536"/>
                <a:gd name="T14" fmla="*/ 0 60000 65536"/>
                <a:gd name="T15" fmla="*/ 0 w 4638"/>
                <a:gd name="T16" fmla="*/ 0 h 5528"/>
                <a:gd name="T17" fmla="*/ 4638 w 4638"/>
                <a:gd name="T18" fmla="*/ 5528 h 5528"/>
              </a:gdLst>
              <a:cxnLst>
                <a:cxn ang="T10">
                  <a:pos x="T0" y="T1"/>
                </a:cxn>
                <a:cxn ang="T11">
                  <a:pos x="T2" y="T3"/>
                </a:cxn>
                <a:cxn ang="T12">
                  <a:pos x="T4" y="T5"/>
                </a:cxn>
                <a:cxn ang="T13">
                  <a:pos x="T6" y="T7"/>
                </a:cxn>
                <a:cxn ang="T14">
                  <a:pos x="T8" y="T9"/>
                </a:cxn>
              </a:cxnLst>
              <a:rect l="T15" t="T16" r="T17" b="T18"/>
              <a:pathLst>
                <a:path w="4638" h="5528">
                  <a:moveTo>
                    <a:pt x="0" y="5527"/>
                  </a:moveTo>
                  <a:lnTo>
                    <a:pt x="4637" y="5527"/>
                  </a:lnTo>
                  <a:lnTo>
                    <a:pt x="4637" y="0"/>
                  </a:lnTo>
                  <a:lnTo>
                    <a:pt x="0" y="0"/>
                  </a:lnTo>
                  <a:lnTo>
                    <a:pt x="0" y="5527"/>
                  </a:lnTo>
                </a:path>
              </a:pathLst>
            </a:custGeom>
            <a:solidFill>
              <a:srgbClr val="C49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8" name="Freeform 16"/>
            <p:cNvSpPr>
              <a:spLocks noChangeArrowheads="1"/>
            </p:cNvSpPr>
            <p:nvPr/>
          </p:nvSpPr>
          <p:spPr bwMode="auto">
            <a:xfrm>
              <a:off x="0" y="3055523"/>
              <a:ext cx="4448074" cy="5302729"/>
            </a:xfrm>
            <a:custGeom>
              <a:gdLst>
                <a:gd name="T0" fmla="*/ 0 w 4638"/>
                <a:gd name="T1" fmla="*/ 5301770 h 5528"/>
                <a:gd name="T2" fmla="*/ 4447115 w 4638"/>
                <a:gd name="T3" fmla="*/ 5301770 h 5528"/>
                <a:gd name="T4" fmla="*/ 4447115 w 4638"/>
                <a:gd name="T5" fmla="*/ 0 h 5528"/>
                <a:gd name="T6" fmla="*/ 0 w 4638"/>
                <a:gd name="T7" fmla="*/ 0 h 5528"/>
                <a:gd name="T8" fmla="*/ 0 w 4638"/>
                <a:gd name="T9" fmla="*/ 5301770 h 5528"/>
                <a:gd name="T10" fmla="*/ 0 60000 65536"/>
                <a:gd name="T11" fmla="*/ 0 60000 65536"/>
                <a:gd name="T12" fmla="*/ 0 60000 65536"/>
                <a:gd name="T13" fmla="*/ 0 60000 65536"/>
                <a:gd name="T14" fmla="*/ 0 60000 65536"/>
                <a:gd name="T15" fmla="*/ 0 w 4638"/>
                <a:gd name="T16" fmla="*/ 0 h 5528"/>
                <a:gd name="T17" fmla="*/ 4638 w 4638"/>
                <a:gd name="T18" fmla="*/ 5528 h 5528"/>
              </a:gdLst>
              <a:cxnLst>
                <a:cxn ang="T10">
                  <a:pos x="T0" y="T1"/>
                </a:cxn>
                <a:cxn ang="T11">
                  <a:pos x="T2" y="T3"/>
                </a:cxn>
                <a:cxn ang="T12">
                  <a:pos x="T4" y="T5"/>
                </a:cxn>
                <a:cxn ang="T13">
                  <a:pos x="T6" y="T7"/>
                </a:cxn>
                <a:cxn ang="T14">
                  <a:pos x="T8" y="T9"/>
                </a:cxn>
              </a:cxnLst>
              <a:rect l="T15" t="T16" r="T17" b="T18"/>
              <a:pathLst>
                <a:path w="4638" h="5528">
                  <a:moveTo>
                    <a:pt x="0" y="5527"/>
                  </a:moveTo>
                  <a:lnTo>
                    <a:pt x="4637" y="5527"/>
                  </a:lnTo>
                  <a:lnTo>
                    <a:pt x="4637" y="0"/>
                  </a:lnTo>
                  <a:lnTo>
                    <a:pt x="0" y="0"/>
                  </a:lnTo>
                  <a:lnTo>
                    <a:pt x="0" y="5527"/>
                  </a:lnTo>
                </a:path>
              </a:pathLst>
            </a:custGeom>
            <a:solidFill>
              <a:srgbClr val="C49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59" name="Freeform 17"/>
            <p:cNvSpPr>
              <a:spLocks noChangeArrowheads="1"/>
            </p:cNvSpPr>
            <p:nvPr/>
          </p:nvSpPr>
          <p:spPr bwMode="auto">
            <a:xfrm>
              <a:off x="2103418" y="4130458"/>
              <a:ext cx="922626" cy="1980588"/>
            </a:xfrm>
            <a:custGeom>
              <a:gdLst>
                <a:gd name="T0" fmla="*/ 921671 w 966"/>
                <a:gd name="T1" fmla="*/ 0 h 2067"/>
                <a:gd name="T2" fmla="*/ 0 w 966"/>
                <a:gd name="T3" fmla="*/ 0 h 2067"/>
                <a:gd name="T4" fmla="*/ 0 w 966"/>
                <a:gd name="T5" fmla="*/ 1979630 h 2067"/>
                <a:gd name="T6" fmla="*/ 42979 w 966"/>
                <a:gd name="T7" fmla="*/ 1979630 h 2067"/>
                <a:gd name="T8" fmla="*/ 42979 w 966"/>
                <a:gd name="T9" fmla="*/ 24913 h 2067"/>
                <a:gd name="T10" fmla="*/ 921671 w 966"/>
                <a:gd name="T11" fmla="*/ 24913 h 2067"/>
                <a:gd name="T12" fmla="*/ 921671 w 966"/>
                <a:gd name="T13" fmla="*/ 0 h 2067"/>
                <a:gd name="T14" fmla="*/ 0 60000 65536"/>
                <a:gd name="T15" fmla="*/ 0 60000 65536"/>
                <a:gd name="T16" fmla="*/ 0 60000 65536"/>
                <a:gd name="T17" fmla="*/ 0 60000 65536"/>
                <a:gd name="T18" fmla="*/ 0 60000 65536"/>
                <a:gd name="T19" fmla="*/ 0 60000 65536"/>
                <a:gd name="T20" fmla="*/ 0 60000 65536"/>
                <a:gd name="T21" fmla="*/ 0 w 966"/>
                <a:gd name="T22" fmla="*/ 0 h 2067"/>
                <a:gd name="T23" fmla="*/ 966 w 966"/>
                <a:gd name="T24" fmla="*/ 2067 h 206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65" h="2067">
                  <a:moveTo>
                    <a:pt x="965" y="0"/>
                  </a:moveTo>
                  <a:lnTo>
                    <a:pt x="0" y="0"/>
                  </a:lnTo>
                  <a:lnTo>
                    <a:pt x="0" y="2066"/>
                  </a:lnTo>
                  <a:lnTo>
                    <a:pt x="45" y="2066"/>
                  </a:lnTo>
                  <a:lnTo>
                    <a:pt x="45" y="26"/>
                  </a:lnTo>
                  <a:lnTo>
                    <a:pt x="965" y="26"/>
                  </a:lnTo>
                  <a:lnTo>
                    <a:pt x="965"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0" name="Freeform 18"/>
            <p:cNvSpPr>
              <a:spLocks noChangeArrowheads="1"/>
            </p:cNvSpPr>
            <p:nvPr/>
          </p:nvSpPr>
          <p:spPr bwMode="auto">
            <a:xfrm>
              <a:off x="2103418" y="4130458"/>
              <a:ext cx="922626" cy="1980588"/>
            </a:xfrm>
            <a:custGeom>
              <a:gdLst>
                <a:gd name="T0" fmla="*/ 921671 w 966"/>
                <a:gd name="T1" fmla="*/ 0 h 2067"/>
                <a:gd name="T2" fmla="*/ 0 w 966"/>
                <a:gd name="T3" fmla="*/ 0 h 2067"/>
                <a:gd name="T4" fmla="*/ 0 w 966"/>
                <a:gd name="T5" fmla="*/ 1979630 h 2067"/>
                <a:gd name="T6" fmla="*/ 42979 w 966"/>
                <a:gd name="T7" fmla="*/ 1979630 h 2067"/>
                <a:gd name="T8" fmla="*/ 42979 w 966"/>
                <a:gd name="T9" fmla="*/ 24913 h 2067"/>
                <a:gd name="T10" fmla="*/ 921671 w 966"/>
                <a:gd name="T11" fmla="*/ 24913 h 2067"/>
                <a:gd name="T12" fmla="*/ 921671 w 966"/>
                <a:gd name="T13" fmla="*/ 0 h 2067"/>
                <a:gd name="T14" fmla="*/ 0 60000 65536"/>
                <a:gd name="T15" fmla="*/ 0 60000 65536"/>
                <a:gd name="T16" fmla="*/ 0 60000 65536"/>
                <a:gd name="T17" fmla="*/ 0 60000 65536"/>
                <a:gd name="T18" fmla="*/ 0 60000 65536"/>
                <a:gd name="T19" fmla="*/ 0 60000 65536"/>
                <a:gd name="T20" fmla="*/ 0 60000 65536"/>
                <a:gd name="T21" fmla="*/ 0 w 966"/>
                <a:gd name="T22" fmla="*/ 0 h 2067"/>
                <a:gd name="T23" fmla="*/ 966 w 966"/>
                <a:gd name="T24" fmla="*/ 2067 h 206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65" h="2067">
                  <a:moveTo>
                    <a:pt x="965" y="0"/>
                  </a:moveTo>
                  <a:lnTo>
                    <a:pt x="0" y="0"/>
                  </a:lnTo>
                  <a:lnTo>
                    <a:pt x="0" y="2066"/>
                  </a:lnTo>
                  <a:lnTo>
                    <a:pt x="45" y="2066"/>
                  </a:lnTo>
                  <a:lnTo>
                    <a:pt x="45" y="26"/>
                  </a:lnTo>
                  <a:lnTo>
                    <a:pt x="965" y="26"/>
                  </a:lnTo>
                  <a:lnTo>
                    <a:pt x="965"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1" name="Freeform 19"/>
            <p:cNvSpPr>
              <a:spLocks noChangeArrowheads="1"/>
            </p:cNvSpPr>
            <p:nvPr/>
          </p:nvSpPr>
          <p:spPr bwMode="auto">
            <a:xfrm>
              <a:off x="2145741" y="4151618"/>
              <a:ext cx="922626" cy="1976356"/>
            </a:xfrm>
            <a:custGeom>
              <a:gdLst>
                <a:gd name="T0" fmla="*/ 0 w 966"/>
                <a:gd name="T1" fmla="*/ 1975398 h 2063"/>
                <a:gd name="T2" fmla="*/ 921671 w 966"/>
                <a:gd name="T3" fmla="*/ 1975398 h 2063"/>
                <a:gd name="T4" fmla="*/ 921671 w 966"/>
                <a:gd name="T5" fmla="*/ 0 h 2063"/>
                <a:gd name="T6" fmla="*/ 0 w 966"/>
                <a:gd name="T7" fmla="*/ 0 h 2063"/>
                <a:gd name="T8" fmla="*/ 0 w 966"/>
                <a:gd name="T9" fmla="*/ 1975398 h 2063"/>
                <a:gd name="T10" fmla="*/ 0 60000 65536"/>
                <a:gd name="T11" fmla="*/ 0 60000 65536"/>
                <a:gd name="T12" fmla="*/ 0 60000 65536"/>
                <a:gd name="T13" fmla="*/ 0 60000 65536"/>
                <a:gd name="T14" fmla="*/ 0 60000 65536"/>
                <a:gd name="T15" fmla="*/ 0 w 966"/>
                <a:gd name="T16" fmla="*/ 0 h 2063"/>
                <a:gd name="T17" fmla="*/ 966 w 966"/>
                <a:gd name="T18" fmla="*/ 2063 h 2063"/>
              </a:gdLst>
              <a:cxnLst>
                <a:cxn ang="T10">
                  <a:pos x="T0" y="T1"/>
                </a:cxn>
                <a:cxn ang="T11">
                  <a:pos x="T2" y="T3"/>
                </a:cxn>
                <a:cxn ang="T12">
                  <a:pos x="T4" y="T5"/>
                </a:cxn>
                <a:cxn ang="T13">
                  <a:pos x="T6" y="T7"/>
                </a:cxn>
                <a:cxn ang="T14">
                  <a:pos x="T8" y="T9"/>
                </a:cxn>
              </a:cxnLst>
              <a:rect l="T15" t="T16" r="T17" b="T18"/>
              <a:pathLst>
                <a:path w="965" h="2063">
                  <a:moveTo>
                    <a:pt x="0" y="2062"/>
                  </a:moveTo>
                  <a:lnTo>
                    <a:pt x="965" y="2062"/>
                  </a:lnTo>
                  <a:lnTo>
                    <a:pt x="965" y="0"/>
                  </a:lnTo>
                  <a:lnTo>
                    <a:pt x="0" y="0"/>
                  </a:lnTo>
                  <a:lnTo>
                    <a:pt x="0" y="2062"/>
                  </a:lnTo>
                </a:path>
              </a:pathLst>
            </a:cu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2" name="Freeform 20"/>
            <p:cNvSpPr>
              <a:spLocks noChangeArrowheads="1"/>
            </p:cNvSpPr>
            <p:nvPr/>
          </p:nvSpPr>
          <p:spPr bwMode="auto">
            <a:xfrm>
              <a:off x="2145741" y="4151618"/>
              <a:ext cx="922626" cy="1976356"/>
            </a:xfrm>
            <a:custGeom>
              <a:gdLst>
                <a:gd name="T0" fmla="*/ 0 w 966"/>
                <a:gd name="T1" fmla="*/ 1975398 h 2063"/>
                <a:gd name="T2" fmla="*/ 921671 w 966"/>
                <a:gd name="T3" fmla="*/ 1975398 h 2063"/>
                <a:gd name="T4" fmla="*/ 921671 w 966"/>
                <a:gd name="T5" fmla="*/ 0 h 2063"/>
                <a:gd name="T6" fmla="*/ 0 w 966"/>
                <a:gd name="T7" fmla="*/ 0 h 2063"/>
                <a:gd name="T8" fmla="*/ 0 w 966"/>
                <a:gd name="T9" fmla="*/ 1975398 h 2063"/>
                <a:gd name="T10" fmla="*/ 0 60000 65536"/>
                <a:gd name="T11" fmla="*/ 0 60000 65536"/>
                <a:gd name="T12" fmla="*/ 0 60000 65536"/>
                <a:gd name="T13" fmla="*/ 0 60000 65536"/>
                <a:gd name="T14" fmla="*/ 0 60000 65536"/>
                <a:gd name="T15" fmla="*/ 0 w 966"/>
                <a:gd name="T16" fmla="*/ 0 h 2063"/>
                <a:gd name="T17" fmla="*/ 966 w 966"/>
                <a:gd name="T18" fmla="*/ 2063 h 2063"/>
              </a:gdLst>
              <a:cxnLst>
                <a:cxn ang="T10">
                  <a:pos x="T0" y="T1"/>
                </a:cxn>
                <a:cxn ang="T11">
                  <a:pos x="T2" y="T3"/>
                </a:cxn>
                <a:cxn ang="T12">
                  <a:pos x="T4" y="T5"/>
                </a:cxn>
                <a:cxn ang="T13">
                  <a:pos x="T6" y="T7"/>
                </a:cxn>
                <a:cxn ang="T14">
                  <a:pos x="T8" y="T9"/>
                </a:cxn>
              </a:cxnLst>
              <a:rect l="T15" t="T16" r="T17" b="T18"/>
              <a:pathLst>
                <a:path w="965" h="2063">
                  <a:moveTo>
                    <a:pt x="0" y="2062"/>
                  </a:moveTo>
                  <a:lnTo>
                    <a:pt x="965" y="2062"/>
                  </a:lnTo>
                  <a:lnTo>
                    <a:pt x="965" y="0"/>
                  </a:lnTo>
                  <a:lnTo>
                    <a:pt x="0" y="0"/>
                  </a:lnTo>
                  <a:lnTo>
                    <a:pt x="0" y="2062"/>
                  </a:lnTo>
                </a:path>
              </a:pathLst>
            </a:cu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3" name="Freeform 21"/>
            <p:cNvSpPr>
              <a:spLocks noChangeArrowheads="1"/>
            </p:cNvSpPr>
            <p:nvPr/>
          </p:nvSpPr>
          <p:spPr bwMode="auto">
            <a:xfrm>
              <a:off x="2856755" y="5412762"/>
              <a:ext cx="101574" cy="71944"/>
            </a:xfrm>
            <a:custGeom>
              <a:gdLst>
                <a:gd name="T0" fmla="*/ 100659 w 111"/>
                <a:gd name="T1" fmla="*/ 0 h 81"/>
                <a:gd name="T2" fmla="*/ 100659 w 111"/>
                <a:gd name="T3" fmla="*/ 71056 h 81"/>
                <a:gd name="T4" fmla="*/ 0 w 111"/>
                <a:gd name="T5" fmla="*/ 71056 h 81"/>
                <a:gd name="T6" fmla="*/ 0 w 111"/>
                <a:gd name="T7" fmla="*/ 0 h 81"/>
                <a:gd name="T8" fmla="*/ 100659 w 111"/>
                <a:gd name="T9" fmla="*/ 0 h 81"/>
                <a:gd name="T10" fmla="*/ 0 60000 65536"/>
                <a:gd name="T11" fmla="*/ 0 60000 65536"/>
                <a:gd name="T12" fmla="*/ 0 60000 65536"/>
                <a:gd name="T13" fmla="*/ 0 60000 65536"/>
                <a:gd name="T14" fmla="*/ 0 60000 65536"/>
                <a:gd name="T15" fmla="*/ 0 w 111"/>
                <a:gd name="T16" fmla="*/ 0 h 81"/>
                <a:gd name="T17" fmla="*/ 111 w 111"/>
                <a:gd name="T18" fmla="*/ 81 h 81"/>
              </a:gdLst>
              <a:cxnLst>
                <a:cxn ang="T10">
                  <a:pos x="T0" y="T1"/>
                </a:cxn>
                <a:cxn ang="T11">
                  <a:pos x="T2" y="T3"/>
                </a:cxn>
                <a:cxn ang="T12">
                  <a:pos x="T4" y="T5"/>
                </a:cxn>
                <a:cxn ang="T13">
                  <a:pos x="T6" y="T7"/>
                </a:cxn>
                <a:cxn ang="T14">
                  <a:pos x="T8" y="T9"/>
                </a:cxn>
              </a:cxnLst>
              <a:rect l="T15" t="T16" r="T17" b="T18"/>
              <a:pathLst>
                <a:path w="110" h="81">
                  <a:moveTo>
                    <a:pt x="110" y="0"/>
                  </a:moveTo>
                  <a:lnTo>
                    <a:pt x="110" y="80"/>
                  </a:lnTo>
                  <a:lnTo>
                    <a:pt x="0" y="80"/>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4" name="Freeform 22"/>
            <p:cNvSpPr>
              <a:spLocks noChangeArrowheads="1"/>
            </p:cNvSpPr>
            <p:nvPr/>
          </p:nvSpPr>
          <p:spPr bwMode="auto">
            <a:xfrm>
              <a:off x="2856755" y="5412762"/>
              <a:ext cx="101574" cy="71944"/>
            </a:xfrm>
            <a:custGeom>
              <a:gdLst>
                <a:gd name="T0" fmla="*/ 100659 w 111"/>
                <a:gd name="T1" fmla="*/ 0 h 81"/>
                <a:gd name="T2" fmla="*/ 100659 w 111"/>
                <a:gd name="T3" fmla="*/ 71056 h 81"/>
                <a:gd name="T4" fmla="*/ 0 w 111"/>
                <a:gd name="T5" fmla="*/ 71056 h 81"/>
                <a:gd name="T6" fmla="*/ 0 w 111"/>
                <a:gd name="T7" fmla="*/ 0 h 81"/>
                <a:gd name="T8" fmla="*/ 100659 w 111"/>
                <a:gd name="T9" fmla="*/ 0 h 81"/>
                <a:gd name="T10" fmla="*/ 0 60000 65536"/>
                <a:gd name="T11" fmla="*/ 0 60000 65536"/>
                <a:gd name="T12" fmla="*/ 0 60000 65536"/>
                <a:gd name="T13" fmla="*/ 0 60000 65536"/>
                <a:gd name="T14" fmla="*/ 0 60000 65536"/>
                <a:gd name="T15" fmla="*/ 0 w 111"/>
                <a:gd name="T16" fmla="*/ 0 h 81"/>
                <a:gd name="T17" fmla="*/ 111 w 111"/>
                <a:gd name="T18" fmla="*/ 81 h 81"/>
              </a:gdLst>
              <a:cxnLst>
                <a:cxn ang="T10">
                  <a:pos x="T0" y="T1"/>
                </a:cxn>
                <a:cxn ang="T11">
                  <a:pos x="T2" y="T3"/>
                </a:cxn>
                <a:cxn ang="T12">
                  <a:pos x="T4" y="T5"/>
                </a:cxn>
                <a:cxn ang="T13">
                  <a:pos x="T6" y="T7"/>
                </a:cxn>
                <a:cxn ang="T14">
                  <a:pos x="T8" y="T9"/>
                </a:cxn>
              </a:cxnLst>
              <a:rect l="T15" t="T16" r="T17" b="T18"/>
              <a:pathLst>
                <a:path w="110" h="81">
                  <a:moveTo>
                    <a:pt x="110" y="0"/>
                  </a:moveTo>
                  <a:lnTo>
                    <a:pt x="110" y="80"/>
                  </a:lnTo>
                  <a:lnTo>
                    <a:pt x="0" y="80"/>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5" name="Freeform 23"/>
            <p:cNvSpPr>
              <a:spLocks noChangeArrowheads="1"/>
            </p:cNvSpPr>
            <p:nvPr/>
          </p:nvSpPr>
          <p:spPr bwMode="auto">
            <a:xfrm>
              <a:off x="2255779" y="5412762"/>
              <a:ext cx="76180" cy="71944"/>
            </a:xfrm>
            <a:custGeom>
              <a:gdLst>
                <a:gd name="T0" fmla="*/ 0 w 85"/>
                <a:gd name="T1" fmla="*/ 71056 h 81"/>
                <a:gd name="T2" fmla="*/ 0 w 85"/>
                <a:gd name="T3" fmla="*/ 0 h 81"/>
                <a:gd name="T4" fmla="*/ 75284 w 85"/>
                <a:gd name="T5" fmla="*/ 0 h 81"/>
                <a:gd name="T6" fmla="*/ 75284 w 85"/>
                <a:gd name="T7" fmla="*/ 71056 h 81"/>
                <a:gd name="T8" fmla="*/ 0 w 85"/>
                <a:gd name="T9" fmla="*/ 71056 h 81"/>
                <a:gd name="T10" fmla="*/ 0 60000 65536"/>
                <a:gd name="T11" fmla="*/ 0 60000 65536"/>
                <a:gd name="T12" fmla="*/ 0 60000 65536"/>
                <a:gd name="T13" fmla="*/ 0 60000 65536"/>
                <a:gd name="T14" fmla="*/ 0 60000 65536"/>
                <a:gd name="T15" fmla="*/ 0 w 85"/>
                <a:gd name="T16" fmla="*/ 0 h 81"/>
                <a:gd name="T17" fmla="*/ 85 w 85"/>
                <a:gd name="T18" fmla="*/ 81 h 81"/>
              </a:gdLst>
              <a:cxnLst>
                <a:cxn ang="T10">
                  <a:pos x="T0" y="T1"/>
                </a:cxn>
                <a:cxn ang="T11">
                  <a:pos x="T2" y="T3"/>
                </a:cxn>
                <a:cxn ang="T12">
                  <a:pos x="T4" y="T5"/>
                </a:cxn>
                <a:cxn ang="T13">
                  <a:pos x="T6" y="T7"/>
                </a:cxn>
                <a:cxn ang="T14">
                  <a:pos x="T8" y="T9"/>
                </a:cxn>
              </a:cxnLst>
              <a:rect l="T15" t="T16" r="T17" b="T18"/>
              <a:pathLst>
                <a:path w="85" h="81">
                  <a:moveTo>
                    <a:pt x="0" y="80"/>
                  </a:moveTo>
                  <a:lnTo>
                    <a:pt x="0" y="0"/>
                  </a:lnTo>
                  <a:lnTo>
                    <a:pt x="84" y="0"/>
                  </a:lnTo>
                  <a:lnTo>
                    <a:pt x="84" y="80"/>
                  </a:lnTo>
                  <a:lnTo>
                    <a:pt x="0"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6" name="Freeform 24"/>
            <p:cNvSpPr>
              <a:spLocks noChangeArrowheads="1"/>
            </p:cNvSpPr>
            <p:nvPr/>
          </p:nvSpPr>
          <p:spPr bwMode="auto">
            <a:xfrm>
              <a:off x="2395442" y="5412762"/>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7" name="Freeform 25"/>
            <p:cNvSpPr>
              <a:spLocks noChangeArrowheads="1"/>
            </p:cNvSpPr>
            <p:nvPr/>
          </p:nvSpPr>
          <p:spPr bwMode="auto">
            <a:xfrm>
              <a:off x="2547802" y="5412762"/>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8" name="Freeform 26"/>
            <p:cNvSpPr>
              <a:spLocks noChangeArrowheads="1"/>
            </p:cNvSpPr>
            <p:nvPr/>
          </p:nvSpPr>
          <p:spPr bwMode="auto">
            <a:xfrm>
              <a:off x="2700163" y="5412762"/>
              <a:ext cx="97341" cy="71944"/>
            </a:xfrm>
            <a:custGeom>
              <a:gdLst>
                <a:gd name="T0" fmla="*/ 0 w 107"/>
                <a:gd name="T1" fmla="*/ 0 h 81"/>
                <a:gd name="T2" fmla="*/ 96431 w 107"/>
                <a:gd name="T3" fmla="*/ 0 h 81"/>
                <a:gd name="T4" fmla="*/ 96431 w 107"/>
                <a:gd name="T5" fmla="*/ 71056 h 81"/>
                <a:gd name="T6" fmla="*/ 0 w 107"/>
                <a:gd name="T7" fmla="*/ 71056 h 81"/>
                <a:gd name="T8" fmla="*/ 0 w 107"/>
                <a:gd name="T9" fmla="*/ 0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0" y="0"/>
                  </a:moveTo>
                  <a:lnTo>
                    <a:pt x="106" y="0"/>
                  </a:lnTo>
                  <a:lnTo>
                    <a:pt x="106" y="80"/>
                  </a:lnTo>
                  <a:lnTo>
                    <a:pt x="0" y="80"/>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69" name="Freeform 27"/>
            <p:cNvSpPr>
              <a:spLocks noChangeArrowheads="1"/>
            </p:cNvSpPr>
            <p:nvPr/>
          </p:nvSpPr>
          <p:spPr bwMode="auto">
            <a:xfrm>
              <a:off x="2700163" y="5247713"/>
              <a:ext cx="97341" cy="71944"/>
            </a:xfrm>
            <a:custGeom>
              <a:gdLst>
                <a:gd name="T0" fmla="*/ 0 w 107"/>
                <a:gd name="T1" fmla="*/ 0 h 81"/>
                <a:gd name="T2" fmla="*/ 96431 w 107"/>
                <a:gd name="T3" fmla="*/ 0 h 81"/>
                <a:gd name="T4" fmla="*/ 96431 w 107"/>
                <a:gd name="T5" fmla="*/ 71056 h 81"/>
                <a:gd name="T6" fmla="*/ 0 w 107"/>
                <a:gd name="T7" fmla="*/ 71056 h 81"/>
                <a:gd name="T8" fmla="*/ 0 w 107"/>
                <a:gd name="T9" fmla="*/ 0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0" y="0"/>
                  </a:moveTo>
                  <a:lnTo>
                    <a:pt x="106" y="0"/>
                  </a:lnTo>
                  <a:lnTo>
                    <a:pt x="106" y="80"/>
                  </a:lnTo>
                  <a:lnTo>
                    <a:pt x="0" y="80"/>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0" name="Freeform 28"/>
            <p:cNvSpPr>
              <a:spLocks noChangeArrowheads="1"/>
            </p:cNvSpPr>
            <p:nvPr/>
          </p:nvSpPr>
          <p:spPr bwMode="auto">
            <a:xfrm>
              <a:off x="2255779" y="5247713"/>
              <a:ext cx="76180" cy="71944"/>
            </a:xfrm>
            <a:custGeom>
              <a:gdLst>
                <a:gd name="T0" fmla="*/ 0 w 85"/>
                <a:gd name="T1" fmla="*/ 71056 h 81"/>
                <a:gd name="T2" fmla="*/ 0 w 85"/>
                <a:gd name="T3" fmla="*/ 0 h 81"/>
                <a:gd name="T4" fmla="*/ 75284 w 85"/>
                <a:gd name="T5" fmla="*/ 0 h 81"/>
                <a:gd name="T6" fmla="*/ 75284 w 85"/>
                <a:gd name="T7" fmla="*/ 71056 h 81"/>
                <a:gd name="T8" fmla="*/ 0 w 85"/>
                <a:gd name="T9" fmla="*/ 71056 h 81"/>
                <a:gd name="T10" fmla="*/ 0 60000 65536"/>
                <a:gd name="T11" fmla="*/ 0 60000 65536"/>
                <a:gd name="T12" fmla="*/ 0 60000 65536"/>
                <a:gd name="T13" fmla="*/ 0 60000 65536"/>
                <a:gd name="T14" fmla="*/ 0 60000 65536"/>
                <a:gd name="T15" fmla="*/ 0 w 85"/>
                <a:gd name="T16" fmla="*/ 0 h 81"/>
                <a:gd name="T17" fmla="*/ 85 w 85"/>
                <a:gd name="T18" fmla="*/ 81 h 81"/>
              </a:gdLst>
              <a:cxnLst>
                <a:cxn ang="T10">
                  <a:pos x="T0" y="T1"/>
                </a:cxn>
                <a:cxn ang="T11">
                  <a:pos x="T2" y="T3"/>
                </a:cxn>
                <a:cxn ang="T12">
                  <a:pos x="T4" y="T5"/>
                </a:cxn>
                <a:cxn ang="T13">
                  <a:pos x="T6" y="T7"/>
                </a:cxn>
                <a:cxn ang="T14">
                  <a:pos x="T8" y="T9"/>
                </a:cxn>
              </a:cxnLst>
              <a:rect l="T15" t="T16" r="T17" b="T18"/>
              <a:pathLst>
                <a:path w="85" h="81">
                  <a:moveTo>
                    <a:pt x="0" y="80"/>
                  </a:moveTo>
                  <a:lnTo>
                    <a:pt x="0" y="0"/>
                  </a:lnTo>
                  <a:lnTo>
                    <a:pt x="84" y="0"/>
                  </a:lnTo>
                  <a:lnTo>
                    <a:pt x="84" y="80"/>
                  </a:lnTo>
                  <a:lnTo>
                    <a:pt x="0"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1" name="Freeform 29"/>
            <p:cNvSpPr>
              <a:spLocks noChangeArrowheads="1"/>
            </p:cNvSpPr>
            <p:nvPr/>
          </p:nvSpPr>
          <p:spPr bwMode="auto">
            <a:xfrm>
              <a:off x="2395442" y="5247713"/>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2" name="Freeform 30"/>
            <p:cNvSpPr>
              <a:spLocks noChangeArrowheads="1"/>
            </p:cNvSpPr>
            <p:nvPr/>
          </p:nvSpPr>
          <p:spPr bwMode="auto">
            <a:xfrm>
              <a:off x="2547802" y="5247713"/>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3" name="Freeform 31"/>
            <p:cNvSpPr>
              <a:spLocks noChangeArrowheads="1"/>
            </p:cNvSpPr>
            <p:nvPr/>
          </p:nvSpPr>
          <p:spPr bwMode="auto">
            <a:xfrm>
              <a:off x="2856755" y="5247713"/>
              <a:ext cx="101574" cy="71944"/>
            </a:xfrm>
            <a:custGeom>
              <a:gdLst>
                <a:gd name="T0" fmla="*/ 100659 w 111"/>
                <a:gd name="T1" fmla="*/ 0 h 81"/>
                <a:gd name="T2" fmla="*/ 100659 w 111"/>
                <a:gd name="T3" fmla="*/ 71056 h 81"/>
                <a:gd name="T4" fmla="*/ 0 w 111"/>
                <a:gd name="T5" fmla="*/ 71056 h 81"/>
                <a:gd name="T6" fmla="*/ 0 w 111"/>
                <a:gd name="T7" fmla="*/ 0 h 81"/>
                <a:gd name="T8" fmla="*/ 100659 w 111"/>
                <a:gd name="T9" fmla="*/ 0 h 81"/>
                <a:gd name="T10" fmla="*/ 0 60000 65536"/>
                <a:gd name="T11" fmla="*/ 0 60000 65536"/>
                <a:gd name="T12" fmla="*/ 0 60000 65536"/>
                <a:gd name="T13" fmla="*/ 0 60000 65536"/>
                <a:gd name="T14" fmla="*/ 0 60000 65536"/>
                <a:gd name="T15" fmla="*/ 0 w 111"/>
                <a:gd name="T16" fmla="*/ 0 h 81"/>
                <a:gd name="T17" fmla="*/ 111 w 111"/>
                <a:gd name="T18" fmla="*/ 81 h 81"/>
              </a:gdLst>
              <a:cxnLst>
                <a:cxn ang="T10">
                  <a:pos x="T0" y="T1"/>
                </a:cxn>
                <a:cxn ang="T11">
                  <a:pos x="T2" y="T3"/>
                </a:cxn>
                <a:cxn ang="T12">
                  <a:pos x="T4" y="T5"/>
                </a:cxn>
                <a:cxn ang="T13">
                  <a:pos x="T6" y="T7"/>
                </a:cxn>
                <a:cxn ang="T14">
                  <a:pos x="T8" y="T9"/>
                </a:cxn>
              </a:cxnLst>
              <a:rect l="T15" t="T16" r="T17" b="T18"/>
              <a:pathLst>
                <a:path w="110" h="81">
                  <a:moveTo>
                    <a:pt x="110" y="0"/>
                  </a:moveTo>
                  <a:lnTo>
                    <a:pt x="110" y="80"/>
                  </a:lnTo>
                  <a:lnTo>
                    <a:pt x="0" y="80"/>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4" name="Freeform 32"/>
            <p:cNvSpPr>
              <a:spLocks noChangeArrowheads="1"/>
            </p:cNvSpPr>
            <p:nvPr/>
          </p:nvSpPr>
          <p:spPr bwMode="auto">
            <a:xfrm>
              <a:off x="2700163" y="5086896"/>
              <a:ext cx="97341" cy="71944"/>
            </a:xfrm>
            <a:custGeom>
              <a:gdLst>
                <a:gd name="T0" fmla="*/ 0 w 107"/>
                <a:gd name="T1" fmla="*/ 0 h 81"/>
                <a:gd name="T2" fmla="*/ 96431 w 107"/>
                <a:gd name="T3" fmla="*/ 0 h 81"/>
                <a:gd name="T4" fmla="*/ 96431 w 107"/>
                <a:gd name="T5" fmla="*/ 71056 h 81"/>
                <a:gd name="T6" fmla="*/ 0 w 107"/>
                <a:gd name="T7" fmla="*/ 71056 h 81"/>
                <a:gd name="T8" fmla="*/ 0 w 107"/>
                <a:gd name="T9" fmla="*/ 0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0" y="0"/>
                  </a:moveTo>
                  <a:lnTo>
                    <a:pt x="106" y="0"/>
                  </a:lnTo>
                  <a:lnTo>
                    <a:pt x="106" y="80"/>
                  </a:lnTo>
                  <a:lnTo>
                    <a:pt x="0" y="80"/>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5" name="Freeform 33"/>
            <p:cNvSpPr>
              <a:spLocks noChangeArrowheads="1"/>
            </p:cNvSpPr>
            <p:nvPr/>
          </p:nvSpPr>
          <p:spPr bwMode="auto">
            <a:xfrm>
              <a:off x="2255779" y="5086896"/>
              <a:ext cx="76180" cy="71944"/>
            </a:xfrm>
            <a:custGeom>
              <a:gdLst>
                <a:gd name="T0" fmla="*/ 0 w 85"/>
                <a:gd name="T1" fmla="*/ 71056 h 81"/>
                <a:gd name="T2" fmla="*/ 0 w 85"/>
                <a:gd name="T3" fmla="*/ 0 h 81"/>
                <a:gd name="T4" fmla="*/ 75284 w 85"/>
                <a:gd name="T5" fmla="*/ 0 h 81"/>
                <a:gd name="T6" fmla="*/ 75284 w 85"/>
                <a:gd name="T7" fmla="*/ 71056 h 81"/>
                <a:gd name="T8" fmla="*/ 0 w 85"/>
                <a:gd name="T9" fmla="*/ 71056 h 81"/>
                <a:gd name="T10" fmla="*/ 0 60000 65536"/>
                <a:gd name="T11" fmla="*/ 0 60000 65536"/>
                <a:gd name="T12" fmla="*/ 0 60000 65536"/>
                <a:gd name="T13" fmla="*/ 0 60000 65536"/>
                <a:gd name="T14" fmla="*/ 0 60000 65536"/>
                <a:gd name="T15" fmla="*/ 0 w 85"/>
                <a:gd name="T16" fmla="*/ 0 h 81"/>
                <a:gd name="T17" fmla="*/ 85 w 85"/>
                <a:gd name="T18" fmla="*/ 81 h 81"/>
              </a:gdLst>
              <a:cxnLst>
                <a:cxn ang="T10">
                  <a:pos x="T0" y="T1"/>
                </a:cxn>
                <a:cxn ang="T11">
                  <a:pos x="T2" y="T3"/>
                </a:cxn>
                <a:cxn ang="T12">
                  <a:pos x="T4" y="T5"/>
                </a:cxn>
                <a:cxn ang="T13">
                  <a:pos x="T6" y="T7"/>
                </a:cxn>
                <a:cxn ang="T14">
                  <a:pos x="T8" y="T9"/>
                </a:cxn>
              </a:cxnLst>
              <a:rect l="T15" t="T16" r="T17" b="T18"/>
              <a:pathLst>
                <a:path w="85" h="81">
                  <a:moveTo>
                    <a:pt x="0" y="80"/>
                  </a:moveTo>
                  <a:lnTo>
                    <a:pt x="0" y="0"/>
                  </a:lnTo>
                  <a:lnTo>
                    <a:pt x="84" y="0"/>
                  </a:lnTo>
                  <a:lnTo>
                    <a:pt x="84" y="80"/>
                  </a:lnTo>
                  <a:lnTo>
                    <a:pt x="0"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6" name="Freeform 34"/>
            <p:cNvSpPr>
              <a:spLocks noChangeArrowheads="1"/>
            </p:cNvSpPr>
            <p:nvPr/>
          </p:nvSpPr>
          <p:spPr bwMode="auto">
            <a:xfrm>
              <a:off x="2856755" y="5086896"/>
              <a:ext cx="101574" cy="71944"/>
            </a:xfrm>
            <a:custGeom>
              <a:gdLst>
                <a:gd name="T0" fmla="*/ 100659 w 111"/>
                <a:gd name="T1" fmla="*/ 0 h 81"/>
                <a:gd name="T2" fmla="*/ 100659 w 111"/>
                <a:gd name="T3" fmla="*/ 71056 h 81"/>
                <a:gd name="T4" fmla="*/ 0 w 111"/>
                <a:gd name="T5" fmla="*/ 71056 h 81"/>
                <a:gd name="T6" fmla="*/ 0 w 111"/>
                <a:gd name="T7" fmla="*/ 0 h 81"/>
                <a:gd name="T8" fmla="*/ 100659 w 111"/>
                <a:gd name="T9" fmla="*/ 0 h 81"/>
                <a:gd name="T10" fmla="*/ 0 60000 65536"/>
                <a:gd name="T11" fmla="*/ 0 60000 65536"/>
                <a:gd name="T12" fmla="*/ 0 60000 65536"/>
                <a:gd name="T13" fmla="*/ 0 60000 65536"/>
                <a:gd name="T14" fmla="*/ 0 60000 65536"/>
                <a:gd name="T15" fmla="*/ 0 w 111"/>
                <a:gd name="T16" fmla="*/ 0 h 81"/>
                <a:gd name="T17" fmla="*/ 111 w 111"/>
                <a:gd name="T18" fmla="*/ 81 h 81"/>
              </a:gdLst>
              <a:cxnLst>
                <a:cxn ang="T10">
                  <a:pos x="T0" y="T1"/>
                </a:cxn>
                <a:cxn ang="T11">
                  <a:pos x="T2" y="T3"/>
                </a:cxn>
                <a:cxn ang="T12">
                  <a:pos x="T4" y="T5"/>
                </a:cxn>
                <a:cxn ang="T13">
                  <a:pos x="T6" y="T7"/>
                </a:cxn>
                <a:cxn ang="T14">
                  <a:pos x="T8" y="T9"/>
                </a:cxn>
              </a:cxnLst>
              <a:rect l="T15" t="T16" r="T17" b="T18"/>
              <a:pathLst>
                <a:path w="110" h="81">
                  <a:moveTo>
                    <a:pt x="110" y="0"/>
                  </a:moveTo>
                  <a:lnTo>
                    <a:pt x="110" y="80"/>
                  </a:lnTo>
                  <a:lnTo>
                    <a:pt x="0" y="80"/>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7" name="Freeform 35"/>
            <p:cNvSpPr>
              <a:spLocks noChangeArrowheads="1"/>
            </p:cNvSpPr>
            <p:nvPr/>
          </p:nvSpPr>
          <p:spPr bwMode="auto">
            <a:xfrm>
              <a:off x="2547802" y="5086896"/>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8" name="Freeform 36"/>
            <p:cNvSpPr>
              <a:spLocks noChangeArrowheads="1"/>
            </p:cNvSpPr>
            <p:nvPr/>
          </p:nvSpPr>
          <p:spPr bwMode="auto">
            <a:xfrm>
              <a:off x="2395442" y="5086896"/>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79" name="Freeform 37"/>
            <p:cNvSpPr>
              <a:spLocks noChangeArrowheads="1"/>
            </p:cNvSpPr>
            <p:nvPr/>
          </p:nvSpPr>
          <p:spPr bwMode="auto">
            <a:xfrm>
              <a:off x="2395442" y="5573579"/>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0" name="Freeform 38"/>
            <p:cNvSpPr>
              <a:spLocks noChangeArrowheads="1"/>
            </p:cNvSpPr>
            <p:nvPr/>
          </p:nvSpPr>
          <p:spPr bwMode="auto">
            <a:xfrm>
              <a:off x="2700163" y="5573579"/>
              <a:ext cx="97341" cy="71944"/>
            </a:xfrm>
            <a:custGeom>
              <a:gdLst>
                <a:gd name="T0" fmla="*/ 0 w 107"/>
                <a:gd name="T1" fmla="*/ 0 h 81"/>
                <a:gd name="T2" fmla="*/ 96431 w 107"/>
                <a:gd name="T3" fmla="*/ 0 h 81"/>
                <a:gd name="T4" fmla="*/ 96431 w 107"/>
                <a:gd name="T5" fmla="*/ 71056 h 81"/>
                <a:gd name="T6" fmla="*/ 0 w 107"/>
                <a:gd name="T7" fmla="*/ 71056 h 81"/>
                <a:gd name="T8" fmla="*/ 0 w 107"/>
                <a:gd name="T9" fmla="*/ 0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0" y="0"/>
                  </a:moveTo>
                  <a:lnTo>
                    <a:pt x="106" y="0"/>
                  </a:lnTo>
                  <a:lnTo>
                    <a:pt x="106" y="80"/>
                  </a:lnTo>
                  <a:lnTo>
                    <a:pt x="0" y="80"/>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1" name="Freeform 39"/>
            <p:cNvSpPr>
              <a:spLocks noChangeArrowheads="1"/>
            </p:cNvSpPr>
            <p:nvPr/>
          </p:nvSpPr>
          <p:spPr bwMode="auto">
            <a:xfrm>
              <a:off x="2856755" y="5573579"/>
              <a:ext cx="101574" cy="71944"/>
            </a:xfrm>
            <a:custGeom>
              <a:gdLst>
                <a:gd name="T0" fmla="*/ 100659 w 111"/>
                <a:gd name="T1" fmla="*/ 0 h 81"/>
                <a:gd name="T2" fmla="*/ 100659 w 111"/>
                <a:gd name="T3" fmla="*/ 71056 h 81"/>
                <a:gd name="T4" fmla="*/ 0 w 111"/>
                <a:gd name="T5" fmla="*/ 71056 h 81"/>
                <a:gd name="T6" fmla="*/ 0 w 111"/>
                <a:gd name="T7" fmla="*/ 0 h 81"/>
                <a:gd name="T8" fmla="*/ 100659 w 111"/>
                <a:gd name="T9" fmla="*/ 0 h 81"/>
                <a:gd name="T10" fmla="*/ 0 60000 65536"/>
                <a:gd name="T11" fmla="*/ 0 60000 65536"/>
                <a:gd name="T12" fmla="*/ 0 60000 65536"/>
                <a:gd name="T13" fmla="*/ 0 60000 65536"/>
                <a:gd name="T14" fmla="*/ 0 60000 65536"/>
                <a:gd name="T15" fmla="*/ 0 w 111"/>
                <a:gd name="T16" fmla="*/ 0 h 81"/>
                <a:gd name="T17" fmla="*/ 111 w 111"/>
                <a:gd name="T18" fmla="*/ 81 h 81"/>
              </a:gdLst>
              <a:cxnLst>
                <a:cxn ang="T10">
                  <a:pos x="T0" y="T1"/>
                </a:cxn>
                <a:cxn ang="T11">
                  <a:pos x="T2" y="T3"/>
                </a:cxn>
                <a:cxn ang="T12">
                  <a:pos x="T4" y="T5"/>
                </a:cxn>
                <a:cxn ang="T13">
                  <a:pos x="T6" y="T7"/>
                </a:cxn>
                <a:cxn ang="T14">
                  <a:pos x="T8" y="T9"/>
                </a:cxn>
              </a:cxnLst>
              <a:rect l="T15" t="T16" r="T17" b="T18"/>
              <a:pathLst>
                <a:path w="110" h="81">
                  <a:moveTo>
                    <a:pt x="110" y="0"/>
                  </a:moveTo>
                  <a:lnTo>
                    <a:pt x="110" y="80"/>
                  </a:lnTo>
                  <a:lnTo>
                    <a:pt x="0" y="80"/>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2" name="Freeform 40"/>
            <p:cNvSpPr>
              <a:spLocks noChangeArrowheads="1"/>
            </p:cNvSpPr>
            <p:nvPr/>
          </p:nvSpPr>
          <p:spPr bwMode="auto">
            <a:xfrm>
              <a:off x="2547802" y="5573579"/>
              <a:ext cx="97341" cy="71944"/>
            </a:xfrm>
            <a:custGeom>
              <a:gdLst>
                <a:gd name="T0" fmla="*/ 96431 w 107"/>
                <a:gd name="T1" fmla="*/ 71056 h 81"/>
                <a:gd name="T2" fmla="*/ 0 w 107"/>
                <a:gd name="T3" fmla="*/ 71056 h 81"/>
                <a:gd name="T4" fmla="*/ 0 w 107"/>
                <a:gd name="T5" fmla="*/ 0 h 81"/>
                <a:gd name="T6" fmla="*/ 96431 w 107"/>
                <a:gd name="T7" fmla="*/ 0 h 81"/>
                <a:gd name="T8" fmla="*/ 96431 w 107"/>
                <a:gd name="T9" fmla="*/ 71056 h 81"/>
                <a:gd name="T10" fmla="*/ 0 60000 65536"/>
                <a:gd name="T11" fmla="*/ 0 60000 65536"/>
                <a:gd name="T12" fmla="*/ 0 60000 65536"/>
                <a:gd name="T13" fmla="*/ 0 60000 65536"/>
                <a:gd name="T14" fmla="*/ 0 60000 65536"/>
                <a:gd name="T15" fmla="*/ 0 w 107"/>
                <a:gd name="T16" fmla="*/ 0 h 81"/>
                <a:gd name="T17" fmla="*/ 107 w 107"/>
                <a:gd name="T18" fmla="*/ 81 h 81"/>
              </a:gdLst>
              <a:cxnLst>
                <a:cxn ang="T10">
                  <a:pos x="T0" y="T1"/>
                </a:cxn>
                <a:cxn ang="T11">
                  <a:pos x="T2" y="T3"/>
                </a:cxn>
                <a:cxn ang="T12">
                  <a:pos x="T4" y="T5"/>
                </a:cxn>
                <a:cxn ang="T13">
                  <a:pos x="T6" y="T7"/>
                </a:cxn>
                <a:cxn ang="T14">
                  <a:pos x="T8" y="T9"/>
                </a:cxn>
              </a:cxnLst>
              <a:rect l="T15" t="T16" r="T17" b="T18"/>
              <a:pathLst>
                <a:path w="107" h="81">
                  <a:moveTo>
                    <a:pt x="106" y="80"/>
                  </a:moveTo>
                  <a:lnTo>
                    <a:pt x="0" y="80"/>
                  </a:lnTo>
                  <a:lnTo>
                    <a:pt x="0" y="0"/>
                  </a:lnTo>
                  <a:lnTo>
                    <a:pt x="106" y="0"/>
                  </a:lnTo>
                  <a:lnTo>
                    <a:pt x="106"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3" name="Freeform 41"/>
            <p:cNvSpPr>
              <a:spLocks noChangeArrowheads="1"/>
            </p:cNvSpPr>
            <p:nvPr/>
          </p:nvSpPr>
          <p:spPr bwMode="auto">
            <a:xfrm>
              <a:off x="2255779" y="5573579"/>
              <a:ext cx="76180" cy="71944"/>
            </a:xfrm>
            <a:custGeom>
              <a:gdLst>
                <a:gd name="T0" fmla="*/ 0 w 85"/>
                <a:gd name="T1" fmla="*/ 71056 h 81"/>
                <a:gd name="T2" fmla="*/ 0 w 85"/>
                <a:gd name="T3" fmla="*/ 0 h 81"/>
                <a:gd name="T4" fmla="*/ 75284 w 85"/>
                <a:gd name="T5" fmla="*/ 0 h 81"/>
                <a:gd name="T6" fmla="*/ 75284 w 85"/>
                <a:gd name="T7" fmla="*/ 71056 h 81"/>
                <a:gd name="T8" fmla="*/ 0 w 85"/>
                <a:gd name="T9" fmla="*/ 71056 h 81"/>
                <a:gd name="T10" fmla="*/ 0 60000 65536"/>
                <a:gd name="T11" fmla="*/ 0 60000 65536"/>
                <a:gd name="T12" fmla="*/ 0 60000 65536"/>
                <a:gd name="T13" fmla="*/ 0 60000 65536"/>
                <a:gd name="T14" fmla="*/ 0 60000 65536"/>
                <a:gd name="T15" fmla="*/ 0 w 85"/>
                <a:gd name="T16" fmla="*/ 0 h 81"/>
                <a:gd name="T17" fmla="*/ 85 w 85"/>
                <a:gd name="T18" fmla="*/ 81 h 81"/>
              </a:gdLst>
              <a:cxnLst>
                <a:cxn ang="T10">
                  <a:pos x="T0" y="T1"/>
                </a:cxn>
                <a:cxn ang="T11">
                  <a:pos x="T2" y="T3"/>
                </a:cxn>
                <a:cxn ang="T12">
                  <a:pos x="T4" y="T5"/>
                </a:cxn>
                <a:cxn ang="T13">
                  <a:pos x="T6" y="T7"/>
                </a:cxn>
                <a:cxn ang="T14">
                  <a:pos x="T8" y="T9"/>
                </a:cxn>
              </a:cxnLst>
              <a:rect l="T15" t="T16" r="T17" b="T18"/>
              <a:pathLst>
                <a:path w="85" h="81">
                  <a:moveTo>
                    <a:pt x="0" y="80"/>
                  </a:moveTo>
                  <a:lnTo>
                    <a:pt x="0" y="0"/>
                  </a:lnTo>
                  <a:lnTo>
                    <a:pt x="84" y="0"/>
                  </a:lnTo>
                  <a:lnTo>
                    <a:pt x="84" y="80"/>
                  </a:lnTo>
                  <a:lnTo>
                    <a:pt x="0" y="8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4" name="Freeform 42"/>
            <p:cNvSpPr>
              <a:spLocks noChangeArrowheads="1"/>
            </p:cNvSpPr>
            <p:nvPr/>
          </p:nvSpPr>
          <p:spPr bwMode="auto">
            <a:xfrm>
              <a:off x="2700163" y="4265883"/>
              <a:ext cx="97341" cy="93105"/>
            </a:xfrm>
            <a:custGeom>
              <a:gdLst>
                <a:gd name="T0" fmla="*/ 0 w 107"/>
                <a:gd name="T1" fmla="*/ 92201 h 103"/>
                <a:gd name="T2" fmla="*/ 0 w 107"/>
                <a:gd name="T3" fmla="*/ 0 h 103"/>
                <a:gd name="T4" fmla="*/ 96431 w 107"/>
                <a:gd name="T5" fmla="*/ 0 h 103"/>
                <a:gd name="T6" fmla="*/ 96431 w 107"/>
                <a:gd name="T7" fmla="*/ 92201 h 103"/>
                <a:gd name="T8" fmla="*/ 0 w 107"/>
                <a:gd name="T9" fmla="*/ 92201 h 103"/>
                <a:gd name="T10" fmla="*/ 0 60000 65536"/>
                <a:gd name="T11" fmla="*/ 0 60000 65536"/>
                <a:gd name="T12" fmla="*/ 0 60000 65536"/>
                <a:gd name="T13" fmla="*/ 0 60000 65536"/>
                <a:gd name="T14" fmla="*/ 0 60000 65536"/>
                <a:gd name="T15" fmla="*/ 0 w 107"/>
                <a:gd name="T16" fmla="*/ 0 h 103"/>
                <a:gd name="T17" fmla="*/ 107 w 107"/>
                <a:gd name="T18" fmla="*/ 103 h 103"/>
              </a:gdLst>
              <a:cxnLst>
                <a:cxn ang="T10">
                  <a:pos x="T0" y="T1"/>
                </a:cxn>
                <a:cxn ang="T11">
                  <a:pos x="T2" y="T3"/>
                </a:cxn>
                <a:cxn ang="T12">
                  <a:pos x="T4" y="T5"/>
                </a:cxn>
                <a:cxn ang="T13">
                  <a:pos x="T6" y="T7"/>
                </a:cxn>
                <a:cxn ang="T14">
                  <a:pos x="T8" y="T9"/>
                </a:cxn>
              </a:cxnLst>
              <a:rect l="T15" t="T16" r="T17" b="T18"/>
              <a:pathLst>
                <a:path w="107" h="103">
                  <a:moveTo>
                    <a:pt x="0" y="102"/>
                  </a:moveTo>
                  <a:lnTo>
                    <a:pt x="0" y="0"/>
                  </a:lnTo>
                  <a:lnTo>
                    <a:pt x="106" y="0"/>
                  </a:lnTo>
                  <a:lnTo>
                    <a:pt x="106" y="102"/>
                  </a:lnTo>
                  <a:lnTo>
                    <a:pt x="0" y="102"/>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5" name="Freeform 43"/>
            <p:cNvSpPr>
              <a:spLocks noChangeArrowheads="1"/>
            </p:cNvSpPr>
            <p:nvPr/>
          </p:nvSpPr>
          <p:spPr bwMode="auto">
            <a:xfrm>
              <a:off x="2547802" y="4265883"/>
              <a:ext cx="97341" cy="93105"/>
            </a:xfrm>
            <a:custGeom>
              <a:gdLst>
                <a:gd name="T0" fmla="*/ 0 w 107"/>
                <a:gd name="T1" fmla="*/ 92201 h 103"/>
                <a:gd name="T2" fmla="*/ 0 w 107"/>
                <a:gd name="T3" fmla="*/ 0 h 103"/>
                <a:gd name="T4" fmla="*/ 96431 w 107"/>
                <a:gd name="T5" fmla="*/ 0 h 103"/>
                <a:gd name="T6" fmla="*/ 96431 w 107"/>
                <a:gd name="T7" fmla="*/ 92201 h 103"/>
                <a:gd name="T8" fmla="*/ 0 w 107"/>
                <a:gd name="T9" fmla="*/ 92201 h 103"/>
                <a:gd name="T10" fmla="*/ 0 60000 65536"/>
                <a:gd name="T11" fmla="*/ 0 60000 65536"/>
                <a:gd name="T12" fmla="*/ 0 60000 65536"/>
                <a:gd name="T13" fmla="*/ 0 60000 65536"/>
                <a:gd name="T14" fmla="*/ 0 60000 65536"/>
                <a:gd name="T15" fmla="*/ 0 w 107"/>
                <a:gd name="T16" fmla="*/ 0 h 103"/>
                <a:gd name="T17" fmla="*/ 107 w 107"/>
                <a:gd name="T18" fmla="*/ 103 h 103"/>
              </a:gdLst>
              <a:cxnLst>
                <a:cxn ang="T10">
                  <a:pos x="T0" y="T1"/>
                </a:cxn>
                <a:cxn ang="T11">
                  <a:pos x="T2" y="T3"/>
                </a:cxn>
                <a:cxn ang="T12">
                  <a:pos x="T4" y="T5"/>
                </a:cxn>
                <a:cxn ang="T13">
                  <a:pos x="T6" y="T7"/>
                </a:cxn>
                <a:cxn ang="T14">
                  <a:pos x="T8" y="T9"/>
                </a:cxn>
              </a:cxnLst>
              <a:rect l="T15" t="T16" r="T17" b="T18"/>
              <a:pathLst>
                <a:path w="107" h="103">
                  <a:moveTo>
                    <a:pt x="0" y="102"/>
                  </a:moveTo>
                  <a:lnTo>
                    <a:pt x="0" y="0"/>
                  </a:lnTo>
                  <a:lnTo>
                    <a:pt x="106" y="0"/>
                  </a:lnTo>
                  <a:lnTo>
                    <a:pt x="106" y="102"/>
                  </a:lnTo>
                  <a:lnTo>
                    <a:pt x="0" y="102"/>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6" name="Freeform 44"/>
            <p:cNvSpPr>
              <a:spLocks noChangeArrowheads="1"/>
            </p:cNvSpPr>
            <p:nvPr/>
          </p:nvSpPr>
          <p:spPr bwMode="auto">
            <a:xfrm>
              <a:off x="2255779" y="4265883"/>
              <a:ext cx="76180" cy="93105"/>
            </a:xfrm>
            <a:custGeom>
              <a:gdLst>
                <a:gd name="T0" fmla="*/ 0 w 85"/>
                <a:gd name="T1" fmla="*/ 92201 h 103"/>
                <a:gd name="T2" fmla="*/ 0 w 85"/>
                <a:gd name="T3" fmla="*/ 0 h 103"/>
                <a:gd name="T4" fmla="*/ 75284 w 85"/>
                <a:gd name="T5" fmla="*/ 0 h 103"/>
                <a:gd name="T6" fmla="*/ 75284 w 85"/>
                <a:gd name="T7" fmla="*/ 92201 h 103"/>
                <a:gd name="T8" fmla="*/ 0 w 85"/>
                <a:gd name="T9" fmla="*/ 92201 h 103"/>
                <a:gd name="T10" fmla="*/ 0 60000 65536"/>
                <a:gd name="T11" fmla="*/ 0 60000 65536"/>
                <a:gd name="T12" fmla="*/ 0 60000 65536"/>
                <a:gd name="T13" fmla="*/ 0 60000 65536"/>
                <a:gd name="T14" fmla="*/ 0 60000 65536"/>
                <a:gd name="T15" fmla="*/ 0 w 85"/>
                <a:gd name="T16" fmla="*/ 0 h 103"/>
                <a:gd name="T17" fmla="*/ 85 w 85"/>
                <a:gd name="T18" fmla="*/ 103 h 103"/>
              </a:gdLst>
              <a:cxnLst>
                <a:cxn ang="T10">
                  <a:pos x="T0" y="T1"/>
                </a:cxn>
                <a:cxn ang="T11">
                  <a:pos x="T2" y="T3"/>
                </a:cxn>
                <a:cxn ang="T12">
                  <a:pos x="T4" y="T5"/>
                </a:cxn>
                <a:cxn ang="T13">
                  <a:pos x="T6" y="T7"/>
                </a:cxn>
                <a:cxn ang="T14">
                  <a:pos x="T8" y="T9"/>
                </a:cxn>
              </a:cxnLst>
              <a:rect l="T15" t="T16" r="T17" b="T18"/>
              <a:pathLst>
                <a:path w="85" h="103">
                  <a:moveTo>
                    <a:pt x="0" y="102"/>
                  </a:moveTo>
                  <a:lnTo>
                    <a:pt x="0" y="0"/>
                  </a:lnTo>
                  <a:lnTo>
                    <a:pt x="84" y="0"/>
                  </a:lnTo>
                  <a:lnTo>
                    <a:pt x="84" y="102"/>
                  </a:lnTo>
                  <a:lnTo>
                    <a:pt x="0" y="102"/>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7" name="Freeform 45"/>
            <p:cNvSpPr>
              <a:spLocks noChangeArrowheads="1"/>
            </p:cNvSpPr>
            <p:nvPr/>
          </p:nvSpPr>
          <p:spPr bwMode="auto">
            <a:xfrm>
              <a:off x="2856755" y="4265883"/>
              <a:ext cx="101574" cy="93105"/>
            </a:xfrm>
            <a:custGeom>
              <a:gdLst>
                <a:gd name="T0" fmla="*/ 100659 w 111"/>
                <a:gd name="T1" fmla="*/ 0 h 103"/>
                <a:gd name="T2" fmla="*/ 100659 w 111"/>
                <a:gd name="T3" fmla="*/ 92201 h 103"/>
                <a:gd name="T4" fmla="*/ 0 w 111"/>
                <a:gd name="T5" fmla="*/ 92201 h 103"/>
                <a:gd name="T6" fmla="*/ 0 w 111"/>
                <a:gd name="T7" fmla="*/ 0 h 103"/>
                <a:gd name="T8" fmla="*/ 100659 w 111"/>
                <a:gd name="T9" fmla="*/ 0 h 103"/>
                <a:gd name="T10" fmla="*/ 0 60000 65536"/>
                <a:gd name="T11" fmla="*/ 0 60000 65536"/>
                <a:gd name="T12" fmla="*/ 0 60000 65536"/>
                <a:gd name="T13" fmla="*/ 0 60000 65536"/>
                <a:gd name="T14" fmla="*/ 0 60000 65536"/>
                <a:gd name="T15" fmla="*/ 0 w 111"/>
                <a:gd name="T16" fmla="*/ 0 h 103"/>
                <a:gd name="T17" fmla="*/ 111 w 111"/>
                <a:gd name="T18" fmla="*/ 103 h 103"/>
              </a:gdLst>
              <a:cxnLst>
                <a:cxn ang="T10">
                  <a:pos x="T0" y="T1"/>
                </a:cxn>
                <a:cxn ang="T11">
                  <a:pos x="T2" y="T3"/>
                </a:cxn>
                <a:cxn ang="T12">
                  <a:pos x="T4" y="T5"/>
                </a:cxn>
                <a:cxn ang="T13">
                  <a:pos x="T6" y="T7"/>
                </a:cxn>
                <a:cxn ang="T14">
                  <a:pos x="T8" y="T9"/>
                </a:cxn>
              </a:cxnLst>
              <a:rect l="T15" t="T16" r="T17" b="T18"/>
              <a:pathLst>
                <a:path w="110" h="103">
                  <a:moveTo>
                    <a:pt x="110" y="0"/>
                  </a:moveTo>
                  <a:lnTo>
                    <a:pt x="110" y="102"/>
                  </a:lnTo>
                  <a:lnTo>
                    <a:pt x="0" y="102"/>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8" name="Freeform 46"/>
            <p:cNvSpPr>
              <a:spLocks noChangeArrowheads="1"/>
            </p:cNvSpPr>
            <p:nvPr/>
          </p:nvSpPr>
          <p:spPr bwMode="auto">
            <a:xfrm>
              <a:off x="2395442" y="4265883"/>
              <a:ext cx="97341" cy="93105"/>
            </a:xfrm>
            <a:custGeom>
              <a:gdLst>
                <a:gd name="T0" fmla="*/ 0 w 107"/>
                <a:gd name="T1" fmla="*/ 92201 h 103"/>
                <a:gd name="T2" fmla="*/ 0 w 107"/>
                <a:gd name="T3" fmla="*/ 0 h 103"/>
                <a:gd name="T4" fmla="*/ 96431 w 107"/>
                <a:gd name="T5" fmla="*/ 0 h 103"/>
                <a:gd name="T6" fmla="*/ 96431 w 107"/>
                <a:gd name="T7" fmla="*/ 92201 h 103"/>
                <a:gd name="T8" fmla="*/ 0 w 107"/>
                <a:gd name="T9" fmla="*/ 92201 h 103"/>
                <a:gd name="T10" fmla="*/ 0 60000 65536"/>
                <a:gd name="T11" fmla="*/ 0 60000 65536"/>
                <a:gd name="T12" fmla="*/ 0 60000 65536"/>
                <a:gd name="T13" fmla="*/ 0 60000 65536"/>
                <a:gd name="T14" fmla="*/ 0 60000 65536"/>
                <a:gd name="T15" fmla="*/ 0 w 107"/>
                <a:gd name="T16" fmla="*/ 0 h 103"/>
                <a:gd name="T17" fmla="*/ 107 w 107"/>
                <a:gd name="T18" fmla="*/ 103 h 103"/>
              </a:gdLst>
              <a:cxnLst>
                <a:cxn ang="T10">
                  <a:pos x="T0" y="T1"/>
                </a:cxn>
                <a:cxn ang="T11">
                  <a:pos x="T2" y="T3"/>
                </a:cxn>
                <a:cxn ang="T12">
                  <a:pos x="T4" y="T5"/>
                </a:cxn>
                <a:cxn ang="T13">
                  <a:pos x="T6" y="T7"/>
                </a:cxn>
                <a:cxn ang="T14">
                  <a:pos x="T8" y="T9"/>
                </a:cxn>
              </a:cxnLst>
              <a:rect l="T15" t="T16" r="T17" b="T18"/>
              <a:pathLst>
                <a:path w="107" h="103">
                  <a:moveTo>
                    <a:pt x="0" y="102"/>
                  </a:moveTo>
                  <a:lnTo>
                    <a:pt x="0" y="0"/>
                  </a:lnTo>
                  <a:lnTo>
                    <a:pt x="106" y="0"/>
                  </a:lnTo>
                  <a:lnTo>
                    <a:pt x="106" y="102"/>
                  </a:lnTo>
                  <a:lnTo>
                    <a:pt x="0" y="102"/>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89" name="Freeform 47"/>
            <p:cNvSpPr>
              <a:spLocks noChangeArrowheads="1"/>
            </p:cNvSpPr>
            <p:nvPr/>
          </p:nvSpPr>
          <p:spPr bwMode="auto">
            <a:xfrm>
              <a:off x="2856755" y="5734396"/>
              <a:ext cx="101574" cy="71944"/>
            </a:xfrm>
            <a:custGeom>
              <a:gdLst>
                <a:gd name="T0" fmla="*/ 100659 w 111"/>
                <a:gd name="T1" fmla="*/ 0 h 80"/>
                <a:gd name="T2" fmla="*/ 100659 w 111"/>
                <a:gd name="T3" fmla="*/ 71045 h 80"/>
                <a:gd name="T4" fmla="*/ 0 w 111"/>
                <a:gd name="T5" fmla="*/ 71045 h 80"/>
                <a:gd name="T6" fmla="*/ 0 w 111"/>
                <a:gd name="T7" fmla="*/ 0 h 80"/>
                <a:gd name="T8" fmla="*/ 100659 w 111"/>
                <a:gd name="T9" fmla="*/ 0 h 80"/>
                <a:gd name="T10" fmla="*/ 0 60000 65536"/>
                <a:gd name="T11" fmla="*/ 0 60000 65536"/>
                <a:gd name="T12" fmla="*/ 0 60000 65536"/>
                <a:gd name="T13" fmla="*/ 0 60000 65536"/>
                <a:gd name="T14" fmla="*/ 0 60000 65536"/>
                <a:gd name="T15" fmla="*/ 0 w 111"/>
                <a:gd name="T16" fmla="*/ 0 h 80"/>
                <a:gd name="T17" fmla="*/ 111 w 111"/>
                <a:gd name="T18" fmla="*/ 80 h 80"/>
              </a:gdLst>
              <a:cxnLst>
                <a:cxn ang="T10">
                  <a:pos x="T0" y="T1"/>
                </a:cxn>
                <a:cxn ang="T11">
                  <a:pos x="T2" y="T3"/>
                </a:cxn>
                <a:cxn ang="T12">
                  <a:pos x="T4" y="T5"/>
                </a:cxn>
                <a:cxn ang="T13">
                  <a:pos x="T6" y="T7"/>
                </a:cxn>
                <a:cxn ang="T14">
                  <a:pos x="T8" y="T9"/>
                </a:cxn>
              </a:cxnLst>
              <a:rect l="T15" t="T16" r="T17" b="T18"/>
              <a:pathLst>
                <a:path w="110" h="80">
                  <a:moveTo>
                    <a:pt x="110" y="0"/>
                  </a:moveTo>
                  <a:lnTo>
                    <a:pt x="110" y="79"/>
                  </a:lnTo>
                  <a:lnTo>
                    <a:pt x="0" y="79"/>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0" name="Freeform 48"/>
            <p:cNvSpPr>
              <a:spLocks noChangeArrowheads="1"/>
            </p:cNvSpPr>
            <p:nvPr/>
          </p:nvSpPr>
          <p:spPr bwMode="auto">
            <a:xfrm>
              <a:off x="2547802" y="5734396"/>
              <a:ext cx="97341" cy="71944"/>
            </a:xfrm>
            <a:custGeom>
              <a:gdLst>
                <a:gd name="T0" fmla="*/ 96431 w 107"/>
                <a:gd name="T1" fmla="*/ 0 h 80"/>
                <a:gd name="T2" fmla="*/ 96431 w 107"/>
                <a:gd name="T3" fmla="*/ 71045 h 80"/>
                <a:gd name="T4" fmla="*/ 0 w 107"/>
                <a:gd name="T5" fmla="*/ 71045 h 80"/>
                <a:gd name="T6" fmla="*/ 0 w 107"/>
                <a:gd name="T7" fmla="*/ 0 h 80"/>
                <a:gd name="T8" fmla="*/ 96431 w 107"/>
                <a:gd name="T9" fmla="*/ 0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0"/>
                  </a:moveTo>
                  <a:lnTo>
                    <a:pt x="106" y="79"/>
                  </a:lnTo>
                  <a:lnTo>
                    <a:pt x="0" y="79"/>
                  </a:lnTo>
                  <a:lnTo>
                    <a:pt x="0" y="0"/>
                  </a:lnTo>
                  <a:lnTo>
                    <a:pt x="106"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1" name="Freeform 49"/>
            <p:cNvSpPr>
              <a:spLocks noChangeArrowheads="1"/>
            </p:cNvSpPr>
            <p:nvPr/>
          </p:nvSpPr>
          <p:spPr bwMode="auto">
            <a:xfrm>
              <a:off x="2395442" y="5734396"/>
              <a:ext cx="97341" cy="71944"/>
            </a:xfrm>
            <a:custGeom>
              <a:gdLst>
                <a:gd name="T0" fmla="*/ 96431 w 107"/>
                <a:gd name="T1" fmla="*/ 71045 h 80"/>
                <a:gd name="T2" fmla="*/ 0 w 107"/>
                <a:gd name="T3" fmla="*/ 71045 h 80"/>
                <a:gd name="T4" fmla="*/ 0 w 107"/>
                <a:gd name="T5" fmla="*/ 0 h 80"/>
                <a:gd name="T6" fmla="*/ 96431 w 107"/>
                <a:gd name="T7" fmla="*/ 0 h 80"/>
                <a:gd name="T8" fmla="*/ 96431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79"/>
                  </a:moveTo>
                  <a:lnTo>
                    <a:pt x="0" y="79"/>
                  </a:lnTo>
                  <a:lnTo>
                    <a:pt x="0" y="0"/>
                  </a:lnTo>
                  <a:lnTo>
                    <a:pt x="106" y="0"/>
                  </a:lnTo>
                  <a:lnTo>
                    <a:pt x="106"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2" name="Freeform 50"/>
            <p:cNvSpPr>
              <a:spLocks noChangeArrowheads="1"/>
            </p:cNvSpPr>
            <p:nvPr/>
          </p:nvSpPr>
          <p:spPr bwMode="auto">
            <a:xfrm>
              <a:off x="2255779" y="5734396"/>
              <a:ext cx="76180" cy="71944"/>
            </a:xfrm>
            <a:custGeom>
              <a:gdLst>
                <a:gd name="T0" fmla="*/ 0 w 85"/>
                <a:gd name="T1" fmla="*/ 71045 h 80"/>
                <a:gd name="T2" fmla="*/ 0 w 85"/>
                <a:gd name="T3" fmla="*/ 0 h 80"/>
                <a:gd name="T4" fmla="*/ 75284 w 85"/>
                <a:gd name="T5" fmla="*/ 0 h 80"/>
                <a:gd name="T6" fmla="*/ 75284 w 85"/>
                <a:gd name="T7" fmla="*/ 71045 h 80"/>
                <a:gd name="T8" fmla="*/ 0 w 85"/>
                <a:gd name="T9" fmla="*/ 71045 h 80"/>
                <a:gd name="T10" fmla="*/ 0 60000 65536"/>
                <a:gd name="T11" fmla="*/ 0 60000 65536"/>
                <a:gd name="T12" fmla="*/ 0 60000 65536"/>
                <a:gd name="T13" fmla="*/ 0 60000 65536"/>
                <a:gd name="T14" fmla="*/ 0 60000 65536"/>
                <a:gd name="T15" fmla="*/ 0 w 85"/>
                <a:gd name="T16" fmla="*/ 0 h 80"/>
                <a:gd name="T17" fmla="*/ 85 w 85"/>
                <a:gd name="T18" fmla="*/ 80 h 80"/>
              </a:gdLst>
              <a:cxnLst>
                <a:cxn ang="T10">
                  <a:pos x="T0" y="T1"/>
                </a:cxn>
                <a:cxn ang="T11">
                  <a:pos x="T2" y="T3"/>
                </a:cxn>
                <a:cxn ang="T12">
                  <a:pos x="T4" y="T5"/>
                </a:cxn>
                <a:cxn ang="T13">
                  <a:pos x="T6" y="T7"/>
                </a:cxn>
                <a:cxn ang="T14">
                  <a:pos x="T8" y="T9"/>
                </a:cxn>
              </a:cxnLst>
              <a:rect l="T15" t="T16" r="T17" b="T18"/>
              <a:pathLst>
                <a:path w="85" h="80">
                  <a:moveTo>
                    <a:pt x="0" y="79"/>
                  </a:moveTo>
                  <a:lnTo>
                    <a:pt x="0" y="0"/>
                  </a:lnTo>
                  <a:lnTo>
                    <a:pt x="84" y="0"/>
                  </a:lnTo>
                  <a:lnTo>
                    <a:pt x="84" y="79"/>
                  </a:lnTo>
                  <a:lnTo>
                    <a:pt x="0"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3" name="Freeform 51"/>
            <p:cNvSpPr>
              <a:spLocks noChangeArrowheads="1"/>
            </p:cNvSpPr>
            <p:nvPr/>
          </p:nvSpPr>
          <p:spPr bwMode="auto">
            <a:xfrm>
              <a:off x="2700163" y="5734396"/>
              <a:ext cx="97341" cy="71944"/>
            </a:xfrm>
            <a:custGeom>
              <a:gdLst>
                <a:gd name="T0" fmla="*/ 0 w 107"/>
                <a:gd name="T1" fmla="*/ 0 h 80"/>
                <a:gd name="T2" fmla="*/ 96431 w 107"/>
                <a:gd name="T3" fmla="*/ 0 h 80"/>
                <a:gd name="T4" fmla="*/ 96431 w 107"/>
                <a:gd name="T5" fmla="*/ 71045 h 80"/>
                <a:gd name="T6" fmla="*/ 0 w 107"/>
                <a:gd name="T7" fmla="*/ 71045 h 80"/>
                <a:gd name="T8" fmla="*/ 0 w 107"/>
                <a:gd name="T9" fmla="*/ 0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0" y="0"/>
                  </a:moveTo>
                  <a:lnTo>
                    <a:pt x="106" y="0"/>
                  </a:lnTo>
                  <a:lnTo>
                    <a:pt x="106" y="79"/>
                  </a:lnTo>
                  <a:lnTo>
                    <a:pt x="0" y="79"/>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4" name="Freeform 52"/>
            <p:cNvSpPr>
              <a:spLocks noChangeArrowheads="1"/>
            </p:cNvSpPr>
            <p:nvPr/>
          </p:nvSpPr>
          <p:spPr bwMode="auto">
            <a:xfrm>
              <a:off x="2255779" y="4447860"/>
              <a:ext cx="76180" cy="71944"/>
            </a:xfrm>
            <a:custGeom>
              <a:gdLst>
                <a:gd name="T0" fmla="*/ 0 w 85"/>
                <a:gd name="T1" fmla="*/ 71045 h 80"/>
                <a:gd name="T2" fmla="*/ 0 w 85"/>
                <a:gd name="T3" fmla="*/ 0 h 80"/>
                <a:gd name="T4" fmla="*/ 75284 w 85"/>
                <a:gd name="T5" fmla="*/ 0 h 80"/>
                <a:gd name="T6" fmla="*/ 75284 w 85"/>
                <a:gd name="T7" fmla="*/ 71045 h 80"/>
                <a:gd name="T8" fmla="*/ 0 w 85"/>
                <a:gd name="T9" fmla="*/ 71045 h 80"/>
                <a:gd name="T10" fmla="*/ 0 60000 65536"/>
                <a:gd name="T11" fmla="*/ 0 60000 65536"/>
                <a:gd name="T12" fmla="*/ 0 60000 65536"/>
                <a:gd name="T13" fmla="*/ 0 60000 65536"/>
                <a:gd name="T14" fmla="*/ 0 60000 65536"/>
                <a:gd name="T15" fmla="*/ 0 w 85"/>
                <a:gd name="T16" fmla="*/ 0 h 80"/>
                <a:gd name="T17" fmla="*/ 85 w 85"/>
                <a:gd name="T18" fmla="*/ 80 h 80"/>
              </a:gdLst>
              <a:cxnLst>
                <a:cxn ang="T10">
                  <a:pos x="T0" y="T1"/>
                </a:cxn>
                <a:cxn ang="T11">
                  <a:pos x="T2" y="T3"/>
                </a:cxn>
                <a:cxn ang="T12">
                  <a:pos x="T4" y="T5"/>
                </a:cxn>
                <a:cxn ang="T13">
                  <a:pos x="T6" y="T7"/>
                </a:cxn>
                <a:cxn ang="T14">
                  <a:pos x="T8" y="T9"/>
                </a:cxn>
              </a:cxnLst>
              <a:rect l="T15" t="T16" r="T17" b="T18"/>
              <a:pathLst>
                <a:path w="85" h="80">
                  <a:moveTo>
                    <a:pt x="0" y="79"/>
                  </a:moveTo>
                  <a:lnTo>
                    <a:pt x="0" y="0"/>
                  </a:lnTo>
                  <a:lnTo>
                    <a:pt x="84" y="0"/>
                  </a:lnTo>
                  <a:lnTo>
                    <a:pt x="84" y="79"/>
                  </a:lnTo>
                  <a:lnTo>
                    <a:pt x="0"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5" name="Freeform 53"/>
            <p:cNvSpPr>
              <a:spLocks noChangeArrowheads="1"/>
            </p:cNvSpPr>
            <p:nvPr/>
          </p:nvSpPr>
          <p:spPr bwMode="auto">
            <a:xfrm>
              <a:off x="2395442" y="4447860"/>
              <a:ext cx="97341" cy="71944"/>
            </a:xfrm>
            <a:custGeom>
              <a:gdLst>
                <a:gd name="T0" fmla="*/ 96431 w 107"/>
                <a:gd name="T1" fmla="*/ 71045 h 80"/>
                <a:gd name="T2" fmla="*/ 0 w 107"/>
                <a:gd name="T3" fmla="*/ 71045 h 80"/>
                <a:gd name="T4" fmla="*/ 0 w 107"/>
                <a:gd name="T5" fmla="*/ 0 h 80"/>
                <a:gd name="T6" fmla="*/ 96431 w 107"/>
                <a:gd name="T7" fmla="*/ 0 h 80"/>
                <a:gd name="T8" fmla="*/ 96431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79"/>
                  </a:moveTo>
                  <a:lnTo>
                    <a:pt x="0" y="79"/>
                  </a:lnTo>
                  <a:lnTo>
                    <a:pt x="0" y="0"/>
                  </a:lnTo>
                  <a:lnTo>
                    <a:pt x="106" y="0"/>
                  </a:lnTo>
                  <a:lnTo>
                    <a:pt x="106"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6" name="Freeform 54"/>
            <p:cNvSpPr>
              <a:spLocks noChangeArrowheads="1"/>
            </p:cNvSpPr>
            <p:nvPr/>
          </p:nvSpPr>
          <p:spPr bwMode="auto">
            <a:xfrm>
              <a:off x="2700163" y="4447860"/>
              <a:ext cx="97341" cy="71944"/>
            </a:xfrm>
            <a:custGeom>
              <a:gdLst>
                <a:gd name="T0" fmla="*/ 0 w 107"/>
                <a:gd name="T1" fmla="*/ 0 h 80"/>
                <a:gd name="T2" fmla="*/ 96431 w 107"/>
                <a:gd name="T3" fmla="*/ 0 h 80"/>
                <a:gd name="T4" fmla="*/ 96431 w 107"/>
                <a:gd name="T5" fmla="*/ 71045 h 80"/>
                <a:gd name="T6" fmla="*/ 0 w 107"/>
                <a:gd name="T7" fmla="*/ 71045 h 80"/>
                <a:gd name="T8" fmla="*/ 0 w 107"/>
                <a:gd name="T9" fmla="*/ 0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0" y="0"/>
                  </a:moveTo>
                  <a:lnTo>
                    <a:pt x="106" y="0"/>
                  </a:lnTo>
                  <a:lnTo>
                    <a:pt x="106" y="79"/>
                  </a:lnTo>
                  <a:lnTo>
                    <a:pt x="0" y="79"/>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7" name="Freeform 55"/>
            <p:cNvSpPr>
              <a:spLocks noChangeArrowheads="1"/>
            </p:cNvSpPr>
            <p:nvPr/>
          </p:nvSpPr>
          <p:spPr bwMode="auto">
            <a:xfrm>
              <a:off x="2856755" y="4447860"/>
              <a:ext cx="101574" cy="71944"/>
            </a:xfrm>
            <a:custGeom>
              <a:gdLst>
                <a:gd name="T0" fmla="*/ 100659 w 111"/>
                <a:gd name="T1" fmla="*/ 0 h 80"/>
                <a:gd name="T2" fmla="*/ 100659 w 111"/>
                <a:gd name="T3" fmla="*/ 71045 h 80"/>
                <a:gd name="T4" fmla="*/ 0 w 111"/>
                <a:gd name="T5" fmla="*/ 71045 h 80"/>
                <a:gd name="T6" fmla="*/ 0 w 111"/>
                <a:gd name="T7" fmla="*/ 0 h 80"/>
                <a:gd name="T8" fmla="*/ 100659 w 111"/>
                <a:gd name="T9" fmla="*/ 0 h 80"/>
                <a:gd name="T10" fmla="*/ 0 60000 65536"/>
                <a:gd name="T11" fmla="*/ 0 60000 65536"/>
                <a:gd name="T12" fmla="*/ 0 60000 65536"/>
                <a:gd name="T13" fmla="*/ 0 60000 65536"/>
                <a:gd name="T14" fmla="*/ 0 60000 65536"/>
                <a:gd name="T15" fmla="*/ 0 w 111"/>
                <a:gd name="T16" fmla="*/ 0 h 80"/>
                <a:gd name="T17" fmla="*/ 111 w 111"/>
                <a:gd name="T18" fmla="*/ 80 h 80"/>
              </a:gdLst>
              <a:cxnLst>
                <a:cxn ang="T10">
                  <a:pos x="T0" y="T1"/>
                </a:cxn>
                <a:cxn ang="T11">
                  <a:pos x="T2" y="T3"/>
                </a:cxn>
                <a:cxn ang="T12">
                  <a:pos x="T4" y="T5"/>
                </a:cxn>
                <a:cxn ang="T13">
                  <a:pos x="T6" y="T7"/>
                </a:cxn>
                <a:cxn ang="T14">
                  <a:pos x="T8" y="T9"/>
                </a:cxn>
              </a:cxnLst>
              <a:rect l="T15" t="T16" r="T17" b="T18"/>
              <a:pathLst>
                <a:path w="110" h="80">
                  <a:moveTo>
                    <a:pt x="110" y="0"/>
                  </a:moveTo>
                  <a:lnTo>
                    <a:pt x="110" y="79"/>
                  </a:lnTo>
                  <a:lnTo>
                    <a:pt x="0" y="79"/>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8" name="Freeform 56"/>
            <p:cNvSpPr>
              <a:spLocks noChangeArrowheads="1"/>
            </p:cNvSpPr>
            <p:nvPr/>
          </p:nvSpPr>
          <p:spPr bwMode="auto">
            <a:xfrm>
              <a:off x="2547802" y="4447860"/>
              <a:ext cx="97341" cy="71944"/>
            </a:xfrm>
            <a:custGeom>
              <a:gdLst>
                <a:gd name="T0" fmla="*/ 0 w 107"/>
                <a:gd name="T1" fmla="*/ 71045 h 80"/>
                <a:gd name="T2" fmla="*/ 0 w 107"/>
                <a:gd name="T3" fmla="*/ 0 h 80"/>
                <a:gd name="T4" fmla="*/ 96431 w 107"/>
                <a:gd name="T5" fmla="*/ 0 h 80"/>
                <a:gd name="T6" fmla="*/ 96431 w 107"/>
                <a:gd name="T7" fmla="*/ 71045 h 80"/>
                <a:gd name="T8" fmla="*/ 0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0" y="79"/>
                  </a:moveTo>
                  <a:lnTo>
                    <a:pt x="0" y="0"/>
                  </a:lnTo>
                  <a:lnTo>
                    <a:pt x="106" y="0"/>
                  </a:lnTo>
                  <a:lnTo>
                    <a:pt x="106" y="79"/>
                  </a:lnTo>
                  <a:lnTo>
                    <a:pt x="0"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199" name="Freeform 57"/>
            <p:cNvSpPr>
              <a:spLocks noChangeArrowheads="1"/>
            </p:cNvSpPr>
            <p:nvPr/>
          </p:nvSpPr>
          <p:spPr bwMode="auto">
            <a:xfrm>
              <a:off x="2255779" y="5895213"/>
              <a:ext cx="76180" cy="110033"/>
            </a:xfrm>
            <a:custGeom>
              <a:gdLst>
                <a:gd name="T0" fmla="*/ 0 w 85"/>
                <a:gd name="T1" fmla="*/ 109116 h 120"/>
                <a:gd name="T2" fmla="*/ 0 w 85"/>
                <a:gd name="T3" fmla="*/ 0 h 120"/>
                <a:gd name="T4" fmla="*/ 75284 w 85"/>
                <a:gd name="T5" fmla="*/ 0 h 120"/>
                <a:gd name="T6" fmla="*/ 75284 w 85"/>
                <a:gd name="T7" fmla="*/ 109116 h 120"/>
                <a:gd name="T8" fmla="*/ 0 w 85"/>
                <a:gd name="T9" fmla="*/ 109116 h 120"/>
                <a:gd name="T10" fmla="*/ 0 60000 65536"/>
                <a:gd name="T11" fmla="*/ 0 60000 65536"/>
                <a:gd name="T12" fmla="*/ 0 60000 65536"/>
                <a:gd name="T13" fmla="*/ 0 60000 65536"/>
                <a:gd name="T14" fmla="*/ 0 60000 65536"/>
                <a:gd name="T15" fmla="*/ 0 w 85"/>
                <a:gd name="T16" fmla="*/ 0 h 120"/>
                <a:gd name="T17" fmla="*/ 85 w 85"/>
                <a:gd name="T18" fmla="*/ 120 h 120"/>
              </a:gdLst>
              <a:cxnLst>
                <a:cxn ang="T10">
                  <a:pos x="T0" y="T1"/>
                </a:cxn>
                <a:cxn ang="T11">
                  <a:pos x="T2" y="T3"/>
                </a:cxn>
                <a:cxn ang="T12">
                  <a:pos x="T4" y="T5"/>
                </a:cxn>
                <a:cxn ang="T13">
                  <a:pos x="T6" y="T7"/>
                </a:cxn>
                <a:cxn ang="T14">
                  <a:pos x="T8" y="T9"/>
                </a:cxn>
              </a:cxnLst>
              <a:rect l="T15" t="T16" r="T17" b="T18"/>
              <a:pathLst>
                <a:path w="85" h="120">
                  <a:moveTo>
                    <a:pt x="0" y="119"/>
                  </a:moveTo>
                  <a:lnTo>
                    <a:pt x="0" y="0"/>
                  </a:lnTo>
                  <a:lnTo>
                    <a:pt x="84" y="0"/>
                  </a:lnTo>
                  <a:lnTo>
                    <a:pt x="84" y="119"/>
                  </a:lnTo>
                  <a:lnTo>
                    <a:pt x="0" y="11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0" name="Freeform 58"/>
            <p:cNvSpPr>
              <a:spLocks noChangeArrowheads="1"/>
            </p:cNvSpPr>
            <p:nvPr/>
          </p:nvSpPr>
          <p:spPr bwMode="auto">
            <a:xfrm>
              <a:off x="2856755" y="5895213"/>
              <a:ext cx="101574" cy="110033"/>
            </a:xfrm>
            <a:custGeom>
              <a:gdLst>
                <a:gd name="T0" fmla="*/ 100659 w 111"/>
                <a:gd name="T1" fmla="*/ 0 h 120"/>
                <a:gd name="T2" fmla="*/ 100659 w 111"/>
                <a:gd name="T3" fmla="*/ 109116 h 120"/>
                <a:gd name="T4" fmla="*/ 0 w 111"/>
                <a:gd name="T5" fmla="*/ 109116 h 120"/>
                <a:gd name="T6" fmla="*/ 0 w 111"/>
                <a:gd name="T7" fmla="*/ 0 h 120"/>
                <a:gd name="T8" fmla="*/ 100659 w 111"/>
                <a:gd name="T9" fmla="*/ 0 h 120"/>
                <a:gd name="T10" fmla="*/ 0 60000 65536"/>
                <a:gd name="T11" fmla="*/ 0 60000 65536"/>
                <a:gd name="T12" fmla="*/ 0 60000 65536"/>
                <a:gd name="T13" fmla="*/ 0 60000 65536"/>
                <a:gd name="T14" fmla="*/ 0 60000 65536"/>
                <a:gd name="T15" fmla="*/ 0 w 111"/>
                <a:gd name="T16" fmla="*/ 0 h 120"/>
                <a:gd name="T17" fmla="*/ 111 w 111"/>
                <a:gd name="T18" fmla="*/ 120 h 120"/>
              </a:gdLst>
              <a:cxnLst>
                <a:cxn ang="T10">
                  <a:pos x="T0" y="T1"/>
                </a:cxn>
                <a:cxn ang="T11">
                  <a:pos x="T2" y="T3"/>
                </a:cxn>
                <a:cxn ang="T12">
                  <a:pos x="T4" y="T5"/>
                </a:cxn>
                <a:cxn ang="T13">
                  <a:pos x="T6" y="T7"/>
                </a:cxn>
                <a:cxn ang="T14">
                  <a:pos x="T8" y="T9"/>
                </a:cxn>
              </a:cxnLst>
              <a:rect l="T15" t="T16" r="T17" b="T18"/>
              <a:pathLst>
                <a:path w="110" h="120">
                  <a:moveTo>
                    <a:pt x="110" y="0"/>
                  </a:moveTo>
                  <a:lnTo>
                    <a:pt x="110" y="119"/>
                  </a:lnTo>
                  <a:lnTo>
                    <a:pt x="0" y="119"/>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1" name="Freeform 59"/>
            <p:cNvSpPr>
              <a:spLocks noChangeArrowheads="1"/>
            </p:cNvSpPr>
            <p:nvPr/>
          </p:nvSpPr>
          <p:spPr bwMode="auto">
            <a:xfrm>
              <a:off x="2700163" y="5895213"/>
              <a:ext cx="97341" cy="110033"/>
            </a:xfrm>
            <a:custGeom>
              <a:gdLst>
                <a:gd name="T0" fmla="*/ 96431 w 107"/>
                <a:gd name="T1" fmla="*/ 0 h 120"/>
                <a:gd name="T2" fmla="*/ 96431 w 107"/>
                <a:gd name="T3" fmla="*/ 109116 h 120"/>
                <a:gd name="T4" fmla="*/ 0 w 107"/>
                <a:gd name="T5" fmla="*/ 109116 h 120"/>
                <a:gd name="T6" fmla="*/ 0 w 107"/>
                <a:gd name="T7" fmla="*/ 0 h 120"/>
                <a:gd name="T8" fmla="*/ 96431 w 107"/>
                <a:gd name="T9" fmla="*/ 0 h 120"/>
                <a:gd name="T10" fmla="*/ 0 60000 65536"/>
                <a:gd name="T11" fmla="*/ 0 60000 65536"/>
                <a:gd name="T12" fmla="*/ 0 60000 65536"/>
                <a:gd name="T13" fmla="*/ 0 60000 65536"/>
                <a:gd name="T14" fmla="*/ 0 60000 65536"/>
                <a:gd name="T15" fmla="*/ 0 w 107"/>
                <a:gd name="T16" fmla="*/ 0 h 120"/>
                <a:gd name="T17" fmla="*/ 107 w 107"/>
                <a:gd name="T18" fmla="*/ 120 h 120"/>
              </a:gdLst>
              <a:cxnLst>
                <a:cxn ang="T10">
                  <a:pos x="T0" y="T1"/>
                </a:cxn>
                <a:cxn ang="T11">
                  <a:pos x="T2" y="T3"/>
                </a:cxn>
                <a:cxn ang="T12">
                  <a:pos x="T4" y="T5"/>
                </a:cxn>
                <a:cxn ang="T13">
                  <a:pos x="T6" y="T7"/>
                </a:cxn>
                <a:cxn ang="T14">
                  <a:pos x="T8" y="T9"/>
                </a:cxn>
              </a:cxnLst>
              <a:rect l="T15" t="T16" r="T17" b="T18"/>
              <a:pathLst>
                <a:path w="107" h="120">
                  <a:moveTo>
                    <a:pt x="106" y="0"/>
                  </a:moveTo>
                  <a:lnTo>
                    <a:pt x="106" y="119"/>
                  </a:lnTo>
                  <a:lnTo>
                    <a:pt x="0" y="119"/>
                  </a:lnTo>
                  <a:lnTo>
                    <a:pt x="0" y="0"/>
                  </a:lnTo>
                  <a:lnTo>
                    <a:pt x="106"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2" name="Freeform 60"/>
            <p:cNvSpPr>
              <a:spLocks noChangeArrowheads="1"/>
            </p:cNvSpPr>
            <p:nvPr/>
          </p:nvSpPr>
          <p:spPr bwMode="auto">
            <a:xfrm>
              <a:off x="2547802" y="5895213"/>
              <a:ext cx="97341" cy="110033"/>
            </a:xfrm>
            <a:custGeom>
              <a:gdLst>
                <a:gd name="T0" fmla="*/ 96431 w 107"/>
                <a:gd name="T1" fmla="*/ 0 h 120"/>
                <a:gd name="T2" fmla="*/ 96431 w 107"/>
                <a:gd name="T3" fmla="*/ 109116 h 120"/>
                <a:gd name="T4" fmla="*/ 0 w 107"/>
                <a:gd name="T5" fmla="*/ 109116 h 120"/>
                <a:gd name="T6" fmla="*/ 0 w 107"/>
                <a:gd name="T7" fmla="*/ 0 h 120"/>
                <a:gd name="T8" fmla="*/ 96431 w 107"/>
                <a:gd name="T9" fmla="*/ 0 h 120"/>
                <a:gd name="T10" fmla="*/ 0 60000 65536"/>
                <a:gd name="T11" fmla="*/ 0 60000 65536"/>
                <a:gd name="T12" fmla="*/ 0 60000 65536"/>
                <a:gd name="T13" fmla="*/ 0 60000 65536"/>
                <a:gd name="T14" fmla="*/ 0 60000 65536"/>
                <a:gd name="T15" fmla="*/ 0 w 107"/>
                <a:gd name="T16" fmla="*/ 0 h 120"/>
                <a:gd name="T17" fmla="*/ 107 w 107"/>
                <a:gd name="T18" fmla="*/ 120 h 120"/>
              </a:gdLst>
              <a:cxnLst>
                <a:cxn ang="T10">
                  <a:pos x="T0" y="T1"/>
                </a:cxn>
                <a:cxn ang="T11">
                  <a:pos x="T2" y="T3"/>
                </a:cxn>
                <a:cxn ang="T12">
                  <a:pos x="T4" y="T5"/>
                </a:cxn>
                <a:cxn ang="T13">
                  <a:pos x="T6" y="T7"/>
                </a:cxn>
                <a:cxn ang="T14">
                  <a:pos x="T8" y="T9"/>
                </a:cxn>
              </a:cxnLst>
              <a:rect l="T15" t="T16" r="T17" b="T18"/>
              <a:pathLst>
                <a:path w="107" h="120">
                  <a:moveTo>
                    <a:pt x="106" y="0"/>
                  </a:moveTo>
                  <a:lnTo>
                    <a:pt x="106" y="119"/>
                  </a:lnTo>
                  <a:lnTo>
                    <a:pt x="0" y="119"/>
                  </a:lnTo>
                  <a:lnTo>
                    <a:pt x="0" y="0"/>
                  </a:lnTo>
                  <a:lnTo>
                    <a:pt x="106"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3" name="Freeform 61"/>
            <p:cNvSpPr>
              <a:spLocks noChangeArrowheads="1"/>
            </p:cNvSpPr>
            <p:nvPr/>
          </p:nvSpPr>
          <p:spPr bwMode="auto">
            <a:xfrm>
              <a:off x="2395442" y="5895213"/>
              <a:ext cx="97341" cy="110033"/>
            </a:xfrm>
            <a:custGeom>
              <a:gdLst>
                <a:gd name="T0" fmla="*/ 96431 w 107"/>
                <a:gd name="T1" fmla="*/ 0 h 120"/>
                <a:gd name="T2" fmla="*/ 96431 w 107"/>
                <a:gd name="T3" fmla="*/ 109116 h 120"/>
                <a:gd name="T4" fmla="*/ 0 w 107"/>
                <a:gd name="T5" fmla="*/ 109116 h 120"/>
                <a:gd name="T6" fmla="*/ 0 w 107"/>
                <a:gd name="T7" fmla="*/ 0 h 120"/>
                <a:gd name="T8" fmla="*/ 96431 w 107"/>
                <a:gd name="T9" fmla="*/ 0 h 120"/>
                <a:gd name="T10" fmla="*/ 0 60000 65536"/>
                <a:gd name="T11" fmla="*/ 0 60000 65536"/>
                <a:gd name="T12" fmla="*/ 0 60000 65536"/>
                <a:gd name="T13" fmla="*/ 0 60000 65536"/>
                <a:gd name="T14" fmla="*/ 0 60000 65536"/>
                <a:gd name="T15" fmla="*/ 0 w 107"/>
                <a:gd name="T16" fmla="*/ 0 h 120"/>
                <a:gd name="T17" fmla="*/ 107 w 107"/>
                <a:gd name="T18" fmla="*/ 120 h 120"/>
              </a:gdLst>
              <a:cxnLst>
                <a:cxn ang="T10">
                  <a:pos x="T0" y="T1"/>
                </a:cxn>
                <a:cxn ang="T11">
                  <a:pos x="T2" y="T3"/>
                </a:cxn>
                <a:cxn ang="T12">
                  <a:pos x="T4" y="T5"/>
                </a:cxn>
                <a:cxn ang="T13">
                  <a:pos x="T6" y="T7"/>
                </a:cxn>
                <a:cxn ang="T14">
                  <a:pos x="T8" y="T9"/>
                </a:cxn>
              </a:cxnLst>
              <a:rect l="T15" t="T16" r="T17" b="T18"/>
              <a:pathLst>
                <a:path w="107" h="120">
                  <a:moveTo>
                    <a:pt x="106" y="0"/>
                  </a:moveTo>
                  <a:lnTo>
                    <a:pt x="106" y="119"/>
                  </a:lnTo>
                  <a:lnTo>
                    <a:pt x="0" y="119"/>
                  </a:lnTo>
                  <a:lnTo>
                    <a:pt x="0" y="0"/>
                  </a:lnTo>
                  <a:lnTo>
                    <a:pt x="106"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4" name="Freeform 62"/>
            <p:cNvSpPr>
              <a:spLocks noChangeArrowheads="1"/>
            </p:cNvSpPr>
            <p:nvPr/>
          </p:nvSpPr>
          <p:spPr bwMode="auto">
            <a:xfrm>
              <a:off x="2255779" y="4926079"/>
              <a:ext cx="76180" cy="71944"/>
            </a:xfrm>
            <a:custGeom>
              <a:gdLst>
                <a:gd name="T0" fmla="*/ 0 w 85"/>
                <a:gd name="T1" fmla="*/ 71045 h 80"/>
                <a:gd name="T2" fmla="*/ 0 w 85"/>
                <a:gd name="T3" fmla="*/ 0 h 80"/>
                <a:gd name="T4" fmla="*/ 75284 w 85"/>
                <a:gd name="T5" fmla="*/ 0 h 80"/>
                <a:gd name="T6" fmla="*/ 75284 w 85"/>
                <a:gd name="T7" fmla="*/ 71045 h 80"/>
                <a:gd name="T8" fmla="*/ 0 w 85"/>
                <a:gd name="T9" fmla="*/ 71045 h 80"/>
                <a:gd name="T10" fmla="*/ 0 60000 65536"/>
                <a:gd name="T11" fmla="*/ 0 60000 65536"/>
                <a:gd name="T12" fmla="*/ 0 60000 65536"/>
                <a:gd name="T13" fmla="*/ 0 60000 65536"/>
                <a:gd name="T14" fmla="*/ 0 60000 65536"/>
                <a:gd name="T15" fmla="*/ 0 w 85"/>
                <a:gd name="T16" fmla="*/ 0 h 80"/>
                <a:gd name="T17" fmla="*/ 85 w 85"/>
                <a:gd name="T18" fmla="*/ 80 h 80"/>
              </a:gdLst>
              <a:cxnLst>
                <a:cxn ang="T10">
                  <a:pos x="T0" y="T1"/>
                </a:cxn>
                <a:cxn ang="T11">
                  <a:pos x="T2" y="T3"/>
                </a:cxn>
                <a:cxn ang="T12">
                  <a:pos x="T4" y="T5"/>
                </a:cxn>
                <a:cxn ang="T13">
                  <a:pos x="T6" y="T7"/>
                </a:cxn>
                <a:cxn ang="T14">
                  <a:pos x="T8" y="T9"/>
                </a:cxn>
              </a:cxnLst>
              <a:rect l="T15" t="T16" r="T17" b="T18"/>
              <a:pathLst>
                <a:path w="85" h="80">
                  <a:moveTo>
                    <a:pt x="0" y="79"/>
                  </a:moveTo>
                  <a:lnTo>
                    <a:pt x="0" y="0"/>
                  </a:lnTo>
                  <a:lnTo>
                    <a:pt x="84" y="0"/>
                  </a:lnTo>
                  <a:lnTo>
                    <a:pt x="84" y="79"/>
                  </a:lnTo>
                  <a:lnTo>
                    <a:pt x="0"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5" name="Freeform 63"/>
            <p:cNvSpPr>
              <a:spLocks noChangeArrowheads="1"/>
            </p:cNvSpPr>
            <p:nvPr/>
          </p:nvSpPr>
          <p:spPr bwMode="auto">
            <a:xfrm>
              <a:off x="2547802" y="4926079"/>
              <a:ext cx="97341" cy="71944"/>
            </a:xfrm>
            <a:custGeom>
              <a:gdLst>
                <a:gd name="T0" fmla="*/ 96431 w 107"/>
                <a:gd name="T1" fmla="*/ 71045 h 80"/>
                <a:gd name="T2" fmla="*/ 0 w 107"/>
                <a:gd name="T3" fmla="*/ 71045 h 80"/>
                <a:gd name="T4" fmla="*/ 0 w 107"/>
                <a:gd name="T5" fmla="*/ 0 h 80"/>
                <a:gd name="T6" fmla="*/ 96431 w 107"/>
                <a:gd name="T7" fmla="*/ 0 h 80"/>
                <a:gd name="T8" fmla="*/ 96431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79"/>
                  </a:moveTo>
                  <a:lnTo>
                    <a:pt x="0" y="79"/>
                  </a:lnTo>
                  <a:lnTo>
                    <a:pt x="0" y="0"/>
                  </a:lnTo>
                  <a:lnTo>
                    <a:pt x="106" y="0"/>
                  </a:lnTo>
                  <a:lnTo>
                    <a:pt x="106"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6" name="Freeform 64"/>
            <p:cNvSpPr>
              <a:spLocks noChangeArrowheads="1"/>
            </p:cNvSpPr>
            <p:nvPr/>
          </p:nvSpPr>
          <p:spPr bwMode="auto">
            <a:xfrm>
              <a:off x="2395442" y="4926079"/>
              <a:ext cx="97341" cy="71944"/>
            </a:xfrm>
            <a:custGeom>
              <a:gdLst>
                <a:gd name="T0" fmla="*/ 96431 w 107"/>
                <a:gd name="T1" fmla="*/ 71045 h 80"/>
                <a:gd name="T2" fmla="*/ 0 w 107"/>
                <a:gd name="T3" fmla="*/ 71045 h 80"/>
                <a:gd name="T4" fmla="*/ 0 w 107"/>
                <a:gd name="T5" fmla="*/ 0 h 80"/>
                <a:gd name="T6" fmla="*/ 96431 w 107"/>
                <a:gd name="T7" fmla="*/ 0 h 80"/>
                <a:gd name="T8" fmla="*/ 96431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79"/>
                  </a:moveTo>
                  <a:lnTo>
                    <a:pt x="0" y="79"/>
                  </a:lnTo>
                  <a:lnTo>
                    <a:pt x="0" y="0"/>
                  </a:lnTo>
                  <a:lnTo>
                    <a:pt x="106" y="0"/>
                  </a:lnTo>
                  <a:lnTo>
                    <a:pt x="106"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7" name="Freeform 65"/>
            <p:cNvSpPr>
              <a:spLocks noChangeArrowheads="1"/>
            </p:cNvSpPr>
            <p:nvPr/>
          </p:nvSpPr>
          <p:spPr bwMode="auto">
            <a:xfrm>
              <a:off x="2856755" y="4926079"/>
              <a:ext cx="101574" cy="71944"/>
            </a:xfrm>
            <a:custGeom>
              <a:gdLst>
                <a:gd name="T0" fmla="*/ 100659 w 111"/>
                <a:gd name="T1" fmla="*/ 0 h 80"/>
                <a:gd name="T2" fmla="*/ 100659 w 111"/>
                <a:gd name="T3" fmla="*/ 71045 h 80"/>
                <a:gd name="T4" fmla="*/ 0 w 111"/>
                <a:gd name="T5" fmla="*/ 71045 h 80"/>
                <a:gd name="T6" fmla="*/ 0 w 111"/>
                <a:gd name="T7" fmla="*/ 0 h 80"/>
                <a:gd name="T8" fmla="*/ 100659 w 111"/>
                <a:gd name="T9" fmla="*/ 0 h 80"/>
                <a:gd name="T10" fmla="*/ 0 60000 65536"/>
                <a:gd name="T11" fmla="*/ 0 60000 65536"/>
                <a:gd name="T12" fmla="*/ 0 60000 65536"/>
                <a:gd name="T13" fmla="*/ 0 60000 65536"/>
                <a:gd name="T14" fmla="*/ 0 60000 65536"/>
                <a:gd name="T15" fmla="*/ 0 w 111"/>
                <a:gd name="T16" fmla="*/ 0 h 80"/>
                <a:gd name="T17" fmla="*/ 111 w 111"/>
                <a:gd name="T18" fmla="*/ 80 h 80"/>
              </a:gdLst>
              <a:cxnLst>
                <a:cxn ang="T10">
                  <a:pos x="T0" y="T1"/>
                </a:cxn>
                <a:cxn ang="T11">
                  <a:pos x="T2" y="T3"/>
                </a:cxn>
                <a:cxn ang="T12">
                  <a:pos x="T4" y="T5"/>
                </a:cxn>
                <a:cxn ang="T13">
                  <a:pos x="T6" y="T7"/>
                </a:cxn>
                <a:cxn ang="T14">
                  <a:pos x="T8" y="T9"/>
                </a:cxn>
              </a:cxnLst>
              <a:rect l="T15" t="T16" r="T17" b="T18"/>
              <a:pathLst>
                <a:path w="110" h="80">
                  <a:moveTo>
                    <a:pt x="110" y="0"/>
                  </a:moveTo>
                  <a:lnTo>
                    <a:pt x="110" y="79"/>
                  </a:lnTo>
                  <a:lnTo>
                    <a:pt x="0" y="79"/>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8" name="Freeform 66"/>
            <p:cNvSpPr>
              <a:spLocks noChangeArrowheads="1"/>
            </p:cNvSpPr>
            <p:nvPr/>
          </p:nvSpPr>
          <p:spPr bwMode="auto">
            <a:xfrm>
              <a:off x="2700163" y="4926079"/>
              <a:ext cx="97341" cy="71944"/>
            </a:xfrm>
            <a:custGeom>
              <a:gdLst>
                <a:gd name="T0" fmla="*/ 0 w 107"/>
                <a:gd name="T1" fmla="*/ 0 h 80"/>
                <a:gd name="T2" fmla="*/ 96431 w 107"/>
                <a:gd name="T3" fmla="*/ 0 h 80"/>
                <a:gd name="T4" fmla="*/ 96431 w 107"/>
                <a:gd name="T5" fmla="*/ 71045 h 80"/>
                <a:gd name="T6" fmla="*/ 0 w 107"/>
                <a:gd name="T7" fmla="*/ 71045 h 80"/>
                <a:gd name="T8" fmla="*/ 0 w 107"/>
                <a:gd name="T9" fmla="*/ 0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0" y="0"/>
                  </a:moveTo>
                  <a:lnTo>
                    <a:pt x="106" y="0"/>
                  </a:lnTo>
                  <a:lnTo>
                    <a:pt x="106" y="79"/>
                  </a:lnTo>
                  <a:lnTo>
                    <a:pt x="0" y="79"/>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09" name="Freeform 67"/>
            <p:cNvSpPr>
              <a:spLocks noChangeArrowheads="1"/>
            </p:cNvSpPr>
            <p:nvPr/>
          </p:nvSpPr>
          <p:spPr bwMode="auto">
            <a:xfrm>
              <a:off x="2700163" y="4769494"/>
              <a:ext cx="97341" cy="67712"/>
            </a:xfrm>
            <a:custGeom>
              <a:gdLst>
                <a:gd name="T0" fmla="*/ 0 w 107"/>
                <a:gd name="T1" fmla="*/ 0 h 76"/>
                <a:gd name="T2" fmla="*/ 96431 w 107"/>
                <a:gd name="T3" fmla="*/ 0 h 76"/>
                <a:gd name="T4" fmla="*/ 96431 w 107"/>
                <a:gd name="T5" fmla="*/ 66821 h 76"/>
                <a:gd name="T6" fmla="*/ 0 w 107"/>
                <a:gd name="T7" fmla="*/ 66821 h 76"/>
                <a:gd name="T8" fmla="*/ 0 w 107"/>
                <a:gd name="T9" fmla="*/ 0 h 76"/>
                <a:gd name="T10" fmla="*/ 0 60000 65536"/>
                <a:gd name="T11" fmla="*/ 0 60000 65536"/>
                <a:gd name="T12" fmla="*/ 0 60000 65536"/>
                <a:gd name="T13" fmla="*/ 0 60000 65536"/>
                <a:gd name="T14" fmla="*/ 0 60000 65536"/>
                <a:gd name="T15" fmla="*/ 0 w 107"/>
                <a:gd name="T16" fmla="*/ 0 h 76"/>
                <a:gd name="T17" fmla="*/ 107 w 107"/>
                <a:gd name="T18" fmla="*/ 76 h 76"/>
              </a:gdLst>
              <a:cxnLst>
                <a:cxn ang="T10">
                  <a:pos x="T0" y="T1"/>
                </a:cxn>
                <a:cxn ang="T11">
                  <a:pos x="T2" y="T3"/>
                </a:cxn>
                <a:cxn ang="T12">
                  <a:pos x="T4" y="T5"/>
                </a:cxn>
                <a:cxn ang="T13">
                  <a:pos x="T6" y="T7"/>
                </a:cxn>
                <a:cxn ang="T14">
                  <a:pos x="T8" y="T9"/>
                </a:cxn>
              </a:cxnLst>
              <a:rect l="T15" t="T16" r="T17" b="T18"/>
              <a:pathLst>
                <a:path w="107" h="76">
                  <a:moveTo>
                    <a:pt x="0" y="0"/>
                  </a:moveTo>
                  <a:lnTo>
                    <a:pt x="106" y="0"/>
                  </a:lnTo>
                  <a:lnTo>
                    <a:pt x="106" y="75"/>
                  </a:lnTo>
                  <a:lnTo>
                    <a:pt x="0" y="75"/>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0" name="Freeform 68"/>
            <p:cNvSpPr>
              <a:spLocks noChangeArrowheads="1"/>
            </p:cNvSpPr>
            <p:nvPr/>
          </p:nvSpPr>
          <p:spPr bwMode="auto">
            <a:xfrm>
              <a:off x="2255779" y="4769494"/>
              <a:ext cx="76180" cy="67712"/>
            </a:xfrm>
            <a:custGeom>
              <a:gdLst>
                <a:gd name="T0" fmla="*/ 0 w 85"/>
                <a:gd name="T1" fmla="*/ 66821 h 76"/>
                <a:gd name="T2" fmla="*/ 0 w 85"/>
                <a:gd name="T3" fmla="*/ 0 h 76"/>
                <a:gd name="T4" fmla="*/ 75284 w 85"/>
                <a:gd name="T5" fmla="*/ 0 h 76"/>
                <a:gd name="T6" fmla="*/ 75284 w 85"/>
                <a:gd name="T7" fmla="*/ 66821 h 76"/>
                <a:gd name="T8" fmla="*/ 0 w 85"/>
                <a:gd name="T9" fmla="*/ 66821 h 76"/>
                <a:gd name="T10" fmla="*/ 0 60000 65536"/>
                <a:gd name="T11" fmla="*/ 0 60000 65536"/>
                <a:gd name="T12" fmla="*/ 0 60000 65536"/>
                <a:gd name="T13" fmla="*/ 0 60000 65536"/>
                <a:gd name="T14" fmla="*/ 0 60000 65536"/>
                <a:gd name="T15" fmla="*/ 0 w 85"/>
                <a:gd name="T16" fmla="*/ 0 h 76"/>
                <a:gd name="T17" fmla="*/ 85 w 85"/>
                <a:gd name="T18" fmla="*/ 76 h 76"/>
              </a:gdLst>
              <a:cxnLst>
                <a:cxn ang="T10">
                  <a:pos x="T0" y="T1"/>
                </a:cxn>
                <a:cxn ang="T11">
                  <a:pos x="T2" y="T3"/>
                </a:cxn>
                <a:cxn ang="T12">
                  <a:pos x="T4" y="T5"/>
                </a:cxn>
                <a:cxn ang="T13">
                  <a:pos x="T6" y="T7"/>
                </a:cxn>
                <a:cxn ang="T14">
                  <a:pos x="T8" y="T9"/>
                </a:cxn>
              </a:cxnLst>
              <a:rect l="T15" t="T16" r="T17" b="T18"/>
              <a:pathLst>
                <a:path w="85" h="76">
                  <a:moveTo>
                    <a:pt x="0" y="75"/>
                  </a:moveTo>
                  <a:lnTo>
                    <a:pt x="0" y="0"/>
                  </a:lnTo>
                  <a:lnTo>
                    <a:pt x="84" y="0"/>
                  </a:lnTo>
                  <a:lnTo>
                    <a:pt x="84" y="75"/>
                  </a:lnTo>
                  <a:lnTo>
                    <a:pt x="0" y="75"/>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1" name="Freeform 69"/>
            <p:cNvSpPr>
              <a:spLocks noChangeArrowheads="1"/>
            </p:cNvSpPr>
            <p:nvPr/>
          </p:nvSpPr>
          <p:spPr bwMode="auto">
            <a:xfrm>
              <a:off x="2856755" y="4769494"/>
              <a:ext cx="101574" cy="67712"/>
            </a:xfrm>
            <a:custGeom>
              <a:gdLst>
                <a:gd name="T0" fmla="*/ 100659 w 111"/>
                <a:gd name="T1" fmla="*/ 0 h 76"/>
                <a:gd name="T2" fmla="*/ 100659 w 111"/>
                <a:gd name="T3" fmla="*/ 66821 h 76"/>
                <a:gd name="T4" fmla="*/ 0 w 111"/>
                <a:gd name="T5" fmla="*/ 66821 h 76"/>
                <a:gd name="T6" fmla="*/ 0 w 111"/>
                <a:gd name="T7" fmla="*/ 0 h 76"/>
                <a:gd name="T8" fmla="*/ 100659 w 111"/>
                <a:gd name="T9" fmla="*/ 0 h 76"/>
                <a:gd name="T10" fmla="*/ 0 60000 65536"/>
                <a:gd name="T11" fmla="*/ 0 60000 65536"/>
                <a:gd name="T12" fmla="*/ 0 60000 65536"/>
                <a:gd name="T13" fmla="*/ 0 60000 65536"/>
                <a:gd name="T14" fmla="*/ 0 60000 65536"/>
                <a:gd name="T15" fmla="*/ 0 w 111"/>
                <a:gd name="T16" fmla="*/ 0 h 76"/>
                <a:gd name="T17" fmla="*/ 111 w 111"/>
                <a:gd name="T18" fmla="*/ 76 h 76"/>
              </a:gdLst>
              <a:cxnLst>
                <a:cxn ang="T10">
                  <a:pos x="T0" y="T1"/>
                </a:cxn>
                <a:cxn ang="T11">
                  <a:pos x="T2" y="T3"/>
                </a:cxn>
                <a:cxn ang="T12">
                  <a:pos x="T4" y="T5"/>
                </a:cxn>
                <a:cxn ang="T13">
                  <a:pos x="T6" y="T7"/>
                </a:cxn>
                <a:cxn ang="T14">
                  <a:pos x="T8" y="T9"/>
                </a:cxn>
              </a:cxnLst>
              <a:rect l="T15" t="T16" r="T17" b="T18"/>
              <a:pathLst>
                <a:path w="110" h="76">
                  <a:moveTo>
                    <a:pt x="110" y="0"/>
                  </a:moveTo>
                  <a:lnTo>
                    <a:pt x="110" y="75"/>
                  </a:lnTo>
                  <a:lnTo>
                    <a:pt x="0" y="75"/>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2" name="Freeform 70"/>
            <p:cNvSpPr>
              <a:spLocks noChangeArrowheads="1"/>
            </p:cNvSpPr>
            <p:nvPr/>
          </p:nvSpPr>
          <p:spPr bwMode="auto">
            <a:xfrm>
              <a:off x="2547802" y="4769494"/>
              <a:ext cx="97341" cy="67712"/>
            </a:xfrm>
            <a:custGeom>
              <a:gdLst>
                <a:gd name="T0" fmla="*/ 96431 w 107"/>
                <a:gd name="T1" fmla="*/ 66821 h 76"/>
                <a:gd name="T2" fmla="*/ 0 w 107"/>
                <a:gd name="T3" fmla="*/ 66821 h 76"/>
                <a:gd name="T4" fmla="*/ 0 w 107"/>
                <a:gd name="T5" fmla="*/ 0 h 76"/>
                <a:gd name="T6" fmla="*/ 96431 w 107"/>
                <a:gd name="T7" fmla="*/ 0 h 76"/>
                <a:gd name="T8" fmla="*/ 96431 w 107"/>
                <a:gd name="T9" fmla="*/ 66821 h 76"/>
                <a:gd name="T10" fmla="*/ 0 60000 65536"/>
                <a:gd name="T11" fmla="*/ 0 60000 65536"/>
                <a:gd name="T12" fmla="*/ 0 60000 65536"/>
                <a:gd name="T13" fmla="*/ 0 60000 65536"/>
                <a:gd name="T14" fmla="*/ 0 60000 65536"/>
                <a:gd name="T15" fmla="*/ 0 w 107"/>
                <a:gd name="T16" fmla="*/ 0 h 76"/>
                <a:gd name="T17" fmla="*/ 107 w 107"/>
                <a:gd name="T18" fmla="*/ 76 h 76"/>
              </a:gdLst>
              <a:cxnLst>
                <a:cxn ang="T10">
                  <a:pos x="T0" y="T1"/>
                </a:cxn>
                <a:cxn ang="T11">
                  <a:pos x="T2" y="T3"/>
                </a:cxn>
                <a:cxn ang="T12">
                  <a:pos x="T4" y="T5"/>
                </a:cxn>
                <a:cxn ang="T13">
                  <a:pos x="T6" y="T7"/>
                </a:cxn>
                <a:cxn ang="T14">
                  <a:pos x="T8" y="T9"/>
                </a:cxn>
              </a:cxnLst>
              <a:rect l="T15" t="T16" r="T17" b="T18"/>
              <a:pathLst>
                <a:path w="107" h="76">
                  <a:moveTo>
                    <a:pt x="106" y="75"/>
                  </a:moveTo>
                  <a:lnTo>
                    <a:pt x="0" y="75"/>
                  </a:lnTo>
                  <a:lnTo>
                    <a:pt x="0" y="0"/>
                  </a:lnTo>
                  <a:lnTo>
                    <a:pt x="106" y="0"/>
                  </a:lnTo>
                  <a:lnTo>
                    <a:pt x="106" y="75"/>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3" name="Freeform 71"/>
            <p:cNvSpPr>
              <a:spLocks noChangeArrowheads="1"/>
            </p:cNvSpPr>
            <p:nvPr/>
          </p:nvSpPr>
          <p:spPr bwMode="auto">
            <a:xfrm>
              <a:off x="2395442" y="4769494"/>
              <a:ext cx="97341" cy="67712"/>
            </a:xfrm>
            <a:custGeom>
              <a:gdLst>
                <a:gd name="T0" fmla="*/ 96431 w 107"/>
                <a:gd name="T1" fmla="*/ 66821 h 76"/>
                <a:gd name="T2" fmla="*/ 0 w 107"/>
                <a:gd name="T3" fmla="*/ 66821 h 76"/>
                <a:gd name="T4" fmla="*/ 0 w 107"/>
                <a:gd name="T5" fmla="*/ 0 h 76"/>
                <a:gd name="T6" fmla="*/ 96431 w 107"/>
                <a:gd name="T7" fmla="*/ 0 h 76"/>
                <a:gd name="T8" fmla="*/ 96431 w 107"/>
                <a:gd name="T9" fmla="*/ 66821 h 76"/>
                <a:gd name="T10" fmla="*/ 0 60000 65536"/>
                <a:gd name="T11" fmla="*/ 0 60000 65536"/>
                <a:gd name="T12" fmla="*/ 0 60000 65536"/>
                <a:gd name="T13" fmla="*/ 0 60000 65536"/>
                <a:gd name="T14" fmla="*/ 0 60000 65536"/>
                <a:gd name="T15" fmla="*/ 0 w 107"/>
                <a:gd name="T16" fmla="*/ 0 h 76"/>
                <a:gd name="T17" fmla="*/ 107 w 107"/>
                <a:gd name="T18" fmla="*/ 76 h 76"/>
              </a:gdLst>
              <a:cxnLst>
                <a:cxn ang="T10">
                  <a:pos x="T0" y="T1"/>
                </a:cxn>
                <a:cxn ang="T11">
                  <a:pos x="T2" y="T3"/>
                </a:cxn>
                <a:cxn ang="T12">
                  <a:pos x="T4" y="T5"/>
                </a:cxn>
                <a:cxn ang="T13">
                  <a:pos x="T6" y="T7"/>
                </a:cxn>
                <a:cxn ang="T14">
                  <a:pos x="T8" y="T9"/>
                </a:cxn>
              </a:cxnLst>
              <a:rect l="T15" t="T16" r="T17" b="T18"/>
              <a:pathLst>
                <a:path w="107" h="76">
                  <a:moveTo>
                    <a:pt x="106" y="75"/>
                  </a:moveTo>
                  <a:lnTo>
                    <a:pt x="0" y="75"/>
                  </a:lnTo>
                  <a:lnTo>
                    <a:pt x="0" y="0"/>
                  </a:lnTo>
                  <a:lnTo>
                    <a:pt x="106" y="0"/>
                  </a:lnTo>
                  <a:lnTo>
                    <a:pt x="106" y="75"/>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4" name="Freeform 72"/>
            <p:cNvSpPr>
              <a:spLocks noChangeArrowheads="1"/>
            </p:cNvSpPr>
            <p:nvPr/>
          </p:nvSpPr>
          <p:spPr bwMode="auto">
            <a:xfrm>
              <a:off x="2255779" y="4608677"/>
              <a:ext cx="76180" cy="71944"/>
            </a:xfrm>
            <a:custGeom>
              <a:gdLst>
                <a:gd name="T0" fmla="*/ 0 w 85"/>
                <a:gd name="T1" fmla="*/ 71045 h 80"/>
                <a:gd name="T2" fmla="*/ 0 w 85"/>
                <a:gd name="T3" fmla="*/ 0 h 80"/>
                <a:gd name="T4" fmla="*/ 75284 w 85"/>
                <a:gd name="T5" fmla="*/ 0 h 80"/>
                <a:gd name="T6" fmla="*/ 75284 w 85"/>
                <a:gd name="T7" fmla="*/ 71045 h 80"/>
                <a:gd name="T8" fmla="*/ 0 w 85"/>
                <a:gd name="T9" fmla="*/ 71045 h 80"/>
                <a:gd name="T10" fmla="*/ 0 60000 65536"/>
                <a:gd name="T11" fmla="*/ 0 60000 65536"/>
                <a:gd name="T12" fmla="*/ 0 60000 65536"/>
                <a:gd name="T13" fmla="*/ 0 60000 65536"/>
                <a:gd name="T14" fmla="*/ 0 60000 65536"/>
                <a:gd name="T15" fmla="*/ 0 w 85"/>
                <a:gd name="T16" fmla="*/ 0 h 80"/>
                <a:gd name="T17" fmla="*/ 85 w 85"/>
                <a:gd name="T18" fmla="*/ 80 h 80"/>
              </a:gdLst>
              <a:cxnLst>
                <a:cxn ang="T10">
                  <a:pos x="T0" y="T1"/>
                </a:cxn>
                <a:cxn ang="T11">
                  <a:pos x="T2" y="T3"/>
                </a:cxn>
                <a:cxn ang="T12">
                  <a:pos x="T4" y="T5"/>
                </a:cxn>
                <a:cxn ang="T13">
                  <a:pos x="T6" y="T7"/>
                </a:cxn>
                <a:cxn ang="T14">
                  <a:pos x="T8" y="T9"/>
                </a:cxn>
              </a:cxnLst>
              <a:rect l="T15" t="T16" r="T17" b="T18"/>
              <a:pathLst>
                <a:path w="85" h="80">
                  <a:moveTo>
                    <a:pt x="0" y="79"/>
                  </a:moveTo>
                  <a:lnTo>
                    <a:pt x="0" y="0"/>
                  </a:lnTo>
                  <a:lnTo>
                    <a:pt x="84" y="0"/>
                  </a:lnTo>
                  <a:lnTo>
                    <a:pt x="84" y="79"/>
                  </a:lnTo>
                  <a:lnTo>
                    <a:pt x="0"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5" name="Freeform 73"/>
            <p:cNvSpPr>
              <a:spLocks noChangeArrowheads="1"/>
            </p:cNvSpPr>
            <p:nvPr/>
          </p:nvSpPr>
          <p:spPr bwMode="auto">
            <a:xfrm>
              <a:off x="2700163" y="4608677"/>
              <a:ext cx="97341" cy="71944"/>
            </a:xfrm>
            <a:custGeom>
              <a:gdLst>
                <a:gd name="T0" fmla="*/ 0 w 107"/>
                <a:gd name="T1" fmla="*/ 0 h 80"/>
                <a:gd name="T2" fmla="*/ 96431 w 107"/>
                <a:gd name="T3" fmla="*/ 0 h 80"/>
                <a:gd name="T4" fmla="*/ 96431 w 107"/>
                <a:gd name="T5" fmla="*/ 71045 h 80"/>
                <a:gd name="T6" fmla="*/ 0 w 107"/>
                <a:gd name="T7" fmla="*/ 71045 h 80"/>
                <a:gd name="T8" fmla="*/ 0 w 107"/>
                <a:gd name="T9" fmla="*/ 0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0" y="0"/>
                  </a:moveTo>
                  <a:lnTo>
                    <a:pt x="106" y="0"/>
                  </a:lnTo>
                  <a:lnTo>
                    <a:pt x="106" y="79"/>
                  </a:lnTo>
                  <a:lnTo>
                    <a:pt x="0" y="79"/>
                  </a:lnTo>
                  <a:lnTo>
                    <a:pt x="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6" name="Freeform 74"/>
            <p:cNvSpPr>
              <a:spLocks noChangeArrowheads="1"/>
            </p:cNvSpPr>
            <p:nvPr/>
          </p:nvSpPr>
          <p:spPr bwMode="auto">
            <a:xfrm>
              <a:off x="2856755" y="4608677"/>
              <a:ext cx="101574" cy="71944"/>
            </a:xfrm>
            <a:custGeom>
              <a:gdLst>
                <a:gd name="T0" fmla="*/ 100659 w 111"/>
                <a:gd name="T1" fmla="*/ 0 h 80"/>
                <a:gd name="T2" fmla="*/ 100659 w 111"/>
                <a:gd name="T3" fmla="*/ 71045 h 80"/>
                <a:gd name="T4" fmla="*/ 0 w 111"/>
                <a:gd name="T5" fmla="*/ 71045 h 80"/>
                <a:gd name="T6" fmla="*/ 0 w 111"/>
                <a:gd name="T7" fmla="*/ 0 h 80"/>
                <a:gd name="T8" fmla="*/ 100659 w 111"/>
                <a:gd name="T9" fmla="*/ 0 h 80"/>
                <a:gd name="T10" fmla="*/ 0 60000 65536"/>
                <a:gd name="T11" fmla="*/ 0 60000 65536"/>
                <a:gd name="T12" fmla="*/ 0 60000 65536"/>
                <a:gd name="T13" fmla="*/ 0 60000 65536"/>
                <a:gd name="T14" fmla="*/ 0 60000 65536"/>
                <a:gd name="T15" fmla="*/ 0 w 111"/>
                <a:gd name="T16" fmla="*/ 0 h 80"/>
                <a:gd name="T17" fmla="*/ 111 w 111"/>
                <a:gd name="T18" fmla="*/ 80 h 80"/>
              </a:gdLst>
              <a:cxnLst>
                <a:cxn ang="T10">
                  <a:pos x="T0" y="T1"/>
                </a:cxn>
                <a:cxn ang="T11">
                  <a:pos x="T2" y="T3"/>
                </a:cxn>
                <a:cxn ang="T12">
                  <a:pos x="T4" y="T5"/>
                </a:cxn>
                <a:cxn ang="T13">
                  <a:pos x="T6" y="T7"/>
                </a:cxn>
                <a:cxn ang="T14">
                  <a:pos x="T8" y="T9"/>
                </a:cxn>
              </a:cxnLst>
              <a:rect l="T15" t="T16" r="T17" b="T18"/>
              <a:pathLst>
                <a:path w="110" h="80">
                  <a:moveTo>
                    <a:pt x="110" y="0"/>
                  </a:moveTo>
                  <a:lnTo>
                    <a:pt x="110" y="79"/>
                  </a:lnTo>
                  <a:lnTo>
                    <a:pt x="0" y="79"/>
                  </a:lnTo>
                  <a:lnTo>
                    <a:pt x="0" y="0"/>
                  </a:lnTo>
                  <a:lnTo>
                    <a:pt x="110" y="0"/>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7" name="Freeform 75"/>
            <p:cNvSpPr>
              <a:spLocks noChangeArrowheads="1"/>
            </p:cNvSpPr>
            <p:nvPr/>
          </p:nvSpPr>
          <p:spPr bwMode="auto">
            <a:xfrm>
              <a:off x="2547802" y="4608677"/>
              <a:ext cx="97341" cy="71944"/>
            </a:xfrm>
            <a:custGeom>
              <a:gdLst>
                <a:gd name="T0" fmla="*/ 96431 w 107"/>
                <a:gd name="T1" fmla="*/ 71045 h 80"/>
                <a:gd name="T2" fmla="*/ 0 w 107"/>
                <a:gd name="T3" fmla="*/ 71045 h 80"/>
                <a:gd name="T4" fmla="*/ 0 w 107"/>
                <a:gd name="T5" fmla="*/ 0 h 80"/>
                <a:gd name="T6" fmla="*/ 96431 w 107"/>
                <a:gd name="T7" fmla="*/ 0 h 80"/>
                <a:gd name="T8" fmla="*/ 96431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79"/>
                  </a:moveTo>
                  <a:lnTo>
                    <a:pt x="0" y="79"/>
                  </a:lnTo>
                  <a:lnTo>
                    <a:pt x="0" y="0"/>
                  </a:lnTo>
                  <a:lnTo>
                    <a:pt x="106" y="0"/>
                  </a:lnTo>
                  <a:lnTo>
                    <a:pt x="106"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8" name="Freeform 76"/>
            <p:cNvSpPr>
              <a:spLocks noChangeArrowheads="1"/>
            </p:cNvSpPr>
            <p:nvPr/>
          </p:nvSpPr>
          <p:spPr bwMode="auto">
            <a:xfrm>
              <a:off x="2395442" y="4608677"/>
              <a:ext cx="97341" cy="71944"/>
            </a:xfrm>
            <a:custGeom>
              <a:gdLst>
                <a:gd name="T0" fmla="*/ 96431 w 107"/>
                <a:gd name="T1" fmla="*/ 71045 h 80"/>
                <a:gd name="T2" fmla="*/ 0 w 107"/>
                <a:gd name="T3" fmla="*/ 71045 h 80"/>
                <a:gd name="T4" fmla="*/ 0 w 107"/>
                <a:gd name="T5" fmla="*/ 0 h 80"/>
                <a:gd name="T6" fmla="*/ 96431 w 107"/>
                <a:gd name="T7" fmla="*/ 0 h 80"/>
                <a:gd name="T8" fmla="*/ 96431 w 107"/>
                <a:gd name="T9" fmla="*/ 71045 h 80"/>
                <a:gd name="T10" fmla="*/ 0 60000 65536"/>
                <a:gd name="T11" fmla="*/ 0 60000 65536"/>
                <a:gd name="T12" fmla="*/ 0 60000 65536"/>
                <a:gd name="T13" fmla="*/ 0 60000 65536"/>
                <a:gd name="T14" fmla="*/ 0 60000 65536"/>
                <a:gd name="T15" fmla="*/ 0 w 107"/>
                <a:gd name="T16" fmla="*/ 0 h 80"/>
                <a:gd name="T17" fmla="*/ 107 w 107"/>
                <a:gd name="T18" fmla="*/ 80 h 80"/>
              </a:gdLst>
              <a:cxnLst>
                <a:cxn ang="T10">
                  <a:pos x="T0" y="T1"/>
                </a:cxn>
                <a:cxn ang="T11">
                  <a:pos x="T2" y="T3"/>
                </a:cxn>
                <a:cxn ang="T12">
                  <a:pos x="T4" y="T5"/>
                </a:cxn>
                <a:cxn ang="T13">
                  <a:pos x="T6" y="T7"/>
                </a:cxn>
                <a:cxn ang="T14">
                  <a:pos x="T8" y="T9"/>
                </a:cxn>
              </a:cxnLst>
              <a:rect l="T15" t="T16" r="T17" b="T18"/>
              <a:pathLst>
                <a:path w="107" h="80">
                  <a:moveTo>
                    <a:pt x="106" y="79"/>
                  </a:moveTo>
                  <a:lnTo>
                    <a:pt x="0" y="79"/>
                  </a:lnTo>
                  <a:lnTo>
                    <a:pt x="0" y="0"/>
                  </a:lnTo>
                  <a:lnTo>
                    <a:pt x="106" y="0"/>
                  </a:lnTo>
                  <a:lnTo>
                    <a:pt x="106" y="79"/>
                  </a:lnTo>
                </a:path>
              </a:pathLst>
            </a:custGeom>
            <a:solidFill>
              <a:srgbClr val="B3B5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19" name="Freeform 77"/>
            <p:cNvSpPr>
              <a:spLocks noChangeArrowheads="1"/>
            </p:cNvSpPr>
            <p:nvPr/>
          </p:nvSpPr>
          <p:spPr bwMode="auto">
            <a:xfrm>
              <a:off x="0" y="3055523"/>
              <a:ext cx="376668" cy="5302729"/>
            </a:xfrm>
            <a:custGeom>
              <a:gdLst>
                <a:gd name="T0" fmla="*/ 0 w 395"/>
                <a:gd name="T1" fmla="*/ 5301770 h 5528"/>
                <a:gd name="T2" fmla="*/ 375714 w 395"/>
                <a:gd name="T3" fmla="*/ 5301770 h 5528"/>
                <a:gd name="T4" fmla="*/ 375714 w 395"/>
                <a:gd name="T5" fmla="*/ 0 h 5528"/>
                <a:gd name="T6" fmla="*/ 0 w 395"/>
                <a:gd name="T7" fmla="*/ 0 h 5528"/>
                <a:gd name="T8" fmla="*/ 0 w 395"/>
                <a:gd name="T9" fmla="*/ 5301770 h 5528"/>
                <a:gd name="T10" fmla="*/ 0 60000 65536"/>
                <a:gd name="T11" fmla="*/ 0 60000 65536"/>
                <a:gd name="T12" fmla="*/ 0 60000 65536"/>
                <a:gd name="T13" fmla="*/ 0 60000 65536"/>
                <a:gd name="T14" fmla="*/ 0 60000 65536"/>
                <a:gd name="T15" fmla="*/ 0 w 395"/>
                <a:gd name="T16" fmla="*/ 0 h 5528"/>
                <a:gd name="T17" fmla="*/ 395 w 395"/>
                <a:gd name="T18" fmla="*/ 5528 h 5528"/>
              </a:gdLst>
              <a:cxnLst>
                <a:cxn ang="T10">
                  <a:pos x="T0" y="T1"/>
                </a:cxn>
                <a:cxn ang="T11">
                  <a:pos x="T2" y="T3"/>
                </a:cxn>
                <a:cxn ang="T12">
                  <a:pos x="T4" y="T5"/>
                </a:cxn>
                <a:cxn ang="T13">
                  <a:pos x="T6" y="T7"/>
                </a:cxn>
                <a:cxn ang="T14">
                  <a:pos x="T8" y="T9"/>
                </a:cxn>
              </a:cxnLst>
              <a:rect l="T15" t="T16" r="T17" b="T18"/>
              <a:pathLst>
                <a:path w="395" h="5528">
                  <a:moveTo>
                    <a:pt x="0" y="5527"/>
                  </a:moveTo>
                  <a:lnTo>
                    <a:pt x="394" y="5527"/>
                  </a:lnTo>
                  <a:lnTo>
                    <a:pt x="394" y="0"/>
                  </a:lnTo>
                  <a:lnTo>
                    <a:pt x="0" y="0"/>
                  </a:lnTo>
                  <a:lnTo>
                    <a:pt x="0" y="5527"/>
                  </a:lnTo>
                </a:path>
              </a:pathLst>
            </a:custGeom>
            <a:solidFill>
              <a:srgbClr val="DDB1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0" name="Freeform 78"/>
            <p:cNvSpPr>
              <a:spLocks noChangeArrowheads="1"/>
            </p:cNvSpPr>
            <p:nvPr/>
          </p:nvSpPr>
          <p:spPr bwMode="auto">
            <a:xfrm>
              <a:off x="402062" y="3339069"/>
              <a:ext cx="1392404" cy="3643775"/>
            </a:xfrm>
            <a:custGeom>
              <a:gdLst>
                <a:gd name="T0" fmla="*/ 1188847 w 1457"/>
                <a:gd name="T1" fmla="*/ 0 h 3802"/>
                <a:gd name="T2" fmla="*/ 1188847 w 1457"/>
                <a:gd name="T3" fmla="*/ 0 h 3802"/>
                <a:gd name="T4" fmla="*/ 1184069 w 1457"/>
                <a:gd name="T5" fmla="*/ 0 h 3802"/>
                <a:gd name="T6" fmla="*/ 486434 w 1457"/>
                <a:gd name="T7" fmla="*/ 12459 h 3802"/>
                <a:gd name="T8" fmla="*/ 0 w 1457"/>
                <a:gd name="T9" fmla="*/ 610490 h 3802"/>
                <a:gd name="T10" fmla="*/ 12424 w 1457"/>
                <a:gd name="T11" fmla="*/ 3413763 h 3802"/>
                <a:gd name="T12" fmla="*/ 198778 w 1457"/>
                <a:gd name="T13" fmla="*/ 3642817 h 3802"/>
                <a:gd name="T14" fmla="*/ 203557 w 1457"/>
                <a:gd name="T15" fmla="*/ 3642817 h 3802"/>
                <a:gd name="T16" fmla="*/ 901192 w 1457"/>
                <a:gd name="T17" fmla="*/ 3630358 h 3802"/>
                <a:gd name="T18" fmla="*/ 1387626 w 1457"/>
                <a:gd name="T19" fmla="*/ 3036160 h 3802"/>
                <a:gd name="T20" fmla="*/ 1379025 w 1457"/>
                <a:gd name="T21" fmla="*/ 229054 h 3802"/>
                <a:gd name="T22" fmla="*/ 1188847 w 1457"/>
                <a:gd name="T23" fmla="*/ 0 h 3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7"/>
                <a:gd name="T37" fmla="*/ 0 h 3802"/>
                <a:gd name="T38" fmla="*/ 1457 w 1457"/>
                <a:gd name="T39" fmla="*/ 3802 h 380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7" h="3802">
                  <a:moveTo>
                    <a:pt x="1244" y="0"/>
                  </a:moveTo>
                  <a:lnTo>
                    <a:pt x="1244" y="0"/>
                  </a:lnTo>
                  <a:cubicBezTo>
                    <a:pt x="1244" y="0"/>
                    <a:pt x="1244" y="0"/>
                    <a:pt x="1239" y="0"/>
                  </a:cubicBezTo>
                  <a:cubicBezTo>
                    <a:pt x="509" y="13"/>
                    <a:pt x="509" y="13"/>
                    <a:pt x="509" y="13"/>
                  </a:cubicBezTo>
                  <a:cubicBezTo>
                    <a:pt x="275" y="18"/>
                    <a:pt x="0" y="354"/>
                    <a:pt x="0" y="637"/>
                  </a:cubicBezTo>
                  <a:cubicBezTo>
                    <a:pt x="13" y="3562"/>
                    <a:pt x="13" y="3562"/>
                    <a:pt x="13" y="3562"/>
                  </a:cubicBezTo>
                  <a:cubicBezTo>
                    <a:pt x="13" y="3708"/>
                    <a:pt x="89" y="3801"/>
                    <a:pt x="208" y="3801"/>
                  </a:cubicBezTo>
                  <a:cubicBezTo>
                    <a:pt x="213" y="3801"/>
                    <a:pt x="213" y="3801"/>
                    <a:pt x="213" y="3801"/>
                  </a:cubicBezTo>
                  <a:cubicBezTo>
                    <a:pt x="943" y="3788"/>
                    <a:pt x="943" y="3788"/>
                    <a:pt x="943" y="3788"/>
                  </a:cubicBezTo>
                  <a:cubicBezTo>
                    <a:pt x="1182" y="3783"/>
                    <a:pt x="1456" y="3451"/>
                    <a:pt x="1452" y="3168"/>
                  </a:cubicBezTo>
                  <a:cubicBezTo>
                    <a:pt x="1443" y="239"/>
                    <a:pt x="1443" y="239"/>
                    <a:pt x="1443" y="239"/>
                  </a:cubicBezTo>
                  <a:cubicBezTo>
                    <a:pt x="1443" y="93"/>
                    <a:pt x="1367" y="0"/>
                    <a:pt x="1244" y="0"/>
                  </a:cubicBez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1" name="Freeform 79"/>
            <p:cNvSpPr>
              <a:spLocks noChangeArrowheads="1"/>
            </p:cNvSpPr>
            <p:nvPr/>
          </p:nvSpPr>
          <p:spPr bwMode="auto">
            <a:xfrm>
              <a:off x="2048399" y="787157"/>
              <a:ext cx="931091" cy="1180735"/>
            </a:xfrm>
            <a:custGeom>
              <a:gdLst>
                <a:gd name="T0" fmla="*/ 634748 w 974"/>
                <a:gd name="T1" fmla="*/ 401546 h 1235"/>
                <a:gd name="T2" fmla="*/ 414880 w 974"/>
                <a:gd name="T3" fmla="*/ 176871 h 1235"/>
                <a:gd name="T4" fmla="*/ 376643 w 974"/>
                <a:gd name="T5" fmla="*/ 105167 h 1235"/>
                <a:gd name="T6" fmla="*/ 338405 w 974"/>
                <a:gd name="T7" fmla="*/ 33462 h 1235"/>
                <a:gd name="T8" fmla="*/ 38238 w 974"/>
                <a:gd name="T9" fmla="*/ 130980 h 1235"/>
                <a:gd name="T10" fmla="*/ 50665 w 974"/>
                <a:gd name="T11" fmla="*/ 227542 h 1235"/>
                <a:gd name="T12" fmla="*/ 88903 w 974"/>
                <a:gd name="T13" fmla="*/ 300203 h 1235"/>
                <a:gd name="T14" fmla="*/ 118537 w 974"/>
                <a:gd name="T15" fmla="*/ 371908 h 1235"/>
                <a:gd name="T16" fmla="*/ 139568 w 974"/>
                <a:gd name="T17" fmla="*/ 655858 h 1235"/>
                <a:gd name="T18" fmla="*/ 672986 w 974"/>
                <a:gd name="T19" fmla="*/ 1087041 h 1235"/>
                <a:gd name="T20" fmla="*/ 634748 w 974"/>
                <a:gd name="T21" fmla="*/ 401546 h 1235"/>
                <a:gd name="T22" fmla="*/ 368039 w 974"/>
                <a:gd name="T23" fmla="*/ 465602 h 1235"/>
                <a:gd name="T24" fmla="*/ 359436 w 974"/>
                <a:gd name="T25" fmla="*/ 481855 h 1235"/>
                <a:gd name="T26" fmla="*/ 261929 w 974"/>
                <a:gd name="T27" fmla="*/ 312632 h 1235"/>
                <a:gd name="T28" fmla="*/ 368039 w 974"/>
                <a:gd name="T29" fmla="*/ 465602 h 1235"/>
                <a:gd name="T30" fmla="*/ 613717 w 974"/>
                <a:gd name="T31" fmla="*/ 456997 h 1235"/>
                <a:gd name="T32" fmla="*/ 647175 w 974"/>
                <a:gd name="T33" fmla="*/ 1036370 h 1235"/>
                <a:gd name="T34" fmla="*/ 194057 w 974"/>
                <a:gd name="T35" fmla="*/ 672111 h 1235"/>
                <a:gd name="T36" fmla="*/ 194057 w 974"/>
                <a:gd name="T37" fmla="*/ 668286 h 1235"/>
                <a:gd name="T38" fmla="*/ 211264 w 974"/>
                <a:gd name="T39" fmla="*/ 338445 h 1235"/>
                <a:gd name="T40" fmla="*/ 296343 w 974"/>
                <a:gd name="T41" fmla="*/ 507668 h 1235"/>
                <a:gd name="T42" fmla="*/ 363259 w 974"/>
                <a:gd name="T43" fmla="*/ 807871 h 1235"/>
                <a:gd name="T44" fmla="*/ 338405 w 974"/>
                <a:gd name="T45" fmla="*/ 583197 h 1235"/>
                <a:gd name="T46" fmla="*/ 406277 w 974"/>
                <a:gd name="T47" fmla="*/ 689320 h 1235"/>
                <a:gd name="T48" fmla="*/ 343184 w 974"/>
                <a:gd name="T49" fmla="*/ 536350 h 1235"/>
                <a:gd name="T50" fmla="*/ 418704 w 974"/>
                <a:gd name="T51" fmla="*/ 499064 h 1235"/>
                <a:gd name="T52" fmla="*/ 503783 w 974"/>
                <a:gd name="T53" fmla="*/ 638649 h 1235"/>
                <a:gd name="T54" fmla="*/ 456942 w 974"/>
                <a:gd name="T55" fmla="*/ 520097 h 1235"/>
                <a:gd name="T56" fmla="*/ 629968 w 974"/>
                <a:gd name="T57" fmla="*/ 672111 h 1235"/>
                <a:gd name="T58" fmla="*/ 418704 w 974"/>
                <a:gd name="T59" fmla="*/ 443612 h 1235"/>
                <a:gd name="T60" fmla="*/ 334581 w 974"/>
                <a:gd name="T61" fmla="*/ 274389 h 1235"/>
                <a:gd name="T62" fmla="*/ 608937 w 974"/>
                <a:gd name="T63" fmla="*/ 452217 h 1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4"/>
                <a:gd name="T97" fmla="*/ 0 h 1235"/>
                <a:gd name="T98" fmla="*/ 974 w 974"/>
                <a:gd name="T99" fmla="*/ 1235 h 123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4" h="1235">
                  <a:moveTo>
                    <a:pt x="664" y="420"/>
                  </a:moveTo>
                  <a:lnTo>
                    <a:pt x="664" y="420"/>
                  </a:lnTo>
                  <a:cubicBezTo>
                    <a:pt x="664" y="420"/>
                    <a:pt x="500" y="345"/>
                    <a:pt x="434" y="230"/>
                  </a:cubicBezTo>
                  <a:cubicBezTo>
                    <a:pt x="438" y="216"/>
                    <a:pt x="438" y="199"/>
                    <a:pt x="434" y="185"/>
                  </a:cubicBezTo>
                  <a:cubicBezTo>
                    <a:pt x="425" y="172"/>
                    <a:pt x="407" y="163"/>
                    <a:pt x="389" y="159"/>
                  </a:cubicBezTo>
                  <a:cubicBezTo>
                    <a:pt x="398" y="146"/>
                    <a:pt x="402" y="128"/>
                    <a:pt x="394" y="110"/>
                  </a:cubicBezTo>
                  <a:cubicBezTo>
                    <a:pt x="385" y="97"/>
                    <a:pt x="367" y="84"/>
                    <a:pt x="350" y="84"/>
                  </a:cubicBezTo>
                  <a:cubicBezTo>
                    <a:pt x="359" y="70"/>
                    <a:pt x="363" y="48"/>
                    <a:pt x="354" y="35"/>
                  </a:cubicBezTo>
                  <a:cubicBezTo>
                    <a:pt x="341" y="8"/>
                    <a:pt x="306" y="0"/>
                    <a:pt x="274" y="13"/>
                  </a:cubicBezTo>
                  <a:cubicBezTo>
                    <a:pt x="40" y="137"/>
                    <a:pt x="40" y="137"/>
                    <a:pt x="40" y="137"/>
                  </a:cubicBezTo>
                  <a:cubicBezTo>
                    <a:pt x="9" y="150"/>
                    <a:pt x="0" y="185"/>
                    <a:pt x="13" y="212"/>
                  </a:cubicBezTo>
                  <a:cubicBezTo>
                    <a:pt x="18" y="225"/>
                    <a:pt x="35" y="234"/>
                    <a:pt x="53" y="238"/>
                  </a:cubicBezTo>
                  <a:cubicBezTo>
                    <a:pt x="44" y="252"/>
                    <a:pt x="44" y="270"/>
                    <a:pt x="49" y="287"/>
                  </a:cubicBezTo>
                  <a:cubicBezTo>
                    <a:pt x="57" y="305"/>
                    <a:pt x="75" y="314"/>
                    <a:pt x="93" y="314"/>
                  </a:cubicBezTo>
                  <a:cubicBezTo>
                    <a:pt x="84" y="331"/>
                    <a:pt x="80" y="349"/>
                    <a:pt x="89" y="362"/>
                  </a:cubicBezTo>
                  <a:cubicBezTo>
                    <a:pt x="97" y="376"/>
                    <a:pt x="111" y="384"/>
                    <a:pt x="124" y="389"/>
                  </a:cubicBezTo>
                  <a:cubicBezTo>
                    <a:pt x="181" y="513"/>
                    <a:pt x="146" y="686"/>
                    <a:pt x="146" y="686"/>
                  </a:cubicBezTo>
                  <a:cubicBezTo>
                    <a:pt x="124" y="778"/>
                    <a:pt x="133" y="876"/>
                    <a:pt x="177" y="968"/>
                  </a:cubicBezTo>
                  <a:cubicBezTo>
                    <a:pt x="274" y="1159"/>
                    <a:pt x="514" y="1234"/>
                    <a:pt x="704" y="1137"/>
                  </a:cubicBezTo>
                  <a:cubicBezTo>
                    <a:pt x="898" y="1035"/>
                    <a:pt x="973" y="800"/>
                    <a:pt x="872" y="606"/>
                  </a:cubicBezTo>
                  <a:cubicBezTo>
                    <a:pt x="827" y="518"/>
                    <a:pt x="752" y="455"/>
                    <a:pt x="664" y="420"/>
                  </a:cubicBezTo>
                  <a:close/>
                  <a:moveTo>
                    <a:pt x="385" y="487"/>
                  </a:moveTo>
                  <a:lnTo>
                    <a:pt x="385" y="487"/>
                  </a:lnTo>
                  <a:cubicBezTo>
                    <a:pt x="385" y="491"/>
                    <a:pt x="385" y="491"/>
                    <a:pt x="385" y="495"/>
                  </a:cubicBezTo>
                  <a:cubicBezTo>
                    <a:pt x="385" y="495"/>
                    <a:pt x="380" y="500"/>
                    <a:pt x="376" y="504"/>
                  </a:cubicBezTo>
                  <a:cubicBezTo>
                    <a:pt x="372" y="504"/>
                    <a:pt x="363" y="504"/>
                    <a:pt x="359" y="495"/>
                  </a:cubicBezTo>
                  <a:cubicBezTo>
                    <a:pt x="274" y="327"/>
                    <a:pt x="274" y="327"/>
                    <a:pt x="274" y="327"/>
                  </a:cubicBezTo>
                  <a:cubicBezTo>
                    <a:pt x="297" y="318"/>
                    <a:pt x="297" y="318"/>
                    <a:pt x="297" y="318"/>
                  </a:cubicBezTo>
                  <a:lnTo>
                    <a:pt x="385" y="487"/>
                  </a:lnTo>
                  <a:close/>
                  <a:moveTo>
                    <a:pt x="642" y="478"/>
                  </a:moveTo>
                  <a:lnTo>
                    <a:pt x="642" y="478"/>
                  </a:lnTo>
                  <a:cubicBezTo>
                    <a:pt x="721" y="504"/>
                    <a:pt x="783" y="561"/>
                    <a:pt x="818" y="637"/>
                  </a:cubicBezTo>
                  <a:cubicBezTo>
                    <a:pt x="903" y="796"/>
                    <a:pt x="841" y="999"/>
                    <a:pt x="677" y="1084"/>
                  </a:cubicBezTo>
                  <a:cubicBezTo>
                    <a:pt x="514" y="1168"/>
                    <a:pt x="314" y="1102"/>
                    <a:pt x="230" y="938"/>
                  </a:cubicBezTo>
                  <a:cubicBezTo>
                    <a:pt x="190" y="867"/>
                    <a:pt x="181" y="783"/>
                    <a:pt x="203" y="703"/>
                  </a:cubicBezTo>
                  <a:cubicBezTo>
                    <a:pt x="203" y="699"/>
                    <a:pt x="203" y="699"/>
                    <a:pt x="203" y="699"/>
                  </a:cubicBezTo>
                  <a:cubicBezTo>
                    <a:pt x="208" y="690"/>
                    <a:pt x="239" y="513"/>
                    <a:pt x="181" y="376"/>
                  </a:cubicBezTo>
                  <a:cubicBezTo>
                    <a:pt x="221" y="354"/>
                    <a:pt x="221" y="354"/>
                    <a:pt x="221" y="354"/>
                  </a:cubicBezTo>
                  <a:cubicBezTo>
                    <a:pt x="310" y="526"/>
                    <a:pt x="310" y="526"/>
                    <a:pt x="310" y="526"/>
                  </a:cubicBezTo>
                  <a:cubicBezTo>
                    <a:pt x="310" y="526"/>
                    <a:pt x="310" y="526"/>
                    <a:pt x="310" y="531"/>
                  </a:cubicBezTo>
                  <a:cubicBezTo>
                    <a:pt x="363" y="836"/>
                    <a:pt x="363" y="836"/>
                    <a:pt x="363" y="836"/>
                  </a:cubicBezTo>
                  <a:cubicBezTo>
                    <a:pt x="363" y="845"/>
                    <a:pt x="372" y="849"/>
                    <a:pt x="380" y="845"/>
                  </a:cubicBezTo>
                  <a:cubicBezTo>
                    <a:pt x="389" y="845"/>
                    <a:pt x="394" y="836"/>
                    <a:pt x="389" y="827"/>
                  </a:cubicBezTo>
                  <a:cubicBezTo>
                    <a:pt x="354" y="610"/>
                    <a:pt x="354" y="610"/>
                    <a:pt x="354" y="610"/>
                  </a:cubicBezTo>
                  <a:cubicBezTo>
                    <a:pt x="411" y="717"/>
                    <a:pt x="411" y="717"/>
                    <a:pt x="411" y="717"/>
                  </a:cubicBezTo>
                  <a:cubicBezTo>
                    <a:pt x="411" y="721"/>
                    <a:pt x="420" y="725"/>
                    <a:pt x="425" y="721"/>
                  </a:cubicBezTo>
                  <a:cubicBezTo>
                    <a:pt x="434" y="717"/>
                    <a:pt x="434" y="712"/>
                    <a:pt x="434" y="703"/>
                  </a:cubicBezTo>
                  <a:cubicBezTo>
                    <a:pt x="359" y="561"/>
                    <a:pt x="359" y="561"/>
                    <a:pt x="359" y="561"/>
                  </a:cubicBezTo>
                  <a:cubicBezTo>
                    <a:pt x="372" y="566"/>
                    <a:pt x="389" y="561"/>
                    <a:pt x="407" y="557"/>
                  </a:cubicBezTo>
                  <a:cubicBezTo>
                    <a:pt x="420" y="548"/>
                    <a:pt x="434" y="535"/>
                    <a:pt x="438" y="522"/>
                  </a:cubicBezTo>
                  <a:cubicBezTo>
                    <a:pt x="514" y="663"/>
                    <a:pt x="514" y="663"/>
                    <a:pt x="514" y="663"/>
                  </a:cubicBezTo>
                  <a:cubicBezTo>
                    <a:pt x="514" y="668"/>
                    <a:pt x="522" y="672"/>
                    <a:pt x="527" y="668"/>
                  </a:cubicBezTo>
                  <a:cubicBezTo>
                    <a:pt x="536" y="663"/>
                    <a:pt x="536" y="659"/>
                    <a:pt x="536" y="650"/>
                  </a:cubicBezTo>
                  <a:cubicBezTo>
                    <a:pt x="478" y="544"/>
                    <a:pt x="478" y="544"/>
                    <a:pt x="478" y="544"/>
                  </a:cubicBezTo>
                  <a:cubicBezTo>
                    <a:pt x="637" y="703"/>
                    <a:pt x="637" y="703"/>
                    <a:pt x="637" y="703"/>
                  </a:cubicBezTo>
                  <a:cubicBezTo>
                    <a:pt x="642" y="708"/>
                    <a:pt x="650" y="708"/>
                    <a:pt x="659" y="703"/>
                  </a:cubicBezTo>
                  <a:cubicBezTo>
                    <a:pt x="664" y="699"/>
                    <a:pt x="664" y="690"/>
                    <a:pt x="659" y="681"/>
                  </a:cubicBezTo>
                  <a:cubicBezTo>
                    <a:pt x="438" y="464"/>
                    <a:pt x="438" y="464"/>
                    <a:pt x="438" y="464"/>
                  </a:cubicBezTo>
                  <a:cubicBezTo>
                    <a:pt x="438" y="460"/>
                    <a:pt x="438" y="460"/>
                    <a:pt x="438" y="455"/>
                  </a:cubicBezTo>
                  <a:cubicBezTo>
                    <a:pt x="350" y="287"/>
                    <a:pt x="350" y="287"/>
                    <a:pt x="350" y="287"/>
                  </a:cubicBezTo>
                  <a:cubicBezTo>
                    <a:pt x="389" y="270"/>
                    <a:pt x="389" y="270"/>
                    <a:pt x="389" y="270"/>
                  </a:cubicBezTo>
                  <a:cubicBezTo>
                    <a:pt x="469" y="393"/>
                    <a:pt x="628" y="473"/>
                    <a:pt x="637" y="473"/>
                  </a:cubicBezTo>
                  <a:cubicBezTo>
                    <a:pt x="642" y="478"/>
                    <a:pt x="642" y="478"/>
                    <a:pt x="642" y="47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2" name="Freeform 80"/>
            <p:cNvSpPr>
              <a:spLocks noChangeArrowheads="1"/>
            </p:cNvSpPr>
            <p:nvPr/>
          </p:nvSpPr>
          <p:spPr bwMode="auto">
            <a:xfrm>
              <a:off x="2073793" y="736373"/>
              <a:ext cx="211612" cy="156585"/>
            </a:xfrm>
            <a:custGeom>
              <a:gdLst>
                <a:gd name="T0" fmla="*/ 62458 w 227"/>
                <a:gd name="T1" fmla="*/ 32429 h 169"/>
                <a:gd name="T2" fmla="*/ 62458 w 227"/>
                <a:gd name="T3" fmla="*/ 32429 h 169"/>
                <a:gd name="T4" fmla="*/ 87628 w 227"/>
                <a:gd name="T5" fmla="*/ 20384 h 169"/>
                <a:gd name="T6" fmla="*/ 210680 w 227"/>
                <a:gd name="T7" fmla="*/ 61152 h 169"/>
                <a:gd name="T8" fmla="*/ 25170 w 227"/>
                <a:gd name="T9" fmla="*/ 155658 h 169"/>
                <a:gd name="T10" fmla="*/ 62458 w 227"/>
                <a:gd name="T11" fmla="*/ 32429 h 169"/>
                <a:gd name="T12" fmla="*/ 0 60000 65536"/>
                <a:gd name="T13" fmla="*/ 0 60000 65536"/>
                <a:gd name="T14" fmla="*/ 0 60000 65536"/>
                <a:gd name="T15" fmla="*/ 0 60000 65536"/>
                <a:gd name="T16" fmla="*/ 0 60000 65536"/>
                <a:gd name="T17" fmla="*/ 0 60000 65536"/>
                <a:gd name="T18" fmla="*/ 0 w 227"/>
                <a:gd name="T19" fmla="*/ 0 h 169"/>
                <a:gd name="T20" fmla="*/ 227 w 227"/>
                <a:gd name="T21" fmla="*/ 169 h 169"/>
              </a:gdLst>
              <a:cxnLst>
                <a:cxn ang="T12">
                  <a:pos x="T0" y="T1"/>
                </a:cxn>
                <a:cxn ang="T13">
                  <a:pos x="T2" y="T3"/>
                </a:cxn>
                <a:cxn ang="T14">
                  <a:pos x="T4" y="T5"/>
                </a:cxn>
                <a:cxn ang="T15">
                  <a:pos x="T6" y="T7"/>
                </a:cxn>
                <a:cxn ang="T16">
                  <a:pos x="T8" y="T9"/>
                </a:cxn>
                <a:cxn ang="T17">
                  <a:pos x="T10" y="T11"/>
                </a:cxn>
              </a:cxnLst>
              <a:rect l="T18" t="T19" r="T20" b="T21"/>
              <a:pathLst>
                <a:path w="226" h="169">
                  <a:moveTo>
                    <a:pt x="67" y="35"/>
                  </a:moveTo>
                  <a:lnTo>
                    <a:pt x="67" y="35"/>
                  </a:lnTo>
                  <a:cubicBezTo>
                    <a:pt x="94" y="22"/>
                    <a:pt x="94" y="22"/>
                    <a:pt x="94" y="22"/>
                  </a:cubicBezTo>
                  <a:cubicBezTo>
                    <a:pt x="142" y="0"/>
                    <a:pt x="200" y="17"/>
                    <a:pt x="226" y="66"/>
                  </a:cubicBezTo>
                  <a:cubicBezTo>
                    <a:pt x="27" y="168"/>
                    <a:pt x="27" y="168"/>
                    <a:pt x="27" y="168"/>
                  </a:cubicBezTo>
                  <a:cubicBezTo>
                    <a:pt x="0" y="119"/>
                    <a:pt x="18" y="61"/>
                    <a:pt x="67" y="35"/>
                  </a:cubicBezTo>
                </a:path>
              </a:pathLst>
            </a:custGeom>
            <a:solidFill>
              <a:srgbClr val="3A47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3" name="Freeform 81"/>
            <p:cNvSpPr>
              <a:spLocks noChangeArrowheads="1"/>
            </p:cNvSpPr>
            <p:nvPr/>
          </p:nvSpPr>
          <p:spPr bwMode="auto">
            <a:xfrm>
              <a:off x="2463158" y="1409265"/>
              <a:ext cx="80412" cy="63480"/>
            </a:xfrm>
            <a:custGeom>
              <a:gdLst>
                <a:gd name="T0" fmla="*/ 66387 w 86"/>
                <a:gd name="T1" fmla="*/ 39675 h 72"/>
                <a:gd name="T2" fmla="*/ 66387 w 86"/>
                <a:gd name="T3" fmla="*/ 39675 h 72"/>
                <a:gd name="T4" fmla="*/ 33661 w 86"/>
                <a:gd name="T5" fmla="*/ 54663 h 72"/>
                <a:gd name="T6" fmla="*/ 4675 w 86"/>
                <a:gd name="T7" fmla="*/ 46728 h 72"/>
                <a:gd name="T8" fmla="*/ 12155 w 86"/>
                <a:gd name="T9" fmla="*/ 19397 h 72"/>
                <a:gd name="T10" fmla="*/ 45816 w 86"/>
                <a:gd name="T11" fmla="*/ 4408 h 72"/>
                <a:gd name="T12" fmla="*/ 74802 w 86"/>
                <a:gd name="T13" fmla="*/ 11462 h 72"/>
                <a:gd name="T14" fmla="*/ 66387 w 86"/>
                <a:gd name="T15" fmla="*/ 39675 h 72"/>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72"/>
                <a:gd name="T26" fmla="*/ 86 w 86"/>
                <a:gd name="T27" fmla="*/ 72 h 7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72">
                  <a:moveTo>
                    <a:pt x="71" y="45"/>
                  </a:moveTo>
                  <a:lnTo>
                    <a:pt x="71" y="45"/>
                  </a:lnTo>
                  <a:cubicBezTo>
                    <a:pt x="36" y="62"/>
                    <a:pt x="36" y="62"/>
                    <a:pt x="36" y="62"/>
                  </a:cubicBezTo>
                  <a:cubicBezTo>
                    <a:pt x="27" y="71"/>
                    <a:pt x="13" y="67"/>
                    <a:pt x="5" y="53"/>
                  </a:cubicBezTo>
                  <a:cubicBezTo>
                    <a:pt x="0" y="45"/>
                    <a:pt x="5" y="27"/>
                    <a:pt x="13" y="22"/>
                  </a:cubicBezTo>
                  <a:cubicBezTo>
                    <a:pt x="49" y="5"/>
                    <a:pt x="49" y="5"/>
                    <a:pt x="49" y="5"/>
                  </a:cubicBezTo>
                  <a:cubicBezTo>
                    <a:pt x="62" y="0"/>
                    <a:pt x="76" y="5"/>
                    <a:pt x="80" y="13"/>
                  </a:cubicBezTo>
                  <a:cubicBezTo>
                    <a:pt x="85" y="27"/>
                    <a:pt x="80" y="40"/>
                    <a:pt x="71" y="45"/>
                  </a:cubicBezTo>
                </a:path>
              </a:pathLst>
            </a:custGeom>
            <a:solidFill>
              <a:srgbClr val="3A47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4" name="Freeform 82"/>
            <p:cNvSpPr>
              <a:spLocks noChangeArrowheads="1"/>
            </p:cNvSpPr>
            <p:nvPr/>
          </p:nvSpPr>
          <p:spPr bwMode="auto">
            <a:xfrm>
              <a:off x="2429300" y="1455817"/>
              <a:ext cx="215844" cy="122729"/>
            </a:xfrm>
            <a:custGeom>
              <a:gdLst>
                <a:gd name="T0" fmla="*/ 211172 w 231"/>
                <a:gd name="T1" fmla="*/ 20301 h 133"/>
                <a:gd name="T2" fmla="*/ 211172 w 231"/>
                <a:gd name="T3" fmla="*/ 20301 h 133"/>
                <a:gd name="T4" fmla="*/ 16819 w 231"/>
                <a:gd name="T5" fmla="*/ 118115 h 133"/>
                <a:gd name="T6" fmla="*/ 0 w 231"/>
                <a:gd name="T7" fmla="*/ 114424 h 133"/>
                <a:gd name="T8" fmla="*/ 3738 w 231"/>
                <a:gd name="T9" fmla="*/ 101505 h 133"/>
                <a:gd name="T10" fmla="*/ 202763 w 231"/>
                <a:gd name="T11" fmla="*/ 3691 h 133"/>
                <a:gd name="T12" fmla="*/ 214910 w 231"/>
                <a:gd name="T13" fmla="*/ 8305 h 133"/>
                <a:gd name="T14" fmla="*/ 211172 w 231"/>
                <a:gd name="T15" fmla="*/ 2030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226" y="22"/>
                  </a:moveTo>
                  <a:lnTo>
                    <a:pt x="226" y="22"/>
                  </a:lnTo>
                  <a:cubicBezTo>
                    <a:pt x="18" y="128"/>
                    <a:pt x="18" y="128"/>
                    <a:pt x="18" y="128"/>
                  </a:cubicBezTo>
                  <a:cubicBezTo>
                    <a:pt x="9" y="132"/>
                    <a:pt x="4" y="128"/>
                    <a:pt x="0" y="124"/>
                  </a:cubicBezTo>
                  <a:cubicBezTo>
                    <a:pt x="0" y="119"/>
                    <a:pt x="0" y="115"/>
                    <a:pt x="4" y="110"/>
                  </a:cubicBezTo>
                  <a:cubicBezTo>
                    <a:pt x="217" y="4"/>
                    <a:pt x="217" y="4"/>
                    <a:pt x="217" y="4"/>
                  </a:cubicBezTo>
                  <a:cubicBezTo>
                    <a:pt x="221" y="0"/>
                    <a:pt x="226" y="4"/>
                    <a:pt x="230" y="9"/>
                  </a:cubicBezTo>
                  <a:cubicBezTo>
                    <a:pt x="230" y="13"/>
                    <a:pt x="230" y="18"/>
                    <a:pt x="226" y="22"/>
                  </a:cubicBezTo>
                </a:path>
              </a:pathLst>
            </a:custGeom>
            <a:solidFill>
              <a:srgbClr val="3A47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5" name="Freeform 83"/>
            <p:cNvSpPr>
              <a:spLocks noChangeArrowheads="1"/>
            </p:cNvSpPr>
            <p:nvPr/>
          </p:nvSpPr>
          <p:spPr bwMode="auto">
            <a:xfrm>
              <a:off x="338578" y="253922"/>
              <a:ext cx="2848291" cy="3474494"/>
            </a:xfrm>
            <a:custGeom>
              <a:gdLst>
                <a:gd name="T0" fmla="*/ 690524 w 2974"/>
                <a:gd name="T1" fmla="*/ 2906115 h 3625"/>
                <a:gd name="T2" fmla="*/ 690524 w 2974"/>
                <a:gd name="T3" fmla="*/ 2906115 h 3625"/>
                <a:gd name="T4" fmla="*/ 690524 w 2974"/>
                <a:gd name="T5" fmla="*/ 3177365 h 3625"/>
                <a:gd name="T6" fmla="*/ 423317 w 2974"/>
                <a:gd name="T7" fmla="*/ 3473536 h 3625"/>
                <a:gd name="T8" fmla="*/ 1758394 w 2974"/>
                <a:gd name="T9" fmla="*/ 3473536 h 3625"/>
                <a:gd name="T10" fmla="*/ 1093728 w 2974"/>
                <a:gd name="T11" fmla="*/ 3100686 h 3625"/>
                <a:gd name="T12" fmla="*/ 1012321 w 2974"/>
                <a:gd name="T13" fmla="*/ 3100686 h 3625"/>
                <a:gd name="T14" fmla="*/ 1012321 w 2974"/>
                <a:gd name="T15" fmla="*/ 2901322 h 3625"/>
                <a:gd name="T16" fmla="*/ 966350 w 2974"/>
                <a:gd name="T17" fmla="*/ 2901322 h 3625"/>
                <a:gd name="T18" fmla="*/ 410866 w 2974"/>
                <a:gd name="T19" fmla="*/ 2117285 h 3625"/>
                <a:gd name="T20" fmla="*/ 482696 w 2974"/>
                <a:gd name="T21" fmla="*/ 1942841 h 3625"/>
                <a:gd name="T22" fmla="*/ 461626 w 2974"/>
                <a:gd name="T23" fmla="*/ 1841242 h 3625"/>
                <a:gd name="T24" fmla="*/ 1398287 w 2974"/>
                <a:gd name="T25" fmla="*/ 1136759 h 3625"/>
                <a:gd name="T26" fmla="*/ 1478736 w 2974"/>
                <a:gd name="T27" fmla="*/ 1540279 h 3625"/>
                <a:gd name="T28" fmla="*/ 2847333 w 2974"/>
                <a:gd name="T29" fmla="*/ 767743 h 3625"/>
                <a:gd name="T30" fmla="*/ 2144359 w 2974"/>
                <a:gd name="T31" fmla="*/ 429400 h 3625"/>
                <a:gd name="T32" fmla="*/ 2021769 w 2974"/>
                <a:gd name="T33" fmla="*/ 216617 h 3625"/>
                <a:gd name="T34" fmla="*/ 1571636 w 2974"/>
                <a:gd name="T35" fmla="*/ 93931 h 3625"/>
                <a:gd name="T36" fmla="*/ 1449046 w 2974"/>
                <a:gd name="T37" fmla="*/ 543459 h 3625"/>
                <a:gd name="T38" fmla="*/ 1520876 w 2974"/>
                <a:gd name="T39" fmla="*/ 670937 h 3625"/>
                <a:gd name="T40" fmla="*/ 1305387 w 2974"/>
                <a:gd name="T41" fmla="*/ 831962 h 3625"/>
                <a:gd name="T42" fmla="*/ 1317837 w 2974"/>
                <a:gd name="T43" fmla="*/ 848256 h 3625"/>
                <a:gd name="T44" fmla="*/ 160899 w 2974"/>
                <a:gd name="T45" fmla="*/ 1713764 h 3625"/>
                <a:gd name="T46" fmla="*/ 0 w 2974"/>
                <a:gd name="T47" fmla="*/ 1942841 h 3625"/>
                <a:gd name="T48" fmla="*/ 169518 w 2974"/>
                <a:gd name="T49" fmla="*/ 2171918 h 3625"/>
                <a:gd name="T50" fmla="*/ 690524 w 2974"/>
                <a:gd name="T51" fmla="*/ 2906115 h 3625"/>
                <a:gd name="T52" fmla="*/ 1415526 w 2974"/>
                <a:gd name="T53" fmla="*/ 1043786 h 3625"/>
                <a:gd name="T54" fmla="*/ 1415526 w 2974"/>
                <a:gd name="T55" fmla="*/ 1043786 h 3625"/>
                <a:gd name="T56" fmla="*/ 826522 w 2974"/>
                <a:gd name="T57" fmla="*/ 1484687 h 3625"/>
                <a:gd name="T58" fmla="*/ 821733 w 2974"/>
                <a:gd name="T59" fmla="*/ 1484687 h 3625"/>
                <a:gd name="T60" fmla="*/ 431937 w 2974"/>
                <a:gd name="T61" fmla="*/ 1633252 h 3625"/>
                <a:gd name="T62" fmla="*/ 1372428 w 2974"/>
                <a:gd name="T63" fmla="*/ 924934 h 3625"/>
                <a:gd name="T64" fmla="*/ 1427976 w 2974"/>
                <a:gd name="T65" fmla="*/ 997779 h 3625"/>
                <a:gd name="T66" fmla="*/ 1415526 w 2974"/>
                <a:gd name="T67" fmla="*/ 1043786 h 3625"/>
                <a:gd name="T68" fmla="*/ 428106 w 2974"/>
                <a:gd name="T69" fmla="*/ 1786609 h 3625"/>
                <a:gd name="T70" fmla="*/ 428106 w 2974"/>
                <a:gd name="T71" fmla="*/ 1786609 h 3625"/>
                <a:gd name="T72" fmla="*/ 360107 w 2974"/>
                <a:gd name="T73" fmla="*/ 1731017 h 3625"/>
                <a:gd name="T74" fmla="*/ 643595 w 2974"/>
                <a:gd name="T75" fmla="*/ 1624625 h 3625"/>
                <a:gd name="T76" fmla="*/ 428106 w 2974"/>
                <a:gd name="T77" fmla="*/ 1786609 h 3625"/>
                <a:gd name="T78" fmla="*/ 889732 w 2974"/>
                <a:gd name="T79" fmla="*/ 2901322 h 3625"/>
                <a:gd name="T80" fmla="*/ 889732 w 2974"/>
                <a:gd name="T81" fmla="*/ 2901322 h 3625"/>
                <a:gd name="T82" fmla="*/ 804494 w 2974"/>
                <a:gd name="T83" fmla="*/ 2901322 h 3625"/>
                <a:gd name="T84" fmla="*/ 292108 w 2974"/>
                <a:gd name="T85" fmla="*/ 2180545 h 3625"/>
                <a:gd name="T86" fmla="*/ 356276 w 2974"/>
                <a:gd name="T87" fmla="*/ 2154666 h 3625"/>
                <a:gd name="T88" fmla="*/ 889732 w 2974"/>
                <a:gd name="T89" fmla="*/ 2901322 h 36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4"/>
                <a:gd name="T136" fmla="*/ 0 h 3625"/>
                <a:gd name="T137" fmla="*/ 2974 w 2974"/>
                <a:gd name="T138" fmla="*/ 3625 h 3625"/>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4" h="3625">
                  <a:moveTo>
                    <a:pt x="721" y="3032"/>
                  </a:moveTo>
                  <a:lnTo>
                    <a:pt x="721" y="3032"/>
                  </a:lnTo>
                  <a:cubicBezTo>
                    <a:pt x="721" y="3315"/>
                    <a:pt x="721" y="3315"/>
                    <a:pt x="721" y="3315"/>
                  </a:cubicBezTo>
                  <a:cubicBezTo>
                    <a:pt x="553" y="3386"/>
                    <a:pt x="442" y="3496"/>
                    <a:pt x="442" y="3624"/>
                  </a:cubicBezTo>
                  <a:cubicBezTo>
                    <a:pt x="1836" y="3624"/>
                    <a:pt x="1836" y="3624"/>
                    <a:pt x="1836" y="3624"/>
                  </a:cubicBezTo>
                  <a:cubicBezTo>
                    <a:pt x="1836" y="3408"/>
                    <a:pt x="1527" y="3235"/>
                    <a:pt x="1142" y="3235"/>
                  </a:cubicBezTo>
                  <a:cubicBezTo>
                    <a:pt x="1111" y="3235"/>
                    <a:pt x="1084" y="3235"/>
                    <a:pt x="1057" y="3235"/>
                  </a:cubicBezTo>
                  <a:cubicBezTo>
                    <a:pt x="1057" y="3027"/>
                    <a:pt x="1057" y="3027"/>
                    <a:pt x="1057" y="3027"/>
                  </a:cubicBezTo>
                  <a:cubicBezTo>
                    <a:pt x="1009" y="3027"/>
                    <a:pt x="1009" y="3027"/>
                    <a:pt x="1009" y="3027"/>
                  </a:cubicBezTo>
                  <a:cubicBezTo>
                    <a:pt x="429" y="2209"/>
                    <a:pt x="429" y="2209"/>
                    <a:pt x="429" y="2209"/>
                  </a:cubicBezTo>
                  <a:cubicBezTo>
                    <a:pt x="478" y="2164"/>
                    <a:pt x="504" y="2098"/>
                    <a:pt x="504" y="2027"/>
                  </a:cubicBezTo>
                  <a:cubicBezTo>
                    <a:pt x="504" y="1987"/>
                    <a:pt x="500" y="1952"/>
                    <a:pt x="482" y="1921"/>
                  </a:cubicBezTo>
                  <a:cubicBezTo>
                    <a:pt x="1460" y="1186"/>
                    <a:pt x="1460" y="1186"/>
                    <a:pt x="1460" y="1186"/>
                  </a:cubicBezTo>
                  <a:cubicBezTo>
                    <a:pt x="1442" y="1332"/>
                    <a:pt x="1469" y="1478"/>
                    <a:pt x="1544" y="1607"/>
                  </a:cubicBezTo>
                  <a:cubicBezTo>
                    <a:pt x="2973" y="801"/>
                    <a:pt x="2973" y="801"/>
                    <a:pt x="2973" y="801"/>
                  </a:cubicBezTo>
                  <a:cubicBezTo>
                    <a:pt x="2827" y="545"/>
                    <a:pt x="2535" y="416"/>
                    <a:pt x="2239" y="448"/>
                  </a:cubicBezTo>
                  <a:cubicBezTo>
                    <a:pt x="2111" y="226"/>
                    <a:pt x="2111" y="226"/>
                    <a:pt x="2111" y="226"/>
                  </a:cubicBezTo>
                  <a:cubicBezTo>
                    <a:pt x="2017" y="63"/>
                    <a:pt x="1809" y="0"/>
                    <a:pt x="1641" y="98"/>
                  </a:cubicBezTo>
                  <a:cubicBezTo>
                    <a:pt x="1478" y="191"/>
                    <a:pt x="1420" y="399"/>
                    <a:pt x="1513" y="567"/>
                  </a:cubicBezTo>
                  <a:cubicBezTo>
                    <a:pt x="1588" y="700"/>
                    <a:pt x="1588" y="700"/>
                    <a:pt x="1588" y="700"/>
                  </a:cubicBezTo>
                  <a:cubicBezTo>
                    <a:pt x="1363" y="868"/>
                    <a:pt x="1363" y="868"/>
                    <a:pt x="1363" y="868"/>
                  </a:cubicBezTo>
                  <a:cubicBezTo>
                    <a:pt x="1376" y="885"/>
                    <a:pt x="1376" y="885"/>
                    <a:pt x="1376" y="885"/>
                  </a:cubicBezTo>
                  <a:cubicBezTo>
                    <a:pt x="168" y="1788"/>
                    <a:pt x="168" y="1788"/>
                    <a:pt x="168" y="1788"/>
                  </a:cubicBezTo>
                  <a:cubicBezTo>
                    <a:pt x="71" y="1824"/>
                    <a:pt x="0" y="1916"/>
                    <a:pt x="0" y="2027"/>
                  </a:cubicBezTo>
                  <a:cubicBezTo>
                    <a:pt x="0" y="2138"/>
                    <a:pt x="75" y="2235"/>
                    <a:pt x="177" y="2266"/>
                  </a:cubicBezTo>
                  <a:lnTo>
                    <a:pt x="721" y="3032"/>
                  </a:lnTo>
                  <a:close/>
                  <a:moveTo>
                    <a:pt x="1478" y="1089"/>
                  </a:moveTo>
                  <a:lnTo>
                    <a:pt x="1478" y="1089"/>
                  </a:lnTo>
                  <a:cubicBezTo>
                    <a:pt x="863" y="1549"/>
                    <a:pt x="863" y="1549"/>
                    <a:pt x="863" y="1549"/>
                  </a:cubicBezTo>
                  <a:cubicBezTo>
                    <a:pt x="863" y="1549"/>
                    <a:pt x="863" y="1549"/>
                    <a:pt x="858" y="1549"/>
                  </a:cubicBezTo>
                  <a:cubicBezTo>
                    <a:pt x="451" y="1704"/>
                    <a:pt x="451" y="1704"/>
                    <a:pt x="451" y="1704"/>
                  </a:cubicBezTo>
                  <a:cubicBezTo>
                    <a:pt x="1433" y="965"/>
                    <a:pt x="1433" y="965"/>
                    <a:pt x="1433" y="965"/>
                  </a:cubicBezTo>
                  <a:cubicBezTo>
                    <a:pt x="1491" y="1041"/>
                    <a:pt x="1491" y="1041"/>
                    <a:pt x="1491" y="1041"/>
                  </a:cubicBezTo>
                  <a:cubicBezTo>
                    <a:pt x="1487" y="1058"/>
                    <a:pt x="1482" y="1076"/>
                    <a:pt x="1478" y="1089"/>
                  </a:cubicBezTo>
                  <a:close/>
                  <a:moveTo>
                    <a:pt x="447" y="1864"/>
                  </a:moveTo>
                  <a:lnTo>
                    <a:pt x="447" y="1864"/>
                  </a:lnTo>
                  <a:cubicBezTo>
                    <a:pt x="425" y="1841"/>
                    <a:pt x="403" y="1819"/>
                    <a:pt x="376" y="1806"/>
                  </a:cubicBezTo>
                  <a:cubicBezTo>
                    <a:pt x="672" y="1695"/>
                    <a:pt x="672" y="1695"/>
                    <a:pt x="672" y="1695"/>
                  </a:cubicBezTo>
                  <a:lnTo>
                    <a:pt x="447" y="1864"/>
                  </a:lnTo>
                  <a:close/>
                  <a:moveTo>
                    <a:pt x="929" y="3027"/>
                  </a:moveTo>
                  <a:lnTo>
                    <a:pt x="929" y="3027"/>
                  </a:lnTo>
                  <a:cubicBezTo>
                    <a:pt x="840" y="3027"/>
                    <a:pt x="840" y="3027"/>
                    <a:pt x="840" y="3027"/>
                  </a:cubicBezTo>
                  <a:cubicBezTo>
                    <a:pt x="305" y="2275"/>
                    <a:pt x="305" y="2275"/>
                    <a:pt x="305" y="2275"/>
                  </a:cubicBezTo>
                  <a:cubicBezTo>
                    <a:pt x="327" y="2270"/>
                    <a:pt x="354" y="2262"/>
                    <a:pt x="372" y="2248"/>
                  </a:cubicBezTo>
                  <a:lnTo>
                    <a:pt x="929" y="302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6" name="Freeform 84"/>
            <p:cNvSpPr>
              <a:spLocks noChangeArrowheads="1"/>
            </p:cNvSpPr>
            <p:nvPr/>
          </p:nvSpPr>
          <p:spPr bwMode="auto">
            <a:xfrm>
              <a:off x="313185" y="2657713"/>
              <a:ext cx="1565925" cy="4265883"/>
            </a:xfrm>
            <a:custGeom>
              <a:gdLst>
                <a:gd name="T0" fmla="*/ 219057 w 1637"/>
                <a:gd name="T1" fmla="*/ 3755665 h 4448"/>
                <a:gd name="T2" fmla="*/ 219057 w 1637"/>
                <a:gd name="T3" fmla="*/ 3755665 h 4448"/>
                <a:gd name="T4" fmla="*/ 1011107 w 1637"/>
                <a:gd name="T5" fmla="*/ 4142165 h 4448"/>
                <a:gd name="T6" fmla="*/ 1564968 w 1637"/>
                <a:gd name="T7" fmla="*/ 3794027 h 4448"/>
                <a:gd name="T8" fmla="*/ 1564968 w 1637"/>
                <a:gd name="T9" fmla="*/ 857396 h 4448"/>
                <a:gd name="T10" fmla="*/ 1349737 w 1637"/>
                <a:gd name="T11" fmla="*/ 509259 h 4448"/>
                <a:gd name="T12" fmla="*/ 553861 w 1637"/>
                <a:gd name="T13" fmla="*/ 122759 h 4448"/>
                <a:gd name="T14" fmla="*/ 0 w 1637"/>
                <a:gd name="T15" fmla="*/ 470897 h 4448"/>
                <a:gd name="T16" fmla="*/ 0 w 1637"/>
                <a:gd name="T17" fmla="*/ 3407527 h 4448"/>
                <a:gd name="T18" fmla="*/ 219057 w 1637"/>
                <a:gd name="T19" fmla="*/ 3755665 h 44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7"/>
                <a:gd name="T31" fmla="*/ 0 h 4448"/>
                <a:gd name="T32" fmla="*/ 1637 w 1637"/>
                <a:gd name="T33" fmla="*/ 4448 h 444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6" h="4448">
                  <a:moveTo>
                    <a:pt x="229" y="3916"/>
                  </a:moveTo>
                  <a:lnTo>
                    <a:pt x="229" y="3916"/>
                  </a:lnTo>
                  <a:cubicBezTo>
                    <a:pt x="1057" y="4319"/>
                    <a:pt x="1057" y="4319"/>
                    <a:pt x="1057" y="4319"/>
                  </a:cubicBezTo>
                  <a:cubicBezTo>
                    <a:pt x="1327" y="4447"/>
                    <a:pt x="1636" y="4252"/>
                    <a:pt x="1636" y="3956"/>
                  </a:cubicBezTo>
                  <a:cubicBezTo>
                    <a:pt x="1636" y="894"/>
                    <a:pt x="1636" y="894"/>
                    <a:pt x="1636" y="894"/>
                  </a:cubicBezTo>
                  <a:cubicBezTo>
                    <a:pt x="1636" y="739"/>
                    <a:pt x="1548" y="597"/>
                    <a:pt x="1411" y="531"/>
                  </a:cubicBezTo>
                  <a:cubicBezTo>
                    <a:pt x="579" y="128"/>
                    <a:pt x="579" y="128"/>
                    <a:pt x="579" y="128"/>
                  </a:cubicBezTo>
                  <a:cubicBezTo>
                    <a:pt x="313" y="0"/>
                    <a:pt x="0" y="194"/>
                    <a:pt x="0" y="491"/>
                  </a:cubicBezTo>
                  <a:cubicBezTo>
                    <a:pt x="0" y="3553"/>
                    <a:pt x="0" y="3553"/>
                    <a:pt x="0" y="3553"/>
                  </a:cubicBezTo>
                  <a:cubicBezTo>
                    <a:pt x="0" y="3708"/>
                    <a:pt x="88" y="3849"/>
                    <a:pt x="229" y="3916"/>
                  </a:cubicBezTo>
                </a:path>
              </a:pathLst>
            </a:cu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7" name="Freeform 85"/>
            <p:cNvSpPr>
              <a:spLocks noChangeArrowheads="1"/>
            </p:cNvSpPr>
            <p:nvPr/>
          </p:nvSpPr>
          <p:spPr bwMode="auto">
            <a:xfrm>
              <a:off x="545958" y="2920098"/>
              <a:ext cx="1244276" cy="3664935"/>
            </a:xfrm>
            <a:custGeom>
              <a:gdLst>
                <a:gd name="T0" fmla="*/ 1001537 w 1302"/>
                <a:gd name="T1" fmla="*/ 3663977 h 3824"/>
                <a:gd name="T2" fmla="*/ 1001537 w 1302"/>
                <a:gd name="T3" fmla="*/ 3663977 h 3824"/>
                <a:gd name="T4" fmla="*/ 1243320 w 1302"/>
                <a:gd name="T5" fmla="*/ 3421501 h 3824"/>
                <a:gd name="T6" fmla="*/ 1243320 w 1302"/>
                <a:gd name="T7" fmla="*/ 606669 h 3824"/>
                <a:gd name="T8" fmla="*/ 1107616 w 1302"/>
                <a:gd name="T9" fmla="*/ 390070 h 3824"/>
                <a:gd name="T10" fmla="*/ 342128 w 1302"/>
                <a:gd name="T11" fmla="*/ 21085 h 3824"/>
                <a:gd name="T12" fmla="*/ 240828 w 1302"/>
                <a:gd name="T13" fmla="*/ 0 h 3824"/>
                <a:gd name="T14" fmla="*/ 0 w 1302"/>
                <a:gd name="T15" fmla="*/ 237684 h 3824"/>
                <a:gd name="T16" fmla="*/ 0 w 1302"/>
                <a:gd name="T17" fmla="*/ 3052515 h 3824"/>
                <a:gd name="T18" fmla="*/ 135704 w 1302"/>
                <a:gd name="T19" fmla="*/ 3273906 h 3824"/>
                <a:gd name="T20" fmla="*/ 896414 w 1302"/>
                <a:gd name="T21" fmla="*/ 3642892 h 3824"/>
                <a:gd name="T22" fmla="*/ 1001537 w 1302"/>
                <a:gd name="T23" fmla="*/ 3663977 h 38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2"/>
                <a:gd name="T37" fmla="*/ 0 h 3824"/>
                <a:gd name="T38" fmla="*/ 1302 w 1302"/>
                <a:gd name="T39" fmla="*/ 3824 h 382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2" h="3824">
                  <a:moveTo>
                    <a:pt x="1048" y="3823"/>
                  </a:moveTo>
                  <a:lnTo>
                    <a:pt x="1048" y="3823"/>
                  </a:lnTo>
                  <a:cubicBezTo>
                    <a:pt x="1168" y="3823"/>
                    <a:pt x="1301" y="3730"/>
                    <a:pt x="1301" y="3570"/>
                  </a:cubicBezTo>
                  <a:cubicBezTo>
                    <a:pt x="1301" y="633"/>
                    <a:pt x="1301" y="633"/>
                    <a:pt x="1301" y="633"/>
                  </a:cubicBezTo>
                  <a:cubicBezTo>
                    <a:pt x="1301" y="540"/>
                    <a:pt x="1243" y="451"/>
                    <a:pt x="1159" y="407"/>
                  </a:cubicBezTo>
                  <a:cubicBezTo>
                    <a:pt x="358" y="22"/>
                    <a:pt x="358" y="22"/>
                    <a:pt x="358" y="22"/>
                  </a:cubicBezTo>
                  <a:cubicBezTo>
                    <a:pt x="327" y="4"/>
                    <a:pt x="287" y="0"/>
                    <a:pt x="252" y="0"/>
                  </a:cubicBezTo>
                  <a:cubicBezTo>
                    <a:pt x="128" y="0"/>
                    <a:pt x="0" y="92"/>
                    <a:pt x="0" y="248"/>
                  </a:cubicBezTo>
                  <a:cubicBezTo>
                    <a:pt x="0" y="3185"/>
                    <a:pt x="0" y="3185"/>
                    <a:pt x="0" y="3185"/>
                  </a:cubicBezTo>
                  <a:cubicBezTo>
                    <a:pt x="0" y="3283"/>
                    <a:pt x="53" y="3371"/>
                    <a:pt x="142" y="3416"/>
                  </a:cubicBezTo>
                  <a:cubicBezTo>
                    <a:pt x="938" y="3801"/>
                    <a:pt x="938" y="3801"/>
                    <a:pt x="938" y="3801"/>
                  </a:cubicBezTo>
                  <a:cubicBezTo>
                    <a:pt x="973" y="3814"/>
                    <a:pt x="1013" y="3823"/>
                    <a:pt x="1048" y="3823"/>
                  </a:cubicBezTo>
                </a:path>
              </a:pathLst>
            </a:custGeom>
            <a:solidFill>
              <a:srgbClr val="1795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8" name="Freeform 86"/>
            <p:cNvSpPr>
              <a:spLocks noChangeArrowheads="1"/>
            </p:cNvSpPr>
            <p:nvPr/>
          </p:nvSpPr>
          <p:spPr bwMode="auto">
            <a:xfrm>
              <a:off x="313185" y="2801601"/>
              <a:ext cx="1472816" cy="4079673"/>
            </a:xfrm>
            <a:custGeom>
              <a:gdLst>
                <a:gd name="T0" fmla="*/ 185537 w 1540"/>
                <a:gd name="T1" fmla="*/ 0 h 4254"/>
                <a:gd name="T2" fmla="*/ 185537 w 1540"/>
                <a:gd name="T3" fmla="*/ 0 h 4254"/>
                <a:gd name="T4" fmla="*/ 96594 w 1540"/>
                <a:gd name="T5" fmla="*/ 246468 h 4254"/>
                <a:gd name="T6" fmla="*/ 96594 w 1540"/>
                <a:gd name="T7" fmla="*/ 3182989 h 4254"/>
                <a:gd name="T8" fmla="*/ 312734 w 1540"/>
                <a:gd name="T9" fmla="*/ 3531113 h 4254"/>
                <a:gd name="T10" fmla="*/ 1103656 w 1540"/>
                <a:gd name="T11" fmla="*/ 3912803 h 4254"/>
                <a:gd name="T12" fmla="*/ 1471860 w 1540"/>
                <a:gd name="T13" fmla="*/ 3895541 h 4254"/>
                <a:gd name="T14" fmla="*/ 1010887 w 1540"/>
                <a:gd name="T15" fmla="*/ 3998156 h 4254"/>
                <a:gd name="T16" fmla="*/ 219010 w 1540"/>
                <a:gd name="T17" fmla="*/ 3611671 h 4254"/>
                <a:gd name="T18" fmla="*/ 0 w 1540"/>
                <a:gd name="T19" fmla="*/ 3263547 h 4254"/>
                <a:gd name="T20" fmla="*/ 0 w 1540"/>
                <a:gd name="T21" fmla="*/ 327026 h 4254"/>
                <a:gd name="T22" fmla="*/ 185537 w 1540"/>
                <a:gd name="T23" fmla="*/ 0 h 4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0"/>
                <a:gd name="T37" fmla="*/ 0 h 4254"/>
                <a:gd name="T38" fmla="*/ 1540 w 1540"/>
                <a:gd name="T39" fmla="*/ 4254 h 425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0" h="4254">
                  <a:moveTo>
                    <a:pt x="194" y="0"/>
                  </a:moveTo>
                  <a:lnTo>
                    <a:pt x="194" y="0"/>
                  </a:lnTo>
                  <a:cubicBezTo>
                    <a:pt x="137" y="67"/>
                    <a:pt x="101" y="155"/>
                    <a:pt x="101" y="257"/>
                  </a:cubicBezTo>
                  <a:cubicBezTo>
                    <a:pt x="101" y="3319"/>
                    <a:pt x="101" y="3319"/>
                    <a:pt x="101" y="3319"/>
                  </a:cubicBezTo>
                  <a:cubicBezTo>
                    <a:pt x="101" y="3474"/>
                    <a:pt x="190" y="3616"/>
                    <a:pt x="327" y="3682"/>
                  </a:cubicBezTo>
                  <a:cubicBezTo>
                    <a:pt x="1154" y="4080"/>
                    <a:pt x="1154" y="4080"/>
                    <a:pt x="1154" y="4080"/>
                  </a:cubicBezTo>
                  <a:cubicBezTo>
                    <a:pt x="1287" y="4146"/>
                    <a:pt x="1428" y="4129"/>
                    <a:pt x="1539" y="4062"/>
                  </a:cubicBezTo>
                  <a:cubicBezTo>
                    <a:pt x="1428" y="4195"/>
                    <a:pt x="1234" y="4253"/>
                    <a:pt x="1057" y="4169"/>
                  </a:cubicBezTo>
                  <a:cubicBezTo>
                    <a:pt x="229" y="3766"/>
                    <a:pt x="229" y="3766"/>
                    <a:pt x="229" y="3766"/>
                  </a:cubicBezTo>
                  <a:cubicBezTo>
                    <a:pt x="88" y="3699"/>
                    <a:pt x="0" y="3558"/>
                    <a:pt x="0" y="3403"/>
                  </a:cubicBezTo>
                  <a:cubicBezTo>
                    <a:pt x="0" y="341"/>
                    <a:pt x="0" y="341"/>
                    <a:pt x="0" y="341"/>
                  </a:cubicBezTo>
                  <a:cubicBezTo>
                    <a:pt x="0" y="191"/>
                    <a:pt x="83" y="67"/>
                    <a:pt x="194" y="0"/>
                  </a:cubicBez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29" name="Freeform 87"/>
            <p:cNvSpPr>
              <a:spLocks noChangeArrowheads="1"/>
            </p:cNvSpPr>
            <p:nvPr/>
          </p:nvSpPr>
          <p:spPr bwMode="auto">
            <a:xfrm>
              <a:off x="787195" y="3144396"/>
              <a:ext cx="59251" cy="1011454"/>
            </a:xfrm>
            <a:custGeom>
              <a:gdLst>
                <a:gd name="T0" fmla="*/ 58367 w 67"/>
                <a:gd name="T1" fmla="*/ 1010499 h 1059"/>
                <a:gd name="T2" fmla="*/ 58367 w 67"/>
                <a:gd name="T3" fmla="*/ 34384 h 1059"/>
                <a:gd name="T4" fmla="*/ 0 w 67"/>
                <a:gd name="T5" fmla="*/ 0 h 1059"/>
                <a:gd name="T6" fmla="*/ 0 w 67"/>
                <a:gd name="T7" fmla="*/ 976115 h 1059"/>
                <a:gd name="T8" fmla="*/ 58367 w 67"/>
                <a:gd name="T9" fmla="*/ 1010499 h 1059"/>
                <a:gd name="T10" fmla="*/ 0 60000 65536"/>
                <a:gd name="T11" fmla="*/ 0 60000 65536"/>
                <a:gd name="T12" fmla="*/ 0 60000 65536"/>
                <a:gd name="T13" fmla="*/ 0 60000 65536"/>
                <a:gd name="T14" fmla="*/ 0 60000 65536"/>
                <a:gd name="T15" fmla="*/ 0 w 67"/>
                <a:gd name="T16" fmla="*/ 0 h 1059"/>
                <a:gd name="T17" fmla="*/ 67 w 67"/>
                <a:gd name="T18" fmla="*/ 1059 h 1059"/>
              </a:gdLst>
              <a:cxnLst>
                <a:cxn ang="T10">
                  <a:pos x="T0" y="T1"/>
                </a:cxn>
                <a:cxn ang="T11">
                  <a:pos x="T2" y="T3"/>
                </a:cxn>
                <a:cxn ang="T12">
                  <a:pos x="T4" y="T5"/>
                </a:cxn>
                <a:cxn ang="T13">
                  <a:pos x="T6" y="T7"/>
                </a:cxn>
                <a:cxn ang="T14">
                  <a:pos x="T8" y="T9"/>
                </a:cxn>
              </a:cxnLst>
              <a:rect l="T15" t="T16" r="T17" b="T18"/>
              <a:pathLst>
                <a:path w="67" h="1059">
                  <a:moveTo>
                    <a:pt x="66" y="1058"/>
                  </a:moveTo>
                  <a:lnTo>
                    <a:pt x="66" y="36"/>
                  </a:lnTo>
                  <a:lnTo>
                    <a:pt x="0" y="0"/>
                  </a:lnTo>
                  <a:lnTo>
                    <a:pt x="0" y="1022"/>
                  </a:lnTo>
                  <a:lnTo>
                    <a:pt x="66" y="1058"/>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0" name="Freeform 88"/>
            <p:cNvSpPr>
              <a:spLocks noChangeArrowheads="1"/>
            </p:cNvSpPr>
            <p:nvPr/>
          </p:nvSpPr>
          <p:spPr bwMode="auto">
            <a:xfrm>
              <a:off x="931091" y="3220572"/>
              <a:ext cx="55019" cy="1011454"/>
            </a:xfrm>
            <a:custGeom>
              <a:gdLst>
                <a:gd name="T0" fmla="*/ 54146 w 63"/>
                <a:gd name="T1" fmla="*/ 1010499 h 1059"/>
                <a:gd name="T2" fmla="*/ 54146 w 63"/>
                <a:gd name="T3" fmla="*/ 33429 h 1059"/>
                <a:gd name="T4" fmla="*/ 0 w 63"/>
                <a:gd name="T5" fmla="*/ 0 h 1059"/>
                <a:gd name="T6" fmla="*/ 0 w 63"/>
                <a:gd name="T7" fmla="*/ 976115 h 1059"/>
                <a:gd name="T8" fmla="*/ 54146 w 63"/>
                <a:gd name="T9" fmla="*/ 1010499 h 1059"/>
                <a:gd name="T10" fmla="*/ 0 60000 65536"/>
                <a:gd name="T11" fmla="*/ 0 60000 65536"/>
                <a:gd name="T12" fmla="*/ 0 60000 65536"/>
                <a:gd name="T13" fmla="*/ 0 60000 65536"/>
                <a:gd name="T14" fmla="*/ 0 60000 65536"/>
                <a:gd name="T15" fmla="*/ 0 w 63"/>
                <a:gd name="T16" fmla="*/ 0 h 1059"/>
                <a:gd name="T17" fmla="*/ 63 w 63"/>
                <a:gd name="T18" fmla="*/ 1059 h 1059"/>
              </a:gdLst>
              <a:cxnLst>
                <a:cxn ang="T10">
                  <a:pos x="T0" y="T1"/>
                </a:cxn>
                <a:cxn ang="T11">
                  <a:pos x="T2" y="T3"/>
                </a:cxn>
                <a:cxn ang="T12">
                  <a:pos x="T4" y="T5"/>
                </a:cxn>
                <a:cxn ang="T13">
                  <a:pos x="T6" y="T7"/>
                </a:cxn>
                <a:cxn ang="T14">
                  <a:pos x="T8" y="T9"/>
                </a:cxn>
              </a:cxnLst>
              <a:rect l="T15" t="T16" r="T17" b="T18"/>
              <a:pathLst>
                <a:path w="62" h="1059">
                  <a:moveTo>
                    <a:pt x="62" y="1058"/>
                  </a:moveTo>
                  <a:lnTo>
                    <a:pt x="62" y="35"/>
                  </a:lnTo>
                  <a:lnTo>
                    <a:pt x="0" y="0"/>
                  </a:lnTo>
                  <a:lnTo>
                    <a:pt x="0" y="1022"/>
                  </a:lnTo>
                  <a:lnTo>
                    <a:pt x="62" y="1058"/>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1" name="Freeform 89"/>
            <p:cNvSpPr>
              <a:spLocks noChangeArrowheads="1"/>
            </p:cNvSpPr>
            <p:nvPr/>
          </p:nvSpPr>
          <p:spPr bwMode="auto">
            <a:xfrm>
              <a:off x="1074986" y="3296749"/>
              <a:ext cx="55019" cy="1011454"/>
            </a:xfrm>
            <a:custGeom>
              <a:gdLst>
                <a:gd name="T0" fmla="*/ 54132 w 62"/>
                <a:gd name="T1" fmla="*/ 1010498 h 1058"/>
                <a:gd name="T2" fmla="*/ 54132 w 62"/>
                <a:gd name="T3" fmla="*/ 33460 h 1058"/>
                <a:gd name="T4" fmla="*/ 0 w 62"/>
                <a:gd name="T5" fmla="*/ 0 h 1058"/>
                <a:gd name="T6" fmla="*/ 0 w 62"/>
                <a:gd name="T7" fmla="*/ 977038 h 1058"/>
                <a:gd name="T8" fmla="*/ 54132 w 62"/>
                <a:gd name="T9" fmla="*/ 1010498 h 1058"/>
                <a:gd name="T10" fmla="*/ 0 60000 65536"/>
                <a:gd name="T11" fmla="*/ 0 60000 65536"/>
                <a:gd name="T12" fmla="*/ 0 60000 65536"/>
                <a:gd name="T13" fmla="*/ 0 60000 65536"/>
                <a:gd name="T14" fmla="*/ 0 60000 65536"/>
                <a:gd name="T15" fmla="*/ 0 w 62"/>
                <a:gd name="T16" fmla="*/ 0 h 1058"/>
                <a:gd name="T17" fmla="*/ 62 w 62"/>
                <a:gd name="T18" fmla="*/ 1058 h 1058"/>
              </a:gdLst>
              <a:cxnLst>
                <a:cxn ang="T10">
                  <a:pos x="T0" y="T1"/>
                </a:cxn>
                <a:cxn ang="T11">
                  <a:pos x="T2" y="T3"/>
                </a:cxn>
                <a:cxn ang="T12">
                  <a:pos x="T4" y="T5"/>
                </a:cxn>
                <a:cxn ang="T13">
                  <a:pos x="T6" y="T7"/>
                </a:cxn>
                <a:cxn ang="T14">
                  <a:pos x="T8" y="T9"/>
                </a:cxn>
              </a:cxnLst>
              <a:rect l="T15" t="T16" r="T17" b="T18"/>
              <a:pathLst>
                <a:path w="62" h="1058">
                  <a:moveTo>
                    <a:pt x="61" y="1057"/>
                  </a:moveTo>
                  <a:lnTo>
                    <a:pt x="61" y="35"/>
                  </a:lnTo>
                  <a:lnTo>
                    <a:pt x="0" y="0"/>
                  </a:lnTo>
                  <a:lnTo>
                    <a:pt x="0" y="1022"/>
                  </a:lnTo>
                  <a:lnTo>
                    <a:pt x="61" y="1057"/>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2" name="Freeform 90"/>
            <p:cNvSpPr>
              <a:spLocks noChangeArrowheads="1"/>
            </p:cNvSpPr>
            <p:nvPr/>
          </p:nvSpPr>
          <p:spPr bwMode="auto">
            <a:xfrm>
              <a:off x="1210418" y="3372925"/>
              <a:ext cx="59251" cy="1011454"/>
            </a:xfrm>
            <a:custGeom>
              <a:gdLst>
                <a:gd name="T0" fmla="*/ 58380 w 68"/>
                <a:gd name="T1" fmla="*/ 1010499 h 1059"/>
                <a:gd name="T2" fmla="*/ 58380 w 68"/>
                <a:gd name="T3" fmla="*/ 34384 h 1059"/>
                <a:gd name="T4" fmla="*/ 0 w 68"/>
                <a:gd name="T5" fmla="*/ 0 h 1059"/>
                <a:gd name="T6" fmla="*/ 0 w 68"/>
                <a:gd name="T7" fmla="*/ 976115 h 1059"/>
                <a:gd name="T8" fmla="*/ 58380 w 68"/>
                <a:gd name="T9" fmla="*/ 1010499 h 1059"/>
                <a:gd name="T10" fmla="*/ 0 60000 65536"/>
                <a:gd name="T11" fmla="*/ 0 60000 65536"/>
                <a:gd name="T12" fmla="*/ 0 60000 65536"/>
                <a:gd name="T13" fmla="*/ 0 60000 65536"/>
                <a:gd name="T14" fmla="*/ 0 60000 65536"/>
                <a:gd name="T15" fmla="*/ 0 w 68"/>
                <a:gd name="T16" fmla="*/ 0 h 1059"/>
                <a:gd name="T17" fmla="*/ 68 w 68"/>
                <a:gd name="T18" fmla="*/ 1059 h 1059"/>
              </a:gdLst>
              <a:cxnLst>
                <a:cxn ang="T10">
                  <a:pos x="T0" y="T1"/>
                </a:cxn>
                <a:cxn ang="T11">
                  <a:pos x="T2" y="T3"/>
                </a:cxn>
                <a:cxn ang="T12">
                  <a:pos x="T4" y="T5"/>
                </a:cxn>
                <a:cxn ang="T13">
                  <a:pos x="T6" y="T7"/>
                </a:cxn>
                <a:cxn ang="T14">
                  <a:pos x="T8" y="T9"/>
                </a:cxn>
              </a:cxnLst>
              <a:rect l="T15" t="T16" r="T17" b="T18"/>
              <a:pathLst>
                <a:path w="68" h="1059">
                  <a:moveTo>
                    <a:pt x="67" y="1058"/>
                  </a:moveTo>
                  <a:lnTo>
                    <a:pt x="67" y="36"/>
                  </a:lnTo>
                  <a:lnTo>
                    <a:pt x="0" y="0"/>
                  </a:lnTo>
                  <a:lnTo>
                    <a:pt x="0" y="1022"/>
                  </a:lnTo>
                  <a:lnTo>
                    <a:pt x="67" y="1058"/>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3" name="Freeform 91"/>
            <p:cNvSpPr>
              <a:spLocks noChangeArrowheads="1"/>
            </p:cNvSpPr>
            <p:nvPr/>
          </p:nvSpPr>
          <p:spPr bwMode="auto">
            <a:xfrm>
              <a:off x="1358546" y="3449102"/>
              <a:ext cx="55019" cy="1011454"/>
            </a:xfrm>
            <a:custGeom>
              <a:gdLst>
                <a:gd name="T0" fmla="*/ 54146 w 63"/>
                <a:gd name="T1" fmla="*/ 1010498 h 1058"/>
                <a:gd name="T2" fmla="*/ 54146 w 63"/>
                <a:gd name="T3" fmla="*/ 33460 h 1058"/>
                <a:gd name="T4" fmla="*/ 0 w 63"/>
                <a:gd name="T5" fmla="*/ 0 h 1058"/>
                <a:gd name="T6" fmla="*/ 0 w 63"/>
                <a:gd name="T7" fmla="*/ 977038 h 1058"/>
                <a:gd name="T8" fmla="*/ 54146 w 63"/>
                <a:gd name="T9" fmla="*/ 1010498 h 1058"/>
                <a:gd name="T10" fmla="*/ 0 60000 65536"/>
                <a:gd name="T11" fmla="*/ 0 60000 65536"/>
                <a:gd name="T12" fmla="*/ 0 60000 65536"/>
                <a:gd name="T13" fmla="*/ 0 60000 65536"/>
                <a:gd name="T14" fmla="*/ 0 60000 65536"/>
                <a:gd name="T15" fmla="*/ 0 w 63"/>
                <a:gd name="T16" fmla="*/ 0 h 1058"/>
                <a:gd name="T17" fmla="*/ 63 w 63"/>
                <a:gd name="T18" fmla="*/ 1058 h 1058"/>
              </a:gdLst>
              <a:cxnLst>
                <a:cxn ang="T10">
                  <a:pos x="T0" y="T1"/>
                </a:cxn>
                <a:cxn ang="T11">
                  <a:pos x="T2" y="T3"/>
                </a:cxn>
                <a:cxn ang="T12">
                  <a:pos x="T4" y="T5"/>
                </a:cxn>
                <a:cxn ang="T13">
                  <a:pos x="T6" y="T7"/>
                </a:cxn>
                <a:cxn ang="T14">
                  <a:pos x="T8" y="T9"/>
                </a:cxn>
              </a:cxnLst>
              <a:rect l="T15" t="T16" r="T17" b="T18"/>
              <a:pathLst>
                <a:path w="62" h="1058">
                  <a:moveTo>
                    <a:pt x="62" y="1057"/>
                  </a:moveTo>
                  <a:lnTo>
                    <a:pt x="62" y="35"/>
                  </a:lnTo>
                  <a:lnTo>
                    <a:pt x="0" y="0"/>
                  </a:lnTo>
                  <a:lnTo>
                    <a:pt x="0" y="1022"/>
                  </a:lnTo>
                  <a:lnTo>
                    <a:pt x="62" y="1057"/>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4" name="Freeform 92"/>
            <p:cNvSpPr>
              <a:spLocks noChangeArrowheads="1"/>
            </p:cNvSpPr>
            <p:nvPr/>
          </p:nvSpPr>
          <p:spPr bwMode="auto">
            <a:xfrm>
              <a:off x="1498209" y="3525278"/>
              <a:ext cx="55019" cy="770229"/>
            </a:xfrm>
            <a:custGeom>
              <a:gdLst>
                <a:gd name="T0" fmla="*/ 54146 w 63"/>
                <a:gd name="T1" fmla="*/ 769273 h 806"/>
                <a:gd name="T2" fmla="*/ 54146 w 63"/>
                <a:gd name="T3" fmla="*/ 33447 h 806"/>
                <a:gd name="T4" fmla="*/ 0 w 63"/>
                <a:gd name="T5" fmla="*/ 0 h 806"/>
                <a:gd name="T6" fmla="*/ 0 w 63"/>
                <a:gd name="T7" fmla="*/ 739649 h 806"/>
                <a:gd name="T8" fmla="*/ 54146 w 63"/>
                <a:gd name="T9" fmla="*/ 769273 h 806"/>
                <a:gd name="T10" fmla="*/ 0 60000 65536"/>
                <a:gd name="T11" fmla="*/ 0 60000 65536"/>
                <a:gd name="T12" fmla="*/ 0 60000 65536"/>
                <a:gd name="T13" fmla="*/ 0 60000 65536"/>
                <a:gd name="T14" fmla="*/ 0 60000 65536"/>
                <a:gd name="T15" fmla="*/ 0 w 63"/>
                <a:gd name="T16" fmla="*/ 0 h 806"/>
                <a:gd name="T17" fmla="*/ 63 w 63"/>
                <a:gd name="T18" fmla="*/ 806 h 806"/>
              </a:gdLst>
              <a:cxnLst>
                <a:cxn ang="T10">
                  <a:pos x="T0" y="T1"/>
                </a:cxn>
                <a:cxn ang="T11">
                  <a:pos x="T2" y="T3"/>
                </a:cxn>
                <a:cxn ang="T12">
                  <a:pos x="T4" y="T5"/>
                </a:cxn>
                <a:cxn ang="T13">
                  <a:pos x="T6" y="T7"/>
                </a:cxn>
                <a:cxn ang="T14">
                  <a:pos x="T8" y="T9"/>
                </a:cxn>
              </a:cxnLst>
              <a:rect l="T15" t="T16" r="T17" b="T18"/>
              <a:pathLst>
                <a:path w="62" h="805">
                  <a:moveTo>
                    <a:pt x="62" y="805"/>
                  </a:moveTo>
                  <a:lnTo>
                    <a:pt x="62" y="35"/>
                  </a:lnTo>
                  <a:lnTo>
                    <a:pt x="0" y="0"/>
                  </a:lnTo>
                  <a:lnTo>
                    <a:pt x="0" y="774"/>
                  </a:lnTo>
                  <a:lnTo>
                    <a:pt x="62" y="805"/>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5" name="Freeform 93"/>
            <p:cNvSpPr>
              <a:spLocks noChangeArrowheads="1"/>
            </p:cNvSpPr>
            <p:nvPr/>
          </p:nvSpPr>
          <p:spPr bwMode="auto">
            <a:xfrm>
              <a:off x="787195" y="4587517"/>
              <a:ext cx="59251" cy="1007222"/>
            </a:xfrm>
            <a:custGeom>
              <a:gdLst>
                <a:gd name="T0" fmla="*/ 58367 w 67"/>
                <a:gd name="T1" fmla="*/ 1006266 h 1054"/>
                <a:gd name="T2" fmla="*/ 58367 w 67"/>
                <a:gd name="T3" fmla="*/ 33447 h 1054"/>
                <a:gd name="T4" fmla="*/ 0 w 67"/>
                <a:gd name="T5" fmla="*/ 0 h 1054"/>
                <a:gd name="T6" fmla="*/ 0 w 67"/>
                <a:gd name="T7" fmla="*/ 976642 h 1054"/>
                <a:gd name="T8" fmla="*/ 58367 w 67"/>
                <a:gd name="T9" fmla="*/ 1006266 h 1054"/>
                <a:gd name="T10" fmla="*/ 0 60000 65536"/>
                <a:gd name="T11" fmla="*/ 0 60000 65536"/>
                <a:gd name="T12" fmla="*/ 0 60000 65536"/>
                <a:gd name="T13" fmla="*/ 0 60000 65536"/>
                <a:gd name="T14" fmla="*/ 0 60000 65536"/>
                <a:gd name="T15" fmla="*/ 0 w 67"/>
                <a:gd name="T16" fmla="*/ 0 h 1054"/>
                <a:gd name="T17" fmla="*/ 67 w 67"/>
                <a:gd name="T18" fmla="*/ 1054 h 1054"/>
              </a:gdLst>
              <a:cxnLst>
                <a:cxn ang="T10">
                  <a:pos x="T0" y="T1"/>
                </a:cxn>
                <a:cxn ang="T11">
                  <a:pos x="T2" y="T3"/>
                </a:cxn>
                <a:cxn ang="T12">
                  <a:pos x="T4" y="T5"/>
                </a:cxn>
                <a:cxn ang="T13">
                  <a:pos x="T6" y="T7"/>
                </a:cxn>
                <a:cxn ang="T14">
                  <a:pos x="T8" y="T9"/>
                </a:cxn>
              </a:cxnLst>
              <a:rect l="T15" t="T16" r="T17" b="T18"/>
              <a:pathLst>
                <a:path w="67" h="1054">
                  <a:moveTo>
                    <a:pt x="66" y="1053"/>
                  </a:moveTo>
                  <a:lnTo>
                    <a:pt x="66" y="35"/>
                  </a:lnTo>
                  <a:lnTo>
                    <a:pt x="0" y="0"/>
                  </a:lnTo>
                  <a:lnTo>
                    <a:pt x="0" y="1022"/>
                  </a:lnTo>
                  <a:lnTo>
                    <a:pt x="66" y="1053"/>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6" name="Freeform 94"/>
            <p:cNvSpPr>
              <a:spLocks noChangeArrowheads="1"/>
            </p:cNvSpPr>
            <p:nvPr/>
          </p:nvSpPr>
          <p:spPr bwMode="auto">
            <a:xfrm>
              <a:off x="931091" y="4663693"/>
              <a:ext cx="55019" cy="1007222"/>
            </a:xfrm>
            <a:custGeom>
              <a:gdLst>
                <a:gd name="T0" fmla="*/ 54146 w 63"/>
                <a:gd name="T1" fmla="*/ 1006267 h 1055"/>
                <a:gd name="T2" fmla="*/ 54146 w 63"/>
                <a:gd name="T3" fmla="*/ 34370 h 1055"/>
                <a:gd name="T4" fmla="*/ 0 w 63"/>
                <a:gd name="T5" fmla="*/ 0 h 1055"/>
                <a:gd name="T6" fmla="*/ 0 w 63"/>
                <a:gd name="T7" fmla="*/ 975716 h 1055"/>
                <a:gd name="T8" fmla="*/ 54146 w 63"/>
                <a:gd name="T9" fmla="*/ 1006267 h 1055"/>
                <a:gd name="T10" fmla="*/ 0 60000 65536"/>
                <a:gd name="T11" fmla="*/ 0 60000 65536"/>
                <a:gd name="T12" fmla="*/ 0 60000 65536"/>
                <a:gd name="T13" fmla="*/ 0 60000 65536"/>
                <a:gd name="T14" fmla="*/ 0 60000 65536"/>
                <a:gd name="T15" fmla="*/ 0 w 63"/>
                <a:gd name="T16" fmla="*/ 0 h 1055"/>
                <a:gd name="T17" fmla="*/ 63 w 63"/>
                <a:gd name="T18" fmla="*/ 1055 h 1055"/>
              </a:gdLst>
              <a:cxnLst>
                <a:cxn ang="T10">
                  <a:pos x="T0" y="T1"/>
                </a:cxn>
                <a:cxn ang="T11">
                  <a:pos x="T2" y="T3"/>
                </a:cxn>
                <a:cxn ang="T12">
                  <a:pos x="T4" y="T5"/>
                </a:cxn>
                <a:cxn ang="T13">
                  <a:pos x="T6" y="T7"/>
                </a:cxn>
                <a:cxn ang="T14">
                  <a:pos x="T8" y="T9"/>
                </a:cxn>
              </a:cxnLst>
              <a:rect l="T15" t="T16" r="T17" b="T18"/>
              <a:pathLst>
                <a:path w="62" h="1055">
                  <a:moveTo>
                    <a:pt x="62" y="1054"/>
                  </a:moveTo>
                  <a:lnTo>
                    <a:pt x="62" y="36"/>
                  </a:lnTo>
                  <a:lnTo>
                    <a:pt x="0" y="0"/>
                  </a:lnTo>
                  <a:lnTo>
                    <a:pt x="0" y="1022"/>
                  </a:lnTo>
                  <a:lnTo>
                    <a:pt x="62" y="1054"/>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7" name="Freeform 95"/>
            <p:cNvSpPr>
              <a:spLocks noChangeArrowheads="1"/>
            </p:cNvSpPr>
            <p:nvPr/>
          </p:nvSpPr>
          <p:spPr bwMode="auto">
            <a:xfrm>
              <a:off x="1074986" y="4739870"/>
              <a:ext cx="55019" cy="1007222"/>
            </a:xfrm>
            <a:custGeom>
              <a:gdLst>
                <a:gd name="T0" fmla="*/ 54132 w 62"/>
                <a:gd name="T1" fmla="*/ 1006266 h 1054"/>
                <a:gd name="T2" fmla="*/ 54132 w 62"/>
                <a:gd name="T3" fmla="*/ 34402 h 1054"/>
                <a:gd name="T4" fmla="*/ 0 w 62"/>
                <a:gd name="T5" fmla="*/ 0 h 1054"/>
                <a:gd name="T6" fmla="*/ 0 w 62"/>
                <a:gd name="T7" fmla="*/ 976642 h 1054"/>
                <a:gd name="T8" fmla="*/ 54132 w 62"/>
                <a:gd name="T9" fmla="*/ 1006266 h 1054"/>
                <a:gd name="T10" fmla="*/ 0 60000 65536"/>
                <a:gd name="T11" fmla="*/ 0 60000 65536"/>
                <a:gd name="T12" fmla="*/ 0 60000 65536"/>
                <a:gd name="T13" fmla="*/ 0 60000 65536"/>
                <a:gd name="T14" fmla="*/ 0 60000 65536"/>
                <a:gd name="T15" fmla="*/ 0 w 62"/>
                <a:gd name="T16" fmla="*/ 0 h 1054"/>
                <a:gd name="T17" fmla="*/ 62 w 62"/>
                <a:gd name="T18" fmla="*/ 1054 h 1054"/>
              </a:gdLst>
              <a:cxnLst>
                <a:cxn ang="T10">
                  <a:pos x="T0" y="T1"/>
                </a:cxn>
                <a:cxn ang="T11">
                  <a:pos x="T2" y="T3"/>
                </a:cxn>
                <a:cxn ang="T12">
                  <a:pos x="T4" y="T5"/>
                </a:cxn>
                <a:cxn ang="T13">
                  <a:pos x="T6" y="T7"/>
                </a:cxn>
                <a:cxn ang="T14">
                  <a:pos x="T8" y="T9"/>
                </a:cxn>
              </a:cxnLst>
              <a:rect l="T15" t="T16" r="T17" b="T18"/>
              <a:pathLst>
                <a:path w="62" h="1054">
                  <a:moveTo>
                    <a:pt x="61" y="1053"/>
                  </a:moveTo>
                  <a:lnTo>
                    <a:pt x="61" y="36"/>
                  </a:lnTo>
                  <a:lnTo>
                    <a:pt x="0" y="0"/>
                  </a:lnTo>
                  <a:lnTo>
                    <a:pt x="0" y="1022"/>
                  </a:lnTo>
                  <a:lnTo>
                    <a:pt x="61" y="1053"/>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8" name="Freeform 96"/>
            <p:cNvSpPr>
              <a:spLocks noChangeArrowheads="1"/>
            </p:cNvSpPr>
            <p:nvPr/>
          </p:nvSpPr>
          <p:spPr bwMode="auto">
            <a:xfrm>
              <a:off x="1210418" y="4816046"/>
              <a:ext cx="59251" cy="1007222"/>
            </a:xfrm>
            <a:custGeom>
              <a:gdLst>
                <a:gd name="T0" fmla="*/ 58380 w 68"/>
                <a:gd name="T1" fmla="*/ 1006266 h 1054"/>
                <a:gd name="T2" fmla="*/ 58380 w 68"/>
                <a:gd name="T3" fmla="*/ 33447 h 1054"/>
                <a:gd name="T4" fmla="*/ 0 w 68"/>
                <a:gd name="T5" fmla="*/ 0 h 1054"/>
                <a:gd name="T6" fmla="*/ 0 w 68"/>
                <a:gd name="T7" fmla="*/ 976642 h 1054"/>
                <a:gd name="T8" fmla="*/ 58380 w 68"/>
                <a:gd name="T9" fmla="*/ 1006266 h 1054"/>
                <a:gd name="T10" fmla="*/ 0 60000 65536"/>
                <a:gd name="T11" fmla="*/ 0 60000 65536"/>
                <a:gd name="T12" fmla="*/ 0 60000 65536"/>
                <a:gd name="T13" fmla="*/ 0 60000 65536"/>
                <a:gd name="T14" fmla="*/ 0 60000 65536"/>
                <a:gd name="T15" fmla="*/ 0 w 68"/>
                <a:gd name="T16" fmla="*/ 0 h 1054"/>
                <a:gd name="T17" fmla="*/ 68 w 68"/>
                <a:gd name="T18" fmla="*/ 1054 h 1054"/>
              </a:gdLst>
              <a:cxnLst>
                <a:cxn ang="T10">
                  <a:pos x="T0" y="T1"/>
                </a:cxn>
                <a:cxn ang="T11">
                  <a:pos x="T2" y="T3"/>
                </a:cxn>
                <a:cxn ang="T12">
                  <a:pos x="T4" y="T5"/>
                </a:cxn>
                <a:cxn ang="T13">
                  <a:pos x="T6" y="T7"/>
                </a:cxn>
                <a:cxn ang="T14">
                  <a:pos x="T8" y="T9"/>
                </a:cxn>
              </a:cxnLst>
              <a:rect l="T15" t="T16" r="T17" b="T18"/>
              <a:pathLst>
                <a:path w="68" h="1054">
                  <a:moveTo>
                    <a:pt x="67" y="1053"/>
                  </a:moveTo>
                  <a:lnTo>
                    <a:pt x="67" y="35"/>
                  </a:lnTo>
                  <a:lnTo>
                    <a:pt x="0" y="0"/>
                  </a:lnTo>
                  <a:lnTo>
                    <a:pt x="0" y="1022"/>
                  </a:lnTo>
                  <a:lnTo>
                    <a:pt x="67" y="1053"/>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39" name="Freeform 97"/>
            <p:cNvSpPr>
              <a:spLocks noChangeArrowheads="1"/>
            </p:cNvSpPr>
            <p:nvPr/>
          </p:nvSpPr>
          <p:spPr bwMode="auto">
            <a:xfrm>
              <a:off x="1358546" y="4892222"/>
              <a:ext cx="55019" cy="1007222"/>
            </a:xfrm>
            <a:custGeom>
              <a:gdLst>
                <a:gd name="T0" fmla="*/ 54146 w 63"/>
                <a:gd name="T1" fmla="*/ 1006267 h 1055"/>
                <a:gd name="T2" fmla="*/ 54146 w 63"/>
                <a:gd name="T3" fmla="*/ 34370 h 1055"/>
                <a:gd name="T4" fmla="*/ 0 w 63"/>
                <a:gd name="T5" fmla="*/ 0 h 1055"/>
                <a:gd name="T6" fmla="*/ 0 w 63"/>
                <a:gd name="T7" fmla="*/ 976671 h 1055"/>
                <a:gd name="T8" fmla="*/ 54146 w 63"/>
                <a:gd name="T9" fmla="*/ 1006267 h 1055"/>
                <a:gd name="T10" fmla="*/ 0 60000 65536"/>
                <a:gd name="T11" fmla="*/ 0 60000 65536"/>
                <a:gd name="T12" fmla="*/ 0 60000 65536"/>
                <a:gd name="T13" fmla="*/ 0 60000 65536"/>
                <a:gd name="T14" fmla="*/ 0 60000 65536"/>
                <a:gd name="T15" fmla="*/ 0 w 63"/>
                <a:gd name="T16" fmla="*/ 0 h 1055"/>
                <a:gd name="T17" fmla="*/ 63 w 63"/>
                <a:gd name="T18" fmla="*/ 1055 h 1055"/>
              </a:gdLst>
              <a:cxnLst>
                <a:cxn ang="T10">
                  <a:pos x="T0" y="T1"/>
                </a:cxn>
                <a:cxn ang="T11">
                  <a:pos x="T2" y="T3"/>
                </a:cxn>
                <a:cxn ang="T12">
                  <a:pos x="T4" y="T5"/>
                </a:cxn>
                <a:cxn ang="T13">
                  <a:pos x="T6" y="T7"/>
                </a:cxn>
                <a:cxn ang="T14">
                  <a:pos x="T8" y="T9"/>
                </a:cxn>
              </a:cxnLst>
              <a:rect l="T15" t="T16" r="T17" b="T18"/>
              <a:pathLst>
                <a:path w="62" h="1055">
                  <a:moveTo>
                    <a:pt x="62" y="1054"/>
                  </a:moveTo>
                  <a:lnTo>
                    <a:pt x="62" y="36"/>
                  </a:lnTo>
                  <a:lnTo>
                    <a:pt x="0" y="0"/>
                  </a:lnTo>
                  <a:lnTo>
                    <a:pt x="0" y="1023"/>
                  </a:lnTo>
                  <a:lnTo>
                    <a:pt x="62" y="1054"/>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0" name="Freeform 98"/>
            <p:cNvSpPr>
              <a:spLocks noChangeArrowheads="1"/>
            </p:cNvSpPr>
            <p:nvPr/>
          </p:nvSpPr>
          <p:spPr bwMode="auto">
            <a:xfrm>
              <a:off x="1498209" y="4968399"/>
              <a:ext cx="55019" cy="770229"/>
            </a:xfrm>
            <a:custGeom>
              <a:gdLst>
                <a:gd name="T0" fmla="*/ 54146 w 63"/>
                <a:gd name="T1" fmla="*/ 769273 h 806"/>
                <a:gd name="T2" fmla="*/ 54146 w 63"/>
                <a:gd name="T3" fmla="*/ 33447 h 806"/>
                <a:gd name="T4" fmla="*/ 0 w 63"/>
                <a:gd name="T5" fmla="*/ 0 h 806"/>
                <a:gd name="T6" fmla="*/ 0 w 63"/>
                <a:gd name="T7" fmla="*/ 735827 h 806"/>
                <a:gd name="T8" fmla="*/ 54146 w 63"/>
                <a:gd name="T9" fmla="*/ 769273 h 806"/>
                <a:gd name="T10" fmla="*/ 0 60000 65536"/>
                <a:gd name="T11" fmla="*/ 0 60000 65536"/>
                <a:gd name="T12" fmla="*/ 0 60000 65536"/>
                <a:gd name="T13" fmla="*/ 0 60000 65536"/>
                <a:gd name="T14" fmla="*/ 0 60000 65536"/>
                <a:gd name="T15" fmla="*/ 0 w 63"/>
                <a:gd name="T16" fmla="*/ 0 h 806"/>
                <a:gd name="T17" fmla="*/ 63 w 63"/>
                <a:gd name="T18" fmla="*/ 806 h 806"/>
              </a:gdLst>
              <a:cxnLst>
                <a:cxn ang="T10">
                  <a:pos x="T0" y="T1"/>
                </a:cxn>
                <a:cxn ang="T11">
                  <a:pos x="T2" y="T3"/>
                </a:cxn>
                <a:cxn ang="T12">
                  <a:pos x="T4" y="T5"/>
                </a:cxn>
                <a:cxn ang="T13">
                  <a:pos x="T6" y="T7"/>
                </a:cxn>
                <a:cxn ang="T14">
                  <a:pos x="T8" y="T9"/>
                </a:cxn>
              </a:cxnLst>
              <a:rect l="T15" t="T16" r="T17" b="T18"/>
              <a:pathLst>
                <a:path w="62" h="805">
                  <a:moveTo>
                    <a:pt x="62" y="805"/>
                  </a:moveTo>
                  <a:lnTo>
                    <a:pt x="62" y="35"/>
                  </a:lnTo>
                  <a:lnTo>
                    <a:pt x="0" y="0"/>
                  </a:lnTo>
                  <a:lnTo>
                    <a:pt x="0" y="770"/>
                  </a:lnTo>
                  <a:lnTo>
                    <a:pt x="62" y="805"/>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1" name="Freeform 99"/>
            <p:cNvSpPr>
              <a:spLocks noChangeArrowheads="1"/>
            </p:cNvSpPr>
            <p:nvPr/>
          </p:nvSpPr>
          <p:spPr bwMode="auto">
            <a:xfrm>
              <a:off x="0" y="8358252"/>
              <a:ext cx="4448074" cy="347026"/>
            </a:xfrm>
            <a:custGeom>
              <a:gdLst>
                <a:gd name="T0" fmla="*/ 0 w 4638"/>
                <a:gd name="T1" fmla="*/ 0 h 368"/>
                <a:gd name="T2" fmla="*/ 4447115 w 4638"/>
                <a:gd name="T3" fmla="*/ 0 h 368"/>
                <a:gd name="T4" fmla="*/ 4447115 w 4638"/>
                <a:gd name="T5" fmla="*/ 346083 h 368"/>
                <a:gd name="T6" fmla="*/ 0 w 4638"/>
                <a:gd name="T7" fmla="*/ 346083 h 368"/>
                <a:gd name="T8" fmla="*/ 0 w 4638"/>
                <a:gd name="T9" fmla="*/ 0 h 368"/>
                <a:gd name="T10" fmla="*/ 0 60000 65536"/>
                <a:gd name="T11" fmla="*/ 0 60000 65536"/>
                <a:gd name="T12" fmla="*/ 0 60000 65536"/>
                <a:gd name="T13" fmla="*/ 0 60000 65536"/>
                <a:gd name="T14" fmla="*/ 0 60000 65536"/>
                <a:gd name="T15" fmla="*/ 0 w 4638"/>
                <a:gd name="T16" fmla="*/ 0 h 368"/>
                <a:gd name="T17" fmla="*/ 4638 w 4638"/>
                <a:gd name="T18" fmla="*/ 368 h 368"/>
              </a:gdLst>
              <a:cxnLst>
                <a:cxn ang="T10">
                  <a:pos x="T0" y="T1"/>
                </a:cxn>
                <a:cxn ang="T11">
                  <a:pos x="T2" y="T3"/>
                </a:cxn>
                <a:cxn ang="T12">
                  <a:pos x="T4" y="T5"/>
                </a:cxn>
                <a:cxn ang="T13">
                  <a:pos x="T6" y="T7"/>
                </a:cxn>
                <a:cxn ang="T14">
                  <a:pos x="T8" y="T9"/>
                </a:cxn>
              </a:cxnLst>
              <a:rect l="T15" t="T16" r="T17" b="T18"/>
              <a:pathLst>
                <a:path w="4638" h="368">
                  <a:moveTo>
                    <a:pt x="0" y="0"/>
                  </a:moveTo>
                  <a:lnTo>
                    <a:pt x="4637" y="0"/>
                  </a:lnTo>
                  <a:lnTo>
                    <a:pt x="4637" y="367"/>
                  </a:lnTo>
                  <a:lnTo>
                    <a:pt x="0" y="367"/>
                  </a:lnTo>
                  <a:lnTo>
                    <a:pt x="0" y="0"/>
                  </a:lnTo>
                </a:path>
              </a:pathLst>
            </a:custGeom>
            <a:solidFill>
              <a:srgbClr val="60391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2" name="Freeform 100"/>
            <p:cNvSpPr>
              <a:spLocks noChangeArrowheads="1"/>
            </p:cNvSpPr>
            <p:nvPr/>
          </p:nvSpPr>
          <p:spPr bwMode="auto">
            <a:xfrm>
              <a:off x="4024851" y="8358252"/>
              <a:ext cx="418991" cy="3355997"/>
            </a:xfrm>
            <a:custGeom>
              <a:gdLst>
                <a:gd name="T0" fmla="*/ 0 w 443"/>
                <a:gd name="T1" fmla="*/ 0 h 3501"/>
                <a:gd name="T2" fmla="*/ 418045 w 443"/>
                <a:gd name="T3" fmla="*/ 0 h 3501"/>
                <a:gd name="T4" fmla="*/ 418045 w 443"/>
                <a:gd name="T5" fmla="*/ 3355038 h 3501"/>
                <a:gd name="T6" fmla="*/ 0 w 443"/>
                <a:gd name="T7" fmla="*/ 3355038 h 3501"/>
                <a:gd name="T8" fmla="*/ 0 w 443"/>
                <a:gd name="T9" fmla="*/ 0 h 3501"/>
                <a:gd name="T10" fmla="*/ 0 60000 65536"/>
                <a:gd name="T11" fmla="*/ 0 60000 65536"/>
                <a:gd name="T12" fmla="*/ 0 60000 65536"/>
                <a:gd name="T13" fmla="*/ 0 60000 65536"/>
                <a:gd name="T14" fmla="*/ 0 60000 65536"/>
                <a:gd name="T15" fmla="*/ 0 w 443"/>
                <a:gd name="T16" fmla="*/ 0 h 3501"/>
                <a:gd name="T17" fmla="*/ 443 w 443"/>
                <a:gd name="T18" fmla="*/ 3501 h 3501"/>
              </a:gdLst>
              <a:cxnLst>
                <a:cxn ang="T10">
                  <a:pos x="T0" y="T1"/>
                </a:cxn>
                <a:cxn ang="T11">
                  <a:pos x="T2" y="T3"/>
                </a:cxn>
                <a:cxn ang="T12">
                  <a:pos x="T4" y="T5"/>
                </a:cxn>
                <a:cxn ang="T13">
                  <a:pos x="T6" y="T7"/>
                </a:cxn>
                <a:cxn ang="T14">
                  <a:pos x="T8" y="T9"/>
                </a:cxn>
              </a:cxnLst>
              <a:rect l="T15" t="T16" r="T17" b="T18"/>
              <a:pathLst>
                <a:path w="442" h="3501">
                  <a:moveTo>
                    <a:pt x="0" y="0"/>
                  </a:moveTo>
                  <a:lnTo>
                    <a:pt x="442" y="0"/>
                  </a:lnTo>
                  <a:lnTo>
                    <a:pt x="442" y="3500"/>
                  </a:lnTo>
                  <a:lnTo>
                    <a:pt x="0" y="3500"/>
                  </a:lnTo>
                  <a:lnTo>
                    <a:pt x="0" y="0"/>
                  </a:lnTo>
                </a:path>
              </a:pathLst>
            </a:custGeom>
            <a:solidFill>
              <a:srgbClr val="60391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3" name="Freeform 101"/>
            <p:cNvSpPr>
              <a:spLocks noChangeArrowheads="1"/>
            </p:cNvSpPr>
            <p:nvPr/>
          </p:nvSpPr>
          <p:spPr bwMode="auto">
            <a:xfrm>
              <a:off x="0" y="8358252"/>
              <a:ext cx="418991" cy="3355997"/>
            </a:xfrm>
            <a:custGeom>
              <a:gdLst>
                <a:gd name="T0" fmla="*/ 0 w 443"/>
                <a:gd name="T1" fmla="*/ 0 h 3501"/>
                <a:gd name="T2" fmla="*/ 418045 w 443"/>
                <a:gd name="T3" fmla="*/ 0 h 3501"/>
                <a:gd name="T4" fmla="*/ 418045 w 443"/>
                <a:gd name="T5" fmla="*/ 3355038 h 3501"/>
                <a:gd name="T6" fmla="*/ 0 w 443"/>
                <a:gd name="T7" fmla="*/ 3355038 h 3501"/>
                <a:gd name="T8" fmla="*/ 0 w 443"/>
                <a:gd name="T9" fmla="*/ 0 h 3501"/>
                <a:gd name="T10" fmla="*/ 0 60000 65536"/>
                <a:gd name="T11" fmla="*/ 0 60000 65536"/>
                <a:gd name="T12" fmla="*/ 0 60000 65536"/>
                <a:gd name="T13" fmla="*/ 0 60000 65536"/>
                <a:gd name="T14" fmla="*/ 0 60000 65536"/>
                <a:gd name="T15" fmla="*/ 0 w 443"/>
                <a:gd name="T16" fmla="*/ 0 h 3501"/>
                <a:gd name="T17" fmla="*/ 443 w 443"/>
                <a:gd name="T18" fmla="*/ 3501 h 3501"/>
              </a:gdLst>
              <a:cxnLst>
                <a:cxn ang="T10">
                  <a:pos x="T0" y="T1"/>
                </a:cxn>
                <a:cxn ang="T11">
                  <a:pos x="T2" y="T3"/>
                </a:cxn>
                <a:cxn ang="T12">
                  <a:pos x="T4" y="T5"/>
                </a:cxn>
                <a:cxn ang="T13">
                  <a:pos x="T6" y="T7"/>
                </a:cxn>
                <a:cxn ang="T14">
                  <a:pos x="T8" y="T9"/>
                </a:cxn>
              </a:cxnLst>
              <a:rect l="T15" t="T16" r="T17" b="T18"/>
              <a:pathLst>
                <a:path w="442" h="3501">
                  <a:moveTo>
                    <a:pt x="0" y="0"/>
                  </a:moveTo>
                  <a:lnTo>
                    <a:pt x="442" y="0"/>
                  </a:lnTo>
                  <a:lnTo>
                    <a:pt x="442" y="3500"/>
                  </a:lnTo>
                  <a:lnTo>
                    <a:pt x="0" y="3500"/>
                  </a:lnTo>
                  <a:lnTo>
                    <a:pt x="0" y="0"/>
                  </a:lnTo>
                </a:path>
              </a:pathLst>
            </a:custGeom>
            <a:solidFill>
              <a:srgbClr val="60391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4" name="Freeform 102"/>
            <p:cNvSpPr>
              <a:spLocks noChangeArrowheads="1"/>
            </p:cNvSpPr>
            <p:nvPr/>
          </p:nvSpPr>
          <p:spPr bwMode="auto">
            <a:xfrm>
              <a:off x="6674227" y="8472517"/>
              <a:ext cx="1185024" cy="503611"/>
            </a:xfrm>
            <a:custGeom>
              <a:gdLst>
                <a:gd name="T0" fmla="*/ 0 w 1240"/>
                <a:gd name="T1" fmla="*/ 54470 h 527"/>
                <a:gd name="T2" fmla="*/ 64030 w 1240"/>
                <a:gd name="T3" fmla="*/ 0 h 527"/>
                <a:gd name="T4" fmla="*/ 406157 w 1240"/>
                <a:gd name="T5" fmla="*/ 380336 h 527"/>
                <a:gd name="T6" fmla="*/ 774088 w 1240"/>
                <a:gd name="T7" fmla="*/ 380336 h 527"/>
                <a:gd name="T8" fmla="*/ 774088 w 1240"/>
                <a:gd name="T9" fmla="*/ 328733 h 527"/>
                <a:gd name="T10" fmla="*/ 1184068 w 1240"/>
                <a:gd name="T11" fmla="*/ 328733 h 527"/>
                <a:gd name="T12" fmla="*/ 1184068 w 1240"/>
                <a:gd name="T13" fmla="*/ 502655 h 527"/>
                <a:gd name="T14" fmla="*/ 774088 w 1240"/>
                <a:gd name="T15" fmla="*/ 502655 h 527"/>
                <a:gd name="T16" fmla="*/ 774088 w 1240"/>
                <a:gd name="T17" fmla="*/ 464431 h 527"/>
                <a:gd name="T18" fmla="*/ 372709 w 1240"/>
                <a:gd name="T19" fmla="*/ 464431 h 527"/>
                <a:gd name="T20" fmla="*/ 0 w 1240"/>
                <a:gd name="T21" fmla="*/ 54470 h 5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0"/>
                <a:gd name="T34" fmla="*/ 0 h 527"/>
                <a:gd name="T35" fmla="*/ 1240 w 1240"/>
                <a:gd name="T36" fmla="*/ 527 h 527"/>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0" h="527">
                  <a:moveTo>
                    <a:pt x="0" y="57"/>
                  </a:moveTo>
                  <a:lnTo>
                    <a:pt x="67" y="0"/>
                  </a:lnTo>
                  <a:lnTo>
                    <a:pt x="425" y="398"/>
                  </a:lnTo>
                  <a:lnTo>
                    <a:pt x="810" y="398"/>
                  </a:lnTo>
                  <a:lnTo>
                    <a:pt x="810" y="344"/>
                  </a:lnTo>
                  <a:lnTo>
                    <a:pt x="1239" y="344"/>
                  </a:lnTo>
                  <a:lnTo>
                    <a:pt x="1239" y="526"/>
                  </a:lnTo>
                  <a:lnTo>
                    <a:pt x="810" y="526"/>
                  </a:lnTo>
                  <a:lnTo>
                    <a:pt x="810" y="486"/>
                  </a:lnTo>
                  <a:lnTo>
                    <a:pt x="390" y="486"/>
                  </a:lnTo>
                  <a:lnTo>
                    <a:pt x="0" y="57"/>
                  </a:lnTo>
                </a:path>
              </a:pathLst>
            </a:custGeom>
            <a:solidFill>
              <a:srgbClr val="5A5B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5" name="Freeform 103"/>
            <p:cNvSpPr>
              <a:spLocks noChangeArrowheads="1"/>
            </p:cNvSpPr>
            <p:nvPr/>
          </p:nvSpPr>
          <p:spPr bwMode="auto">
            <a:xfrm>
              <a:off x="3500054" y="10076455"/>
              <a:ext cx="135431" cy="50784"/>
            </a:xfrm>
            <a:custGeom>
              <a:gdLst>
                <a:gd name="T0" fmla="*/ 134510 w 147"/>
                <a:gd name="T1" fmla="*/ 0 h 59"/>
                <a:gd name="T2" fmla="*/ 0 w 147"/>
                <a:gd name="T3" fmla="*/ 49923 h 59"/>
                <a:gd name="T4" fmla="*/ 0 w 147"/>
                <a:gd name="T5" fmla="*/ 49923 h 59"/>
                <a:gd name="T6" fmla="*/ 134510 w 147"/>
                <a:gd name="T7" fmla="*/ 0 h 59"/>
                <a:gd name="T8" fmla="*/ 0 60000 65536"/>
                <a:gd name="T9" fmla="*/ 0 60000 65536"/>
                <a:gd name="T10" fmla="*/ 0 60000 65536"/>
                <a:gd name="T11" fmla="*/ 0 60000 65536"/>
                <a:gd name="T12" fmla="*/ 0 w 147"/>
                <a:gd name="T13" fmla="*/ 0 h 59"/>
                <a:gd name="T14" fmla="*/ 147 w 147"/>
                <a:gd name="T15" fmla="*/ 59 h 59"/>
              </a:gdLst>
              <a:cxnLst>
                <a:cxn ang="T8">
                  <a:pos x="T0" y="T1"/>
                </a:cxn>
                <a:cxn ang="T9">
                  <a:pos x="T2" y="T3"/>
                </a:cxn>
                <a:cxn ang="T10">
                  <a:pos x="T4" y="T5"/>
                </a:cxn>
                <a:cxn ang="T11">
                  <a:pos x="T6" y="T7"/>
                </a:cxn>
              </a:cxnLst>
              <a:rect l="T12" t="T13" r="T14" b="T15"/>
              <a:pathLst>
                <a:path w="147" h="59">
                  <a:moveTo>
                    <a:pt x="146" y="0"/>
                  </a:moveTo>
                  <a:lnTo>
                    <a:pt x="0" y="58"/>
                  </a:lnTo>
                  <a:lnTo>
                    <a:pt x="146" y="0"/>
                  </a:lnTo>
                </a:path>
              </a:pathLst>
            </a:custGeom>
            <a:solidFill>
              <a:srgbClr val="2D2D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6" name="Freeform 104"/>
            <p:cNvSpPr>
              <a:spLocks noChangeArrowheads="1"/>
            </p:cNvSpPr>
            <p:nvPr/>
          </p:nvSpPr>
          <p:spPr bwMode="auto">
            <a:xfrm>
              <a:off x="3500054" y="10076455"/>
              <a:ext cx="135431" cy="50784"/>
            </a:xfrm>
            <a:custGeom>
              <a:gdLst>
                <a:gd name="T0" fmla="*/ 134510 w 147"/>
                <a:gd name="T1" fmla="*/ 0 h 59"/>
                <a:gd name="T2" fmla="*/ 0 w 147"/>
                <a:gd name="T3" fmla="*/ 49923 h 59"/>
                <a:gd name="T4" fmla="*/ 0 w 147"/>
                <a:gd name="T5" fmla="*/ 49923 h 59"/>
                <a:gd name="T6" fmla="*/ 134510 w 147"/>
                <a:gd name="T7" fmla="*/ 0 h 59"/>
                <a:gd name="T8" fmla="*/ 0 60000 65536"/>
                <a:gd name="T9" fmla="*/ 0 60000 65536"/>
                <a:gd name="T10" fmla="*/ 0 60000 65536"/>
                <a:gd name="T11" fmla="*/ 0 60000 65536"/>
                <a:gd name="T12" fmla="*/ 0 w 147"/>
                <a:gd name="T13" fmla="*/ 0 h 59"/>
                <a:gd name="T14" fmla="*/ 147 w 147"/>
                <a:gd name="T15" fmla="*/ 59 h 59"/>
              </a:gdLst>
              <a:cxnLst>
                <a:cxn ang="T8">
                  <a:pos x="T0" y="T1"/>
                </a:cxn>
                <a:cxn ang="T9">
                  <a:pos x="T2" y="T3"/>
                </a:cxn>
                <a:cxn ang="T10">
                  <a:pos x="T4" y="T5"/>
                </a:cxn>
                <a:cxn ang="T11">
                  <a:pos x="T6" y="T7"/>
                </a:cxn>
              </a:cxnLst>
              <a:rect l="T12" t="T13" r="T14" b="T15"/>
              <a:pathLst>
                <a:path w="147" h="59">
                  <a:moveTo>
                    <a:pt x="146" y="0"/>
                  </a:moveTo>
                  <a:lnTo>
                    <a:pt x="0" y="58"/>
                  </a:lnTo>
                  <a:lnTo>
                    <a:pt x="146" y="0"/>
                  </a:lnTo>
                </a:path>
              </a:pathLst>
            </a:custGeom>
            <a:solidFill>
              <a:srgbClr val="2D2D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7" name="Freeform 105"/>
            <p:cNvSpPr>
              <a:spLocks noChangeArrowheads="1"/>
            </p:cNvSpPr>
            <p:nvPr/>
          </p:nvSpPr>
          <p:spPr bwMode="auto">
            <a:xfrm>
              <a:off x="3500054" y="10000278"/>
              <a:ext cx="431687" cy="431667"/>
            </a:xfrm>
            <a:custGeom>
              <a:gdLst>
                <a:gd name="T0" fmla="*/ 346687 w 452"/>
                <a:gd name="T1" fmla="*/ 0 h 452"/>
                <a:gd name="T2" fmla="*/ 139439 w 452"/>
                <a:gd name="T3" fmla="*/ 76401 h 452"/>
                <a:gd name="T4" fmla="*/ 0 w 452"/>
                <a:gd name="T5" fmla="*/ 131792 h 452"/>
                <a:gd name="T6" fmla="*/ 17191 w 452"/>
                <a:gd name="T7" fmla="*/ 430712 h 452"/>
                <a:gd name="T8" fmla="*/ 430732 w 452"/>
                <a:gd name="T9" fmla="*/ 430712 h 452"/>
                <a:gd name="T10" fmla="*/ 346687 w 452"/>
                <a:gd name="T11" fmla="*/ 0 h 452"/>
                <a:gd name="T12" fmla="*/ 0 60000 65536"/>
                <a:gd name="T13" fmla="*/ 0 60000 65536"/>
                <a:gd name="T14" fmla="*/ 0 60000 65536"/>
                <a:gd name="T15" fmla="*/ 0 60000 65536"/>
                <a:gd name="T16" fmla="*/ 0 60000 65536"/>
                <a:gd name="T17" fmla="*/ 0 60000 65536"/>
                <a:gd name="T18" fmla="*/ 0 w 452"/>
                <a:gd name="T19" fmla="*/ 0 h 452"/>
                <a:gd name="T20" fmla="*/ 452 w 452"/>
                <a:gd name="T21" fmla="*/ 452 h 452"/>
              </a:gdLst>
              <a:cxnLst>
                <a:cxn ang="T12">
                  <a:pos x="T0" y="T1"/>
                </a:cxn>
                <a:cxn ang="T13">
                  <a:pos x="T2" y="T3"/>
                </a:cxn>
                <a:cxn ang="T14">
                  <a:pos x="T4" y="T5"/>
                </a:cxn>
                <a:cxn ang="T15">
                  <a:pos x="T6" y="T7"/>
                </a:cxn>
                <a:cxn ang="T16">
                  <a:pos x="T8" y="T9"/>
                </a:cxn>
                <a:cxn ang="T17">
                  <a:pos x="T10" y="T11"/>
                </a:cxn>
              </a:cxnLst>
              <a:rect l="T18" t="T19" r="T20" b="T21"/>
              <a:pathLst>
                <a:path w="452" h="452">
                  <a:moveTo>
                    <a:pt x="363" y="0"/>
                  </a:moveTo>
                  <a:lnTo>
                    <a:pt x="146" y="80"/>
                  </a:lnTo>
                  <a:lnTo>
                    <a:pt x="0" y="138"/>
                  </a:lnTo>
                  <a:lnTo>
                    <a:pt x="18" y="451"/>
                  </a:lnTo>
                  <a:lnTo>
                    <a:pt x="451" y="451"/>
                  </a:lnTo>
                  <a:lnTo>
                    <a:pt x="363" y="0"/>
                  </a:lnTo>
                </a:path>
              </a:pathLst>
            </a:custGeom>
            <a:solidFill>
              <a:srgbClr val="04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8" name="Freeform 106"/>
            <p:cNvSpPr>
              <a:spLocks noChangeArrowheads="1"/>
            </p:cNvSpPr>
            <p:nvPr/>
          </p:nvSpPr>
          <p:spPr bwMode="auto">
            <a:xfrm>
              <a:off x="3500054" y="10000278"/>
              <a:ext cx="431687" cy="431667"/>
            </a:xfrm>
            <a:custGeom>
              <a:gdLst>
                <a:gd name="T0" fmla="*/ 346687 w 452"/>
                <a:gd name="T1" fmla="*/ 0 h 452"/>
                <a:gd name="T2" fmla="*/ 139439 w 452"/>
                <a:gd name="T3" fmla="*/ 76401 h 452"/>
                <a:gd name="T4" fmla="*/ 0 w 452"/>
                <a:gd name="T5" fmla="*/ 131792 h 452"/>
                <a:gd name="T6" fmla="*/ 17191 w 452"/>
                <a:gd name="T7" fmla="*/ 430712 h 452"/>
                <a:gd name="T8" fmla="*/ 430732 w 452"/>
                <a:gd name="T9" fmla="*/ 430712 h 452"/>
                <a:gd name="T10" fmla="*/ 346687 w 452"/>
                <a:gd name="T11" fmla="*/ 0 h 452"/>
                <a:gd name="T12" fmla="*/ 0 60000 65536"/>
                <a:gd name="T13" fmla="*/ 0 60000 65536"/>
                <a:gd name="T14" fmla="*/ 0 60000 65536"/>
                <a:gd name="T15" fmla="*/ 0 60000 65536"/>
                <a:gd name="T16" fmla="*/ 0 60000 65536"/>
                <a:gd name="T17" fmla="*/ 0 60000 65536"/>
                <a:gd name="T18" fmla="*/ 0 w 452"/>
                <a:gd name="T19" fmla="*/ 0 h 452"/>
                <a:gd name="T20" fmla="*/ 452 w 452"/>
                <a:gd name="T21" fmla="*/ 452 h 452"/>
              </a:gdLst>
              <a:cxnLst>
                <a:cxn ang="T12">
                  <a:pos x="T0" y="T1"/>
                </a:cxn>
                <a:cxn ang="T13">
                  <a:pos x="T2" y="T3"/>
                </a:cxn>
                <a:cxn ang="T14">
                  <a:pos x="T4" y="T5"/>
                </a:cxn>
                <a:cxn ang="T15">
                  <a:pos x="T6" y="T7"/>
                </a:cxn>
                <a:cxn ang="T16">
                  <a:pos x="T8" y="T9"/>
                </a:cxn>
                <a:cxn ang="T17">
                  <a:pos x="T10" y="T11"/>
                </a:cxn>
              </a:cxnLst>
              <a:rect l="T18" t="T19" r="T20" b="T21"/>
              <a:pathLst>
                <a:path w="452" h="452">
                  <a:moveTo>
                    <a:pt x="363" y="0"/>
                  </a:moveTo>
                  <a:lnTo>
                    <a:pt x="146" y="80"/>
                  </a:lnTo>
                  <a:lnTo>
                    <a:pt x="0" y="138"/>
                  </a:lnTo>
                  <a:lnTo>
                    <a:pt x="18" y="451"/>
                  </a:lnTo>
                  <a:lnTo>
                    <a:pt x="451" y="451"/>
                  </a:lnTo>
                  <a:lnTo>
                    <a:pt x="363" y="0"/>
                  </a:lnTo>
                </a:path>
              </a:pathLst>
            </a:custGeom>
            <a:solidFill>
              <a:srgbClr val="04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49" name="Freeform 107"/>
            <p:cNvSpPr>
              <a:spLocks noChangeArrowheads="1"/>
            </p:cNvSpPr>
            <p:nvPr/>
          </p:nvSpPr>
          <p:spPr bwMode="auto">
            <a:xfrm>
              <a:off x="3119154" y="4621373"/>
              <a:ext cx="1019967" cy="304706"/>
            </a:xfrm>
            <a:custGeom>
              <a:gdLst>
                <a:gd name="T0" fmla="*/ 689219 w 1067"/>
                <a:gd name="T1" fmla="*/ 0 h 324"/>
                <a:gd name="T2" fmla="*/ 0 w 1067"/>
                <a:gd name="T3" fmla="*/ 54546 h 324"/>
                <a:gd name="T4" fmla="*/ 232289 w 1067"/>
                <a:gd name="T5" fmla="*/ 300004 h 324"/>
                <a:gd name="T6" fmla="*/ 498990 w 1067"/>
                <a:gd name="T7" fmla="*/ 303766 h 324"/>
                <a:gd name="T8" fmla="*/ 931066 w 1067"/>
                <a:gd name="T9" fmla="*/ 199376 h 324"/>
                <a:gd name="T10" fmla="*/ 1019011 w 1067"/>
                <a:gd name="T11" fmla="*/ 41380 h 324"/>
                <a:gd name="T12" fmla="*/ 689219 w 1067"/>
                <a:gd name="T13" fmla="*/ 0 h 324"/>
                <a:gd name="T14" fmla="*/ 0 60000 65536"/>
                <a:gd name="T15" fmla="*/ 0 60000 65536"/>
                <a:gd name="T16" fmla="*/ 0 60000 65536"/>
                <a:gd name="T17" fmla="*/ 0 60000 65536"/>
                <a:gd name="T18" fmla="*/ 0 60000 65536"/>
                <a:gd name="T19" fmla="*/ 0 60000 65536"/>
                <a:gd name="T20" fmla="*/ 0 60000 65536"/>
                <a:gd name="T21" fmla="*/ 0 w 1067"/>
                <a:gd name="T22" fmla="*/ 0 h 324"/>
                <a:gd name="T23" fmla="*/ 1067 w 1067"/>
                <a:gd name="T24" fmla="*/ 324 h 32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0" name="Freeform 108"/>
            <p:cNvSpPr>
              <a:spLocks noChangeArrowheads="1"/>
            </p:cNvSpPr>
            <p:nvPr/>
          </p:nvSpPr>
          <p:spPr bwMode="auto">
            <a:xfrm>
              <a:off x="3119154" y="4621373"/>
              <a:ext cx="1019967" cy="304706"/>
            </a:xfrm>
            <a:custGeom>
              <a:gdLst>
                <a:gd name="T0" fmla="*/ 689219 w 1067"/>
                <a:gd name="T1" fmla="*/ 0 h 324"/>
                <a:gd name="T2" fmla="*/ 0 w 1067"/>
                <a:gd name="T3" fmla="*/ 54546 h 324"/>
                <a:gd name="T4" fmla="*/ 232289 w 1067"/>
                <a:gd name="T5" fmla="*/ 300004 h 324"/>
                <a:gd name="T6" fmla="*/ 498990 w 1067"/>
                <a:gd name="T7" fmla="*/ 303766 h 324"/>
                <a:gd name="T8" fmla="*/ 931066 w 1067"/>
                <a:gd name="T9" fmla="*/ 199376 h 324"/>
                <a:gd name="T10" fmla="*/ 1019011 w 1067"/>
                <a:gd name="T11" fmla="*/ 41380 h 324"/>
                <a:gd name="T12" fmla="*/ 689219 w 1067"/>
                <a:gd name="T13" fmla="*/ 0 h 324"/>
                <a:gd name="T14" fmla="*/ 0 60000 65536"/>
                <a:gd name="T15" fmla="*/ 0 60000 65536"/>
                <a:gd name="T16" fmla="*/ 0 60000 65536"/>
                <a:gd name="T17" fmla="*/ 0 60000 65536"/>
                <a:gd name="T18" fmla="*/ 0 60000 65536"/>
                <a:gd name="T19" fmla="*/ 0 60000 65536"/>
                <a:gd name="T20" fmla="*/ 0 60000 65536"/>
                <a:gd name="T21" fmla="*/ 0 w 1067"/>
                <a:gd name="T22" fmla="*/ 0 h 324"/>
                <a:gd name="T23" fmla="*/ 1067 w 1067"/>
                <a:gd name="T24" fmla="*/ 324 h 32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 h="324">
                  <a:moveTo>
                    <a:pt x="721" y="0"/>
                  </a:moveTo>
                  <a:lnTo>
                    <a:pt x="0" y="58"/>
                  </a:lnTo>
                  <a:lnTo>
                    <a:pt x="243" y="319"/>
                  </a:lnTo>
                  <a:lnTo>
                    <a:pt x="522" y="323"/>
                  </a:lnTo>
                  <a:lnTo>
                    <a:pt x="974" y="212"/>
                  </a:lnTo>
                  <a:lnTo>
                    <a:pt x="1066" y="44"/>
                  </a:lnTo>
                  <a:lnTo>
                    <a:pt x="721"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1" name="Freeform 109"/>
            <p:cNvSpPr>
              <a:spLocks noChangeArrowheads="1"/>
            </p:cNvSpPr>
            <p:nvPr/>
          </p:nvSpPr>
          <p:spPr bwMode="auto">
            <a:xfrm>
              <a:off x="3072599" y="5455082"/>
              <a:ext cx="914162" cy="376650"/>
            </a:xfrm>
            <a:custGeom>
              <a:gdLst>
                <a:gd name="T0" fmla="*/ 524018 w 956"/>
                <a:gd name="T1" fmla="*/ 0 h 395"/>
                <a:gd name="T2" fmla="*/ 173079 w 956"/>
                <a:gd name="T3" fmla="*/ 38142 h 395"/>
                <a:gd name="T4" fmla="*/ 0 w 956"/>
                <a:gd name="T5" fmla="*/ 17164 h 395"/>
                <a:gd name="T6" fmla="*/ 0 w 956"/>
                <a:gd name="T7" fmla="*/ 123007 h 395"/>
                <a:gd name="T8" fmla="*/ 3825 w 956"/>
                <a:gd name="T9" fmla="*/ 123007 h 395"/>
                <a:gd name="T10" fmla="*/ 91799 w 956"/>
                <a:gd name="T11" fmla="*/ 143985 h 395"/>
                <a:gd name="T12" fmla="*/ 147260 w 956"/>
                <a:gd name="T13" fmla="*/ 325159 h 395"/>
                <a:gd name="T14" fmla="*/ 688490 w 956"/>
                <a:gd name="T15" fmla="*/ 375696 h 395"/>
                <a:gd name="T16" fmla="*/ 879737 w 956"/>
                <a:gd name="T17" fmla="*/ 346137 h 395"/>
                <a:gd name="T18" fmla="*/ 913206 w 956"/>
                <a:gd name="T19" fmla="*/ 89633 h 395"/>
                <a:gd name="T20" fmla="*/ 524018 w 956"/>
                <a:gd name="T21" fmla="*/ 0 h 3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6"/>
                <a:gd name="T34" fmla="*/ 0 h 395"/>
                <a:gd name="T35" fmla="*/ 956 w 956"/>
                <a:gd name="T36" fmla="*/ 395 h 39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2" name="Freeform 110"/>
            <p:cNvSpPr>
              <a:spLocks noChangeArrowheads="1"/>
            </p:cNvSpPr>
            <p:nvPr/>
          </p:nvSpPr>
          <p:spPr bwMode="auto">
            <a:xfrm>
              <a:off x="3072599" y="5455082"/>
              <a:ext cx="914162" cy="376650"/>
            </a:xfrm>
            <a:custGeom>
              <a:gdLst>
                <a:gd name="T0" fmla="*/ 524018 w 956"/>
                <a:gd name="T1" fmla="*/ 0 h 395"/>
                <a:gd name="T2" fmla="*/ 173079 w 956"/>
                <a:gd name="T3" fmla="*/ 38142 h 395"/>
                <a:gd name="T4" fmla="*/ 0 w 956"/>
                <a:gd name="T5" fmla="*/ 17164 h 395"/>
                <a:gd name="T6" fmla="*/ 0 w 956"/>
                <a:gd name="T7" fmla="*/ 123007 h 395"/>
                <a:gd name="T8" fmla="*/ 3825 w 956"/>
                <a:gd name="T9" fmla="*/ 123007 h 395"/>
                <a:gd name="T10" fmla="*/ 91799 w 956"/>
                <a:gd name="T11" fmla="*/ 143985 h 395"/>
                <a:gd name="T12" fmla="*/ 147260 w 956"/>
                <a:gd name="T13" fmla="*/ 325159 h 395"/>
                <a:gd name="T14" fmla="*/ 688490 w 956"/>
                <a:gd name="T15" fmla="*/ 375696 h 395"/>
                <a:gd name="T16" fmla="*/ 879737 w 956"/>
                <a:gd name="T17" fmla="*/ 346137 h 395"/>
                <a:gd name="T18" fmla="*/ 913206 w 956"/>
                <a:gd name="T19" fmla="*/ 89633 h 395"/>
                <a:gd name="T20" fmla="*/ 524018 w 956"/>
                <a:gd name="T21" fmla="*/ 0 h 3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6"/>
                <a:gd name="T34" fmla="*/ 0 h 395"/>
                <a:gd name="T35" fmla="*/ 956 w 956"/>
                <a:gd name="T36" fmla="*/ 395 h 39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6" h="395">
                  <a:moveTo>
                    <a:pt x="548" y="0"/>
                  </a:moveTo>
                  <a:lnTo>
                    <a:pt x="181" y="40"/>
                  </a:lnTo>
                  <a:lnTo>
                    <a:pt x="0" y="18"/>
                  </a:lnTo>
                  <a:lnTo>
                    <a:pt x="0" y="129"/>
                  </a:lnTo>
                  <a:lnTo>
                    <a:pt x="4" y="129"/>
                  </a:lnTo>
                  <a:lnTo>
                    <a:pt x="96" y="151"/>
                  </a:lnTo>
                  <a:lnTo>
                    <a:pt x="154" y="341"/>
                  </a:lnTo>
                  <a:lnTo>
                    <a:pt x="720" y="394"/>
                  </a:lnTo>
                  <a:lnTo>
                    <a:pt x="920" y="363"/>
                  </a:lnTo>
                  <a:lnTo>
                    <a:pt x="955" y="94"/>
                  </a:lnTo>
                  <a:lnTo>
                    <a:pt x="548"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3" name="Freeform 111"/>
            <p:cNvSpPr>
              <a:spLocks noChangeArrowheads="1"/>
            </p:cNvSpPr>
            <p:nvPr/>
          </p:nvSpPr>
          <p:spPr bwMode="auto">
            <a:xfrm>
              <a:off x="2822897" y="5455082"/>
              <a:ext cx="249702" cy="118497"/>
            </a:xfrm>
            <a:custGeom>
              <a:gdLst>
                <a:gd name="T0" fmla="*/ 138618 w 263"/>
                <a:gd name="T1" fmla="*/ 0 h 130"/>
                <a:gd name="T2" fmla="*/ 138618 w 263"/>
                <a:gd name="T3" fmla="*/ 32815 h 130"/>
                <a:gd name="T4" fmla="*/ 34180 w 263"/>
                <a:gd name="T5" fmla="*/ 32815 h 130"/>
                <a:gd name="T6" fmla="*/ 34180 w 263"/>
                <a:gd name="T7" fmla="*/ 4558 h 130"/>
                <a:gd name="T8" fmla="*/ 0 w 263"/>
                <a:gd name="T9" fmla="*/ 77479 h 130"/>
                <a:gd name="T10" fmla="*/ 248753 w 263"/>
                <a:gd name="T11" fmla="*/ 117585 h 130"/>
                <a:gd name="T12" fmla="*/ 248753 w 263"/>
                <a:gd name="T13" fmla="*/ 16407 h 130"/>
                <a:gd name="T14" fmla="*/ 138618 w 263"/>
                <a:gd name="T15" fmla="*/ 0 h 130"/>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130"/>
                <a:gd name="T26" fmla="*/ 263 w 263"/>
                <a:gd name="T27" fmla="*/ 130 h 13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4" name="Freeform 112"/>
            <p:cNvSpPr>
              <a:spLocks noChangeArrowheads="1"/>
            </p:cNvSpPr>
            <p:nvPr/>
          </p:nvSpPr>
          <p:spPr bwMode="auto">
            <a:xfrm>
              <a:off x="2822897" y="5455082"/>
              <a:ext cx="249702" cy="118497"/>
            </a:xfrm>
            <a:custGeom>
              <a:gdLst>
                <a:gd name="T0" fmla="*/ 138618 w 263"/>
                <a:gd name="T1" fmla="*/ 0 h 130"/>
                <a:gd name="T2" fmla="*/ 138618 w 263"/>
                <a:gd name="T3" fmla="*/ 32815 h 130"/>
                <a:gd name="T4" fmla="*/ 34180 w 263"/>
                <a:gd name="T5" fmla="*/ 32815 h 130"/>
                <a:gd name="T6" fmla="*/ 34180 w 263"/>
                <a:gd name="T7" fmla="*/ 4558 h 130"/>
                <a:gd name="T8" fmla="*/ 0 w 263"/>
                <a:gd name="T9" fmla="*/ 77479 h 130"/>
                <a:gd name="T10" fmla="*/ 248753 w 263"/>
                <a:gd name="T11" fmla="*/ 117585 h 130"/>
                <a:gd name="T12" fmla="*/ 248753 w 263"/>
                <a:gd name="T13" fmla="*/ 16407 h 130"/>
                <a:gd name="T14" fmla="*/ 138618 w 263"/>
                <a:gd name="T15" fmla="*/ 0 h 130"/>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130"/>
                <a:gd name="T26" fmla="*/ 263 w 263"/>
                <a:gd name="T27" fmla="*/ 130 h 13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130">
                  <a:moveTo>
                    <a:pt x="146" y="0"/>
                  </a:moveTo>
                  <a:lnTo>
                    <a:pt x="146" y="36"/>
                  </a:lnTo>
                  <a:lnTo>
                    <a:pt x="36" y="36"/>
                  </a:lnTo>
                  <a:lnTo>
                    <a:pt x="36" y="5"/>
                  </a:lnTo>
                  <a:lnTo>
                    <a:pt x="0" y="85"/>
                  </a:lnTo>
                  <a:lnTo>
                    <a:pt x="262" y="129"/>
                  </a:lnTo>
                  <a:lnTo>
                    <a:pt x="262" y="18"/>
                  </a:lnTo>
                  <a:lnTo>
                    <a:pt x="146" y="0"/>
                  </a:lnTo>
                </a:path>
              </a:pathLst>
            </a:custGeom>
            <a:solidFill>
              <a:srgbClr val="A4A6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5" name="Freeform 113"/>
            <p:cNvSpPr>
              <a:spLocks noChangeArrowheads="1"/>
            </p:cNvSpPr>
            <p:nvPr/>
          </p:nvSpPr>
          <p:spPr bwMode="auto">
            <a:xfrm>
              <a:off x="2856755" y="5442386"/>
              <a:ext cx="101574" cy="42320"/>
            </a:xfrm>
            <a:custGeom>
              <a:gdLst>
                <a:gd name="T0" fmla="*/ 8236 w 111"/>
                <a:gd name="T1" fmla="*/ 0 h 50"/>
                <a:gd name="T2" fmla="*/ 0 w 111"/>
                <a:gd name="T3" fmla="*/ 15235 h 50"/>
                <a:gd name="T4" fmla="*/ 0 w 111"/>
                <a:gd name="T5" fmla="*/ 41474 h 50"/>
                <a:gd name="T6" fmla="*/ 100659 w 111"/>
                <a:gd name="T7" fmla="*/ 41474 h 50"/>
                <a:gd name="T8" fmla="*/ 100659 w 111"/>
                <a:gd name="T9" fmla="*/ 11003 h 50"/>
                <a:gd name="T10" fmla="*/ 8236 w 111"/>
                <a:gd name="T11" fmla="*/ 0 h 50"/>
                <a:gd name="T12" fmla="*/ 0 60000 65536"/>
                <a:gd name="T13" fmla="*/ 0 60000 65536"/>
                <a:gd name="T14" fmla="*/ 0 60000 65536"/>
                <a:gd name="T15" fmla="*/ 0 60000 65536"/>
                <a:gd name="T16" fmla="*/ 0 60000 65536"/>
                <a:gd name="T17" fmla="*/ 0 60000 65536"/>
                <a:gd name="T18" fmla="*/ 0 w 111"/>
                <a:gd name="T19" fmla="*/ 0 h 50"/>
                <a:gd name="T20" fmla="*/ 111 w 111"/>
                <a:gd name="T21" fmla="*/ 50 h 50"/>
              </a:gdLst>
              <a:cxnLst>
                <a:cxn ang="T12">
                  <a:pos x="T0" y="T1"/>
                </a:cxn>
                <a:cxn ang="T13">
                  <a:pos x="T2" y="T3"/>
                </a:cxn>
                <a:cxn ang="T14">
                  <a:pos x="T4" y="T5"/>
                </a:cxn>
                <a:cxn ang="T15">
                  <a:pos x="T6" y="T7"/>
                </a:cxn>
                <a:cxn ang="T16">
                  <a:pos x="T8" y="T9"/>
                </a:cxn>
                <a:cxn ang="T17">
                  <a:pos x="T10" y="T11"/>
                </a:cxn>
              </a:cxnLst>
              <a:rect l="T18" t="T19" r="T20" b="T21"/>
              <a:pathLst>
                <a:path w="110" h="50">
                  <a:moveTo>
                    <a:pt x="9" y="0"/>
                  </a:moveTo>
                  <a:lnTo>
                    <a:pt x="0" y="18"/>
                  </a:lnTo>
                  <a:lnTo>
                    <a:pt x="0" y="49"/>
                  </a:lnTo>
                  <a:lnTo>
                    <a:pt x="110" y="49"/>
                  </a:lnTo>
                  <a:lnTo>
                    <a:pt x="110" y="13"/>
                  </a:lnTo>
                  <a:lnTo>
                    <a:pt x="9" y="0"/>
                  </a:lnTo>
                </a:path>
              </a:pathLst>
            </a:custGeom>
            <a:solidFill>
              <a:srgbClr val="8587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6" name="Freeform 114"/>
            <p:cNvSpPr>
              <a:spLocks noChangeArrowheads="1"/>
            </p:cNvSpPr>
            <p:nvPr/>
          </p:nvSpPr>
          <p:spPr bwMode="auto">
            <a:xfrm>
              <a:off x="2856755" y="5442386"/>
              <a:ext cx="101574" cy="42320"/>
            </a:xfrm>
            <a:custGeom>
              <a:gdLst>
                <a:gd name="T0" fmla="*/ 8236 w 111"/>
                <a:gd name="T1" fmla="*/ 0 h 50"/>
                <a:gd name="T2" fmla="*/ 0 w 111"/>
                <a:gd name="T3" fmla="*/ 15235 h 50"/>
                <a:gd name="T4" fmla="*/ 0 w 111"/>
                <a:gd name="T5" fmla="*/ 41474 h 50"/>
                <a:gd name="T6" fmla="*/ 100659 w 111"/>
                <a:gd name="T7" fmla="*/ 41474 h 50"/>
                <a:gd name="T8" fmla="*/ 100659 w 111"/>
                <a:gd name="T9" fmla="*/ 11003 h 50"/>
                <a:gd name="T10" fmla="*/ 8236 w 111"/>
                <a:gd name="T11" fmla="*/ 0 h 50"/>
                <a:gd name="T12" fmla="*/ 0 60000 65536"/>
                <a:gd name="T13" fmla="*/ 0 60000 65536"/>
                <a:gd name="T14" fmla="*/ 0 60000 65536"/>
                <a:gd name="T15" fmla="*/ 0 60000 65536"/>
                <a:gd name="T16" fmla="*/ 0 60000 65536"/>
                <a:gd name="T17" fmla="*/ 0 60000 65536"/>
                <a:gd name="T18" fmla="*/ 0 w 111"/>
                <a:gd name="T19" fmla="*/ 0 h 50"/>
                <a:gd name="T20" fmla="*/ 111 w 111"/>
                <a:gd name="T21" fmla="*/ 50 h 50"/>
              </a:gdLst>
              <a:cxnLst>
                <a:cxn ang="T12">
                  <a:pos x="T0" y="T1"/>
                </a:cxn>
                <a:cxn ang="T13">
                  <a:pos x="T2" y="T3"/>
                </a:cxn>
                <a:cxn ang="T14">
                  <a:pos x="T4" y="T5"/>
                </a:cxn>
                <a:cxn ang="T15">
                  <a:pos x="T6" y="T7"/>
                </a:cxn>
                <a:cxn ang="T16">
                  <a:pos x="T8" y="T9"/>
                </a:cxn>
                <a:cxn ang="T17">
                  <a:pos x="T10" y="T11"/>
                </a:cxn>
              </a:cxnLst>
              <a:rect l="T18" t="T19" r="T20" b="T21"/>
              <a:pathLst>
                <a:path w="110" h="50">
                  <a:moveTo>
                    <a:pt x="9" y="0"/>
                  </a:moveTo>
                  <a:lnTo>
                    <a:pt x="0" y="18"/>
                  </a:lnTo>
                  <a:lnTo>
                    <a:pt x="0" y="49"/>
                  </a:lnTo>
                  <a:lnTo>
                    <a:pt x="110" y="49"/>
                  </a:lnTo>
                  <a:lnTo>
                    <a:pt x="110" y="13"/>
                  </a:lnTo>
                  <a:lnTo>
                    <a:pt x="9" y="0"/>
                  </a:lnTo>
                </a:path>
              </a:pathLst>
            </a:custGeom>
            <a:solidFill>
              <a:srgbClr val="8587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7" name="Freeform 115"/>
            <p:cNvSpPr>
              <a:spLocks noChangeArrowheads="1"/>
            </p:cNvSpPr>
            <p:nvPr/>
          </p:nvSpPr>
          <p:spPr bwMode="auto">
            <a:xfrm>
              <a:off x="2759414" y="5273105"/>
              <a:ext cx="1248508" cy="537467"/>
            </a:xfrm>
            <a:custGeom>
              <a:gdLst>
                <a:gd name="T0" fmla="*/ 109938 w 1306"/>
                <a:gd name="T1" fmla="*/ 258710 h 563"/>
                <a:gd name="T2" fmla="*/ 109938 w 1306"/>
                <a:gd name="T3" fmla="*/ 258710 h 563"/>
                <a:gd name="T4" fmla="*/ 300177 w 1306"/>
                <a:gd name="T5" fmla="*/ 173746 h 563"/>
                <a:gd name="T6" fmla="*/ 456958 w 1306"/>
                <a:gd name="T7" fmla="*/ 253936 h 563"/>
                <a:gd name="T8" fmla="*/ 481813 w 1306"/>
                <a:gd name="T9" fmla="*/ 401907 h 563"/>
                <a:gd name="T10" fmla="*/ 448354 w 1306"/>
                <a:gd name="T11" fmla="*/ 448685 h 563"/>
                <a:gd name="T12" fmla="*/ 460782 w 1306"/>
                <a:gd name="T13" fmla="*/ 503100 h 563"/>
                <a:gd name="T14" fmla="*/ 968406 w 1306"/>
                <a:gd name="T15" fmla="*/ 536512 h 563"/>
                <a:gd name="T16" fmla="*/ 1247552 w 1306"/>
                <a:gd name="T17" fmla="*/ 393315 h 563"/>
                <a:gd name="T18" fmla="*/ 1205489 w 1306"/>
                <a:gd name="T19" fmla="*/ 186156 h 563"/>
                <a:gd name="T20" fmla="*/ 968406 w 1306"/>
                <a:gd name="T21" fmla="*/ 126968 h 563"/>
                <a:gd name="T22" fmla="*/ 892884 w 1306"/>
                <a:gd name="T23" fmla="*/ 135560 h 563"/>
                <a:gd name="T24" fmla="*/ 680657 w 1306"/>
                <a:gd name="T25" fmla="*/ 0 h 563"/>
                <a:gd name="T26" fmla="*/ 503801 w 1306"/>
                <a:gd name="T27" fmla="*/ 63961 h 563"/>
                <a:gd name="T28" fmla="*/ 490417 w 1306"/>
                <a:gd name="T29" fmla="*/ 98329 h 563"/>
                <a:gd name="T30" fmla="*/ 253334 w 1306"/>
                <a:gd name="T31" fmla="*/ 38186 h 563"/>
                <a:gd name="T32" fmla="*/ 38239 w 1306"/>
                <a:gd name="T33" fmla="*/ 173746 h 563"/>
                <a:gd name="T34" fmla="*/ 109938 w 1306"/>
                <a:gd name="T35" fmla="*/ 258710 h 563"/>
                <a:gd name="T36" fmla="*/ 685437 w 1306"/>
                <a:gd name="T37" fmla="*/ 93556 h 563"/>
                <a:gd name="T38" fmla="*/ 685437 w 1306"/>
                <a:gd name="T39" fmla="*/ 93556 h 563"/>
                <a:gd name="T40" fmla="*/ 706468 w 1306"/>
                <a:gd name="T41" fmla="*/ 147970 h 563"/>
                <a:gd name="T42" fmla="*/ 600355 w 1306"/>
                <a:gd name="T43" fmla="*/ 123150 h 563"/>
                <a:gd name="T44" fmla="*/ 685437 w 1306"/>
                <a:gd name="T45" fmla="*/ 93556 h 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6"/>
                <a:gd name="T70" fmla="*/ 0 h 563"/>
                <a:gd name="T71" fmla="*/ 1306 w 1306"/>
                <a:gd name="T72" fmla="*/ 563 h 563"/>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6" h="563">
                  <a:moveTo>
                    <a:pt x="115" y="271"/>
                  </a:moveTo>
                  <a:lnTo>
                    <a:pt x="115" y="271"/>
                  </a:lnTo>
                  <a:cubicBezTo>
                    <a:pt x="234" y="235"/>
                    <a:pt x="314" y="182"/>
                    <a:pt x="314" y="182"/>
                  </a:cubicBezTo>
                  <a:cubicBezTo>
                    <a:pt x="478" y="266"/>
                    <a:pt x="478" y="266"/>
                    <a:pt x="478" y="266"/>
                  </a:cubicBezTo>
                  <a:cubicBezTo>
                    <a:pt x="504" y="421"/>
                    <a:pt x="504" y="421"/>
                    <a:pt x="504" y="421"/>
                  </a:cubicBezTo>
                  <a:cubicBezTo>
                    <a:pt x="469" y="470"/>
                    <a:pt x="469" y="470"/>
                    <a:pt x="469" y="470"/>
                  </a:cubicBezTo>
                  <a:cubicBezTo>
                    <a:pt x="482" y="527"/>
                    <a:pt x="482" y="527"/>
                    <a:pt x="482" y="527"/>
                  </a:cubicBezTo>
                  <a:cubicBezTo>
                    <a:pt x="1013" y="562"/>
                    <a:pt x="1013" y="562"/>
                    <a:pt x="1013" y="562"/>
                  </a:cubicBezTo>
                  <a:cubicBezTo>
                    <a:pt x="1305" y="412"/>
                    <a:pt x="1305" y="412"/>
                    <a:pt x="1305" y="412"/>
                  </a:cubicBezTo>
                  <a:cubicBezTo>
                    <a:pt x="1261" y="195"/>
                    <a:pt x="1261" y="195"/>
                    <a:pt x="1261" y="195"/>
                  </a:cubicBezTo>
                  <a:cubicBezTo>
                    <a:pt x="1013" y="133"/>
                    <a:pt x="1013" y="133"/>
                    <a:pt x="1013" y="133"/>
                  </a:cubicBezTo>
                  <a:cubicBezTo>
                    <a:pt x="934" y="142"/>
                    <a:pt x="934" y="142"/>
                    <a:pt x="934" y="142"/>
                  </a:cubicBezTo>
                  <a:cubicBezTo>
                    <a:pt x="712" y="0"/>
                    <a:pt x="712" y="0"/>
                    <a:pt x="712" y="0"/>
                  </a:cubicBezTo>
                  <a:cubicBezTo>
                    <a:pt x="527" y="67"/>
                    <a:pt x="527" y="67"/>
                    <a:pt x="527" y="67"/>
                  </a:cubicBezTo>
                  <a:cubicBezTo>
                    <a:pt x="527" y="67"/>
                    <a:pt x="518" y="85"/>
                    <a:pt x="513" y="103"/>
                  </a:cubicBezTo>
                  <a:cubicBezTo>
                    <a:pt x="265" y="40"/>
                    <a:pt x="265" y="40"/>
                    <a:pt x="265" y="40"/>
                  </a:cubicBezTo>
                  <a:cubicBezTo>
                    <a:pt x="40" y="182"/>
                    <a:pt x="40" y="182"/>
                    <a:pt x="40" y="182"/>
                  </a:cubicBezTo>
                  <a:cubicBezTo>
                    <a:pt x="40" y="182"/>
                    <a:pt x="0" y="310"/>
                    <a:pt x="115" y="271"/>
                  </a:cubicBezTo>
                  <a:close/>
                  <a:moveTo>
                    <a:pt x="717" y="98"/>
                  </a:moveTo>
                  <a:lnTo>
                    <a:pt x="717" y="98"/>
                  </a:lnTo>
                  <a:cubicBezTo>
                    <a:pt x="739" y="155"/>
                    <a:pt x="739" y="155"/>
                    <a:pt x="739" y="155"/>
                  </a:cubicBezTo>
                  <a:cubicBezTo>
                    <a:pt x="628" y="129"/>
                    <a:pt x="628" y="129"/>
                    <a:pt x="628" y="129"/>
                  </a:cubicBezTo>
                  <a:cubicBezTo>
                    <a:pt x="677" y="111"/>
                    <a:pt x="717" y="98"/>
                    <a:pt x="717" y="98"/>
                  </a:cubicBezTo>
                  <a:close/>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8" name="Freeform 116"/>
            <p:cNvSpPr>
              <a:spLocks noChangeArrowheads="1"/>
            </p:cNvSpPr>
            <p:nvPr/>
          </p:nvSpPr>
          <p:spPr bwMode="auto">
            <a:xfrm>
              <a:off x="3093760" y="4430932"/>
              <a:ext cx="1083451" cy="495147"/>
            </a:xfrm>
            <a:custGeom>
              <a:gdLst>
                <a:gd name="T0" fmla="*/ 0 w 1133"/>
                <a:gd name="T1" fmla="*/ 245188 h 519"/>
                <a:gd name="T2" fmla="*/ 16257 w 1133"/>
                <a:gd name="T3" fmla="*/ 105898 h 519"/>
                <a:gd name="T4" fmla="*/ 109014 w 1133"/>
                <a:gd name="T5" fmla="*/ 33391 h 519"/>
                <a:gd name="T6" fmla="*/ 743976 w 1133"/>
                <a:gd name="T7" fmla="*/ 8586 h 519"/>
                <a:gd name="T8" fmla="*/ 1082495 w 1133"/>
                <a:gd name="T9" fmla="*/ 0 h 519"/>
                <a:gd name="T10" fmla="*/ 1023206 w 1133"/>
                <a:gd name="T11" fmla="*/ 269993 h 519"/>
                <a:gd name="T12" fmla="*/ 743976 w 1133"/>
                <a:gd name="T13" fmla="*/ 414054 h 519"/>
                <a:gd name="T14" fmla="*/ 621574 w 1133"/>
                <a:gd name="T15" fmla="*/ 409283 h 519"/>
                <a:gd name="T16" fmla="*/ 490565 w 1133"/>
                <a:gd name="T17" fmla="*/ 494193 h 519"/>
                <a:gd name="T18" fmla="*/ 257236 w 1133"/>
                <a:gd name="T19" fmla="*/ 494193 h 519"/>
                <a:gd name="T20" fmla="*/ 249586 w 1133"/>
                <a:gd name="T21" fmla="*/ 384478 h 519"/>
                <a:gd name="T22" fmla="*/ 236198 w 1133"/>
                <a:gd name="T23" fmla="*/ 384478 h 519"/>
                <a:gd name="T24" fmla="*/ 0 w 1133"/>
                <a:gd name="T25" fmla="*/ 245188 h 5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3"/>
                <a:gd name="T40" fmla="*/ 0 h 519"/>
                <a:gd name="T41" fmla="*/ 1133 w 1133"/>
                <a:gd name="T42" fmla="*/ 519 h 51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3" h="519">
                  <a:moveTo>
                    <a:pt x="0" y="257"/>
                  </a:moveTo>
                  <a:lnTo>
                    <a:pt x="17" y="111"/>
                  </a:lnTo>
                  <a:lnTo>
                    <a:pt x="114" y="35"/>
                  </a:lnTo>
                  <a:lnTo>
                    <a:pt x="778" y="9"/>
                  </a:lnTo>
                  <a:lnTo>
                    <a:pt x="1132" y="0"/>
                  </a:lnTo>
                  <a:lnTo>
                    <a:pt x="1070" y="283"/>
                  </a:lnTo>
                  <a:lnTo>
                    <a:pt x="778" y="434"/>
                  </a:lnTo>
                  <a:lnTo>
                    <a:pt x="650" y="429"/>
                  </a:lnTo>
                  <a:lnTo>
                    <a:pt x="513" y="518"/>
                  </a:lnTo>
                  <a:lnTo>
                    <a:pt x="269" y="518"/>
                  </a:lnTo>
                  <a:lnTo>
                    <a:pt x="261" y="403"/>
                  </a:lnTo>
                  <a:lnTo>
                    <a:pt x="247" y="403"/>
                  </a:lnTo>
                  <a:lnTo>
                    <a:pt x="0" y="257"/>
                  </a:lnTo>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59" name="Freeform 117"/>
            <p:cNvSpPr>
              <a:spLocks noChangeArrowheads="1"/>
            </p:cNvSpPr>
            <p:nvPr/>
          </p:nvSpPr>
          <p:spPr bwMode="auto">
            <a:xfrm>
              <a:off x="3914813" y="4337827"/>
              <a:ext cx="1671731" cy="465523"/>
            </a:xfrm>
            <a:custGeom>
              <a:gdLst>
                <a:gd name="T0" fmla="*/ 1670773 w 1745"/>
                <a:gd name="T1" fmla="*/ 0 h 488"/>
                <a:gd name="T2" fmla="*/ 1670773 w 1745"/>
                <a:gd name="T3" fmla="*/ 0 h 488"/>
                <a:gd name="T4" fmla="*/ 1611376 w 1745"/>
                <a:gd name="T5" fmla="*/ 464569 h 488"/>
                <a:gd name="T6" fmla="*/ 0 w 1745"/>
                <a:gd name="T7" fmla="*/ 400655 h 488"/>
                <a:gd name="T8" fmla="*/ 21076 w 1745"/>
                <a:gd name="T9" fmla="*/ 104933 h 488"/>
                <a:gd name="T10" fmla="*/ 1670773 w 1745"/>
                <a:gd name="T11" fmla="*/ 0 h 488"/>
                <a:gd name="T12" fmla="*/ 0 60000 65536"/>
                <a:gd name="T13" fmla="*/ 0 60000 65536"/>
                <a:gd name="T14" fmla="*/ 0 60000 65536"/>
                <a:gd name="T15" fmla="*/ 0 60000 65536"/>
                <a:gd name="T16" fmla="*/ 0 60000 65536"/>
                <a:gd name="T17" fmla="*/ 0 60000 65536"/>
                <a:gd name="T18" fmla="*/ 0 w 1745"/>
                <a:gd name="T19" fmla="*/ 0 h 488"/>
                <a:gd name="T20" fmla="*/ 1745 w 1745"/>
                <a:gd name="T21" fmla="*/ 488 h 488"/>
              </a:gdLst>
              <a:cxnLst>
                <a:cxn ang="T12">
                  <a:pos x="T0" y="T1"/>
                </a:cxn>
                <a:cxn ang="T13">
                  <a:pos x="T2" y="T3"/>
                </a:cxn>
                <a:cxn ang="T14">
                  <a:pos x="T4" y="T5"/>
                </a:cxn>
                <a:cxn ang="T15">
                  <a:pos x="T6" y="T7"/>
                </a:cxn>
                <a:cxn ang="T16">
                  <a:pos x="T8" y="T9"/>
                </a:cxn>
                <a:cxn ang="T17">
                  <a:pos x="T10" y="T11"/>
                </a:cxn>
              </a:cxnLst>
              <a:rect l="T18" t="T19" r="T20" b="T21"/>
              <a:pathLst>
                <a:path w="1745" h="488">
                  <a:moveTo>
                    <a:pt x="1744" y="0"/>
                  </a:moveTo>
                  <a:lnTo>
                    <a:pt x="1744" y="0"/>
                  </a:lnTo>
                  <a:cubicBezTo>
                    <a:pt x="1726" y="115"/>
                    <a:pt x="1704" y="239"/>
                    <a:pt x="1682" y="487"/>
                  </a:cubicBezTo>
                  <a:cubicBezTo>
                    <a:pt x="0" y="420"/>
                    <a:pt x="0" y="420"/>
                    <a:pt x="0" y="420"/>
                  </a:cubicBezTo>
                  <a:cubicBezTo>
                    <a:pt x="22" y="110"/>
                    <a:pt x="22" y="110"/>
                    <a:pt x="22" y="110"/>
                  </a:cubicBezTo>
                  <a:lnTo>
                    <a:pt x="1744" y="0"/>
                  </a:lnTo>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0" name="Freeform 118"/>
            <p:cNvSpPr>
              <a:spLocks noChangeArrowheads="1"/>
            </p:cNvSpPr>
            <p:nvPr/>
          </p:nvSpPr>
          <p:spPr bwMode="auto">
            <a:xfrm>
              <a:off x="3876723" y="3931553"/>
              <a:ext cx="2831362" cy="1777451"/>
            </a:xfrm>
            <a:custGeom>
              <a:gdLst>
                <a:gd name="T0" fmla="*/ 0 w 2956"/>
                <a:gd name="T1" fmla="*/ 1776493 h 1856"/>
                <a:gd name="T2" fmla="*/ 0 w 2956"/>
                <a:gd name="T3" fmla="*/ 1776493 h 1856"/>
                <a:gd name="T4" fmla="*/ 2080419 w 2956"/>
                <a:gd name="T5" fmla="*/ 1738186 h 1856"/>
                <a:gd name="T6" fmla="*/ 2461637 w 2956"/>
                <a:gd name="T7" fmla="*/ 1441306 h 1856"/>
                <a:gd name="T8" fmla="*/ 2775808 w 2956"/>
                <a:gd name="T9" fmla="*/ 457770 h 1856"/>
                <a:gd name="T10" fmla="*/ 2543053 w 2956"/>
                <a:gd name="T11" fmla="*/ 42138 h 1856"/>
                <a:gd name="T12" fmla="*/ 2538264 w 2956"/>
                <a:gd name="T13" fmla="*/ 42138 h 1856"/>
                <a:gd name="T14" fmla="*/ 2144594 w 2956"/>
                <a:gd name="T15" fmla="*/ 275811 h 1856"/>
                <a:gd name="T16" fmla="*/ 1919503 w 2956"/>
                <a:gd name="T17" fmla="*/ 1135807 h 1856"/>
                <a:gd name="T18" fmla="*/ 1673339 w 2956"/>
                <a:gd name="T19" fmla="*/ 1322554 h 1856"/>
                <a:gd name="T20" fmla="*/ 58428 w 2956"/>
                <a:gd name="T21" fmla="*/ 1513132 h 1856"/>
                <a:gd name="T22" fmla="*/ 0 w 2956"/>
                <a:gd name="T23" fmla="*/ 1776493 h 18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6"/>
                <a:gd name="T37" fmla="*/ 0 h 1856"/>
                <a:gd name="T38" fmla="*/ 2956 w 2956"/>
                <a:gd name="T39" fmla="*/ 1856 h 185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6" h="1855">
                  <a:moveTo>
                    <a:pt x="0" y="1855"/>
                  </a:moveTo>
                  <a:lnTo>
                    <a:pt x="0" y="1855"/>
                  </a:lnTo>
                  <a:cubicBezTo>
                    <a:pt x="2172" y="1815"/>
                    <a:pt x="2172" y="1815"/>
                    <a:pt x="2172" y="1815"/>
                  </a:cubicBezTo>
                  <a:cubicBezTo>
                    <a:pt x="2358" y="1815"/>
                    <a:pt x="2522" y="1686"/>
                    <a:pt x="2570" y="1505"/>
                  </a:cubicBezTo>
                  <a:cubicBezTo>
                    <a:pt x="2898" y="478"/>
                    <a:pt x="2898" y="478"/>
                    <a:pt x="2898" y="478"/>
                  </a:cubicBezTo>
                  <a:cubicBezTo>
                    <a:pt x="2955" y="293"/>
                    <a:pt x="2845" y="93"/>
                    <a:pt x="2655" y="44"/>
                  </a:cubicBezTo>
                  <a:cubicBezTo>
                    <a:pt x="2650" y="44"/>
                    <a:pt x="2650" y="44"/>
                    <a:pt x="2650" y="44"/>
                  </a:cubicBezTo>
                  <a:cubicBezTo>
                    <a:pt x="2469" y="0"/>
                    <a:pt x="2283" y="107"/>
                    <a:pt x="2239" y="288"/>
                  </a:cubicBezTo>
                  <a:cubicBezTo>
                    <a:pt x="2004" y="1186"/>
                    <a:pt x="2004" y="1186"/>
                    <a:pt x="2004" y="1186"/>
                  </a:cubicBezTo>
                  <a:cubicBezTo>
                    <a:pt x="1973" y="1301"/>
                    <a:pt x="1867" y="1381"/>
                    <a:pt x="1747" y="1381"/>
                  </a:cubicBezTo>
                  <a:cubicBezTo>
                    <a:pt x="61" y="1580"/>
                    <a:pt x="61" y="1580"/>
                    <a:pt x="61" y="1580"/>
                  </a:cubicBezTo>
                  <a:lnTo>
                    <a:pt x="0" y="1855"/>
                  </a:lnTo>
                </a:path>
              </a:pathLst>
            </a:custGeom>
            <a:solidFill>
              <a:srgbClr val="FED1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1" name="Freeform 119"/>
            <p:cNvSpPr>
              <a:spLocks noChangeArrowheads="1"/>
            </p:cNvSpPr>
            <p:nvPr/>
          </p:nvSpPr>
          <p:spPr bwMode="auto">
            <a:xfrm>
              <a:off x="7376777" y="592484"/>
              <a:ext cx="1134238" cy="1730899"/>
            </a:xfrm>
            <a:custGeom>
              <a:gdLst>
                <a:gd name="T0" fmla="*/ 148110 w 1187"/>
                <a:gd name="T1" fmla="*/ 949790 h 1806"/>
                <a:gd name="T2" fmla="*/ 287621 w 1187"/>
                <a:gd name="T3" fmla="*/ 1407913 h 1806"/>
                <a:gd name="T4" fmla="*/ 287621 w 1187"/>
                <a:gd name="T5" fmla="*/ 1530590 h 1806"/>
                <a:gd name="T6" fmla="*/ 287621 w 1187"/>
                <a:gd name="T7" fmla="*/ 1654226 h 1806"/>
                <a:gd name="T8" fmla="*/ 760618 w 1187"/>
                <a:gd name="T9" fmla="*/ 1729941 h 1806"/>
                <a:gd name="T10" fmla="*/ 811262 w 1187"/>
                <a:gd name="T11" fmla="*/ 1594804 h 1806"/>
                <a:gd name="T12" fmla="*/ 811262 w 1187"/>
                <a:gd name="T13" fmla="*/ 1467335 h 1806"/>
                <a:gd name="T14" fmla="*/ 819862 w 1187"/>
                <a:gd name="T15" fmla="*/ 1353283 h 1806"/>
                <a:gd name="T16" fmla="*/ 985172 w 1187"/>
                <a:gd name="T17" fmla="*/ 949790 h 1806"/>
                <a:gd name="T18" fmla="*/ 566641 w 1187"/>
                <a:gd name="T19" fmla="*/ 0 h 1806"/>
                <a:gd name="T20" fmla="*/ 148110 w 1187"/>
                <a:gd name="T21" fmla="*/ 949790 h 1806"/>
                <a:gd name="T22" fmla="*/ 549441 w 1187"/>
                <a:gd name="T23" fmla="*/ 1056174 h 1806"/>
                <a:gd name="T24" fmla="*/ 566641 w 1187"/>
                <a:gd name="T25" fmla="*/ 1035089 h 1806"/>
                <a:gd name="T26" fmla="*/ 587663 w 1187"/>
                <a:gd name="T27" fmla="*/ 1327406 h 1806"/>
                <a:gd name="T28" fmla="*/ 549441 w 1187"/>
                <a:gd name="T29" fmla="*/ 1056174 h 1806"/>
                <a:gd name="T30" fmla="*/ 211177 w 1187"/>
                <a:gd name="T31" fmla="*/ 895160 h 1806"/>
                <a:gd name="T32" fmla="*/ 566641 w 1187"/>
                <a:gd name="T33" fmla="*/ 89133 h 1806"/>
                <a:gd name="T34" fmla="*/ 922106 w 1187"/>
                <a:gd name="T35" fmla="*/ 895160 h 1806"/>
                <a:gd name="T36" fmla="*/ 917328 w 1187"/>
                <a:gd name="T37" fmla="*/ 898994 h 1806"/>
                <a:gd name="T38" fmla="*/ 671752 w 1187"/>
                <a:gd name="T39" fmla="*/ 1327406 h 1806"/>
                <a:gd name="T40" fmla="*/ 671752 w 1187"/>
                <a:gd name="T41" fmla="*/ 1043715 h 1806"/>
                <a:gd name="T42" fmla="*/ 790240 w 1187"/>
                <a:gd name="T43" fmla="*/ 589426 h 1806"/>
                <a:gd name="T44" fmla="*/ 667930 w 1187"/>
                <a:gd name="T45" fmla="*/ 911453 h 1806"/>
                <a:gd name="T46" fmla="*/ 650730 w 1187"/>
                <a:gd name="T47" fmla="*/ 720729 h 1806"/>
                <a:gd name="T48" fmla="*/ 629708 w 1187"/>
                <a:gd name="T49" fmla="*/ 970875 h 1806"/>
                <a:gd name="T50" fmla="*/ 503575 w 1187"/>
                <a:gd name="T51" fmla="*/ 970875 h 1806"/>
                <a:gd name="T52" fmla="*/ 481597 w 1187"/>
                <a:gd name="T53" fmla="*/ 720729 h 1806"/>
                <a:gd name="T54" fmla="*/ 465353 w 1187"/>
                <a:gd name="T55" fmla="*/ 911453 h 1806"/>
                <a:gd name="T56" fmla="*/ 343042 w 1187"/>
                <a:gd name="T57" fmla="*/ 589426 h 1806"/>
                <a:gd name="T58" fmla="*/ 460575 w 1187"/>
                <a:gd name="T59" fmla="*/ 1043715 h 1806"/>
                <a:gd name="T60" fmla="*/ 460575 w 1187"/>
                <a:gd name="T61" fmla="*/ 1327406 h 1806"/>
                <a:gd name="T62" fmla="*/ 214999 w 1187"/>
                <a:gd name="T63" fmla="*/ 898994 h 18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7"/>
                <a:gd name="T97" fmla="*/ 0 h 1806"/>
                <a:gd name="T98" fmla="*/ 1187 w 1187"/>
                <a:gd name="T99" fmla="*/ 1806 h 180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7" h="1806">
                  <a:moveTo>
                    <a:pt x="155" y="991"/>
                  </a:moveTo>
                  <a:lnTo>
                    <a:pt x="155" y="991"/>
                  </a:lnTo>
                  <a:cubicBezTo>
                    <a:pt x="155" y="991"/>
                    <a:pt x="319" y="1203"/>
                    <a:pt x="327" y="1412"/>
                  </a:cubicBezTo>
                  <a:cubicBezTo>
                    <a:pt x="310" y="1425"/>
                    <a:pt x="301" y="1447"/>
                    <a:pt x="301" y="1469"/>
                  </a:cubicBezTo>
                  <a:cubicBezTo>
                    <a:pt x="301" y="1496"/>
                    <a:pt x="314" y="1518"/>
                    <a:pt x="336" y="1531"/>
                  </a:cubicBezTo>
                  <a:cubicBezTo>
                    <a:pt x="314" y="1549"/>
                    <a:pt x="301" y="1571"/>
                    <a:pt x="301" y="1597"/>
                  </a:cubicBezTo>
                  <a:cubicBezTo>
                    <a:pt x="301" y="1624"/>
                    <a:pt x="314" y="1646"/>
                    <a:pt x="336" y="1664"/>
                  </a:cubicBezTo>
                  <a:cubicBezTo>
                    <a:pt x="314" y="1677"/>
                    <a:pt x="301" y="1699"/>
                    <a:pt x="301" y="1726"/>
                  </a:cubicBezTo>
                  <a:cubicBezTo>
                    <a:pt x="301" y="1770"/>
                    <a:pt x="341" y="1805"/>
                    <a:pt x="389" y="1805"/>
                  </a:cubicBezTo>
                  <a:cubicBezTo>
                    <a:pt x="796" y="1805"/>
                    <a:pt x="796" y="1805"/>
                    <a:pt x="796" y="1805"/>
                  </a:cubicBezTo>
                  <a:cubicBezTo>
                    <a:pt x="845" y="1805"/>
                    <a:pt x="885" y="1770"/>
                    <a:pt x="885" y="1726"/>
                  </a:cubicBezTo>
                  <a:cubicBezTo>
                    <a:pt x="885" y="1699"/>
                    <a:pt x="871" y="1677"/>
                    <a:pt x="849" y="1664"/>
                  </a:cubicBezTo>
                  <a:cubicBezTo>
                    <a:pt x="871" y="1646"/>
                    <a:pt x="885" y="1624"/>
                    <a:pt x="885" y="1597"/>
                  </a:cubicBezTo>
                  <a:cubicBezTo>
                    <a:pt x="885" y="1571"/>
                    <a:pt x="871" y="1549"/>
                    <a:pt x="849" y="1531"/>
                  </a:cubicBezTo>
                  <a:cubicBezTo>
                    <a:pt x="871" y="1518"/>
                    <a:pt x="885" y="1496"/>
                    <a:pt x="885" y="1469"/>
                  </a:cubicBezTo>
                  <a:cubicBezTo>
                    <a:pt x="885" y="1447"/>
                    <a:pt x="876" y="1425"/>
                    <a:pt x="858" y="1412"/>
                  </a:cubicBezTo>
                  <a:cubicBezTo>
                    <a:pt x="867" y="1203"/>
                    <a:pt x="1031" y="991"/>
                    <a:pt x="1031" y="991"/>
                  </a:cubicBezTo>
                  <a:cubicBezTo>
                    <a:pt x="1128" y="885"/>
                    <a:pt x="1186" y="748"/>
                    <a:pt x="1186" y="593"/>
                  </a:cubicBezTo>
                  <a:cubicBezTo>
                    <a:pt x="1186" y="266"/>
                    <a:pt x="920" y="0"/>
                    <a:pt x="593" y="0"/>
                  </a:cubicBezTo>
                  <a:cubicBezTo>
                    <a:pt x="265" y="0"/>
                    <a:pt x="0" y="266"/>
                    <a:pt x="0" y="593"/>
                  </a:cubicBezTo>
                  <a:cubicBezTo>
                    <a:pt x="0" y="748"/>
                    <a:pt x="57" y="885"/>
                    <a:pt x="155" y="991"/>
                  </a:cubicBezTo>
                  <a:close/>
                  <a:moveTo>
                    <a:pt x="575" y="1102"/>
                  </a:moveTo>
                  <a:lnTo>
                    <a:pt x="575" y="1102"/>
                  </a:lnTo>
                  <a:cubicBezTo>
                    <a:pt x="575" y="1093"/>
                    <a:pt x="575" y="1089"/>
                    <a:pt x="580" y="1084"/>
                  </a:cubicBezTo>
                  <a:cubicBezTo>
                    <a:pt x="580" y="1084"/>
                    <a:pt x="584" y="1080"/>
                    <a:pt x="593" y="1080"/>
                  </a:cubicBezTo>
                  <a:cubicBezTo>
                    <a:pt x="602" y="1080"/>
                    <a:pt x="615" y="1089"/>
                    <a:pt x="615" y="1102"/>
                  </a:cubicBezTo>
                  <a:cubicBezTo>
                    <a:pt x="615" y="1385"/>
                    <a:pt x="615" y="1385"/>
                    <a:pt x="615" y="1385"/>
                  </a:cubicBezTo>
                  <a:cubicBezTo>
                    <a:pt x="575" y="1385"/>
                    <a:pt x="575" y="1385"/>
                    <a:pt x="575" y="1385"/>
                  </a:cubicBezTo>
                  <a:lnTo>
                    <a:pt x="575" y="1102"/>
                  </a:lnTo>
                  <a:close/>
                  <a:moveTo>
                    <a:pt x="221" y="934"/>
                  </a:moveTo>
                  <a:lnTo>
                    <a:pt x="221" y="934"/>
                  </a:lnTo>
                  <a:cubicBezTo>
                    <a:pt x="137" y="841"/>
                    <a:pt x="88" y="722"/>
                    <a:pt x="88" y="593"/>
                  </a:cubicBezTo>
                  <a:cubicBezTo>
                    <a:pt x="88" y="319"/>
                    <a:pt x="314" y="93"/>
                    <a:pt x="593" y="93"/>
                  </a:cubicBezTo>
                  <a:cubicBezTo>
                    <a:pt x="871" y="93"/>
                    <a:pt x="1097" y="319"/>
                    <a:pt x="1097" y="593"/>
                  </a:cubicBezTo>
                  <a:cubicBezTo>
                    <a:pt x="1097" y="722"/>
                    <a:pt x="1048" y="841"/>
                    <a:pt x="965" y="934"/>
                  </a:cubicBezTo>
                  <a:cubicBezTo>
                    <a:pt x="960" y="938"/>
                    <a:pt x="960" y="938"/>
                    <a:pt x="960" y="938"/>
                  </a:cubicBezTo>
                  <a:cubicBezTo>
                    <a:pt x="956" y="947"/>
                    <a:pt x="788" y="1159"/>
                    <a:pt x="770" y="1385"/>
                  </a:cubicBezTo>
                  <a:cubicBezTo>
                    <a:pt x="703" y="1385"/>
                    <a:pt x="703" y="1385"/>
                    <a:pt x="703" y="1385"/>
                  </a:cubicBezTo>
                  <a:cubicBezTo>
                    <a:pt x="703" y="1102"/>
                    <a:pt x="703" y="1102"/>
                    <a:pt x="703" y="1102"/>
                  </a:cubicBezTo>
                  <a:cubicBezTo>
                    <a:pt x="703" y="1098"/>
                    <a:pt x="703" y="1093"/>
                    <a:pt x="703" y="1089"/>
                  </a:cubicBezTo>
                  <a:cubicBezTo>
                    <a:pt x="845" y="646"/>
                    <a:pt x="845" y="646"/>
                    <a:pt x="845" y="646"/>
                  </a:cubicBezTo>
                  <a:cubicBezTo>
                    <a:pt x="849" y="633"/>
                    <a:pt x="840" y="619"/>
                    <a:pt x="827" y="615"/>
                  </a:cubicBezTo>
                  <a:cubicBezTo>
                    <a:pt x="818" y="615"/>
                    <a:pt x="805" y="619"/>
                    <a:pt x="801" y="633"/>
                  </a:cubicBezTo>
                  <a:cubicBezTo>
                    <a:pt x="699" y="951"/>
                    <a:pt x="699" y="951"/>
                    <a:pt x="699" y="951"/>
                  </a:cubicBezTo>
                  <a:cubicBezTo>
                    <a:pt x="699" y="770"/>
                    <a:pt x="699" y="770"/>
                    <a:pt x="699" y="770"/>
                  </a:cubicBezTo>
                  <a:cubicBezTo>
                    <a:pt x="699" y="761"/>
                    <a:pt x="690" y="752"/>
                    <a:pt x="681" y="752"/>
                  </a:cubicBezTo>
                  <a:cubicBezTo>
                    <a:pt x="668" y="752"/>
                    <a:pt x="659" y="761"/>
                    <a:pt x="659" y="770"/>
                  </a:cubicBezTo>
                  <a:cubicBezTo>
                    <a:pt x="659" y="1013"/>
                    <a:pt x="659" y="1013"/>
                    <a:pt x="659" y="1013"/>
                  </a:cubicBezTo>
                  <a:cubicBezTo>
                    <a:pt x="641" y="1000"/>
                    <a:pt x="619" y="991"/>
                    <a:pt x="593" y="991"/>
                  </a:cubicBezTo>
                  <a:cubicBezTo>
                    <a:pt x="566" y="991"/>
                    <a:pt x="544" y="1000"/>
                    <a:pt x="527" y="1013"/>
                  </a:cubicBezTo>
                  <a:cubicBezTo>
                    <a:pt x="527" y="770"/>
                    <a:pt x="527" y="770"/>
                    <a:pt x="527" y="770"/>
                  </a:cubicBezTo>
                  <a:cubicBezTo>
                    <a:pt x="527" y="761"/>
                    <a:pt x="518" y="752"/>
                    <a:pt x="504" y="752"/>
                  </a:cubicBezTo>
                  <a:cubicBezTo>
                    <a:pt x="495" y="752"/>
                    <a:pt x="487" y="761"/>
                    <a:pt x="487" y="770"/>
                  </a:cubicBezTo>
                  <a:cubicBezTo>
                    <a:pt x="487" y="951"/>
                    <a:pt x="487" y="951"/>
                    <a:pt x="487" y="951"/>
                  </a:cubicBezTo>
                  <a:cubicBezTo>
                    <a:pt x="385" y="633"/>
                    <a:pt x="385" y="633"/>
                    <a:pt x="385" y="633"/>
                  </a:cubicBezTo>
                  <a:cubicBezTo>
                    <a:pt x="381" y="619"/>
                    <a:pt x="367" y="615"/>
                    <a:pt x="359" y="615"/>
                  </a:cubicBezTo>
                  <a:cubicBezTo>
                    <a:pt x="345" y="619"/>
                    <a:pt x="336" y="633"/>
                    <a:pt x="341" y="646"/>
                  </a:cubicBezTo>
                  <a:cubicBezTo>
                    <a:pt x="482" y="1089"/>
                    <a:pt x="482" y="1089"/>
                    <a:pt x="482" y="1089"/>
                  </a:cubicBezTo>
                  <a:cubicBezTo>
                    <a:pt x="482" y="1093"/>
                    <a:pt x="482" y="1098"/>
                    <a:pt x="482" y="1102"/>
                  </a:cubicBezTo>
                  <a:cubicBezTo>
                    <a:pt x="482" y="1385"/>
                    <a:pt x="482" y="1385"/>
                    <a:pt x="482" y="1385"/>
                  </a:cubicBezTo>
                  <a:cubicBezTo>
                    <a:pt x="416" y="1385"/>
                    <a:pt x="416" y="1385"/>
                    <a:pt x="416" y="1385"/>
                  </a:cubicBezTo>
                  <a:cubicBezTo>
                    <a:pt x="398" y="1159"/>
                    <a:pt x="230" y="947"/>
                    <a:pt x="225" y="938"/>
                  </a:cubicBezTo>
                  <a:cubicBezTo>
                    <a:pt x="221" y="934"/>
                    <a:pt x="221" y="934"/>
                    <a:pt x="221" y="934"/>
                  </a:cubicBezTo>
                  <a:close/>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2" name="Freeform 120"/>
            <p:cNvSpPr>
              <a:spLocks noChangeArrowheads="1"/>
            </p:cNvSpPr>
            <p:nvPr/>
          </p:nvSpPr>
          <p:spPr bwMode="auto">
            <a:xfrm>
              <a:off x="7787303" y="2344543"/>
              <a:ext cx="321649" cy="135425"/>
            </a:xfrm>
            <a:custGeom>
              <a:gdLst>
                <a:gd name="T0" fmla="*/ 181760 w 338"/>
                <a:gd name="T1" fmla="*/ 134497 h 146"/>
                <a:gd name="T2" fmla="*/ 181760 w 338"/>
                <a:gd name="T3" fmla="*/ 134497 h 146"/>
                <a:gd name="T4" fmla="*/ 139889 w 338"/>
                <a:gd name="T5" fmla="*/ 134497 h 146"/>
                <a:gd name="T6" fmla="*/ 0 w 338"/>
                <a:gd name="T7" fmla="*/ 0 h 146"/>
                <a:gd name="T8" fmla="*/ 320697 w 338"/>
                <a:gd name="T9" fmla="*/ 0 h 146"/>
                <a:gd name="T10" fmla="*/ 181760 w 338"/>
                <a:gd name="T11" fmla="*/ 134497 h 146"/>
                <a:gd name="T12" fmla="*/ 0 60000 65536"/>
                <a:gd name="T13" fmla="*/ 0 60000 65536"/>
                <a:gd name="T14" fmla="*/ 0 60000 65536"/>
                <a:gd name="T15" fmla="*/ 0 60000 65536"/>
                <a:gd name="T16" fmla="*/ 0 60000 65536"/>
                <a:gd name="T17" fmla="*/ 0 60000 65536"/>
                <a:gd name="T18" fmla="*/ 0 w 338"/>
                <a:gd name="T19" fmla="*/ 0 h 146"/>
                <a:gd name="T20" fmla="*/ 338 w 338"/>
                <a:gd name="T21" fmla="*/ 146 h 146"/>
              </a:gdLst>
              <a:cxnLst>
                <a:cxn ang="T12">
                  <a:pos x="T0" y="T1"/>
                </a:cxn>
                <a:cxn ang="T13">
                  <a:pos x="T2" y="T3"/>
                </a:cxn>
                <a:cxn ang="T14">
                  <a:pos x="T4" y="T5"/>
                </a:cxn>
                <a:cxn ang="T15">
                  <a:pos x="T6" y="T7"/>
                </a:cxn>
                <a:cxn ang="T16">
                  <a:pos x="T8" y="T9"/>
                </a:cxn>
                <a:cxn ang="T17">
                  <a:pos x="T10" y="T11"/>
                </a:cxn>
              </a:cxnLst>
              <a:rect l="T18" t="T19" r="T20" b="T21"/>
              <a:pathLst>
                <a:path w="338" h="146">
                  <a:moveTo>
                    <a:pt x="191" y="145"/>
                  </a:moveTo>
                  <a:lnTo>
                    <a:pt x="191" y="145"/>
                  </a:lnTo>
                  <a:cubicBezTo>
                    <a:pt x="147" y="145"/>
                    <a:pt x="147" y="145"/>
                    <a:pt x="147" y="145"/>
                  </a:cubicBezTo>
                  <a:cubicBezTo>
                    <a:pt x="67" y="145"/>
                    <a:pt x="0" y="84"/>
                    <a:pt x="0" y="0"/>
                  </a:cubicBezTo>
                  <a:cubicBezTo>
                    <a:pt x="337" y="0"/>
                    <a:pt x="337" y="0"/>
                    <a:pt x="337" y="0"/>
                  </a:cubicBezTo>
                  <a:cubicBezTo>
                    <a:pt x="337" y="84"/>
                    <a:pt x="271" y="145"/>
                    <a:pt x="191" y="145"/>
                  </a:cubicBez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3" name="Freeform 121"/>
            <p:cNvSpPr>
              <a:spLocks noChangeArrowheads="1"/>
            </p:cNvSpPr>
            <p:nvPr/>
          </p:nvSpPr>
          <p:spPr bwMode="auto">
            <a:xfrm>
              <a:off x="7888877" y="1295000"/>
              <a:ext cx="114270" cy="63480"/>
            </a:xfrm>
            <a:custGeom>
              <a:gdLst>
                <a:gd name="T0" fmla="*/ 31996 w 125"/>
                <a:gd name="T1" fmla="*/ 0 h 71"/>
                <a:gd name="T2" fmla="*/ 31996 w 125"/>
                <a:gd name="T3" fmla="*/ 0 h 71"/>
                <a:gd name="T4" fmla="*/ 85017 w 125"/>
                <a:gd name="T5" fmla="*/ 0 h 71"/>
                <a:gd name="T6" fmla="*/ 113356 w 125"/>
                <a:gd name="T7" fmla="*/ 31293 h 71"/>
                <a:gd name="T8" fmla="*/ 85017 w 125"/>
                <a:gd name="T9" fmla="*/ 62586 h 71"/>
                <a:gd name="T10" fmla="*/ 31996 w 125"/>
                <a:gd name="T11" fmla="*/ 62586 h 71"/>
                <a:gd name="T12" fmla="*/ 0 w 125"/>
                <a:gd name="T13" fmla="*/ 31293 h 71"/>
                <a:gd name="T14" fmla="*/ 31996 w 125"/>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71"/>
                <a:gd name="T26" fmla="*/ 125 w 125"/>
                <a:gd name="T27" fmla="*/ 71 h 71"/>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71">
                  <a:moveTo>
                    <a:pt x="35" y="0"/>
                  </a:moveTo>
                  <a:lnTo>
                    <a:pt x="35" y="0"/>
                  </a:lnTo>
                  <a:cubicBezTo>
                    <a:pt x="93" y="0"/>
                    <a:pt x="93" y="0"/>
                    <a:pt x="93" y="0"/>
                  </a:cubicBezTo>
                  <a:cubicBezTo>
                    <a:pt x="110" y="0"/>
                    <a:pt x="124" y="17"/>
                    <a:pt x="124" y="35"/>
                  </a:cubicBezTo>
                  <a:cubicBezTo>
                    <a:pt x="124" y="53"/>
                    <a:pt x="110" y="70"/>
                    <a:pt x="93" y="70"/>
                  </a:cubicBezTo>
                  <a:cubicBezTo>
                    <a:pt x="35" y="70"/>
                    <a:pt x="35" y="70"/>
                    <a:pt x="35" y="70"/>
                  </a:cubicBezTo>
                  <a:cubicBezTo>
                    <a:pt x="13" y="70"/>
                    <a:pt x="0" y="53"/>
                    <a:pt x="0" y="35"/>
                  </a:cubicBezTo>
                  <a:cubicBezTo>
                    <a:pt x="0" y="17"/>
                    <a:pt x="13" y="0"/>
                    <a:pt x="35" y="0"/>
                  </a:cubicBez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4" name="Freeform 122"/>
            <p:cNvSpPr>
              <a:spLocks noChangeArrowheads="1"/>
            </p:cNvSpPr>
            <p:nvPr/>
          </p:nvSpPr>
          <p:spPr bwMode="auto">
            <a:xfrm>
              <a:off x="7761910" y="1184967"/>
              <a:ext cx="372436" cy="25392"/>
            </a:xfrm>
            <a:custGeom>
              <a:gdLst>
                <a:gd name="T0" fmla="*/ 17145 w 391"/>
                <a:gd name="T1" fmla="*/ 0 h 33"/>
                <a:gd name="T2" fmla="*/ 17145 w 391"/>
                <a:gd name="T3" fmla="*/ 0 h 33"/>
                <a:gd name="T4" fmla="*/ 354338 w 391"/>
                <a:gd name="T5" fmla="*/ 0 h 33"/>
                <a:gd name="T6" fmla="*/ 371483 w 391"/>
                <a:gd name="T7" fmla="*/ 10772 h 33"/>
                <a:gd name="T8" fmla="*/ 354338 w 391"/>
                <a:gd name="T9" fmla="*/ 24623 h 33"/>
                <a:gd name="T10" fmla="*/ 17145 w 391"/>
                <a:gd name="T11" fmla="*/ 24623 h 33"/>
                <a:gd name="T12" fmla="*/ 0 w 391"/>
                <a:gd name="T13" fmla="*/ 10772 h 33"/>
                <a:gd name="T14" fmla="*/ 17145 w 39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391"/>
                <a:gd name="T25" fmla="*/ 0 h 33"/>
                <a:gd name="T26" fmla="*/ 391 w 391"/>
                <a:gd name="T27" fmla="*/ 33 h 3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1" h="33">
                  <a:moveTo>
                    <a:pt x="18" y="0"/>
                  </a:moveTo>
                  <a:lnTo>
                    <a:pt x="18" y="0"/>
                  </a:lnTo>
                  <a:cubicBezTo>
                    <a:pt x="372" y="0"/>
                    <a:pt x="372" y="0"/>
                    <a:pt x="372" y="0"/>
                  </a:cubicBezTo>
                  <a:cubicBezTo>
                    <a:pt x="381" y="0"/>
                    <a:pt x="390" y="5"/>
                    <a:pt x="390" y="14"/>
                  </a:cubicBezTo>
                  <a:cubicBezTo>
                    <a:pt x="390" y="23"/>
                    <a:pt x="381" y="32"/>
                    <a:pt x="372" y="32"/>
                  </a:cubicBezTo>
                  <a:cubicBezTo>
                    <a:pt x="18" y="32"/>
                    <a:pt x="18" y="32"/>
                    <a:pt x="18" y="32"/>
                  </a:cubicBezTo>
                  <a:cubicBezTo>
                    <a:pt x="9" y="32"/>
                    <a:pt x="0" y="23"/>
                    <a:pt x="0" y="14"/>
                  </a:cubicBezTo>
                  <a:cubicBezTo>
                    <a:pt x="0" y="5"/>
                    <a:pt x="9" y="0"/>
                    <a:pt x="18" y="0"/>
                  </a:cubicBez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5" name="Freeform 123"/>
            <p:cNvSpPr>
              <a:spLocks noChangeArrowheads="1"/>
            </p:cNvSpPr>
            <p:nvPr/>
          </p:nvSpPr>
          <p:spPr bwMode="auto">
            <a:xfrm>
              <a:off x="7880412" y="0"/>
              <a:ext cx="118502" cy="495147"/>
            </a:xfrm>
            <a:custGeom>
              <a:gdLst>
                <a:gd name="T0" fmla="*/ 56954 w 129"/>
                <a:gd name="T1" fmla="*/ 0 h 519"/>
                <a:gd name="T2" fmla="*/ 56954 w 129"/>
                <a:gd name="T3" fmla="*/ 0 h 519"/>
                <a:gd name="T4" fmla="*/ 117583 w 129"/>
                <a:gd name="T5" fmla="*/ 62967 h 519"/>
                <a:gd name="T6" fmla="*/ 117583 w 129"/>
                <a:gd name="T7" fmla="*/ 435042 h 519"/>
                <a:gd name="T8" fmla="*/ 56954 w 129"/>
                <a:gd name="T9" fmla="*/ 494193 h 519"/>
                <a:gd name="T10" fmla="*/ 0 w 129"/>
                <a:gd name="T11" fmla="*/ 435042 h 519"/>
                <a:gd name="T12" fmla="*/ 0 w 129"/>
                <a:gd name="T13" fmla="*/ 62967 h 519"/>
                <a:gd name="T14" fmla="*/ 56954 w 129"/>
                <a:gd name="T15" fmla="*/ 0 h 51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519"/>
                <a:gd name="T26" fmla="*/ 129 w 129"/>
                <a:gd name="T27" fmla="*/ 519 h 51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519">
                  <a:moveTo>
                    <a:pt x="62" y="0"/>
                  </a:moveTo>
                  <a:lnTo>
                    <a:pt x="62" y="0"/>
                  </a:lnTo>
                  <a:cubicBezTo>
                    <a:pt x="97" y="0"/>
                    <a:pt x="128" y="31"/>
                    <a:pt x="128" y="66"/>
                  </a:cubicBezTo>
                  <a:cubicBezTo>
                    <a:pt x="128" y="456"/>
                    <a:pt x="128" y="456"/>
                    <a:pt x="128" y="456"/>
                  </a:cubicBezTo>
                  <a:cubicBezTo>
                    <a:pt x="128" y="491"/>
                    <a:pt x="97" y="518"/>
                    <a:pt x="62" y="518"/>
                  </a:cubicBezTo>
                  <a:cubicBezTo>
                    <a:pt x="27" y="518"/>
                    <a:pt x="0" y="491"/>
                    <a:pt x="0" y="456"/>
                  </a:cubicBezTo>
                  <a:cubicBezTo>
                    <a:pt x="0" y="66"/>
                    <a:pt x="0" y="66"/>
                    <a:pt x="0" y="66"/>
                  </a:cubicBezTo>
                  <a:cubicBezTo>
                    <a:pt x="0" y="31"/>
                    <a:pt x="27" y="0"/>
                    <a:pt x="62" y="0"/>
                  </a:cubicBez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6" name="Freeform 124"/>
            <p:cNvSpPr>
              <a:spLocks noChangeArrowheads="1"/>
            </p:cNvSpPr>
            <p:nvPr/>
          </p:nvSpPr>
          <p:spPr bwMode="auto">
            <a:xfrm>
              <a:off x="7105914" y="249690"/>
              <a:ext cx="397830" cy="389346"/>
            </a:xfrm>
            <a:custGeom>
              <a:gdLst>
                <a:gd name="T0" fmla="*/ 24805 w 417"/>
                <a:gd name="T1" fmla="*/ 20994 h 408"/>
                <a:gd name="T2" fmla="*/ 24805 w 417"/>
                <a:gd name="T3" fmla="*/ 20994 h 408"/>
                <a:gd name="T4" fmla="*/ 109713 w 417"/>
                <a:gd name="T5" fmla="*/ 20994 h 408"/>
                <a:gd name="T6" fmla="*/ 371117 w 417"/>
                <a:gd name="T7" fmla="*/ 283421 h 408"/>
                <a:gd name="T8" fmla="*/ 371117 w 417"/>
                <a:gd name="T9" fmla="*/ 371215 h 408"/>
                <a:gd name="T10" fmla="*/ 329140 w 417"/>
                <a:gd name="T11" fmla="*/ 388392 h 408"/>
                <a:gd name="T12" fmla="*/ 287163 w 417"/>
                <a:gd name="T13" fmla="*/ 371215 h 408"/>
                <a:gd name="T14" fmla="*/ 24805 w 417"/>
                <a:gd name="T15" fmla="*/ 109742 h 408"/>
                <a:gd name="T16" fmla="*/ 24805 w 417"/>
                <a:gd name="T17" fmla="*/ 20994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7"/>
                <a:gd name="T28" fmla="*/ 0 h 408"/>
                <a:gd name="T29" fmla="*/ 417 w 417"/>
                <a:gd name="T30" fmla="*/ 408 h 4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7" h="408">
                  <a:moveTo>
                    <a:pt x="26" y="22"/>
                  </a:moveTo>
                  <a:lnTo>
                    <a:pt x="26" y="22"/>
                  </a:lnTo>
                  <a:cubicBezTo>
                    <a:pt x="49" y="0"/>
                    <a:pt x="93" y="0"/>
                    <a:pt x="115" y="22"/>
                  </a:cubicBezTo>
                  <a:cubicBezTo>
                    <a:pt x="389" y="297"/>
                    <a:pt x="389" y="297"/>
                    <a:pt x="389" y="297"/>
                  </a:cubicBezTo>
                  <a:cubicBezTo>
                    <a:pt x="416" y="323"/>
                    <a:pt x="416" y="363"/>
                    <a:pt x="389" y="389"/>
                  </a:cubicBezTo>
                  <a:cubicBezTo>
                    <a:pt x="380" y="403"/>
                    <a:pt x="362" y="407"/>
                    <a:pt x="345" y="407"/>
                  </a:cubicBezTo>
                  <a:cubicBezTo>
                    <a:pt x="327" y="407"/>
                    <a:pt x="314" y="403"/>
                    <a:pt x="301" y="389"/>
                  </a:cubicBezTo>
                  <a:cubicBezTo>
                    <a:pt x="26" y="115"/>
                    <a:pt x="26" y="115"/>
                    <a:pt x="26" y="115"/>
                  </a:cubicBezTo>
                  <a:cubicBezTo>
                    <a:pt x="0" y="89"/>
                    <a:pt x="0" y="49"/>
                    <a:pt x="26" y="22"/>
                  </a:cubicBez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7" name="Freeform 125"/>
            <p:cNvSpPr>
              <a:spLocks noChangeArrowheads="1"/>
            </p:cNvSpPr>
            <p:nvPr/>
          </p:nvSpPr>
          <p:spPr bwMode="auto">
            <a:xfrm>
              <a:off x="8367119" y="262386"/>
              <a:ext cx="397830" cy="389346"/>
            </a:xfrm>
            <a:custGeom>
              <a:gdLst>
                <a:gd name="T0" fmla="*/ 287163 w 417"/>
                <a:gd name="T1" fmla="*/ 20994 h 408"/>
                <a:gd name="T2" fmla="*/ 287163 w 417"/>
                <a:gd name="T3" fmla="*/ 20994 h 408"/>
                <a:gd name="T4" fmla="*/ 371117 w 417"/>
                <a:gd name="T5" fmla="*/ 20994 h 408"/>
                <a:gd name="T6" fmla="*/ 371117 w 417"/>
                <a:gd name="T7" fmla="*/ 109742 h 408"/>
                <a:gd name="T8" fmla="*/ 109713 w 417"/>
                <a:gd name="T9" fmla="*/ 372169 h 408"/>
                <a:gd name="T10" fmla="*/ 67736 w 417"/>
                <a:gd name="T11" fmla="*/ 388392 h 408"/>
                <a:gd name="T12" fmla="*/ 24805 w 417"/>
                <a:gd name="T13" fmla="*/ 372169 h 408"/>
                <a:gd name="T14" fmla="*/ 24805 w 417"/>
                <a:gd name="T15" fmla="*/ 283421 h 408"/>
                <a:gd name="T16" fmla="*/ 287163 w 417"/>
                <a:gd name="T17" fmla="*/ 20994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7"/>
                <a:gd name="T28" fmla="*/ 0 h 408"/>
                <a:gd name="T29" fmla="*/ 417 w 417"/>
                <a:gd name="T30" fmla="*/ 408 h 4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7" h="408">
                  <a:moveTo>
                    <a:pt x="301" y="22"/>
                  </a:moveTo>
                  <a:lnTo>
                    <a:pt x="301" y="22"/>
                  </a:lnTo>
                  <a:cubicBezTo>
                    <a:pt x="323" y="0"/>
                    <a:pt x="363" y="0"/>
                    <a:pt x="389" y="22"/>
                  </a:cubicBezTo>
                  <a:cubicBezTo>
                    <a:pt x="416" y="49"/>
                    <a:pt x="416" y="89"/>
                    <a:pt x="389" y="115"/>
                  </a:cubicBezTo>
                  <a:cubicBezTo>
                    <a:pt x="115" y="390"/>
                    <a:pt x="115" y="390"/>
                    <a:pt x="115" y="390"/>
                  </a:cubicBezTo>
                  <a:cubicBezTo>
                    <a:pt x="102" y="403"/>
                    <a:pt x="89" y="407"/>
                    <a:pt x="71" y="407"/>
                  </a:cubicBezTo>
                  <a:cubicBezTo>
                    <a:pt x="53" y="407"/>
                    <a:pt x="35" y="403"/>
                    <a:pt x="26" y="390"/>
                  </a:cubicBezTo>
                  <a:cubicBezTo>
                    <a:pt x="0" y="363"/>
                    <a:pt x="0" y="323"/>
                    <a:pt x="26" y="297"/>
                  </a:cubicBezTo>
                  <a:lnTo>
                    <a:pt x="301" y="22"/>
                  </a:ln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8" name="Freeform 126"/>
            <p:cNvSpPr>
              <a:spLocks noChangeArrowheads="1"/>
            </p:cNvSpPr>
            <p:nvPr/>
          </p:nvSpPr>
          <p:spPr bwMode="auto">
            <a:xfrm>
              <a:off x="8147043" y="55016"/>
              <a:ext cx="266630" cy="478219"/>
            </a:xfrm>
            <a:custGeom>
              <a:gdLst>
                <a:gd name="T0" fmla="*/ 140826 w 284"/>
                <a:gd name="T1" fmla="*/ 51442 h 502"/>
                <a:gd name="T2" fmla="*/ 140826 w 284"/>
                <a:gd name="T3" fmla="*/ 51442 h 502"/>
                <a:gd name="T4" fmla="*/ 219688 w 284"/>
                <a:gd name="T5" fmla="*/ 13337 h 502"/>
                <a:gd name="T6" fmla="*/ 253486 w 284"/>
                <a:gd name="T7" fmla="*/ 93357 h 502"/>
                <a:gd name="T8" fmla="*/ 124865 w 284"/>
                <a:gd name="T9" fmla="*/ 439161 h 502"/>
                <a:gd name="T10" fmla="*/ 65719 w 284"/>
                <a:gd name="T11" fmla="*/ 477266 h 502"/>
                <a:gd name="T12" fmla="*/ 45064 w 284"/>
                <a:gd name="T13" fmla="*/ 472503 h 502"/>
                <a:gd name="T14" fmla="*/ 8450 w 284"/>
                <a:gd name="T15" fmla="*/ 392483 h 502"/>
                <a:gd name="T16" fmla="*/ 140826 w 284"/>
                <a:gd name="T17" fmla="*/ 51442 h 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502"/>
                <a:gd name="T29" fmla="*/ 284 w 284"/>
                <a:gd name="T30" fmla="*/ 502 h 502"/>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502">
                  <a:moveTo>
                    <a:pt x="150" y="54"/>
                  </a:moveTo>
                  <a:lnTo>
                    <a:pt x="150" y="54"/>
                  </a:lnTo>
                  <a:cubicBezTo>
                    <a:pt x="164" y="18"/>
                    <a:pt x="203" y="0"/>
                    <a:pt x="234" y="14"/>
                  </a:cubicBezTo>
                  <a:cubicBezTo>
                    <a:pt x="270" y="27"/>
                    <a:pt x="283" y="67"/>
                    <a:pt x="270" y="98"/>
                  </a:cubicBezTo>
                  <a:cubicBezTo>
                    <a:pt x="133" y="461"/>
                    <a:pt x="133" y="461"/>
                    <a:pt x="133" y="461"/>
                  </a:cubicBezTo>
                  <a:cubicBezTo>
                    <a:pt x="119" y="487"/>
                    <a:pt x="97" y="501"/>
                    <a:pt x="70" y="501"/>
                  </a:cubicBezTo>
                  <a:cubicBezTo>
                    <a:pt x="62" y="501"/>
                    <a:pt x="53" y="501"/>
                    <a:pt x="48" y="496"/>
                  </a:cubicBezTo>
                  <a:cubicBezTo>
                    <a:pt x="13" y="483"/>
                    <a:pt x="0" y="448"/>
                    <a:pt x="9" y="412"/>
                  </a:cubicBezTo>
                  <a:lnTo>
                    <a:pt x="150" y="54"/>
                  </a:ln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69" name="Freeform 127"/>
            <p:cNvSpPr>
              <a:spLocks noChangeArrowheads="1"/>
            </p:cNvSpPr>
            <p:nvPr/>
          </p:nvSpPr>
          <p:spPr bwMode="auto">
            <a:xfrm>
              <a:off x="7452957" y="46552"/>
              <a:ext cx="270863" cy="478219"/>
            </a:xfrm>
            <a:custGeom>
              <a:gdLst>
                <a:gd name="T0" fmla="*/ 46569 w 285"/>
                <a:gd name="T1" fmla="*/ 13337 h 502"/>
                <a:gd name="T2" fmla="*/ 46569 w 285"/>
                <a:gd name="T3" fmla="*/ 13337 h 502"/>
                <a:gd name="T4" fmla="*/ 122601 w 285"/>
                <a:gd name="T5" fmla="*/ 51442 h 502"/>
                <a:gd name="T6" fmla="*/ 257557 w 285"/>
                <a:gd name="T7" fmla="*/ 392483 h 502"/>
                <a:gd name="T8" fmla="*/ 223343 w 285"/>
                <a:gd name="T9" fmla="*/ 472503 h 502"/>
                <a:gd name="T10" fmla="*/ 202434 w 285"/>
                <a:gd name="T11" fmla="*/ 477266 h 502"/>
                <a:gd name="T12" fmla="*/ 143510 w 285"/>
                <a:gd name="T13" fmla="*/ 439161 h 502"/>
                <a:gd name="T14" fmla="*/ 8554 w 285"/>
                <a:gd name="T15" fmla="*/ 93357 h 502"/>
                <a:gd name="T16" fmla="*/ 46569 w 285"/>
                <a:gd name="T17" fmla="*/ 13337 h 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502"/>
                <a:gd name="T29" fmla="*/ 285 w 285"/>
                <a:gd name="T30" fmla="*/ 502 h 502"/>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502">
                  <a:moveTo>
                    <a:pt x="49" y="14"/>
                  </a:moveTo>
                  <a:lnTo>
                    <a:pt x="49" y="14"/>
                  </a:lnTo>
                  <a:cubicBezTo>
                    <a:pt x="80" y="0"/>
                    <a:pt x="120" y="18"/>
                    <a:pt x="129" y="54"/>
                  </a:cubicBezTo>
                  <a:cubicBezTo>
                    <a:pt x="271" y="412"/>
                    <a:pt x="271" y="412"/>
                    <a:pt x="271" y="412"/>
                  </a:cubicBezTo>
                  <a:cubicBezTo>
                    <a:pt x="284" y="448"/>
                    <a:pt x="271" y="483"/>
                    <a:pt x="235" y="496"/>
                  </a:cubicBezTo>
                  <a:cubicBezTo>
                    <a:pt x="226" y="501"/>
                    <a:pt x="222" y="501"/>
                    <a:pt x="213" y="501"/>
                  </a:cubicBezTo>
                  <a:cubicBezTo>
                    <a:pt x="186" y="501"/>
                    <a:pt x="164" y="488"/>
                    <a:pt x="151" y="461"/>
                  </a:cubicBezTo>
                  <a:cubicBezTo>
                    <a:pt x="9" y="98"/>
                    <a:pt x="9" y="98"/>
                    <a:pt x="9" y="98"/>
                  </a:cubicBezTo>
                  <a:cubicBezTo>
                    <a:pt x="0" y="67"/>
                    <a:pt x="14" y="27"/>
                    <a:pt x="49" y="14"/>
                  </a:cubicBezTo>
                </a:path>
              </a:pathLst>
            </a:custGeom>
            <a:solidFill>
              <a:srgbClr val="E846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0" name="Freeform 128"/>
            <p:cNvSpPr>
              <a:spLocks noChangeArrowheads="1"/>
            </p:cNvSpPr>
            <p:nvPr/>
          </p:nvSpPr>
          <p:spPr bwMode="auto">
            <a:xfrm>
              <a:off x="5188714" y="1815539"/>
              <a:ext cx="1565925" cy="605180"/>
            </a:xfrm>
            <a:custGeom>
              <a:gdLst>
                <a:gd name="T0" fmla="*/ 0 w 1638"/>
                <a:gd name="T1" fmla="*/ 265782 h 633"/>
                <a:gd name="T2" fmla="*/ 0 w 1638"/>
                <a:gd name="T3" fmla="*/ 265782 h 633"/>
                <a:gd name="T4" fmla="*/ 228484 w 1638"/>
                <a:gd name="T5" fmla="*/ 528696 h 633"/>
                <a:gd name="T6" fmla="*/ 439759 w 1638"/>
                <a:gd name="T7" fmla="*/ 329837 h 633"/>
                <a:gd name="T8" fmla="*/ 481823 w 1638"/>
                <a:gd name="T9" fmla="*/ 333662 h 633"/>
                <a:gd name="T10" fmla="*/ 477999 w 1638"/>
                <a:gd name="T11" fmla="*/ 342266 h 633"/>
                <a:gd name="T12" fmla="*/ 706483 w 1638"/>
                <a:gd name="T13" fmla="*/ 604224 h 633"/>
                <a:gd name="T14" fmla="*/ 921582 w 1638"/>
                <a:gd name="T15" fmla="*/ 392937 h 633"/>
                <a:gd name="T16" fmla="*/ 1561145 w 1638"/>
                <a:gd name="T17" fmla="*/ 413970 h 633"/>
                <a:gd name="T18" fmla="*/ 1564969 w 1638"/>
                <a:gd name="T19" fmla="*/ 363299 h 633"/>
                <a:gd name="T20" fmla="*/ 930186 w 1638"/>
                <a:gd name="T21" fmla="*/ 346090 h 633"/>
                <a:gd name="T22" fmla="*/ 930186 w 1638"/>
                <a:gd name="T23" fmla="*/ 342266 h 633"/>
                <a:gd name="T24" fmla="*/ 706483 w 1638"/>
                <a:gd name="T25" fmla="*/ 79352 h 633"/>
                <a:gd name="T26" fmla="*/ 486603 w 1638"/>
                <a:gd name="T27" fmla="*/ 299244 h 633"/>
                <a:gd name="T28" fmla="*/ 448363 w 1638"/>
                <a:gd name="T29" fmla="*/ 291595 h 633"/>
                <a:gd name="T30" fmla="*/ 452187 w 1638"/>
                <a:gd name="T31" fmla="*/ 265782 h 633"/>
                <a:gd name="T32" fmla="*/ 228484 w 1638"/>
                <a:gd name="T33" fmla="*/ 0 h 633"/>
                <a:gd name="T34" fmla="*/ 0 w 1638"/>
                <a:gd name="T35" fmla="*/ 265782 h 633"/>
                <a:gd name="T36" fmla="*/ 528667 w 1638"/>
                <a:gd name="T37" fmla="*/ 342266 h 633"/>
                <a:gd name="T38" fmla="*/ 528667 w 1638"/>
                <a:gd name="T39" fmla="*/ 342266 h 633"/>
                <a:gd name="T40" fmla="*/ 706483 w 1638"/>
                <a:gd name="T41" fmla="*/ 126199 h 633"/>
                <a:gd name="T42" fmla="*/ 879518 w 1638"/>
                <a:gd name="T43" fmla="*/ 342266 h 633"/>
                <a:gd name="T44" fmla="*/ 706483 w 1638"/>
                <a:gd name="T45" fmla="*/ 558334 h 633"/>
                <a:gd name="T46" fmla="*/ 528667 w 1638"/>
                <a:gd name="T47" fmla="*/ 342266 h 633"/>
                <a:gd name="T48" fmla="*/ 50668 w 1638"/>
                <a:gd name="T49" fmla="*/ 265782 h 633"/>
                <a:gd name="T50" fmla="*/ 50668 w 1638"/>
                <a:gd name="T51" fmla="*/ 265782 h 633"/>
                <a:gd name="T52" fmla="*/ 228484 w 1638"/>
                <a:gd name="T53" fmla="*/ 49715 h 633"/>
                <a:gd name="T54" fmla="*/ 401519 w 1638"/>
                <a:gd name="T55" fmla="*/ 265782 h 633"/>
                <a:gd name="T56" fmla="*/ 228484 w 1638"/>
                <a:gd name="T57" fmla="*/ 477069 h 633"/>
                <a:gd name="T58" fmla="*/ 50668 w 1638"/>
                <a:gd name="T59" fmla="*/ 265782 h 6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8"/>
                <a:gd name="T91" fmla="*/ 0 h 633"/>
                <a:gd name="T92" fmla="*/ 1638 w 1638"/>
                <a:gd name="T93" fmla="*/ 633 h 63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8" h="633">
                  <a:moveTo>
                    <a:pt x="0" y="278"/>
                  </a:moveTo>
                  <a:lnTo>
                    <a:pt x="0" y="278"/>
                  </a:lnTo>
                  <a:cubicBezTo>
                    <a:pt x="0" y="429"/>
                    <a:pt x="106" y="553"/>
                    <a:pt x="239" y="553"/>
                  </a:cubicBezTo>
                  <a:cubicBezTo>
                    <a:pt x="345" y="553"/>
                    <a:pt x="433" y="464"/>
                    <a:pt x="460" y="345"/>
                  </a:cubicBezTo>
                  <a:cubicBezTo>
                    <a:pt x="504" y="349"/>
                    <a:pt x="504" y="349"/>
                    <a:pt x="504" y="349"/>
                  </a:cubicBezTo>
                  <a:cubicBezTo>
                    <a:pt x="504" y="353"/>
                    <a:pt x="500" y="353"/>
                    <a:pt x="500" y="358"/>
                  </a:cubicBezTo>
                  <a:cubicBezTo>
                    <a:pt x="500" y="508"/>
                    <a:pt x="606" y="632"/>
                    <a:pt x="739" y="632"/>
                  </a:cubicBezTo>
                  <a:cubicBezTo>
                    <a:pt x="849" y="632"/>
                    <a:pt x="942" y="539"/>
                    <a:pt x="964" y="411"/>
                  </a:cubicBezTo>
                  <a:cubicBezTo>
                    <a:pt x="1633" y="433"/>
                    <a:pt x="1633" y="433"/>
                    <a:pt x="1633" y="433"/>
                  </a:cubicBezTo>
                  <a:cubicBezTo>
                    <a:pt x="1637" y="380"/>
                    <a:pt x="1637" y="380"/>
                    <a:pt x="1637" y="380"/>
                  </a:cubicBezTo>
                  <a:cubicBezTo>
                    <a:pt x="973" y="362"/>
                    <a:pt x="973" y="362"/>
                    <a:pt x="973" y="362"/>
                  </a:cubicBezTo>
                  <a:cubicBezTo>
                    <a:pt x="973" y="358"/>
                    <a:pt x="973" y="358"/>
                    <a:pt x="973" y="358"/>
                  </a:cubicBezTo>
                  <a:cubicBezTo>
                    <a:pt x="973" y="208"/>
                    <a:pt x="867" y="83"/>
                    <a:pt x="739" y="83"/>
                  </a:cubicBezTo>
                  <a:cubicBezTo>
                    <a:pt x="619" y="83"/>
                    <a:pt x="527" y="181"/>
                    <a:pt x="509" y="313"/>
                  </a:cubicBezTo>
                  <a:cubicBezTo>
                    <a:pt x="469" y="305"/>
                    <a:pt x="469" y="305"/>
                    <a:pt x="469" y="305"/>
                  </a:cubicBezTo>
                  <a:cubicBezTo>
                    <a:pt x="469" y="296"/>
                    <a:pt x="473" y="287"/>
                    <a:pt x="473" y="278"/>
                  </a:cubicBezTo>
                  <a:cubicBezTo>
                    <a:pt x="473" y="123"/>
                    <a:pt x="367" y="0"/>
                    <a:pt x="239" y="0"/>
                  </a:cubicBezTo>
                  <a:cubicBezTo>
                    <a:pt x="106" y="0"/>
                    <a:pt x="0" y="123"/>
                    <a:pt x="0" y="278"/>
                  </a:cubicBezTo>
                  <a:close/>
                  <a:moveTo>
                    <a:pt x="553" y="358"/>
                  </a:moveTo>
                  <a:lnTo>
                    <a:pt x="553" y="358"/>
                  </a:lnTo>
                  <a:cubicBezTo>
                    <a:pt x="553" y="234"/>
                    <a:pt x="637" y="132"/>
                    <a:pt x="739" y="132"/>
                  </a:cubicBezTo>
                  <a:cubicBezTo>
                    <a:pt x="840" y="132"/>
                    <a:pt x="920" y="234"/>
                    <a:pt x="920" y="358"/>
                  </a:cubicBezTo>
                  <a:cubicBezTo>
                    <a:pt x="920" y="481"/>
                    <a:pt x="840" y="584"/>
                    <a:pt x="739" y="584"/>
                  </a:cubicBezTo>
                  <a:cubicBezTo>
                    <a:pt x="637" y="584"/>
                    <a:pt x="553" y="481"/>
                    <a:pt x="553" y="358"/>
                  </a:cubicBezTo>
                  <a:close/>
                  <a:moveTo>
                    <a:pt x="53" y="278"/>
                  </a:moveTo>
                  <a:lnTo>
                    <a:pt x="53" y="278"/>
                  </a:lnTo>
                  <a:cubicBezTo>
                    <a:pt x="53" y="154"/>
                    <a:pt x="137" y="52"/>
                    <a:pt x="239" y="52"/>
                  </a:cubicBezTo>
                  <a:cubicBezTo>
                    <a:pt x="336" y="52"/>
                    <a:pt x="420" y="154"/>
                    <a:pt x="420" y="278"/>
                  </a:cubicBezTo>
                  <a:cubicBezTo>
                    <a:pt x="420" y="402"/>
                    <a:pt x="336" y="499"/>
                    <a:pt x="239" y="499"/>
                  </a:cubicBezTo>
                  <a:cubicBezTo>
                    <a:pt x="137" y="499"/>
                    <a:pt x="53" y="402"/>
                    <a:pt x="53" y="278"/>
                  </a:cubicBezTo>
                  <a:close/>
                </a:path>
              </a:pathLst>
            </a:custGeom>
            <a:solidFill>
              <a:srgbClr val="4228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1" name="Freeform 129"/>
            <p:cNvSpPr>
              <a:spLocks noChangeArrowheads="1"/>
            </p:cNvSpPr>
            <p:nvPr/>
          </p:nvSpPr>
          <p:spPr bwMode="auto">
            <a:xfrm>
              <a:off x="495171" y="7156357"/>
              <a:ext cx="1841020" cy="1036846"/>
            </a:xfrm>
            <a:custGeom>
              <a:gdLst>
                <a:gd name="T0" fmla="*/ 1840062 w 1921"/>
                <a:gd name="T1" fmla="*/ 0 h 1085"/>
                <a:gd name="T2" fmla="*/ 0 w 1921"/>
                <a:gd name="T3" fmla="*/ 0 h 1085"/>
                <a:gd name="T4" fmla="*/ 0 w 1921"/>
                <a:gd name="T5" fmla="*/ 1035890 h 1085"/>
                <a:gd name="T6" fmla="*/ 1840062 w 1921"/>
                <a:gd name="T7" fmla="*/ 1035890 h 1085"/>
                <a:gd name="T8" fmla="*/ 1840062 w 1921"/>
                <a:gd name="T9" fmla="*/ 0 h 1085"/>
                <a:gd name="T10" fmla="*/ 0 60000 65536"/>
                <a:gd name="T11" fmla="*/ 0 60000 65536"/>
                <a:gd name="T12" fmla="*/ 0 60000 65536"/>
                <a:gd name="T13" fmla="*/ 0 60000 65536"/>
                <a:gd name="T14" fmla="*/ 0 60000 65536"/>
                <a:gd name="T15" fmla="*/ 0 w 1921"/>
                <a:gd name="T16" fmla="*/ 0 h 1085"/>
                <a:gd name="T17" fmla="*/ 1921 w 1921"/>
                <a:gd name="T18" fmla="*/ 1085 h 1085"/>
              </a:gdLst>
              <a:cxnLst>
                <a:cxn ang="T10">
                  <a:pos x="T0" y="T1"/>
                </a:cxn>
                <a:cxn ang="T11">
                  <a:pos x="T2" y="T3"/>
                </a:cxn>
                <a:cxn ang="T12">
                  <a:pos x="T4" y="T5"/>
                </a:cxn>
                <a:cxn ang="T13">
                  <a:pos x="T6" y="T7"/>
                </a:cxn>
                <a:cxn ang="T14">
                  <a:pos x="T8" y="T9"/>
                </a:cxn>
              </a:cxnLst>
              <a:rect l="T15" t="T16" r="T17" b="T18"/>
              <a:pathLst>
                <a:path w="1921" h="1085">
                  <a:moveTo>
                    <a:pt x="1920" y="0"/>
                  </a:moveTo>
                  <a:lnTo>
                    <a:pt x="0" y="0"/>
                  </a:lnTo>
                  <a:lnTo>
                    <a:pt x="0" y="1084"/>
                  </a:lnTo>
                  <a:lnTo>
                    <a:pt x="1920" y="1084"/>
                  </a:lnTo>
                  <a:lnTo>
                    <a:pt x="1920"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2" name="Freeform 130"/>
            <p:cNvSpPr>
              <a:spLocks noChangeArrowheads="1"/>
            </p:cNvSpPr>
            <p:nvPr/>
          </p:nvSpPr>
          <p:spPr bwMode="auto">
            <a:xfrm>
              <a:off x="495171" y="7156357"/>
              <a:ext cx="1841020" cy="1036846"/>
            </a:xfrm>
            <a:custGeom>
              <a:gdLst>
                <a:gd name="T0" fmla="*/ 1840062 w 1921"/>
                <a:gd name="T1" fmla="*/ 0 h 1085"/>
                <a:gd name="T2" fmla="*/ 0 w 1921"/>
                <a:gd name="T3" fmla="*/ 0 h 1085"/>
                <a:gd name="T4" fmla="*/ 0 w 1921"/>
                <a:gd name="T5" fmla="*/ 1035890 h 1085"/>
                <a:gd name="T6" fmla="*/ 1840062 w 1921"/>
                <a:gd name="T7" fmla="*/ 1035890 h 1085"/>
                <a:gd name="T8" fmla="*/ 1840062 w 1921"/>
                <a:gd name="T9" fmla="*/ 0 h 1085"/>
                <a:gd name="T10" fmla="*/ 0 60000 65536"/>
                <a:gd name="T11" fmla="*/ 0 60000 65536"/>
                <a:gd name="T12" fmla="*/ 0 60000 65536"/>
                <a:gd name="T13" fmla="*/ 0 60000 65536"/>
                <a:gd name="T14" fmla="*/ 0 60000 65536"/>
                <a:gd name="T15" fmla="*/ 0 w 1921"/>
                <a:gd name="T16" fmla="*/ 0 h 1085"/>
                <a:gd name="T17" fmla="*/ 1921 w 1921"/>
                <a:gd name="T18" fmla="*/ 1085 h 1085"/>
              </a:gdLst>
              <a:cxnLst>
                <a:cxn ang="T10">
                  <a:pos x="T0" y="T1"/>
                </a:cxn>
                <a:cxn ang="T11">
                  <a:pos x="T2" y="T3"/>
                </a:cxn>
                <a:cxn ang="T12">
                  <a:pos x="T4" y="T5"/>
                </a:cxn>
                <a:cxn ang="T13">
                  <a:pos x="T6" y="T7"/>
                </a:cxn>
                <a:cxn ang="T14">
                  <a:pos x="T8" y="T9"/>
                </a:cxn>
              </a:cxnLst>
              <a:rect l="T15" t="T16" r="T17" b="T18"/>
              <a:pathLst>
                <a:path w="1921" h="1085">
                  <a:moveTo>
                    <a:pt x="1920" y="0"/>
                  </a:moveTo>
                  <a:lnTo>
                    <a:pt x="0" y="0"/>
                  </a:lnTo>
                  <a:lnTo>
                    <a:pt x="0" y="1084"/>
                  </a:lnTo>
                  <a:lnTo>
                    <a:pt x="1920" y="1084"/>
                  </a:lnTo>
                  <a:lnTo>
                    <a:pt x="1920" y="0"/>
                  </a:lnTo>
                </a:path>
              </a:pathLst>
            </a:custGeom>
            <a:solidFill>
              <a:srgbClr val="8A6E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3" name="Freeform 131"/>
            <p:cNvSpPr>
              <a:spLocks noChangeArrowheads="1"/>
            </p:cNvSpPr>
            <p:nvPr/>
          </p:nvSpPr>
          <p:spPr bwMode="auto">
            <a:xfrm>
              <a:off x="588280" y="6982844"/>
              <a:ext cx="1841020" cy="1036846"/>
            </a:xfrm>
            <a:custGeom>
              <a:gdLst>
                <a:gd name="T0" fmla="*/ 0 w 1921"/>
                <a:gd name="T1" fmla="*/ 1035890 h 1085"/>
                <a:gd name="T2" fmla="*/ 1840062 w 1921"/>
                <a:gd name="T3" fmla="*/ 1035890 h 1085"/>
                <a:gd name="T4" fmla="*/ 1840062 w 1921"/>
                <a:gd name="T5" fmla="*/ 0 h 1085"/>
                <a:gd name="T6" fmla="*/ 0 w 1921"/>
                <a:gd name="T7" fmla="*/ 0 h 1085"/>
                <a:gd name="T8" fmla="*/ 0 w 1921"/>
                <a:gd name="T9" fmla="*/ 1035890 h 1085"/>
                <a:gd name="T10" fmla="*/ 0 60000 65536"/>
                <a:gd name="T11" fmla="*/ 0 60000 65536"/>
                <a:gd name="T12" fmla="*/ 0 60000 65536"/>
                <a:gd name="T13" fmla="*/ 0 60000 65536"/>
                <a:gd name="T14" fmla="*/ 0 60000 65536"/>
                <a:gd name="T15" fmla="*/ 0 w 1921"/>
                <a:gd name="T16" fmla="*/ 0 h 1085"/>
                <a:gd name="T17" fmla="*/ 1921 w 1921"/>
                <a:gd name="T18" fmla="*/ 1085 h 1085"/>
              </a:gdLst>
              <a:cxnLst>
                <a:cxn ang="T10">
                  <a:pos x="T0" y="T1"/>
                </a:cxn>
                <a:cxn ang="T11">
                  <a:pos x="T2" y="T3"/>
                </a:cxn>
                <a:cxn ang="T12">
                  <a:pos x="T4" y="T5"/>
                </a:cxn>
                <a:cxn ang="T13">
                  <a:pos x="T6" y="T7"/>
                </a:cxn>
                <a:cxn ang="T14">
                  <a:pos x="T8" y="T9"/>
                </a:cxn>
              </a:cxnLst>
              <a:rect l="T15" t="T16" r="T17" b="T18"/>
              <a:pathLst>
                <a:path w="1921" h="1085">
                  <a:moveTo>
                    <a:pt x="0" y="1084"/>
                  </a:moveTo>
                  <a:lnTo>
                    <a:pt x="1920" y="1084"/>
                  </a:lnTo>
                  <a:lnTo>
                    <a:pt x="1920" y="0"/>
                  </a:lnTo>
                  <a:lnTo>
                    <a:pt x="0" y="0"/>
                  </a:lnTo>
                  <a:lnTo>
                    <a:pt x="0" y="1084"/>
                  </a:ln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4" name="Freeform 132"/>
            <p:cNvSpPr>
              <a:spLocks noChangeArrowheads="1"/>
            </p:cNvSpPr>
            <p:nvPr/>
          </p:nvSpPr>
          <p:spPr bwMode="auto">
            <a:xfrm>
              <a:off x="482474" y="6982844"/>
              <a:ext cx="1946826" cy="1184967"/>
            </a:xfrm>
            <a:custGeom>
              <a:gdLst>
                <a:gd name="T0" fmla="*/ 105441 w 2031"/>
                <a:gd name="T1" fmla="*/ 0 h 1240"/>
                <a:gd name="T2" fmla="*/ 105441 w 2031"/>
                <a:gd name="T3" fmla="*/ 1035891 h 1240"/>
                <a:gd name="T4" fmla="*/ 1945867 w 2031"/>
                <a:gd name="T5" fmla="*/ 1035891 h 1240"/>
                <a:gd name="T6" fmla="*/ 1840426 w 2031"/>
                <a:gd name="T7" fmla="*/ 1184011 h 1240"/>
                <a:gd name="T8" fmla="*/ 0 w 2031"/>
                <a:gd name="T9" fmla="*/ 1184011 h 1240"/>
                <a:gd name="T10" fmla="*/ 0 w 2031"/>
                <a:gd name="T11" fmla="*/ 148121 h 1240"/>
                <a:gd name="T12" fmla="*/ 105441 w 2031"/>
                <a:gd name="T13" fmla="*/ 0 h 1240"/>
                <a:gd name="T14" fmla="*/ 0 60000 65536"/>
                <a:gd name="T15" fmla="*/ 0 60000 65536"/>
                <a:gd name="T16" fmla="*/ 0 60000 65536"/>
                <a:gd name="T17" fmla="*/ 0 60000 65536"/>
                <a:gd name="T18" fmla="*/ 0 60000 65536"/>
                <a:gd name="T19" fmla="*/ 0 60000 65536"/>
                <a:gd name="T20" fmla="*/ 0 60000 65536"/>
                <a:gd name="T21" fmla="*/ 0 w 2031"/>
                <a:gd name="T22" fmla="*/ 0 h 1240"/>
                <a:gd name="T23" fmla="*/ 2031 w 2031"/>
                <a:gd name="T24" fmla="*/ 1240 h 124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030" h="1240">
                  <a:moveTo>
                    <a:pt x="110" y="0"/>
                  </a:moveTo>
                  <a:lnTo>
                    <a:pt x="110" y="1084"/>
                  </a:lnTo>
                  <a:lnTo>
                    <a:pt x="2030" y="1084"/>
                  </a:lnTo>
                  <a:lnTo>
                    <a:pt x="1920" y="1239"/>
                  </a:lnTo>
                  <a:lnTo>
                    <a:pt x="0" y="1239"/>
                  </a:lnTo>
                  <a:lnTo>
                    <a:pt x="0" y="155"/>
                  </a:lnTo>
                  <a:lnTo>
                    <a:pt x="110" y="0"/>
                  </a:lnTo>
                </a:path>
              </a:pathLst>
            </a:custGeom>
            <a:solidFill>
              <a:srgbClr val="B1B3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5" name="Freeform 133"/>
            <p:cNvSpPr>
              <a:spLocks noChangeArrowheads="1"/>
            </p:cNvSpPr>
            <p:nvPr/>
          </p:nvSpPr>
          <p:spPr bwMode="auto">
            <a:xfrm>
              <a:off x="482474" y="8023922"/>
              <a:ext cx="1946826" cy="143889"/>
            </a:xfrm>
            <a:custGeom>
              <a:gdLst>
                <a:gd name="T0" fmla="*/ 105441 w 2031"/>
                <a:gd name="T1" fmla="*/ 0 h 156"/>
                <a:gd name="T2" fmla="*/ 1945867 w 2031"/>
                <a:gd name="T3" fmla="*/ 0 h 156"/>
                <a:gd name="T4" fmla="*/ 1840426 w 2031"/>
                <a:gd name="T5" fmla="*/ 142967 h 156"/>
                <a:gd name="T6" fmla="*/ 0 w 2031"/>
                <a:gd name="T7" fmla="*/ 142967 h 156"/>
                <a:gd name="T8" fmla="*/ 105441 w 2031"/>
                <a:gd name="T9" fmla="*/ 0 h 156"/>
                <a:gd name="T10" fmla="*/ 0 60000 65536"/>
                <a:gd name="T11" fmla="*/ 0 60000 65536"/>
                <a:gd name="T12" fmla="*/ 0 60000 65536"/>
                <a:gd name="T13" fmla="*/ 0 60000 65536"/>
                <a:gd name="T14" fmla="*/ 0 60000 65536"/>
                <a:gd name="T15" fmla="*/ 0 w 2031"/>
                <a:gd name="T16" fmla="*/ 0 h 156"/>
                <a:gd name="T17" fmla="*/ 2031 w 2031"/>
                <a:gd name="T18" fmla="*/ 156 h 156"/>
              </a:gdLst>
              <a:cxnLst>
                <a:cxn ang="T10">
                  <a:pos x="T0" y="T1"/>
                </a:cxn>
                <a:cxn ang="T11">
                  <a:pos x="T2" y="T3"/>
                </a:cxn>
                <a:cxn ang="T12">
                  <a:pos x="T4" y="T5"/>
                </a:cxn>
                <a:cxn ang="T13">
                  <a:pos x="T6" y="T7"/>
                </a:cxn>
                <a:cxn ang="T14">
                  <a:pos x="T8" y="T9"/>
                </a:cxn>
              </a:cxnLst>
              <a:rect l="T15" t="T16" r="T17" b="T18"/>
              <a:pathLst>
                <a:path w="2030" h="156">
                  <a:moveTo>
                    <a:pt x="110" y="0"/>
                  </a:moveTo>
                  <a:lnTo>
                    <a:pt x="2030" y="0"/>
                  </a:lnTo>
                  <a:lnTo>
                    <a:pt x="1920" y="155"/>
                  </a:lnTo>
                  <a:lnTo>
                    <a:pt x="0" y="155"/>
                  </a:lnTo>
                  <a:lnTo>
                    <a:pt x="110" y="0"/>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6" name="Freeform 134"/>
            <p:cNvSpPr>
              <a:spLocks noChangeArrowheads="1"/>
            </p:cNvSpPr>
            <p:nvPr/>
          </p:nvSpPr>
          <p:spPr bwMode="auto">
            <a:xfrm>
              <a:off x="863375" y="7071716"/>
              <a:ext cx="46555" cy="871797"/>
            </a:xfrm>
            <a:custGeom>
              <a:gdLst>
                <a:gd name="T0" fmla="*/ 0 w 54"/>
                <a:gd name="T1" fmla="*/ 870842 h 913"/>
                <a:gd name="T2" fmla="*/ 45693 w 54"/>
                <a:gd name="T3" fmla="*/ 870842 h 913"/>
                <a:gd name="T4" fmla="*/ 45693 w 54"/>
                <a:gd name="T5" fmla="*/ 0 h 913"/>
                <a:gd name="T6" fmla="*/ 0 w 54"/>
                <a:gd name="T7" fmla="*/ 0 h 913"/>
                <a:gd name="T8" fmla="*/ 0 w 54"/>
                <a:gd name="T9" fmla="*/ 870842 h 913"/>
                <a:gd name="T10" fmla="*/ 0 60000 65536"/>
                <a:gd name="T11" fmla="*/ 0 60000 65536"/>
                <a:gd name="T12" fmla="*/ 0 60000 65536"/>
                <a:gd name="T13" fmla="*/ 0 60000 65536"/>
                <a:gd name="T14" fmla="*/ 0 60000 65536"/>
                <a:gd name="T15" fmla="*/ 0 w 54"/>
                <a:gd name="T16" fmla="*/ 0 h 913"/>
                <a:gd name="T17" fmla="*/ 54 w 54"/>
                <a:gd name="T18" fmla="*/ 913 h 913"/>
              </a:gdLst>
              <a:cxnLst>
                <a:cxn ang="T10">
                  <a:pos x="T0" y="T1"/>
                </a:cxn>
                <a:cxn ang="T11">
                  <a:pos x="T2" y="T3"/>
                </a:cxn>
                <a:cxn ang="T12">
                  <a:pos x="T4" y="T5"/>
                </a:cxn>
                <a:cxn ang="T13">
                  <a:pos x="T6" y="T7"/>
                </a:cxn>
                <a:cxn ang="T14">
                  <a:pos x="T8" y="T9"/>
                </a:cxn>
              </a:cxnLst>
              <a:rect l="T15" t="T16" r="T17" b="T18"/>
              <a:pathLst>
                <a:path w="54" h="913">
                  <a:moveTo>
                    <a:pt x="0" y="912"/>
                  </a:moveTo>
                  <a:lnTo>
                    <a:pt x="53" y="912"/>
                  </a:lnTo>
                  <a:lnTo>
                    <a:pt x="53"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7" name="Freeform 135"/>
            <p:cNvSpPr>
              <a:spLocks noChangeArrowheads="1"/>
            </p:cNvSpPr>
            <p:nvPr/>
          </p:nvSpPr>
          <p:spPr bwMode="auto">
            <a:xfrm>
              <a:off x="973413" y="7071716"/>
              <a:ext cx="42322" cy="871797"/>
            </a:xfrm>
            <a:custGeom>
              <a:gdLst>
                <a:gd name="T0" fmla="*/ 0 w 50"/>
                <a:gd name="T1" fmla="*/ 870842 h 913"/>
                <a:gd name="T2" fmla="*/ 41476 w 50"/>
                <a:gd name="T3" fmla="*/ 870842 h 913"/>
                <a:gd name="T4" fmla="*/ 41476 w 50"/>
                <a:gd name="T5" fmla="*/ 0 h 913"/>
                <a:gd name="T6" fmla="*/ 0 w 50"/>
                <a:gd name="T7" fmla="*/ 0 h 913"/>
                <a:gd name="T8" fmla="*/ 0 w 50"/>
                <a:gd name="T9" fmla="*/ 870842 h 913"/>
                <a:gd name="T10" fmla="*/ 0 60000 65536"/>
                <a:gd name="T11" fmla="*/ 0 60000 65536"/>
                <a:gd name="T12" fmla="*/ 0 60000 65536"/>
                <a:gd name="T13" fmla="*/ 0 60000 65536"/>
                <a:gd name="T14" fmla="*/ 0 60000 65536"/>
                <a:gd name="T15" fmla="*/ 0 w 50"/>
                <a:gd name="T16" fmla="*/ 0 h 913"/>
                <a:gd name="T17" fmla="*/ 50 w 50"/>
                <a:gd name="T18" fmla="*/ 913 h 913"/>
              </a:gdLst>
              <a:cxnLst>
                <a:cxn ang="T10">
                  <a:pos x="T0" y="T1"/>
                </a:cxn>
                <a:cxn ang="T11">
                  <a:pos x="T2" y="T3"/>
                </a:cxn>
                <a:cxn ang="T12">
                  <a:pos x="T4" y="T5"/>
                </a:cxn>
                <a:cxn ang="T13">
                  <a:pos x="T6" y="T7"/>
                </a:cxn>
                <a:cxn ang="T14">
                  <a:pos x="T8" y="T9"/>
                </a:cxn>
              </a:cxnLst>
              <a:rect l="T15" t="T16" r="T17" b="T18"/>
              <a:pathLst>
                <a:path w="50" h="913">
                  <a:moveTo>
                    <a:pt x="0" y="912"/>
                  </a:moveTo>
                  <a:lnTo>
                    <a:pt x="49" y="912"/>
                  </a:lnTo>
                  <a:lnTo>
                    <a:pt x="49"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8" name="Freeform 136"/>
            <p:cNvSpPr>
              <a:spLocks noChangeArrowheads="1"/>
            </p:cNvSpPr>
            <p:nvPr/>
          </p:nvSpPr>
          <p:spPr bwMode="auto">
            <a:xfrm>
              <a:off x="1079219" y="7071716"/>
              <a:ext cx="46555" cy="871797"/>
            </a:xfrm>
            <a:custGeom>
              <a:gdLst>
                <a:gd name="T0" fmla="*/ 0 w 54"/>
                <a:gd name="T1" fmla="*/ 870842 h 913"/>
                <a:gd name="T2" fmla="*/ 45693 w 54"/>
                <a:gd name="T3" fmla="*/ 870842 h 913"/>
                <a:gd name="T4" fmla="*/ 45693 w 54"/>
                <a:gd name="T5" fmla="*/ 0 h 913"/>
                <a:gd name="T6" fmla="*/ 0 w 54"/>
                <a:gd name="T7" fmla="*/ 0 h 913"/>
                <a:gd name="T8" fmla="*/ 0 w 54"/>
                <a:gd name="T9" fmla="*/ 870842 h 913"/>
                <a:gd name="T10" fmla="*/ 0 60000 65536"/>
                <a:gd name="T11" fmla="*/ 0 60000 65536"/>
                <a:gd name="T12" fmla="*/ 0 60000 65536"/>
                <a:gd name="T13" fmla="*/ 0 60000 65536"/>
                <a:gd name="T14" fmla="*/ 0 60000 65536"/>
                <a:gd name="T15" fmla="*/ 0 w 54"/>
                <a:gd name="T16" fmla="*/ 0 h 913"/>
                <a:gd name="T17" fmla="*/ 54 w 54"/>
                <a:gd name="T18" fmla="*/ 913 h 913"/>
              </a:gdLst>
              <a:cxnLst>
                <a:cxn ang="T10">
                  <a:pos x="T0" y="T1"/>
                </a:cxn>
                <a:cxn ang="T11">
                  <a:pos x="T2" y="T3"/>
                </a:cxn>
                <a:cxn ang="T12">
                  <a:pos x="T4" y="T5"/>
                </a:cxn>
                <a:cxn ang="T13">
                  <a:pos x="T6" y="T7"/>
                </a:cxn>
                <a:cxn ang="T14">
                  <a:pos x="T8" y="T9"/>
                </a:cxn>
              </a:cxnLst>
              <a:rect l="T15" t="T16" r="T17" b="T18"/>
              <a:pathLst>
                <a:path w="54" h="913">
                  <a:moveTo>
                    <a:pt x="0" y="912"/>
                  </a:moveTo>
                  <a:lnTo>
                    <a:pt x="53" y="912"/>
                  </a:lnTo>
                  <a:lnTo>
                    <a:pt x="53"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79" name="Freeform 137"/>
            <p:cNvSpPr>
              <a:spLocks noChangeArrowheads="1"/>
            </p:cNvSpPr>
            <p:nvPr/>
          </p:nvSpPr>
          <p:spPr bwMode="auto">
            <a:xfrm>
              <a:off x="1189257" y="7071716"/>
              <a:ext cx="46555" cy="871797"/>
            </a:xfrm>
            <a:custGeom>
              <a:gdLst>
                <a:gd name="T0" fmla="*/ 0 w 54"/>
                <a:gd name="T1" fmla="*/ 870842 h 913"/>
                <a:gd name="T2" fmla="*/ 45693 w 54"/>
                <a:gd name="T3" fmla="*/ 870842 h 913"/>
                <a:gd name="T4" fmla="*/ 45693 w 54"/>
                <a:gd name="T5" fmla="*/ 0 h 913"/>
                <a:gd name="T6" fmla="*/ 0 w 54"/>
                <a:gd name="T7" fmla="*/ 0 h 913"/>
                <a:gd name="T8" fmla="*/ 0 w 54"/>
                <a:gd name="T9" fmla="*/ 870842 h 913"/>
                <a:gd name="T10" fmla="*/ 0 60000 65536"/>
                <a:gd name="T11" fmla="*/ 0 60000 65536"/>
                <a:gd name="T12" fmla="*/ 0 60000 65536"/>
                <a:gd name="T13" fmla="*/ 0 60000 65536"/>
                <a:gd name="T14" fmla="*/ 0 60000 65536"/>
                <a:gd name="T15" fmla="*/ 0 w 54"/>
                <a:gd name="T16" fmla="*/ 0 h 913"/>
                <a:gd name="T17" fmla="*/ 54 w 54"/>
                <a:gd name="T18" fmla="*/ 913 h 913"/>
              </a:gdLst>
              <a:cxnLst>
                <a:cxn ang="T10">
                  <a:pos x="T0" y="T1"/>
                </a:cxn>
                <a:cxn ang="T11">
                  <a:pos x="T2" y="T3"/>
                </a:cxn>
                <a:cxn ang="T12">
                  <a:pos x="T4" y="T5"/>
                </a:cxn>
                <a:cxn ang="T13">
                  <a:pos x="T6" y="T7"/>
                </a:cxn>
                <a:cxn ang="T14">
                  <a:pos x="T8" y="T9"/>
                </a:cxn>
              </a:cxnLst>
              <a:rect l="T15" t="T16" r="T17" b="T18"/>
              <a:pathLst>
                <a:path w="54" h="913">
                  <a:moveTo>
                    <a:pt x="0" y="912"/>
                  </a:moveTo>
                  <a:lnTo>
                    <a:pt x="53" y="912"/>
                  </a:lnTo>
                  <a:lnTo>
                    <a:pt x="53"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0" name="Freeform 138"/>
            <p:cNvSpPr>
              <a:spLocks noChangeArrowheads="1"/>
            </p:cNvSpPr>
            <p:nvPr/>
          </p:nvSpPr>
          <p:spPr bwMode="auto">
            <a:xfrm>
              <a:off x="1299295" y="7071716"/>
              <a:ext cx="42322" cy="871797"/>
            </a:xfrm>
            <a:custGeom>
              <a:gdLst>
                <a:gd name="T0" fmla="*/ 0 w 49"/>
                <a:gd name="T1" fmla="*/ 870842 h 913"/>
                <a:gd name="T2" fmla="*/ 41458 w 49"/>
                <a:gd name="T3" fmla="*/ 870842 h 913"/>
                <a:gd name="T4" fmla="*/ 41458 w 49"/>
                <a:gd name="T5" fmla="*/ 0 h 913"/>
                <a:gd name="T6" fmla="*/ 0 w 49"/>
                <a:gd name="T7" fmla="*/ 0 h 913"/>
                <a:gd name="T8" fmla="*/ 0 w 49"/>
                <a:gd name="T9" fmla="*/ 870842 h 913"/>
                <a:gd name="T10" fmla="*/ 0 60000 65536"/>
                <a:gd name="T11" fmla="*/ 0 60000 65536"/>
                <a:gd name="T12" fmla="*/ 0 60000 65536"/>
                <a:gd name="T13" fmla="*/ 0 60000 65536"/>
                <a:gd name="T14" fmla="*/ 0 60000 65536"/>
                <a:gd name="T15" fmla="*/ 0 w 49"/>
                <a:gd name="T16" fmla="*/ 0 h 913"/>
                <a:gd name="T17" fmla="*/ 49 w 49"/>
                <a:gd name="T18" fmla="*/ 913 h 913"/>
              </a:gdLst>
              <a:cxnLst>
                <a:cxn ang="T10">
                  <a:pos x="T0" y="T1"/>
                </a:cxn>
                <a:cxn ang="T11">
                  <a:pos x="T2" y="T3"/>
                </a:cxn>
                <a:cxn ang="T12">
                  <a:pos x="T4" y="T5"/>
                </a:cxn>
                <a:cxn ang="T13">
                  <a:pos x="T6" y="T7"/>
                </a:cxn>
                <a:cxn ang="T14">
                  <a:pos x="T8" y="T9"/>
                </a:cxn>
              </a:cxnLst>
              <a:rect l="T15" t="T16" r="T17" b="T18"/>
              <a:pathLst>
                <a:path w="49" h="913">
                  <a:moveTo>
                    <a:pt x="0" y="912"/>
                  </a:moveTo>
                  <a:lnTo>
                    <a:pt x="48" y="912"/>
                  </a:lnTo>
                  <a:lnTo>
                    <a:pt x="48"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1" name="Freeform 139"/>
            <p:cNvSpPr>
              <a:spLocks noChangeArrowheads="1"/>
            </p:cNvSpPr>
            <p:nvPr/>
          </p:nvSpPr>
          <p:spPr bwMode="auto">
            <a:xfrm>
              <a:off x="1405100" y="7071716"/>
              <a:ext cx="42322" cy="871797"/>
            </a:xfrm>
            <a:custGeom>
              <a:gdLst>
                <a:gd name="T0" fmla="*/ 0 w 49"/>
                <a:gd name="T1" fmla="*/ 870842 h 913"/>
                <a:gd name="T2" fmla="*/ 41458 w 49"/>
                <a:gd name="T3" fmla="*/ 870842 h 913"/>
                <a:gd name="T4" fmla="*/ 41458 w 49"/>
                <a:gd name="T5" fmla="*/ 0 h 913"/>
                <a:gd name="T6" fmla="*/ 0 w 49"/>
                <a:gd name="T7" fmla="*/ 0 h 913"/>
                <a:gd name="T8" fmla="*/ 0 w 49"/>
                <a:gd name="T9" fmla="*/ 870842 h 913"/>
                <a:gd name="T10" fmla="*/ 0 60000 65536"/>
                <a:gd name="T11" fmla="*/ 0 60000 65536"/>
                <a:gd name="T12" fmla="*/ 0 60000 65536"/>
                <a:gd name="T13" fmla="*/ 0 60000 65536"/>
                <a:gd name="T14" fmla="*/ 0 60000 65536"/>
                <a:gd name="T15" fmla="*/ 0 w 49"/>
                <a:gd name="T16" fmla="*/ 0 h 913"/>
                <a:gd name="T17" fmla="*/ 49 w 49"/>
                <a:gd name="T18" fmla="*/ 913 h 913"/>
              </a:gdLst>
              <a:cxnLst>
                <a:cxn ang="T10">
                  <a:pos x="T0" y="T1"/>
                </a:cxn>
                <a:cxn ang="T11">
                  <a:pos x="T2" y="T3"/>
                </a:cxn>
                <a:cxn ang="T12">
                  <a:pos x="T4" y="T5"/>
                </a:cxn>
                <a:cxn ang="T13">
                  <a:pos x="T6" y="T7"/>
                </a:cxn>
                <a:cxn ang="T14">
                  <a:pos x="T8" y="T9"/>
                </a:cxn>
              </a:cxnLst>
              <a:rect l="T15" t="T16" r="T17" b="T18"/>
              <a:pathLst>
                <a:path w="49" h="913">
                  <a:moveTo>
                    <a:pt x="0" y="912"/>
                  </a:moveTo>
                  <a:lnTo>
                    <a:pt x="48" y="912"/>
                  </a:lnTo>
                  <a:lnTo>
                    <a:pt x="48"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2" name="Freeform 140"/>
            <p:cNvSpPr>
              <a:spLocks noChangeArrowheads="1"/>
            </p:cNvSpPr>
            <p:nvPr/>
          </p:nvSpPr>
          <p:spPr bwMode="auto">
            <a:xfrm>
              <a:off x="1510906" y="7071716"/>
              <a:ext cx="46555" cy="871797"/>
            </a:xfrm>
            <a:custGeom>
              <a:gdLst>
                <a:gd name="T0" fmla="*/ 0 w 54"/>
                <a:gd name="T1" fmla="*/ 870842 h 913"/>
                <a:gd name="T2" fmla="*/ 45693 w 54"/>
                <a:gd name="T3" fmla="*/ 870842 h 913"/>
                <a:gd name="T4" fmla="*/ 45693 w 54"/>
                <a:gd name="T5" fmla="*/ 0 h 913"/>
                <a:gd name="T6" fmla="*/ 0 w 54"/>
                <a:gd name="T7" fmla="*/ 0 h 913"/>
                <a:gd name="T8" fmla="*/ 0 w 54"/>
                <a:gd name="T9" fmla="*/ 870842 h 913"/>
                <a:gd name="T10" fmla="*/ 0 60000 65536"/>
                <a:gd name="T11" fmla="*/ 0 60000 65536"/>
                <a:gd name="T12" fmla="*/ 0 60000 65536"/>
                <a:gd name="T13" fmla="*/ 0 60000 65536"/>
                <a:gd name="T14" fmla="*/ 0 60000 65536"/>
                <a:gd name="T15" fmla="*/ 0 w 54"/>
                <a:gd name="T16" fmla="*/ 0 h 913"/>
                <a:gd name="T17" fmla="*/ 54 w 54"/>
                <a:gd name="T18" fmla="*/ 913 h 913"/>
              </a:gdLst>
              <a:cxnLst>
                <a:cxn ang="T10">
                  <a:pos x="T0" y="T1"/>
                </a:cxn>
                <a:cxn ang="T11">
                  <a:pos x="T2" y="T3"/>
                </a:cxn>
                <a:cxn ang="T12">
                  <a:pos x="T4" y="T5"/>
                </a:cxn>
                <a:cxn ang="T13">
                  <a:pos x="T6" y="T7"/>
                </a:cxn>
                <a:cxn ang="T14">
                  <a:pos x="T8" y="T9"/>
                </a:cxn>
              </a:cxnLst>
              <a:rect l="T15" t="T16" r="T17" b="T18"/>
              <a:pathLst>
                <a:path w="54" h="913">
                  <a:moveTo>
                    <a:pt x="0" y="912"/>
                  </a:moveTo>
                  <a:lnTo>
                    <a:pt x="53" y="912"/>
                  </a:lnTo>
                  <a:lnTo>
                    <a:pt x="53"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3" name="Freeform 141"/>
            <p:cNvSpPr>
              <a:spLocks noChangeArrowheads="1"/>
            </p:cNvSpPr>
            <p:nvPr/>
          </p:nvSpPr>
          <p:spPr bwMode="auto">
            <a:xfrm>
              <a:off x="1616712" y="7071716"/>
              <a:ext cx="46555" cy="871797"/>
            </a:xfrm>
            <a:custGeom>
              <a:gdLst>
                <a:gd name="T0" fmla="*/ 0 w 54"/>
                <a:gd name="T1" fmla="*/ 870842 h 913"/>
                <a:gd name="T2" fmla="*/ 45693 w 54"/>
                <a:gd name="T3" fmla="*/ 870842 h 913"/>
                <a:gd name="T4" fmla="*/ 45693 w 54"/>
                <a:gd name="T5" fmla="*/ 0 h 913"/>
                <a:gd name="T6" fmla="*/ 0 w 54"/>
                <a:gd name="T7" fmla="*/ 0 h 913"/>
                <a:gd name="T8" fmla="*/ 0 w 54"/>
                <a:gd name="T9" fmla="*/ 870842 h 913"/>
                <a:gd name="T10" fmla="*/ 0 60000 65536"/>
                <a:gd name="T11" fmla="*/ 0 60000 65536"/>
                <a:gd name="T12" fmla="*/ 0 60000 65536"/>
                <a:gd name="T13" fmla="*/ 0 60000 65536"/>
                <a:gd name="T14" fmla="*/ 0 60000 65536"/>
                <a:gd name="T15" fmla="*/ 0 w 54"/>
                <a:gd name="T16" fmla="*/ 0 h 913"/>
                <a:gd name="T17" fmla="*/ 54 w 54"/>
                <a:gd name="T18" fmla="*/ 913 h 913"/>
              </a:gdLst>
              <a:cxnLst>
                <a:cxn ang="T10">
                  <a:pos x="T0" y="T1"/>
                </a:cxn>
                <a:cxn ang="T11">
                  <a:pos x="T2" y="T3"/>
                </a:cxn>
                <a:cxn ang="T12">
                  <a:pos x="T4" y="T5"/>
                </a:cxn>
                <a:cxn ang="T13">
                  <a:pos x="T6" y="T7"/>
                </a:cxn>
                <a:cxn ang="T14">
                  <a:pos x="T8" y="T9"/>
                </a:cxn>
              </a:cxnLst>
              <a:rect l="T15" t="T16" r="T17" b="T18"/>
              <a:pathLst>
                <a:path w="54" h="913">
                  <a:moveTo>
                    <a:pt x="0" y="912"/>
                  </a:moveTo>
                  <a:lnTo>
                    <a:pt x="53" y="912"/>
                  </a:lnTo>
                  <a:lnTo>
                    <a:pt x="53"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4" name="Freeform 142"/>
            <p:cNvSpPr>
              <a:spLocks noChangeArrowheads="1"/>
            </p:cNvSpPr>
            <p:nvPr/>
          </p:nvSpPr>
          <p:spPr bwMode="auto">
            <a:xfrm>
              <a:off x="1726750" y="7071716"/>
              <a:ext cx="42322" cy="871797"/>
            </a:xfrm>
            <a:custGeom>
              <a:gdLst>
                <a:gd name="T0" fmla="*/ 0 w 50"/>
                <a:gd name="T1" fmla="*/ 870842 h 913"/>
                <a:gd name="T2" fmla="*/ 41476 w 50"/>
                <a:gd name="T3" fmla="*/ 870842 h 913"/>
                <a:gd name="T4" fmla="*/ 41476 w 50"/>
                <a:gd name="T5" fmla="*/ 0 h 913"/>
                <a:gd name="T6" fmla="*/ 0 w 50"/>
                <a:gd name="T7" fmla="*/ 0 h 913"/>
                <a:gd name="T8" fmla="*/ 0 w 50"/>
                <a:gd name="T9" fmla="*/ 870842 h 913"/>
                <a:gd name="T10" fmla="*/ 0 60000 65536"/>
                <a:gd name="T11" fmla="*/ 0 60000 65536"/>
                <a:gd name="T12" fmla="*/ 0 60000 65536"/>
                <a:gd name="T13" fmla="*/ 0 60000 65536"/>
                <a:gd name="T14" fmla="*/ 0 60000 65536"/>
                <a:gd name="T15" fmla="*/ 0 w 50"/>
                <a:gd name="T16" fmla="*/ 0 h 913"/>
                <a:gd name="T17" fmla="*/ 50 w 50"/>
                <a:gd name="T18" fmla="*/ 913 h 913"/>
              </a:gdLst>
              <a:cxnLst>
                <a:cxn ang="T10">
                  <a:pos x="T0" y="T1"/>
                </a:cxn>
                <a:cxn ang="T11">
                  <a:pos x="T2" y="T3"/>
                </a:cxn>
                <a:cxn ang="T12">
                  <a:pos x="T4" y="T5"/>
                </a:cxn>
                <a:cxn ang="T13">
                  <a:pos x="T6" y="T7"/>
                </a:cxn>
                <a:cxn ang="T14">
                  <a:pos x="T8" y="T9"/>
                </a:cxn>
              </a:cxnLst>
              <a:rect l="T15" t="T16" r="T17" b="T18"/>
              <a:pathLst>
                <a:path w="50" h="913">
                  <a:moveTo>
                    <a:pt x="0" y="912"/>
                  </a:moveTo>
                  <a:lnTo>
                    <a:pt x="49" y="912"/>
                  </a:lnTo>
                  <a:lnTo>
                    <a:pt x="49"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5" name="Freeform 143"/>
            <p:cNvSpPr>
              <a:spLocks noChangeArrowheads="1"/>
            </p:cNvSpPr>
            <p:nvPr/>
          </p:nvSpPr>
          <p:spPr bwMode="auto">
            <a:xfrm>
              <a:off x="1832556" y="7071716"/>
              <a:ext cx="46555" cy="871797"/>
            </a:xfrm>
            <a:custGeom>
              <a:gdLst>
                <a:gd name="T0" fmla="*/ 0 w 53"/>
                <a:gd name="T1" fmla="*/ 870842 h 913"/>
                <a:gd name="T2" fmla="*/ 45677 w 53"/>
                <a:gd name="T3" fmla="*/ 870842 h 913"/>
                <a:gd name="T4" fmla="*/ 45677 w 53"/>
                <a:gd name="T5" fmla="*/ 0 h 913"/>
                <a:gd name="T6" fmla="*/ 0 w 53"/>
                <a:gd name="T7" fmla="*/ 0 h 913"/>
                <a:gd name="T8" fmla="*/ 0 w 53"/>
                <a:gd name="T9" fmla="*/ 870842 h 913"/>
                <a:gd name="T10" fmla="*/ 0 60000 65536"/>
                <a:gd name="T11" fmla="*/ 0 60000 65536"/>
                <a:gd name="T12" fmla="*/ 0 60000 65536"/>
                <a:gd name="T13" fmla="*/ 0 60000 65536"/>
                <a:gd name="T14" fmla="*/ 0 60000 65536"/>
                <a:gd name="T15" fmla="*/ 0 w 53"/>
                <a:gd name="T16" fmla="*/ 0 h 913"/>
                <a:gd name="T17" fmla="*/ 53 w 53"/>
                <a:gd name="T18" fmla="*/ 913 h 913"/>
              </a:gdLst>
              <a:cxnLst>
                <a:cxn ang="T10">
                  <a:pos x="T0" y="T1"/>
                </a:cxn>
                <a:cxn ang="T11">
                  <a:pos x="T2" y="T3"/>
                </a:cxn>
                <a:cxn ang="T12">
                  <a:pos x="T4" y="T5"/>
                </a:cxn>
                <a:cxn ang="T13">
                  <a:pos x="T6" y="T7"/>
                </a:cxn>
                <a:cxn ang="T14">
                  <a:pos x="T8" y="T9"/>
                </a:cxn>
              </a:cxnLst>
              <a:rect l="T15" t="T16" r="T17" b="T18"/>
              <a:pathLst>
                <a:path w="52" h="913">
                  <a:moveTo>
                    <a:pt x="0" y="912"/>
                  </a:moveTo>
                  <a:lnTo>
                    <a:pt x="52" y="912"/>
                  </a:lnTo>
                  <a:lnTo>
                    <a:pt x="52"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6" name="Freeform 144"/>
            <p:cNvSpPr>
              <a:spLocks noChangeArrowheads="1"/>
            </p:cNvSpPr>
            <p:nvPr/>
          </p:nvSpPr>
          <p:spPr bwMode="auto">
            <a:xfrm>
              <a:off x="1938361" y="7071716"/>
              <a:ext cx="46555" cy="871797"/>
            </a:xfrm>
            <a:custGeom>
              <a:gdLst>
                <a:gd name="T0" fmla="*/ 0 w 54"/>
                <a:gd name="T1" fmla="*/ 870842 h 913"/>
                <a:gd name="T2" fmla="*/ 45693 w 54"/>
                <a:gd name="T3" fmla="*/ 870842 h 913"/>
                <a:gd name="T4" fmla="*/ 45693 w 54"/>
                <a:gd name="T5" fmla="*/ 0 h 913"/>
                <a:gd name="T6" fmla="*/ 0 w 54"/>
                <a:gd name="T7" fmla="*/ 0 h 913"/>
                <a:gd name="T8" fmla="*/ 0 w 54"/>
                <a:gd name="T9" fmla="*/ 870842 h 913"/>
                <a:gd name="T10" fmla="*/ 0 60000 65536"/>
                <a:gd name="T11" fmla="*/ 0 60000 65536"/>
                <a:gd name="T12" fmla="*/ 0 60000 65536"/>
                <a:gd name="T13" fmla="*/ 0 60000 65536"/>
                <a:gd name="T14" fmla="*/ 0 60000 65536"/>
                <a:gd name="T15" fmla="*/ 0 w 54"/>
                <a:gd name="T16" fmla="*/ 0 h 913"/>
                <a:gd name="T17" fmla="*/ 54 w 54"/>
                <a:gd name="T18" fmla="*/ 913 h 913"/>
              </a:gdLst>
              <a:cxnLst>
                <a:cxn ang="T10">
                  <a:pos x="T0" y="T1"/>
                </a:cxn>
                <a:cxn ang="T11">
                  <a:pos x="T2" y="T3"/>
                </a:cxn>
                <a:cxn ang="T12">
                  <a:pos x="T4" y="T5"/>
                </a:cxn>
                <a:cxn ang="T13">
                  <a:pos x="T6" y="T7"/>
                </a:cxn>
                <a:cxn ang="T14">
                  <a:pos x="T8" y="T9"/>
                </a:cxn>
              </a:cxnLst>
              <a:rect l="T15" t="T16" r="T17" b="T18"/>
              <a:pathLst>
                <a:path w="54" h="913">
                  <a:moveTo>
                    <a:pt x="0" y="912"/>
                  </a:moveTo>
                  <a:lnTo>
                    <a:pt x="53" y="912"/>
                  </a:lnTo>
                  <a:lnTo>
                    <a:pt x="53"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7" name="Freeform 145"/>
            <p:cNvSpPr>
              <a:spLocks noChangeArrowheads="1"/>
            </p:cNvSpPr>
            <p:nvPr/>
          </p:nvSpPr>
          <p:spPr bwMode="auto">
            <a:xfrm>
              <a:off x="2044167" y="7071716"/>
              <a:ext cx="46555" cy="871797"/>
            </a:xfrm>
            <a:custGeom>
              <a:gdLst>
                <a:gd name="T0" fmla="*/ 0 w 55"/>
                <a:gd name="T1" fmla="*/ 870842 h 913"/>
                <a:gd name="T2" fmla="*/ 45709 w 55"/>
                <a:gd name="T3" fmla="*/ 870842 h 913"/>
                <a:gd name="T4" fmla="*/ 45709 w 55"/>
                <a:gd name="T5" fmla="*/ 0 h 913"/>
                <a:gd name="T6" fmla="*/ 0 w 55"/>
                <a:gd name="T7" fmla="*/ 0 h 913"/>
                <a:gd name="T8" fmla="*/ 0 w 55"/>
                <a:gd name="T9" fmla="*/ 870842 h 913"/>
                <a:gd name="T10" fmla="*/ 0 60000 65536"/>
                <a:gd name="T11" fmla="*/ 0 60000 65536"/>
                <a:gd name="T12" fmla="*/ 0 60000 65536"/>
                <a:gd name="T13" fmla="*/ 0 60000 65536"/>
                <a:gd name="T14" fmla="*/ 0 60000 65536"/>
                <a:gd name="T15" fmla="*/ 0 w 55"/>
                <a:gd name="T16" fmla="*/ 0 h 913"/>
                <a:gd name="T17" fmla="*/ 55 w 55"/>
                <a:gd name="T18" fmla="*/ 913 h 913"/>
              </a:gdLst>
              <a:cxnLst>
                <a:cxn ang="T10">
                  <a:pos x="T0" y="T1"/>
                </a:cxn>
                <a:cxn ang="T11">
                  <a:pos x="T2" y="T3"/>
                </a:cxn>
                <a:cxn ang="T12">
                  <a:pos x="T4" y="T5"/>
                </a:cxn>
                <a:cxn ang="T13">
                  <a:pos x="T6" y="T7"/>
                </a:cxn>
                <a:cxn ang="T14">
                  <a:pos x="T8" y="T9"/>
                </a:cxn>
              </a:cxnLst>
              <a:rect l="T15" t="T16" r="T17" b="T18"/>
              <a:pathLst>
                <a:path w="55" h="913">
                  <a:moveTo>
                    <a:pt x="0" y="912"/>
                  </a:moveTo>
                  <a:lnTo>
                    <a:pt x="54" y="912"/>
                  </a:lnTo>
                  <a:lnTo>
                    <a:pt x="54" y="0"/>
                  </a:lnTo>
                  <a:lnTo>
                    <a:pt x="0" y="0"/>
                  </a:lnTo>
                  <a:lnTo>
                    <a:pt x="0" y="912"/>
                  </a:lnTo>
                </a:path>
              </a:pathLst>
            </a:custGeom>
            <a:solidFill>
              <a:srgbClr val="8F91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8" name="Freeform 146"/>
            <p:cNvSpPr>
              <a:spLocks noChangeArrowheads="1"/>
            </p:cNvSpPr>
            <p:nvPr/>
          </p:nvSpPr>
          <p:spPr bwMode="auto">
            <a:xfrm>
              <a:off x="2784807" y="6936291"/>
              <a:ext cx="952252" cy="859101"/>
            </a:xfrm>
            <a:custGeom>
              <a:gdLst>
                <a:gd name="T0" fmla="*/ 135627 w 997"/>
                <a:gd name="T1" fmla="*/ 0 h 900"/>
                <a:gd name="T2" fmla="*/ 0 w 997"/>
                <a:gd name="T3" fmla="*/ 156547 h 900"/>
                <a:gd name="T4" fmla="*/ 815670 w 997"/>
                <a:gd name="T5" fmla="*/ 858146 h 900"/>
                <a:gd name="T6" fmla="*/ 951297 w 997"/>
                <a:gd name="T7" fmla="*/ 701599 h 900"/>
                <a:gd name="T8" fmla="*/ 135627 w 997"/>
                <a:gd name="T9" fmla="*/ 0 h 900"/>
                <a:gd name="T10" fmla="*/ 0 60000 65536"/>
                <a:gd name="T11" fmla="*/ 0 60000 65536"/>
                <a:gd name="T12" fmla="*/ 0 60000 65536"/>
                <a:gd name="T13" fmla="*/ 0 60000 65536"/>
                <a:gd name="T14" fmla="*/ 0 60000 65536"/>
                <a:gd name="T15" fmla="*/ 0 w 997"/>
                <a:gd name="T16" fmla="*/ 0 h 900"/>
                <a:gd name="T17" fmla="*/ 997 w 997"/>
                <a:gd name="T18" fmla="*/ 900 h 900"/>
              </a:gdLst>
              <a:cxnLst>
                <a:cxn ang="T10">
                  <a:pos x="T0" y="T1"/>
                </a:cxn>
                <a:cxn ang="T11">
                  <a:pos x="T2" y="T3"/>
                </a:cxn>
                <a:cxn ang="T12">
                  <a:pos x="T4" y="T5"/>
                </a:cxn>
                <a:cxn ang="T13">
                  <a:pos x="T6" y="T7"/>
                </a:cxn>
                <a:cxn ang="T14">
                  <a:pos x="T8" y="T9"/>
                </a:cxn>
              </a:cxnLst>
              <a:rect l="T15" t="T16" r="T17" b="T18"/>
              <a:pathLst>
                <a:path w="997" h="900">
                  <a:moveTo>
                    <a:pt x="142" y="0"/>
                  </a:moveTo>
                  <a:lnTo>
                    <a:pt x="0" y="164"/>
                  </a:lnTo>
                  <a:lnTo>
                    <a:pt x="854" y="899"/>
                  </a:lnTo>
                  <a:lnTo>
                    <a:pt x="996" y="735"/>
                  </a:lnTo>
                  <a:lnTo>
                    <a:pt x="142" y="0"/>
                  </a:lnTo>
                </a:path>
              </a:pathLst>
            </a:custGeom>
            <a:solidFill>
              <a:srgbClr val="FCCE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89" name="Freeform 147"/>
            <p:cNvSpPr>
              <a:spLocks noChangeArrowheads="1"/>
            </p:cNvSpPr>
            <p:nvPr/>
          </p:nvSpPr>
          <p:spPr bwMode="auto">
            <a:xfrm>
              <a:off x="2873684" y="6936291"/>
              <a:ext cx="766034" cy="672892"/>
            </a:xfrm>
            <a:custGeom>
              <a:gdLst>
                <a:gd name="T0" fmla="*/ 46803 w 802"/>
                <a:gd name="T1" fmla="*/ 0 h 705"/>
                <a:gd name="T2" fmla="*/ 0 w 802"/>
                <a:gd name="T3" fmla="*/ 51541 h 705"/>
                <a:gd name="T4" fmla="*/ 723052 w 802"/>
                <a:gd name="T5" fmla="*/ 671938 h 705"/>
                <a:gd name="T6" fmla="*/ 765079 w 802"/>
                <a:gd name="T7" fmla="*/ 621351 h 705"/>
                <a:gd name="T8" fmla="*/ 46803 w 802"/>
                <a:gd name="T9" fmla="*/ 0 h 705"/>
                <a:gd name="T10" fmla="*/ 0 60000 65536"/>
                <a:gd name="T11" fmla="*/ 0 60000 65536"/>
                <a:gd name="T12" fmla="*/ 0 60000 65536"/>
                <a:gd name="T13" fmla="*/ 0 60000 65536"/>
                <a:gd name="T14" fmla="*/ 0 60000 65536"/>
                <a:gd name="T15" fmla="*/ 0 w 802"/>
                <a:gd name="T16" fmla="*/ 0 h 705"/>
                <a:gd name="T17" fmla="*/ 802 w 802"/>
                <a:gd name="T18" fmla="*/ 705 h 705"/>
              </a:gdLst>
              <a:cxnLst>
                <a:cxn ang="T10">
                  <a:pos x="T0" y="T1"/>
                </a:cxn>
                <a:cxn ang="T11">
                  <a:pos x="T2" y="T3"/>
                </a:cxn>
                <a:cxn ang="T12">
                  <a:pos x="T4" y="T5"/>
                </a:cxn>
                <a:cxn ang="T13">
                  <a:pos x="T6" y="T7"/>
                </a:cxn>
                <a:cxn ang="T14">
                  <a:pos x="T8" y="T9"/>
                </a:cxn>
              </a:cxnLst>
              <a:rect l="T15" t="T16" r="T17" b="T18"/>
              <a:pathLst>
                <a:path w="802" h="705">
                  <a:moveTo>
                    <a:pt x="49" y="0"/>
                  </a:moveTo>
                  <a:lnTo>
                    <a:pt x="0" y="54"/>
                  </a:lnTo>
                  <a:lnTo>
                    <a:pt x="757" y="704"/>
                  </a:lnTo>
                  <a:lnTo>
                    <a:pt x="801" y="651"/>
                  </a:lnTo>
                  <a:lnTo>
                    <a:pt x="49" y="0"/>
                  </a:lnTo>
                </a:path>
              </a:pathLst>
            </a:custGeom>
            <a:solidFill>
              <a:srgbClr val="F481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90" name="Freeform 148"/>
            <p:cNvSpPr>
              <a:spLocks noChangeArrowheads="1"/>
            </p:cNvSpPr>
            <p:nvPr/>
          </p:nvSpPr>
          <p:spPr bwMode="auto">
            <a:xfrm>
              <a:off x="2784807" y="7042092"/>
              <a:ext cx="766034" cy="672892"/>
            </a:xfrm>
            <a:custGeom>
              <a:gdLst>
                <a:gd name="T0" fmla="*/ 46803 w 802"/>
                <a:gd name="T1" fmla="*/ 0 h 705"/>
                <a:gd name="T2" fmla="*/ 0 w 802"/>
                <a:gd name="T3" fmla="*/ 50586 h 705"/>
                <a:gd name="T4" fmla="*/ 723052 w 802"/>
                <a:gd name="T5" fmla="*/ 671938 h 705"/>
                <a:gd name="T6" fmla="*/ 765079 w 802"/>
                <a:gd name="T7" fmla="*/ 616579 h 705"/>
                <a:gd name="T8" fmla="*/ 46803 w 802"/>
                <a:gd name="T9" fmla="*/ 0 h 705"/>
                <a:gd name="T10" fmla="*/ 0 60000 65536"/>
                <a:gd name="T11" fmla="*/ 0 60000 65536"/>
                <a:gd name="T12" fmla="*/ 0 60000 65536"/>
                <a:gd name="T13" fmla="*/ 0 60000 65536"/>
                <a:gd name="T14" fmla="*/ 0 60000 65536"/>
                <a:gd name="T15" fmla="*/ 0 w 802"/>
                <a:gd name="T16" fmla="*/ 0 h 705"/>
                <a:gd name="T17" fmla="*/ 802 w 802"/>
                <a:gd name="T18" fmla="*/ 705 h 705"/>
              </a:gdLst>
              <a:cxnLst>
                <a:cxn ang="T10">
                  <a:pos x="T0" y="T1"/>
                </a:cxn>
                <a:cxn ang="T11">
                  <a:pos x="T2" y="T3"/>
                </a:cxn>
                <a:cxn ang="T12">
                  <a:pos x="T4" y="T5"/>
                </a:cxn>
                <a:cxn ang="T13">
                  <a:pos x="T6" y="T7"/>
                </a:cxn>
                <a:cxn ang="T14">
                  <a:pos x="T8" y="T9"/>
                </a:cxn>
              </a:cxnLst>
              <a:rect l="T15" t="T16" r="T17" b="T18"/>
              <a:pathLst>
                <a:path w="802" h="705">
                  <a:moveTo>
                    <a:pt x="49" y="0"/>
                  </a:moveTo>
                  <a:lnTo>
                    <a:pt x="0" y="53"/>
                  </a:lnTo>
                  <a:lnTo>
                    <a:pt x="757" y="704"/>
                  </a:lnTo>
                  <a:lnTo>
                    <a:pt x="801" y="646"/>
                  </a:lnTo>
                  <a:lnTo>
                    <a:pt x="49" y="0"/>
                  </a:lnTo>
                </a:path>
              </a:pathLst>
            </a:custGeom>
            <a:solidFill>
              <a:srgbClr val="F481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91" name="Freeform 149"/>
            <p:cNvSpPr>
              <a:spLocks noChangeArrowheads="1"/>
            </p:cNvSpPr>
            <p:nvPr/>
          </p:nvSpPr>
          <p:spPr bwMode="auto">
            <a:xfrm>
              <a:off x="2695931" y="6877043"/>
              <a:ext cx="220076" cy="211601"/>
            </a:xfrm>
            <a:custGeom>
              <a:gdLst>
                <a:gd name="T0" fmla="*/ 86157 w 235"/>
                <a:gd name="T1" fmla="*/ 210665 h 226"/>
                <a:gd name="T2" fmla="*/ 86157 w 235"/>
                <a:gd name="T3" fmla="*/ 210665 h 226"/>
                <a:gd name="T4" fmla="*/ 8428 w 235"/>
                <a:gd name="T5" fmla="*/ 36515 h 226"/>
                <a:gd name="T6" fmla="*/ 37460 w 235"/>
                <a:gd name="T7" fmla="*/ 8427 h 226"/>
                <a:gd name="T8" fmla="*/ 219140 w 235"/>
                <a:gd name="T9" fmla="*/ 57114 h 226"/>
                <a:gd name="T10" fmla="*/ 86157 w 235"/>
                <a:gd name="T11" fmla="*/ 210665 h 226"/>
                <a:gd name="T12" fmla="*/ 0 60000 65536"/>
                <a:gd name="T13" fmla="*/ 0 60000 65536"/>
                <a:gd name="T14" fmla="*/ 0 60000 65536"/>
                <a:gd name="T15" fmla="*/ 0 60000 65536"/>
                <a:gd name="T16" fmla="*/ 0 60000 65536"/>
                <a:gd name="T17" fmla="*/ 0 60000 65536"/>
                <a:gd name="T18" fmla="*/ 0 w 235"/>
                <a:gd name="T19" fmla="*/ 0 h 226"/>
                <a:gd name="T20" fmla="*/ 235 w 235"/>
                <a:gd name="T21" fmla="*/ 226 h 226"/>
              </a:gdLst>
              <a:cxnLst>
                <a:cxn ang="T12">
                  <a:pos x="T0" y="T1"/>
                </a:cxn>
                <a:cxn ang="T13">
                  <a:pos x="T2" y="T3"/>
                </a:cxn>
                <a:cxn ang="T14">
                  <a:pos x="T4" y="T5"/>
                </a:cxn>
                <a:cxn ang="T15">
                  <a:pos x="T6" y="T7"/>
                </a:cxn>
                <a:cxn ang="T16">
                  <a:pos x="T8" y="T9"/>
                </a:cxn>
                <a:cxn ang="T17">
                  <a:pos x="T10" y="T11"/>
                </a:cxn>
              </a:cxnLst>
              <a:rect l="T18" t="T19" r="T20" b="T21"/>
              <a:pathLst>
                <a:path w="235" h="226">
                  <a:moveTo>
                    <a:pt x="92" y="225"/>
                  </a:moveTo>
                  <a:lnTo>
                    <a:pt x="92" y="225"/>
                  </a:lnTo>
                  <a:cubicBezTo>
                    <a:pt x="9" y="39"/>
                    <a:pt x="9" y="39"/>
                    <a:pt x="9" y="39"/>
                  </a:cubicBezTo>
                  <a:cubicBezTo>
                    <a:pt x="0" y="22"/>
                    <a:pt x="22" y="0"/>
                    <a:pt x="40" y="9"/>
                  </a:cubicBezTo>
                  <a:cubicBezTo>
                    <a:pt x="234" y="61"/>
                    <a:pt x="234" y="61"/>
                    <a:pt x="234" y="61"/>
                  </a:cubicBezTo>
                  <a:lnTo>
                    <a:pt x="92" y="225"/>
                  </a:lnTo>
                </a:path>
              </a:pathLst>
            </a:custGeom>
            <a:solidFill>
              <a:srgbClr val="FEE5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92" name="Freeform 150"/>
            <p:cNvSpPr>
              <a:spLocks noChangeArrowheads="1"/>
            </p:cNvSpPr>
            <p:nvPr/>
          </p:nvSpPr>
          <p:spPr bwMode="auto">
            <a:xfrm>
              <a:off x="3601628" y="7638808"/>
              <a:ext cx="215844" cy="220065"/>
            </a:xfrm>
            <a:custGeom>
              <a:gdLst>
                <a:gd name="T0" fmla="*/ 0 w 230"/>
                <a:gd name="T1" fmla="*/ 0 h 235"/>
                <a:gd name="T2" fmla="*/ 214906 w 230"/>
                <a:gd name="T3" fmla="*/ 0 h 235"/>
                <a:gd name="T4" fmla="*/ 214906 w 230"/>
                <a:gd name="T5" fmla="*/ 219129 h 235"/>
                <a:gd name="T6" fmla="*/ 0 w 230"/>
                <a:gd name="T7" fmla="*/ 219129 h 235"/>
                <a:gd name="T8" fmla="*/ 0 w 230"/>
                <a:gd name="T9" fmla="*/ 0 h 235"/>
                <a:gd name="T10" fmla="*/ 0 60000 65536"/>
                <a:gd name="T11" fmla="*/ 0 60000 65536"/>
                <a:gd name="T12" fmla="*/ 0 60000 65536"/>
                <a:gd name="T13" fmla="*/ 0 60000 65536"/>
                <a:gd name="T14" fmla="*/ 0 60000 65536"/>
                <a:gd name="T15" fmla="*/ 0 w 230"/>
                <a:gd name="T16" fmla="*/ 0 h 235"/>
                <a:gd name="T17" fmla="*/ 230 w 230"/>
                <a:gd name="T18" fmla="*/ 235 h 235"/>
              </a:gdLst>
              <a:cxnLst>
                <a:cxn ang="T10">
                  <a:pos x="T0" y="T1"/>
                </a:cxn>
                <a:cxn ang="T11">
                  <a:pos x="T2" y="T3"/>
                </a:cxn>
                <a:cxn ang="T12">
                  <a:pos x="T4" y="T5"/>
                </a:cxn>
                <a:cxn ang="T13">
                  <a:pos x="T6" y="T7"/>
                </a:cxn>
                <a:cxn ang="T14">
                  <a:pos x="T8" y="T9"/>
                </a:cxn>
              </a:cxnLst>
              <a:rect l="T15" t="T16" r="T17" b="T18"/>
              <a:pathLst>
                <a:path w="230" h="235">
                  <a:moveTo>
                    <a:pt x="0" y="0"/>
                  </a:moveTo>
                  <a:lnTo>
                    <a:pt x="229" y="0"/>
                  </a:lnTo>
                  <a:lnTo>
                    <a:pt x="229" y="234"/>
                  </a:lnTo>
                  <a:lnTo>
                    <a:pt x="0" y="234"/>
                  </a:lnTo>
                  <a:lnTo>
                    <a:pt x="0" y="0"/>
                  </a:lnTo>
                </a:path>
              </a:pathLst>
            </a:custGeom>
            <a:blipFill dpi="0"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93" name="Freeform 151"/>
            <p:cNvSpPr>
              <a:spLocks noChangeArrowheads="1"/>
            </p:cNvSpPr>
            <p:nvPr/>
          </p:nvSpPr>
          <p:spPr bwMode="auto">
            <a:xfrm>
              <a:off x="3601628" y="7638808"/>
              <a:ext cx="131199" cy="152353"/>
            </a:xfrm>
            <a:custGeom>
              <a:gdLst>
                <a:gd name="T0" fmla="*/ 130282 w 143"/>
                <a:gd name="T1" fmla="*/ 0 h 165"/>
                <a:gd name="T2" fmla="*/ 0 w 143"/>
                <a:gd name="T3" fmla="*/ 151430 h 165"/>
                <a:gd name="T4" fmla="*/ 0 w 143"/>
                <a:gd name="T5" fmla="*/ 77562 h 165"/>
                <a:gd name="T6" fmla="*/ 68811 w 143"/>
                <a:gd name="T7" fmla="*/ 0 h 165"/>
                <a:gd name="T8" fmla="*/ 130282 w 143"/>
                <a:gd name="T9" fmla="*/ 0 h 165"/>
                <a:gd name="T10" fmla="*/ 0 60000 65536"/>
                <a:gd name="T11" fmla="*/ 0 60000 65536"/>
                <a:gd name="T12" fmla="*/ 0 60000 65536"/>
                <a:gd name="T13" fmla="*/ 0 60000 65536"/>
                <a:gd name="T14" fmla="*/ 0 60000 65536"/>
                <a:gd name="T15" fmla="*/ 0 w 143"/>
                <a:gd name="T16" fmla="*/ 0 h 165"/>
                <a:gd name="T17" fmla="*/ 143 w 143"/>
                <a:gd name="T18" fmla="*/ 165 h 165"/>
              </a:gdLst>
              <a:cxnLst>
                <a:cxn ang="T10">
                  <a:pos x="T0" y="T1"/>
                </a:cxn>
                <a:cxn ang="T11">
                  <a:pos x="T2" y="T3"/>
                </a:cxn>
                <a:cxn ang="T12">
                  <a:pos x="T4" y="T5"/>
                </a:cxn>
                <a:cxn ang="T13">
                  <a:pos x="T6" y="T7"/>
                </a:cxn>
                <a:cxn ang="T14">
                  <a:pos x="T8" y="T9"/>
                </a:cxn>
              </a:cxnLst>
              <a:rect l="T15" t="T16" r="T17" b="T18"/>
              <a:pathLst>
                <a:path w="143" h="165">
                  <a:moveTo>
                    <a:pt x="142" y="0"/>
                  </a:moveTo>
                  <a:lnTo>
                    <a:pt x="0" y="164"/>
                  </a:lnTo>
                  <a:lnTo>
                    <a:pt x="0" y="84"/>
                  </a:lnTo>
                  <a:lnTo>
                    <a:pt x="75" y="0"/>
                  </a:lnTo>
                  <a:lnTo>
                    <a:pt x="142" y="0"/>
                  </a:lnTo>
                </a:path>
              </a:pathLst>
            </a:custGeom>
            <a:solidFill>
              <a:srgbClr val="B15D5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294" name="Freeform 152"/>
            <p:cNvSpPr>
              <a:spLocks noChangeArrowheads="1"/>
            </p:cNvSpPr>
            <p:nvPr/>
          </p:nvSpPr>
          <p:spPr bwMode="auto">
            <a:xfrm>
              <a:off x="3601628" y="7638808"/>
              <a:ext cx="55019" cy="63480"/>
            </a:xfrm>
            <a:custGeom>
              <a:gdLst>
                <a:gd name="T0" fmla="*/ 54117 w 61"/>
                <a:gd name="T1" fmla="*/ 0 h 72"/>
                <a:gd name="T2" fmla="*/ 0 w 61"/>
                <a:gd name="T3" fmla="*/ 62598 h 72"/>
                <a:gd name="T4" fmla="*/ 0 w 61"/>
                <a:gd name="T5" fmla="*/ 26450 h 72"/>
                <a:gd name="T6" fmla="*/ 23451 w 61"/>
                <a:gd name="T7" fmla="*/ 0 h 72"/>
                <a:gd name="T8" fmla="*/ 54117 w 61"/>
                <a:gd name="T9" fmla="*/ 0 h 72"/>
                <a:gd name="T10" fmla="*/ 0 60000 65536"/>
                <a:gd name="T11" fmla="*/ 0 60000 65536"/>
                <a:gd name="T12" fmla="*/ 0 60000 65536"/>
                <a:gd name="T13" fmla="*/ 0 60000 65536"/>
                <a:gd name="T14" fmla="*/ 0 60000 65536"/>
                <a:gd name="T15" fmla="*/ 0 w 61"/>
                <a:gd name="T16" fmla="*/ 0 h 72"/>
                <a:gd name="T17" fmla="*/ 61 w 61"/>
                <a:gd name="T18" fmla="*/ 72 h 72"/>
              </a:gdLst>
              <a:cxnLst>
                <a:cxn ang="T10">
                  <a:pos x="T0" y="T1"/>
                </a:cxn>
                <a:cxn ang="T11">
                  <a:pos x="T2" y="T3"/>
                </a:cxn>
                <a:cxn ang="T12">
                  <a:pos x="T4" y="T5"/>
                </a:cxn>
                <a:cxn ang="T13">
                  <a:pos x="T6" y="T7"/>
                </a:cxn>
                <a:cxn ang="T14">
                  <a:pos x="T8" y="T9"/>
                </a:cxn>
              </a:cxnLst>
              <a:rect l="T15" t="T16" r="T17" b="T18"/>
              <a:pathLst>
                <a:path w="61" h="72">
                  <a:moveTo>
                    <a:pt x="60" y="0"/>
                  </a:moveTo>
                  <a:lnTo>
                    <a:pt x="0" y="71"/>
                  </a:lnTo>
                  <a:lnTo>
                    <a:pt x="0" y="30"/>
                  </a:lnTo>
                  <a:lnTo>
                    <a:pt x="26" y="0"/>
                  </a:lnTo>
                  <a:lnTo>
                    <a:pt x="60" y="0"/>
                  </a:lnTo>
                </a:path>
              </a:pathLst>
            </a:custGeom>
            <a:solidFill>
              <a:srgbClr val="B15D5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5129" name="组合 3"/>
          <p:cNvGrpSpPr/>
          <p:nvPr/>
        </p:nvGrpSpPr>
        <p:grpSpPr>
          <a:xfrm>
            <a:off x="1773238" y="1746250"/>
            <a:ext cx="5214937" cy="818715"/>
            <a:chExt cx="5215656" cy="817945"/>
          </a:xfrm>
        </p:grpSpPr>
        <p:sp>
          <p:nvSpPr>
            <p:cNvPr id="5142" name="TextBox 198"/>
            <p:cNvSpPr>
              <a:spLocks noChangeArrowheads="1"/>
            </p:cNvSpPr>
            <p:nvPr/>
          </p:nvSpPr>
          <p:spPr bwMode="auto">
            <a:xfrm>
              <a:off x="0" y="0"/>
              <a:ext cx="1308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5143" name="文本框 212"/>
            <p:cNvSpPr>
              <a:spLocks noChangeArrowheads="1"/>
            </p:cNvSpPr>
            <p:nvPr/>
          </p:nvSpPr>
          <p:spPr bwMode="auto">
            <a:xfrm>
              <a:off x="17609" y="356714"/>
              <a:ext cx="5198047" cy="46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0" name="组合 213"/>
          <p:cNvGrpSpPr/>
          <p:nvPr/>
        </p:nvGrpSpPr>
        <p:grpSpPr>
          <a:xfrm>
            <a:off x="1773238" y="2640013"/>
            <a:ext cx="5214937" cy="819150"/>
            <a:chExt cx="5215656" cy="818379"/>
          </a:xfrm>
        </p:grpSpPr>
        <p:sp>
          <p:nvSpPr>
            <p:cNvPr id="5140" name="TextBox 198"/>
            <p:cNvSpPr>
              <a:spLocks noChangeArrowheads="1"/>
            </p:cNvSpPr>
            <p:nvPr/>
          </p:nvSpPr>
          <p:spPr bwMode="auto">
            <a:xfrm>
              <a:off x="0" y="0"/>
              <a:ext cx="1308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5141" name="文本框 215"/>
            <p:cNvSpPr>
              <a:spLocks noChangeArrowheads="1"/>
            </p:cNvSpPr>
            <p:nvPr/>
          </p:nvSpPr>
          <p:spPr bwMode="auto">
            <a:xfrm>
              <a:off x="17609" y="356714"/>
              <a:ext cx="5198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1" name="组合 216"/>
          <p:cNvGrpSpPr/>
          <p:nvPr/>
        </p:nvGrpSpPr>
        <p:grpSpPr>
          <a:xfrm>
            <a:off x="1773238" y="3533775"/>
            <a:ext cx="5214937" cy="819150"/>
            <a:chExt cx="5215656" cy="818379"/>
          </a:xfrm>
        </p:grpSpPr>
        <p:sp>
          <p:nvSpPr>
            <p:cNvPr id="5138" name="TextBox 198"/>
            <p:cNvSpPr>
              <a:spLocks noChangeArrowheads="1"/>
            </p:cNvSpPr>
            <p:nvPr/>
          </p:nvSpPr>
          <p:spPr bwMode="auto">
            <a:xfrm>
              <a:off x="0" y="0"/>
              <a:ext cx="1308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5139" name="文本框 218"/>
            <p:cNvSpPr>
              <a:spLocks noChangeArrowheads="1"/>
            </p:cNvSpPr>
            <p:nvPr/>
          </p:nvSpPr>
          <p:spPr bwMode="auto">
            <a:xfrm>
              <a:off x="17609" y="356714"/>
              <a:ext cx="5198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2" name="组合 219"/>
          <p:cNvGrpSpPr/>
          <p:nvPr/>
        </p:nvGrpSpPr>
        <p:grpSpPr>
          <a:xfrm>
            <a:off x="1773238" y="4427538"/>
            <a:ext cx="5214937" cy="817562"/>
            <a:chExt cx="5215656" cy="818379"/>
          </a:xfrm>
        </p:grpSpPr>
        <p:sp>
          <p:nvSpPr>
            <p:cNvPr id="5136" name="TextBox 198"/>
            <p:cNvSpPr>
              <a:spLocks noChangeArrowheads="1"/>
            </p:cNvSpPr>
            <p:nvPr/>
          </p:nvSpPr>
          <p:spPr bwMode="auto">
            <a:xfrm>
              <a:off x="0" y="0"/>
              <a:ext cx="1308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5137" name="文本框 221"/>
            <p:cNvSpPr>
              <a:spLocks noChangeArrowheads="1"/>
            </p:cNvSpPr>
            <p:nvPr/>
          </p:nvSpPr>
          <p:spPr bwMode="auto">
            <a:xfrm>
              <a:off x="17609" y="356714"/>
              <a:ext cx="5198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3" name="组合 222"/>
          <p:cNvGrpSpPr/>
          <p:nvPr/>
        </p:nvGrpSpPr>
        <p:grpSpPr>
          <a:xfrm>
            <a:off x="1773238" y="5321300"/>
            <a:ext cx="5214937" cy="817563"/>
            <a:chExt cx="5215656" cy="818379"/>
          </a:xfrm>
        </p:grpSpPr>
        <p:sp>
          <p:nvSpPr>
            <p:cNvPr id="5134" name="TextBox 198"/>
            <p:cNvSpPr>
              <a:spLocks noChangeArrowheads="1"/>
            </p:cNvSpPr>
            <p:nvPr/>
          </p:nvSpPr>
          <p:spPr bwMode="auto">
            <a:xfrm>
              <a:off x="0" y="0"/>
              <a:ext cx="1308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5135" name="文本框 224"/>
            <p:cNvSpPr>
              <a:spLocks noChangeArrowheads="1"/>
            </p:cNvSpPr>
            <p:nvPr/>
          </p:nvSpPr>
          <p:spPr bwMode="auto">
            <a:xfrm>
              <a:off x="17609" y="356714"/>
              <a:ext cx="5198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6"/>
          <a:stretch>
            <a:fillRect/>
          </a:stretch>
        </a:blipFill>
        <a:effectLst/>
      </p:bgPr>
    </p:bg>
    <p:spTree>
      <p:nvGrpSpPr>
        <p:cNvPr id="1" name=""/>
        <p:cNvGrpSpPr/>
        <p:nvPr/>
      </p:nvGrpSpPr>
      <p:grpSpPr>
        <a:xfrm>
          <a:off x="0" y="0"/>
          <a:ext cx="0" cy="0"/>
        </a:xfrm>
      </p:grpSpPr>
      <p:grpSp>
        <p:nvGrpSpPr>
          <p:cNvPr id="6146" name="组合 2"/>
          <p:cNvGrpSpPr/>
          <p:nvPr/>
        </p:nvGrpSpPr>
        <p:grpSpPr>
          <a:xfrm>
            <a:off x="219075" y="322263"/>
            <a:ext cx="3038475" cy="554037"/>
            <a:chExt cx="3039414" cy="553791"/>
          </a:xfrm>
        </p:grpSpPr>
        <p:pic>
          <p:nvPicPr>
            <p:cNvPr id="6160"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6147" name="矩形 37"/>
          <p:cNvSpPr>
            <a:spLocks noChangeArrowheads="1"/>
          </p:cNvSpPr>
          <p:nvPr/>
        </p:nvSpPr>
        <p:spPr bwMode="auto">
          <a:xfrm>
            <a:off x="679450" y="1525588"/>
            <a:ext cx="10563225" cy="4249737"/>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48" name="Group 11"/>
          <p:cNvGrpSpPr/>
          <p:nvPr/>
        </p:nvGrpSpPr>
        <p:grpSpPr>
          <a:xfrm>
            <a:off x="679450" y="1511300"/>
            <a:ext cx="10563225" cy="136525"/>
            <a:chExt cx="9201150" cy="72000"/>
          </a:xfrm>
        </p:grpSpPr>
        <p:sp>
          <p:nvSpPr>
            <p:cNvPr id="6154" name="矩形 5"/>
            <p:cNvSpPr>
              <a:spLocks noChangeArrowheads="1"/>
            </p:cNvSpPr>
            <p:nvPr/>
          </p:nvSpPr>
          <p:spPr bwMode="auto">
            <a:xfrm>
              <a:off x="0" y="0"/>
              <a:ext cx="1533525" cy="72000"/>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5" name="矩形 43"/>
            <p:cNvSpPr>
              <a:spLocks noChangeArrowheads="1"/>
            </p:cNvSpPr>
            <p:nvPr/>
          </p:nvSpPr>
          <p:spPr bwMode="auto">
            <a:xfrm>
              <a:off x="1533525" y="0"/>
              <a:ext cx="1533525" cy="72000"/>
            </a:xfrm>
            <a:prstGeom prst="rect">
              <a:avLst/>
            </a:prstGeom>
            <a:solidFill>
              <a:srgbClr val="FF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6" name="矩形 44"/>
            <p:cNvSpPr>
              <a:spLocks noChangeArrowheads="1"/>
            </p:cNvSpPr>
            <p:nvPr/>
          </p:nvSpPr>
          <p:spPr bwMode="auto">
            <a:xfrm>
              <a:off x="3067050" y="0"/>
              <a:ext cx="1533525" cy="72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7" name="矩形 45"/>
            <p:cNvSpPr>
              <a:spLocks noChangeArrowheads="1"/>
            </p:cNvSpPr>
            <p:nvPr/>
          </p:nvSpPr>
          <p:spPr bwMode="auto">
            <a:xfrm>
              <a:off x="4600575" y="0"/>
              <a:ext cx="1533525" cy="7200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8" name="矩形 46"/>
            <p:cNvSpPr>
              <a:spLocks noChangeArrowheads="1"/>
            </p:cNvSpPr>
            <p:nvPr/>
          </p:nvSpPr>
          <p:spPr bwMode="auto">
            <a:xfrm>
              <a:off x="6134100" y="0"/>
              <a:ext cx="1533525" cy="72000"/>
            </a:xfrm>
            <a:prstGeom prst="rect">
              <a:avLst/>
            </a:prstGeom>
            <a:solidFill>
              <a:srgbClr val="50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9" name="矩形 47"/>
            <p:cNvSpPr>
              <a:spLocks noChangeArrowheads="1"/>
            </p:cNvSpPr>
            <p:nvPr/>
          </p:nvSpPr>
          <p:spPr bwMode="auto">
            <a:xfrm>
              <a:off x="7667625" y="0"/>
              <a:ext cx="1533525" cy="72000"/>
            </a:xfrm>
            <a:prstGeom prst="rect">
              <a:avLst/>
            </a:prstGeom>
            <a:solidFill>
              <a:srgbClr val="0072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6149" name="图片 5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0413" y="1885950"/>
            <a:ext cx="142081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94963" y="4752975"/>
            <a:ext cx="14970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文本框 14"/>
          <p:cNvSpPr>
            <a:spLocks noChangeArrowheads="1"/>
          </p:cNvSpPr>
          <p:nvPr/>
        </p:nvSpPr>
        <p:spPr bwMode="auto">
          <a:xfrm>
            <a:off x="2439988" y="2217738"/>
            <a:ext cx="82581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152" name="文本框 15"/>
          <p:cNvSpPr>
            <a:spLocks noChangeArrowheads="1"/>
          </p:cNvSpPr>
          <p:nvPr/>
        </p:nvSpPr>
        <p:spPr bwMode="auto">
          <a:xfrm>
            <a:off x="2439988" y="3257550"/>
            <a:ext cx="82581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153" name="文本框 24"/>
          <p:cNvSpPr>
            <a:spLocks noChangeArrowheads="1"/>
          </p:cNvSpPr>
          <p:nvPr/>
        </p:nvSpPr>
        <p:spPr bwMode="auto">
          <a:xfrm>
            <a:off x="850900" y="4383088"/>
            <a:ext cx="98488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8"/>
          <a:stretch>
            <a:fillRect/>
          </a:stretch>
        </a:blipFill>
        <a:effectLst/>
      </p:bgPr>
    </p:bg>
    <p:spTree>
      <p:nvGrpSpPr>
        <p:cNvPr id="1" name=""/>
        <p:cNvGrpSpPr/>
        <p:nvPr/>
      </p:nvGrpSpPr>
      <p:grpSpPr>
        <a:xfrm>
          <a:off x="0" y="0"/>
          <a:ext cx="0" cy="0"/>
        </a:xfrm>
      </p:grpSpPr>
      <p:pic>
        <p:nvPicPr>
          <p:cNvPr id="7170" name="图片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1925" y="330200"/>
            <a:ext cx="4170363" cy="63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组合 5"/>
          <p:cNvGrpSpPr/>
          <p:nvPr/>
        </p:nvGrpSpPr>
        <p:grpSpPr>
          <a:xfrm>
            <a:off x="2384425" y="425450"/>
            <a:ext cx="1587500" cy="617538"/>
            <a:chExt cx="1393826" cy="541338"/>
          </a:xfrm>
        </p:grpSpPr>
        <p:sp>
          <p:nvSpPr>
            <p:cNvPr id="7202" name="Freeform 5"/>
            <p:cNvSpPr>
              <a:spLocks noChangeArrowheads="1"/>
            </p:cNvSpPr>
            <p:nvPr/>
          </p:nvSpPr>
          <p:spPr bwMode="auto">
            <a:xfrm>
              <a:off x="0" y="0"/>
              <a:ext cx="250825" cy="541338"/>
            </a:xfrm>
            <a:custGeom>
              <a:gdLst>
                <a:gd name="T0" fmla="*/ 0 w 24"/>
                <a:gd name="T1" fmla="*/ 324803 h 50"/>
                <a:gd name="T2" fmla="*/ 94059 w 24"/>
                <a:gd name="T3" fmla="*/ 324803 h 50"/>
                <a:gd name="T4" fmla="*/ 94059 w 24"/>
                <a:gd name="T5" fmla="*/ 443897 h 50"/>
                <a:gd name="T6" fmla="*/ 114961 w 24"/>
                <a:gd name="T7" fmla="*/ 465551 h 50"/>
                <a:gd name="T8" fmla="*/ 135864 w 24"/>
                <a:gd name="T9" fmla="*/ 443897 h 50"/>
                <a:gd name="T10" fmla="*/ 135864 w 24"/>
                <a:gd name="T11" fmla="*/ 389763 h 50"/>
                <a:gd name="T12" fmla="*/ 104510 w 24"/>
                <a:gd name="T13" fmla="*/ 313976 h 50"/>
                <a:gd name="T14" fmla="*/ 10451 w 24"/>
                <a:gd name="T15" fmla="*/ 216535 h 50"/>
                <a:gd name="T16" fmla="*/ 0 w 24"/>
                <a:gd name="T17" fmla="*/ 162401 h 50"/>
                <a:gd name="T18" fmla="*/ 0 w 24"/>
                <a:gd name="T19" fmla="*/ 108268 h 50"/>
                <a:gd name="T20" fmla="*/ 125413 w 24"/>
                <a:gd name="T21" fmla="*/ 0 h 50"/>
                <a:gd name="T22" fmla="*/ 240374 w 24"/>
                <a:gd name="T23" fmla="*/ 97441 h 50"/>
                <a:gd name="T24" fmla="*/ 240374 w 24"/>
                <a:gd name="T25" fmla="*/ 184055 h 50"/>
                <a:gd name="T26" fmla="*/ 146315 w 24"/>
                <a:gd name="T27" fmla="*/ 184055 h 50"/>
                <a:gd name="T28" fmla="*/ 146315 w 24"/>
                <a:gd name="T29" fmla="*/ 86614 h 50"/>
                <a:gd name="T30" fmla="*/ 125413 w 24"/>
                <a:gd name="T31" fmla="*/ 75787 h 50"/>
                <a:gd name="T32" fmla="*/ 104510 w 24"/>
                <a:gd name="T33" fmla="*/ 108268 h 50"/>
                <a:gd name="T34" fmla="*/ 104510 w 24"/>
                <a:gd name="T35" fmla="*/ 140748 h 50"/>
                <a:gd name="T36" fmla="*/ 146315 w 24"/>
                <a:gd name="T37" fmla="*/ 205708 h 50"/>
                <a:gd name="T38" fmla="*/ 229923 w 24"/>
                <a:gd name="T39" fmla="*/ 303149 h 50"/>
                <a:gd name="T40" fmla="*/ 250825 w 24"/>
                <a:gd name="T41" fmla="*/ 368110 h 50"/>
                <a:gd name="T42" fmla="*/ 250825 w 24"/>
                <a:gd name="T43" fmla="*/ 443897 h 50"/>
                <a:gd name="T44" fmla="*/ 125413 w 24"/>
                <a:gd name="T45" fmla="*/ 541338 h 50"/>
                <a:gd name="T46" fmla="*/ 0 w 24"/>
                <a:gd name="T47" fmla="*/ 443897 h 50"/>
                <a:gd name="T48" fmla="*/ 0 w 24"/>
                <a:gd name="T49" fmla="*/ 324803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50"/>
                <a:gd name="T77" fmla="*/ 24 w 24"/>
                <a:gd name="T78" fmla="*/ 50 h 50"/>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50">
                  <a:moveTo>
                    <a:pt x="0" y="30"/>
                  </a:moveTo>
                  <a:cubicBezTo>
                    <a:pt x="9" y="30"/>
                    <a:pt x="9" y="30"/>
                    <a:pt x="9" y="30"/>
                  </a:cubicBezTo>
                  <a:cubicBezTo>
                    <a:pt x="9" y="41"/>
                    <a:pt x="9" y="41"/>
                    <a:pt x="9" y="41"/>
                  </a:cubicBezTo>
                  <a:cubicBezTo>
                    <a:pt x="9" y="43"/>
                    <a:pt x="10" y="43"/>
                    <a:pt x="11" y="43"/>
                  </a:cubicBezTo>
                  <a:cubicBezTo>
                    <a:pt x="13" y="43"/>
                    <a:pt x="13" y="43"/>
                    <a:pt x="13" y="41"/>
                  </a:cubicBezTo>
                  <a:cubicBezTo>
                    <a:pt x="13" y="36"/>
                    <a:pt x="13" y="36"/>
                    <a:pt x="13" y="36"/>
                  </a:cubicBezTo>
                  <a:cubicBezTo>
                    <a:pt x="13" y="34"/>
                    <a:pt x="12" y="32"/>
                    <a:pt x="10" y="29"/>
                  </a:cubicBezTo>
                  <a:cubicBezTo>
                    <a:pt x="5" y="25"/>
                    <a:pt x="2" y="22"/>
                    <a:pt x="1" y="20"/>
                  </a:cubicBezTo>
                  <a:cubicBezTo>
                    <a:pt x="0" y="19"/>
                    <a:pt x="0" y="17"/>
                    <a:pt x="0" y="15"/>
                  </a:cubicBezTo>
                  <a:cubicBezTo>
                    <a:pt x="0" y="10"/>
                    <a:pt x="0" y="10"/>
                    <a:pt x="0" y="10"/>
                  </a:cubicBezTo>
                  <a:cubicBezTo>
                    <a:pt x="0" y="3"/>
                    <a:pt x="4" y="0"/>
                    <a:pt x="12" y="0"/>
                  </a:cubicBezTo>
                  <a:cubicBezTo>
                    <a:pt x="20" y="0"/>
                    <a:pt x="23" y="3"/>
                    <a:pt x="23" y="9"/>
                  </a:cubicBezTo>
                  <a:cubicBezTo>
                    <a:pt x="23" y="17"/>
                    <a:pt x="23" y="17"/>
                    <a:pt x="23" y="17"/>
                  </a:cubicBezTo>
                  <a:cubicBezTo>
                    <a:pt x="14" y="17"/>
                    <a:pt x="14" y="17"/>
                    <a:pt x="14" y="17"/>
                  </a:cubicBezTo>
                  <a:cubicBezTo>
                    <a:pt x="14" y="8"/>
                    <a:pt x="14" y="8"/>
                    <a:pt x="14" y="8"/>
                  </a:cubicBezTo>
                  <a:cubicBezTo>
                    <a:pt x="14" y="7"/>
                    <a:pt x="13" y="7"/>
                    <a:pt x="12" y="7"/>
                  </a:cubicBezTo>
                  <a:cubicBezTo>
                    <a:pt x="11" y="7"/>
                    <a:pt x="10" y="8"/>
                    <a:pt x="10" y="10"/>
                  </a:cubicBezTo>
                  <a:cubicBezTo>
                    <a:pt x="10" y="13"/>
                    <a:pt x="10" y="13"/>
                    <a:pt x="10" y="13"/>
                  </a:cubicBezTo>
                  <a:cubicBezTo>
                    <a:pt x="10" y="15"/>
                    <a:pt x="11" y="17"/>
                    <a:pt x="14" y="19"/>
                  </a:cubicBezTo>
                  <a:cubicBezTo>
                    <a:pt x="18" y="24"/>
                    <a:pt x="21" y="27"/>
                    <a:pt x="22" y="28"/>
                  </a:cubicBezTo>
                  <a:cubicBezTo>
                    <a:pt x="24" y="30"/>
                    <a:pt x="24" y="32"/>
                    <a:pt x="24" y="34"/>
                  </a:cubicBezTo>
                  <a:cubicBezTo>
                    <a:pt x="24" y="41"/>
                    <a:pt x="24" y="41"/>
                    <a:pt x="24" y="41"/>
                  </a:cubicBezTo>
                  <a:cubicBezTo>
                    <a:pt x="24" y="47"/>
                    <a:pt x="20" y="50"/>
                    <a:pt x="12" y="50"/>
                  </a:cubicBezTo>
                  <a:cubicBezTo>
                    <a:pt x="4" y="50"/>
                    <a:pt x="0" y="47"/>
                    <a:pt x="0" y="41"/>
                  </a:cubicBezTo>
                  <a:lnTo>
                    <a:pt x="0" y="3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03" name="Freeform 6"/>
            <p:cNvSpPr>
              <a:spLocks noChangeArrowheads="1"/>
            </p:cNvSpPr>
            <p:nvPr/>
          </p:nvSpPr>
          <p:spPr bwMode="auto">
            <a:xfrm>
              <a:off x="273051" y="11113"/>
              <a:ext cx="239713" cy="530225"/>
            </a:xfrm>
            <a:custGeom>
              <a:gdLst>
                <a:gd name="T0" fmla="*/ 239713 w 151"/>
                <a:gd name="T1" fmla="*/ 65088 h 334"/>
                <a:gd name="T2" fmla="*/ 177800 w 151"/>
                <a:gd name="T3" fmla="*/ 65088 h 334"/>
                <a:gd name="T4" fmla="*/ 177800 w 151"/>
                <a:gd name="T5" fmla="*/ 530225 h 334"/>
                <a:gd name="T6" fmla="*/ 61913 w 151"/>
                <a:gd name="T7" fmla="*/ 530225 h 334"/>
                <a:gd name="T8" fmla="*/ 61913 w 151"/>
                <a:gd name="T9" fmla="*/ 65088 h 334"/>
                <a:gd name="T10" fmla="*/ 0 w 151"/>
                <a:gd name="T11" fmla="*/ 65088 h 334"/>
                <a:gd name="T12" fmla="*/ 0 w 151"/>
                <a:gd name="T13" fmla="*/ 0 h 334"/>
                <a:gd name="T14" fmla="*/ 239713 w 151"/>
                <a:gd name="T15" fmla="*/ 0 h 334"/>
                <a:gd name="T16" fmla="*/ 239713 w 151"/>
                <a:gd name="T17" fmla="*/ 65088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334"/>
                <a:gd name="T29" fmla="*/ 151 w 151"/>
                <a:gd name="T30" fmla="*/ 334 h 33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334">
                  <a:moveTo>
                    <a:pt x="151" y="41"/>
                  </a:moveTo>
                  <a:lnTo>
                    <a:pt x="112" y="41"/>
                  </a:lnTo>
                  <a:lnTo>
                    <a:pt x="112" y="334"/>
                  </a:lnTo>
                  <a:lnTo>
                    <a:pt x="39" y="334"/>
                  </a:lnTo>
                  <a:lnTo>
                    <a:pt x="39" y="41"/>
                  </a:lnTo>
                  <a:lnTo>
                    <a:pt x="0" y="41"/>
                  </a:lnTo>
                  <a:lnTo>
                    <a:pt x="0" y="0"/>
                  </a:lnTo>
                  <a:lnTo>
                    <a:pt x="151" y="0"/>
                  </a:lnTo>
                  <a:lnTo>
                    <a:pt x="151" y="4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04" name="Freeform 7"/>
            <p:cNvSpPr>
              <a:spLocks noEditPoints="1" noChangeArrowheads="1"/>
            </p:cNvSpPr>
            <p:nvPr/>
          </p:nvSpPr>
          <p:spPr bwMode="auto">
            <a:xfrm>
              <a:off x="523876" y="11113"/>
              <a:ext cx="314325" cy="530225"/>
            </a:xfrm>
            <a:custGeom>
              <a:gdLst>
                <a:gd name="T0" fmla="*/ 314325 w 198"/>
                <a:gd name="T1" fmla="*/ 530225 h 334"/>
                <a:gd name="T2" fmla="*/ 209550 w 198"/>
                <a:gd name="T3" fmla="*/ 530225 h 334"/>
                <a:gd name="T4" fmla="*/ 188913 w 198"/>
                <a:gd name="T5" fmla="*/ 388938 h 334"/>
                <a:gd name="T6" fmla="*/ 136525 w 198"/>
                <a:gd name="T7" fmla="*/ 388938 h 334"/>
                <a:gd name="T8" fmla="*/ 115888 w 198"/>
                <a:gd name="T9" fmla="*/ 530225 h 334"/>
                <a:gd name="T10" fmla="*/ 0 w 198"/>
                <a:gd name="T11" fmla="*/ 530225 h 334"/>
                <a:gd name="T12" fmla="*/ 84138 w 198"/>
                <a:gd name="T13" fmla="*/ 0 h 334"/>
                <a:gd name="T14" fmla="*/ 230188 w 198"/>
                <a:gd name="T15" fmla="*/ 0 h 334"/>
                <a:gd name="T16" fmla="*/ 314325 w 198"/>
                <a:gd name="T17" fmla="*/ 530225 h 334"/>
                <a:gd name="T18" fmla="*/ 177800 w 198"/>
                <a:gd name="T19" fmla="*/ 314325 h 334"/>
                <a:gd name="T20" fmla="*/ 157163 w 198"/>
                <a:gd name="T21" fmla="*/ 150813 h 334"/>
                <a:gd name="T22" fmla="*/ 146050 w 198"/>
                <a:gd name="T23" fmla="*/ 314325 h 334"/>
                <a:gd name="T24" fmla="*/ 177800 w 198"/>
                <a:gd name="T25" fmla="*/ 314325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334"/>
                <a:gd name="T41" fmla="*/ 198 w 198"/>
                <a:gd name="T42" fmla="*/ 334 h 334"/>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334">
                  <a:moveTo>
                    <a:pt x="198" y="334"/>
                  </a:moveTo>
                  <a:lnTo>
                    <a:pt x="132" y="334"/>
                  </a:lnTo>
                  <a:lnTo>
                    <a:pt x="119" y="245"/>
                  </a:lnTo>
                  <a:lnTo>
                    <a:pt x="86" y="245"/>
                  </a:lnTo>
                  <a:lnTo>
                    <a:pt x="73" y="334"/>
                  </a:lnTo>
                  <a:lnTo>
                    <a:pt x="0" y="334"/>
                  </a:lnTo>
                  <a:lnTo>
                    <a:pt x="53" y="0"/>
                  </a:lnTo>
                  <a:lnTo>
                    <a:pt x="145" y="0"/>
                  </a:lnTo>
                  <a:lnTo>
                    <a:pt x="198" y="334"/>
                  </a:lnTo>
                  <a:close/>
                  <a:moveTo>
                    <a:pt x="112" y="198"/>
                  </a:moveTo>
                  <a:lnTo>
                    <a:pt x="99" y="95"/>
                  </a:lnTo>
                  <a:lnTo>
                    <a:pt x="92" y="198"/>
                  </a:lnTo>
                  <a:lnTo>
                    <a:pt x="112" y="1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05" name="Freeform 8"/>
            <p:cNvSpPr>
              <a:spLocks noEditPoints="1" noChangeArrowheads="1"/>
            </p:cNvSpPr>
            <p:nvPr/>
          </p:nvSpPr>
          <p:spPr bwMode="auto">
            <a:xfrm>
              <a:off x="858838" y="11113"/>
              <a:ext cx="282575" cy="530225"/>
            </a:xfrm>
            <a:custGeom>
              <a:gdLst>
                <a:gd name="T0" fmla="*/ 282575 w 27"/>
                <a:gd name="T1" fmla="*/ 530225 h 49"/>
                <a:gd name="T2" fmla="*/ 167452 w 27"/>
                <a:gd name="T3" fmla="*/ 530225 h 49"/>
                <a:gd name="T4" fmla="*/ 146520 w 27"/>
                <a:gd name="T5" fmla="*/ 400374 h 49"/>
                <a:gd name="T6" fmla="*/ 146520 w 27"/>
                <a:gd name="T7" fmla="*/ 400374 h 49"/>
                <a:gd name="T8" fmla="*/ 146520 w 27"/>
                <a:gd name="T9" fmla="*/ 367911 h 49"/>
                <a:gd name="T10" fmla="*/ 146520 w 27"/>
                <a:gd name="T11" fmla="*/ 302986 h 49"/>
                <a:gd name="T12" fmla="*/ 115123 w 27"/>
                <a:gd name="T13" fmla="*/ 270523 h 49"/>
                <a:gd name="T14" fmla="*/ 115123 w 27"/>
                <a:gd name="T15" fmla="*/ 530225 h 49"/>
                <a:gd name="T16" fmla="*/ 0 w 27"/>
                <a:gd name="T17" fmla="*/ 530225 h 49"/>
                <a:gd name="T18" fmla="*/ 0 w 27"/>
                <a:gd name="T19" fmla="*/ 0 h 49"/>
                <a:gd name="T20" fmla="*/ 136055 w 27"/>
                <a:gd name="T21" fmla="*/ 0 h 49"/>
                <a:gd name="T22" fmla="*/ 219781 w 27"/>
                <a:gd name="T23" fmla="*/ 21642 h 49"/>
                <a:gd name="T24" fmla="*/ 261644 w 27"/>
                <a:gd name="T25" fmla="*/ 86567 h 49"/>
                <a:gd name="T26" fmla="*/ 261644 w 27"/>
                <a:gd name="T27" fmla="*/ 151493 h 49"/>
                <a:gd name="T28" fmla="*/ 188383 w 27"/>
                <a:gd name="T29" fmla="*/ 238060 h 49"/>
                <a:gd name="T30" fmla="*/ 261644 w 27"/>
                <a:gd name="T31" fmla="*/ 324628 h 49"/>
                <a:gd name="T32" fmla="*/ 261644 w 27"/>
                <a:gd name="T33" fmla="*/ 389553 h 49"/>
                <a:gd name="T34" fmla="*/ 282575 w 27"/>
                <a:gd name="T35" fmla="*/ 530225 h 49"/>
                <a:gd name="T36" fmla="*/ 146520 w 27"/>
                <a:gd name="T37" fmla="*/ 183956 h 49"/>
                <a:gd name="T38" fmla="*/ 146520 w 27"/>
                <a:gd name="T39" fmla="*/ 97388 h 49"/>
                <a:gd name="T40" fmla="*/ 115123 w 27"/>
                <a:gd name="T41" fmla="*/ 64926 h 49"/>
                <a:gd name="T42" fmla="*/ 115123 w 27"/>
                <a:gd name="T43" fmla="*/ 205597 h 49"/>
                <a:gd name="T44" fmla="*/ 146520 w 27"/>
                <a:gd name="T45" fmla="*/ 183956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49"/>
                <a:gd name="T71" fmla="*/ 27 w 27"/>
                <a:gd name="T72" fmla="*/ 49 h 49"/>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49">
                  <a:moveTo>
                    <a:pt x="27" y="49"/>
                  </a:moveTo>
                  <a:cubicBezTo>
                    <a:pt x="16" y="49"/>
                    <a:pt x="16" y="49"/>
                    <a:pt x="16" y="49"/>
                  </a:cubicBezTo>
                  <a:cubicBezTo>
                    <a:pt x="15" y="48"/>
                    <a:pt x="14" y="44"/>
                    <a:pt x="14" y="37"/>
                  </a:cubicBezTo>
                  <a:cubicBezTo>
                    <a:pt x="14" y="37"/>
                    <a:pt x="14" y="37"/>
                    <a:pt x="14" y="37"/>
                  </a:cubicBezTo>
                  <a:cubicBezTo>
                    <a:pt x="14" y="34"/>
                    <a:pt x="14" y="34"/>
                    <a:pt x="14" y="34"/>
                  </a:cubicBezTo>
                  <a:cubicBezTo>
                    <a:pt x="14" y="30"/>
                    <a:pt x="14" y="28"/>
                    <a:pt x="14" y="28"/>
                  </a:cubicBezTo>
                  <a:cubicBezTo>
                    <a:pt x="14" y="26"/>
                    <a:pt x="13" y="25"/>
                    <a:pt x="11" y="25"/>
                  </a:cubicBezTo>
                  <a:cubicBezTo>
                    <a:pt x="11" y="49"/>
                    <a:pt x="11" y="49"/>
                    <a:pt x="11" y="49"/>
                  </a:cubicBezTo>
                  <a:cubicBezTo>
                    <a:pt x="0" y="49"/>
                    <a:pt x="0" y="49"/>
                    <a:pt x="0" y="49"/>
                  </a:cubicBezTo>
                  <a:cubicBezTo>
                    <a:pt x="0" y="0"/>
                    <a:pt x="0" y="0"/>
                    <a:pt x="0" y="0"/>
                  </a:cubicBezTo>
                  <a:cubicBezTo>
                    <a:pt x="13" y="0"/>
                    <a:pt x="13" y="0"/>
                    <a:pt x="13" y="0"/>
                  </a:cubicBezTo>
                  <a:cubicBezTo>
                    <a:pt x="16" y="0"/>
                    <a:pt x="19" y="0"/>
                    <a:pt x="21" y="2"/>
                  </a:cubicBezTo>
                  <a:cubicBezTo>
                    <a:pt x="24" y="3"/>
                    <a:pt x="25" y="5"/>
                    <a:pt x="25" y="8"/>
                  </a:cubicBezTo>
                  <a:cubicBezTo>
                    <a:pt x="25" y="14"/>
                    <a:pt x="25" y="14"/>
                    <a:pt x="25" y="14"/>
                  </a:cubicBezTo>
                  <a:cubicBezTo>
                    <a:pt x="25" y="18"/>
                    <a:pt x="23" y="21"/>
                    <a:pt x="18" y="22"/>
                  </a:cubicBezTo>
                  <a:cubicBezTo>
                    <a:pt x="23" y="23"/>
                    <a:pt x="25" y="26"/>
                    <a:pt x="25" y="30"/>
                  </a:cubicBezTo>
                  <a:cubicBezTo>
                    <a:pt x="25" y="36"/>
                    <a:pt x="25" y="36"/>
                    <a:pt x="25" y="36"/>
                  </a:cubicBezTo>
                  <a:cubicBezTo>
                    <a:pt x="25" y="43"/>
                    <a:pt x="25" y="48"/>
                    <a:pt x="27" y="49"/>
                  </a:cubicBezTo>
                  <a:close/>
                  <a:moveTo>
                    <a:pt x="14" y="17"/>
                  </a:moveTo>
                  <a:cubicBezTo>
                    <a:pt x="14" y="9"/>
                    <a:pt x="14" y="9"/>
                    <a:pt x="14" y="9"/>
                  </a:cubicBezTo>
                  <a:cubicBezTo>
                    <a:pt x="14" y="7"/>
                    <a:pt x="13" y="6"/>
                    <a:pt x="11" y="6"/>
                  </a:cubicBezTo>
                  <a:cubicBezTo>
                    <a:pt x="11" y="19"/>
                    <a:pt x="11" y="19"/>
                    <a:pt x="11" y="19"/>
                  </a:cubicBezTo>
                  <a:cubicBezTo>
                    <a:pt x="13" y="19"/>
                    <a:pt x="14" y="18"/>
                    <a:pt x="14" y="17"/>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06" name="Freeform 9"/>
            <p:cNvSpPr>
              <a:spLocks noChangeArrowheads="1"/>
            </p:cNvSpPr>
            <p:nvPr/>
          </p:nvSpPr>
          <p:spPr bwMode="auto">
            <a:xfrm>
              <a:off x="1152526" y="11113"/>
              <a:ext cx="241300" cy="530225"/>
            </a:xfrm>
            <a:custGeom>
              <a:gdLst>
                <a:gd name="T0" fmla="*/ 241300 w 152"/>
                <a:gd name="T1" fmla="*/ 65088 h 334"/>
                <a:gd name="T2" fmla="*/ 177800 w 152"/>
                <a:gd name="T3" fmla="*/ 65088 h 334"/>
                <a:gd name="T4" fmla="*/ 177800 w 152"/>
                <a:gd name="T5" fmla="*/ 530225 h 334"/>
                <a:gd name="T6" fmla="*/ 63500 w 152"/>
                <a:gd name="T7" fmla="*/ 530225 h 334"/>
                <a:gd name="T8" fmla="*/ 63500 w 152"/>
                <a:gd name="T9" fmla="*/ 65088 h 334"/>
                <a:gd name="T10" fmla="*/ 0 w 152"/>
                <a:gd name="T11" fmla="*/ 65088 h 334"/>
                <a:gd name="T12" fmla="*/ 0 w 152"/>
                <a:gd name="T13" fmla="*/ 0 h 334"/>
                <a:gd name="T14" fmla="*/ 241300 w 152"/>
                <a:gd name="T15" fmla="*/ 0 h 334"/>
                <a:gd name="T16" fmla="*/ 241300 w 152"/>
                <a:gd name="T17" fmla="*/ 65088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334"/>
                <a:gd name="T29" fmla="*/ 152 w 152"/>
                <a:gd name="T30" fmla="*/ 334 h 33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334">
                  <a:moveTo>
                    <a:pt x="152" y="41"/>
                  </a:moveTo>
                  <a:lnTo>
                    <a:pt x="112" y="41"/>
                  </a:lnTo>
                  <a:lnTo>
                    <a:pt x="112" y="334"/>
                  </a:lnTo>
                  <a:lnTo>
                    <a:pt x="40" y="334"/>
                  </a:lnTo>
                  <a:lnTo>
                    <a:pt x="40" y="41"/>
                  </a:lnTo>
                  <a:lnTo>
                    <a:pt x="0" y="41"/>
                  </a:lnTo>
                  <a:lnTo>
                    <a:pt x="0" y="0"/>
                  </a:lnTo>
                  <a:lnTo>
                    <a:pt x="152" y="0"/>
                  </a:lnTo>
                  <a:lnTo>
                    <a:pt x="152" y="4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172" name="组合 12"/>
          <p:cNvGrpSpPr/>
          <p:nvPr/>
        </p:nvGrpSpPr>
        <p:grpSpPr>
          <a:xfrm>
            <a:off x="8524875" y="5964238"/>
            <a:ext cx="1471613" cy="590550"/>
            <a:chExt cx="1471612" cy="590551"/>
          </a:xfrm>
        </p:grpSpPr>
        <p:sp>
          <p:nvSpPr>
            <p:cNvPr id="7196" name="Freeform 13"/>
            <p:cNvSpPr>
              <a:spLocks noChangeArrowheads="1"/>
            </p:cNvSpPr>
            <p:nvPr/>
          </p:nvSpPr>
          <p:spPr bwMode="auto">
            <a:xfrm>
              <a:off x="0" y="11113"/>
              <a:ext cx="239713" cy="579438"/>
            </a:xfrm>
            <a:custGeom>
              <a:gdLst>
                <a:gd name="T0" fmla="*/ 239713 w 151"/>
                <a:gd name="T1" fmla="*/ 71438 h 365"/>
                <a:gd name="T2" fmla="*/ 125413 w 151"/>
                <a:gd name="T3" fmla="*/ 71438 h 365"/>
                <a:gd name="T4" fmla="*/ 125413 w 151"/>
                <a:gd name="T5" fmla="*/ 223838 h 365"/>
                <a:gd name="T6" fmla="*/ 228600 w 151"/>
                <a:gd name="T7" fmla="*/ 223838 h 365"/>
                <a:gd name="T8" fmla="*/ 228600 w 151"/>
                <a:gd name="T9" fmla="*/ 295275 h 365"/>
                <a:gd name="T10" fmla="*/ 125413 w 151"/>
                <a:gd name="T11" fmla="*/ 295275 h 365"/>
                <a:gd name="T12" fmla="*/ 125413 w 151"/>
                <a:gd name="T13" fmla="*/ 579438 h 365"/>
                <a:gd name="T14" fmla="*/ 0 w 151"/>
                <a:gd name="T15" fmla="*/ 579438 h 365"/>
                <a:gd name="T16" fmla="*/ 0 w 151"/>
                <a:gd name="T17" fmla="*/ 0 h 365"/>
                <a:gd name="T18" fmla="*/ 239713 w 151"/>
                <a:gd name="T19" fmla="*/ 0 h 365"/>
                <a:gd name="T20" fmla="*/ 239713 w 151"/>
                <a:gd name="T21" fmla="*/ 71438 h 3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365"/>
                <a:gd name="T35" fmla="*/ 151 w 151"/>
                <a:gd name="T36" fmla="*/ 365 h 36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365">
                  <a:moveTo>
                    <a:pt x="151" y="45"/>
                  </a:moveTo>
                  <a:lnTo>
                    <a:pt x="79" y="45"/>
                  </a:lnTo>
                  <a:lnTo>
                    <a:pt x="79" y="141"/>
                  </a:lnTo>
                  <a:lnTo>
                    <a:pt x="144" y="141"/>
                  </a:lnTo>
                  <a:lnTo>
                    <a:pt x="144" y="186"/>
                  </a:lnTo>
                  <a:lnTo>
                    <a:pt x="79" y="186"/>
                  </a:lnTo>
                  <a:lnTo>
                    <a:pt x="79" y="365"/>
                  </a:lnTo>
                  <a:lnTo>
                    <a:pt x="0" y="365"/>
                  </a:lnTo>
                  <a:lnTo>
                    <a:pt x="0" y="0"/>
                  </a:lnTo>
                  <a:lnTo>
                    <a:pt x="151" y="0"/>
                  </a:lnTo>
                  <a:lnTo>
                    <a:pt x="151" y="4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7" name="Rectangle 14"/>
            <p:cNvSpPr>
              <a:spLocks noChangeArrowheads="1"/>
            </p:cNvSpPr>
            <p:nvPr/>
          </p:nvSpPr>
          <p:spPr bwMode="auto">
            <a:xfrm>
              <a:off x="250825" y="11113"/>
              <a:ext cx="125413"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8" name="Freeform 15"/>
            <p:cNvSpPr>
              <a:spLocks noChangeArrowheads="1"/>
            </p:cNvSpPr>
            <p:nvPr/>
          </p:nvSpPr>
          <p:spPr bwMode="auto">
            <a:xfrm>
              <a:off x="400050" y="11113"/>
              <a:ext cx="319088" cy="579438"/>
            </a:xfrm>
            <a:custGeom>
              <a:gdLst>
                <a:gd name="T0" fmla="*/ 319088 w 201"/>
                <a:gd name="T1" fmla="*/ 579438 h 365"/>
                <a:gd name="T2" fmla="*/ 193675 w 201"/>
                <a:gd name="T3" fmla="*/ 579438 h 365"/>
                <a:gd name="T4" fmla="*/ 101600 w 201"/>
                <a:gd name="T5" fmla="*/ 260350 h 365"/>
                <a:gd name="T6" fmla="*/ 101600 w 201"/>
                <a:gd name="T7" fmla="*/ 579438 h 365"/>
                <a:gd name="T8" fmla="*/ 0 w 201"/>
                <a:gd name="T9" fmla="*/ 579438 h 365"/>
                <a:gd name="T10" fmla="*/ 0 w 201"/>
                <a:gd name="T11" fmla="*/ 0 h 365"/>
                <a:gd name="T12" fmla="*/ 136525 w 201"/>
                <a:gd name="T13" fmla="*/ 0 h 365"/>
                <a:gd name="T14" fmla="*/ 215900 w 201"/>
                <a:gd name="T15" fmla="*/ 260350 h 365"/>
                <a:gd name="T16" fmla="*/ 215900 w 201"/>
                <a:gd name="T17" fmla="*/ 0 h 365"/>
                <a:gd name="T18" fmla="*/ 319088 w 201"/>
                <a:gd name="T19" fmla="*/ 0 h 365"/>
                <a:gd name="T20" fmla="*/ 319088 w 201"/>
                <a:gd name="T21" fmla="*/ 579438 h 3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365"/>
                <a:gd name="T35" fmla="*/ 201 w 201"/>
                <a:gd name="T36" fmla="*/ 365 h 36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365">
                  <a:moveTo>
                    <a:pt x="201" y="365"/>
                  </a:moveTo>
                  <a:lnTo>
                    <a:pt x="122" y="365"/>
                  </a:lnTo>
                  <a:lnTo>
                    <a:pt x="64" y="164"/>
                  </a:lnTo>
                  <a:lnTo>
                    <a:pt x="64" y="365"/>
                  </a:lnTo>
                  <a:lnTo>
                    <a:pt x="0" y="365"/>
                  </a:lnTo>
                  <a:lnTo>
                    <a:pt x="0" y="0"/>
                  </a:lnTo>
                  <a:lnTo>
                    <a:pt x="86" y="0"/>
                  </a:lnTo>
                  <a:lnTo>
                    <a:pt x="136" y="164"/>
                  </a:lnTo>
                  <a:lnTo>
                    <a:pt x="136" y="0"/>
                  </a:lnTo>
                  <a:lnTo>
                    <a:pt x="201" y="0"/>
                  </a:lnTo>
                  <a:lnTo>
                    <a:pt x="201" y="36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9" name="Rectangle 16"/>
            <p:cNvSpPr>
              <a:spLocks noChangeArrowheads="1"/>
            </p:cNvSpPr>
            <p:nvPr/>
          </p:nvSpPr>
          <p:spPr bwMode="auto">
            <a:xfrm>
              <a:off x="741362" y="11113"/>
              <a:ext cx="125413"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0" name="Freeform 17"/>
            <p:cNvSpPr>
              <a:spLocks noChangeArrowheads="1"/>
            </p:cNvSpPr>
            <p:nvPr/>
          </p:nvSpPr>
          <p:spPr bwMode="auto">
            <a:xfrm>
              <a:off x="890587" y="0"/>
              <a:ext cx="273050" cy="590550"/>
            </a:xfrm>
            <a:custGeom>
              <a:gdLst>
                <a:gd name="T0" fmla="*/ 0 w 24"/>
                <a:gd name="T1" fmla="*/ 354330 h 50"/>
                <a:gd name="T2" fmla="*/ 113771 w 24"/>
                <a:gd name="T3" fmla="*/ 354330 h 50"/>
                <a:gd name="T4" fmla="*/ 113771 w 24"/>
                <a:gd name="T5" fmla="*/ 484251 h 50"/>
                <a:gd name="T6" fmla="*/ 136525 w 24"/>
                <a:gd name="T7" fmla="*/ 507873 h 50"/>
                <a:gd name="T8" fmla="*/ 159279 w 24"/>
                <a:gd name="T9" fmla="*/ 484251 h 50"/>
                <a:gd name="T10" fmla="*/ 159279 w 24"/>
                <a:gd name="T11" fmla="*/ 413385 h 50"/>
                <a:gd name="T12" fmla="*/ 113771 w 24"/>
                <a:gd name="T13" fmla="*/ 342519 h 50"/>
                <a:gd name="T14" fmla="*/ 11377 w 24"/>
                <a:gd name="T15" fmla="*/ 236220 h 50"/>
                <a:gd name="T16" fmla="*/ 0 w 24"/>
                <a:gd name="T17" fmla="*/ 177165 h 50"/>
                <a:gd name="T18" fmla="*/ 0 w 24"/>
                <a:gd name="T19" fmla="*/ 118110 h 50"/>
                <a:gd name="T20" fmla="*/ 136525 w 24"/>
                <a:gd name="T21" fmla="*/ 0 h 50"/>
                <a:gd name="T22" fmla="*/ 261673 w 24"/>
                <a:gd name="T23" fmla="*/ 106299 h 50"/>
                <a:gd name="T24" fmla="*/ 261673 w 24"/>
                <a:gd name="T25" fmla="*/ 200787 h 50"/>
                <a:gd name="T26" fmla="*/ 159279 w 24"/>
                <a:gd name="T27" fmla="*/ 200787 h 50"/>
                <a:gd name="T28" fmla="*/ 159279 w 24"/>
                <a:gd name="T29" fmla="*/ 94488 h 50"/>
                <a:gd name="T30" fmla="*/ 136525 w 24"/>
                <a:gd name="T31" fmla="*/ 82677 h 50"/>
                <a:gd name="T32" fmla="*/ 113771 w 24"/>
                <a:gd name="T33" fmla="*/ 118110 h 50"/>
                <a:gd name="T34" fmla="*/ 113771 w 24"/>
                <a:gd name="T35" fmla="*/ 153543 h 50"/>
                <a:gd name="T36" fmla="*/ 159279 w 24"/>
                <a:gd name="T37" fmla="*/ 224409 h 50"/>
                <a:gd name="T38" fmla="*/ 261673 w 24"/>
                <a:gd name="T39" fmla="*/ 330708 h 50"/>
                <a:gd name="T40" fmla="*/ 273050 w 24"/>
                <a:gd name="T41" fmla="*/ 401574 h 50"/>
                <a:gd name="T42" fmla="*/ 273050 w 24"/>
                <a:gd name="T43" fmla="*/ 472440 h 50"/>
                <a:gd name="T44" fmla="*/ 136525 w 24"/>
                <a:gd name="T45" fmla="*/ 590550 h 50"/>
                <a:gd name="T46" fmla="*/ 0 w 24"/>
                <a:gd name="T47" fmla="*/ 484251 h 50"/>
                <a:gd name="T48" fmla="*/ 0 w 24"/>
                <a:gd name="T49" fmla="*/ 35433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50"/>
                <a:gd name="T77" fmla="*/ 24 w 24"/>
                <a:gd name="T78" fmla="*/ 50 h 50"/>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50">
                  <a:moveTo>
                    <a:pt x="0" y="30"/>
                  </a:moveTo>
                  <a:cubicBezTo>
                    <a:pt x="10" y="30"/>
                    <a:pt x="10" y="30"/>
                    <a:pt x="10" y="30"/>
                  </a:cubicBezTo>
                  <a:cubicBezTo>
                    <a:pt x="10" y="41"/>
                    <a:pt x="10" y="41"/>
                    <a:pt x="10" y="41"/>
                  </a:cubicBezTo>
                  <a:cubicBezTo>
                    <a:pt x="10" y="42"/>
                    <a:pt x="10" y="43"/>
                    <a:pt x="12" y="43"/>
                  </a:cubicBezTo>
                  <a:cubicBezTo>
                    <a:pt x="13" y="43"/>
                    <a:pt x="14" y="42"/>
                    <a:pt x="14" y="41"/>
                  </a:cubicBezTo>
                  <a:cubicBezTo>
                    <a:pt x="14" y="35"/>
                    <a:pt x="14" y="35"/>
                    <a:pt x="14" y="35"/>
                  </a:cubicBezTo>
                  <a:cubicBezTo>
                    <a:pt x="14" y="34"/>
                    <a:pt x="12" y="32"/>
                    <a:pt x="10" y="29"/>
                  </a:cubicBezTo>
                  <a:cubicBezTo>
                    <a:pt x="5" y="25"/>
                    <a:pt x="3" y="22"/>
                    <a:pt x="1" y="20"/>
                  </a:cubicBezTo>
                  <a:cubicBezTo>
                    <a:pt x="0" y="19"/>
                    <a:pt x="0" y="17"/>
                    <a:pt x="0" y="15"/>
                  </a:cubicBezTo>
                  <a:cubicBezTo>
                    <a:pt x="0" y="10"/>
                    <a:pt x="0" y="10"/>
                    <a:pt x="0" y="10"/>
                  </a:cubicBezTo>
                  <a:cubicBezTo>
                    <a:pt x="0" y="3"/>
                    <a:pt x="4" y="0"/>
                    <a:pt x="12" y="0"/>
                  </a:cubicBezTo>
                  <a:cubicBezTo>
                    <a:pt x="20" y="0"/>
                    <a:pt x="23" y="3"/>
                    <a:pt x="23" y="9"/>
                  </a:cubicBezTo>
                  <a:cubicBezTo>
                    <a:pt x="23" y="17"/>
                    <a:pt x="23" y="17"/>
                    <a:pt x="23" y="17"/>
                  </a:cubicBezTo>
                  <a:cubicBezTo>
                    <a:pt x="14" y="17"/>
                    <a:pt x="14" y="17"/>
                    <a:pt x="14" y="17"/>
                  </a:cubicBezTo>
                  <a:cubicBezTo>
                    <a:pt x="14" y="8"/>
                    <a:pt x="14" y="8"/>
                    <a:pt x="14" y="8"/>
                  </a:cubicBezTo>
                  <a:cubicBezTo>
                    <a:pt x="14" y="7"/>
                    <a:pt x="13" y="7"/>
                    <a:pt x="12" y="7"/>
                  </a:cubicBezTo>
                  <a:cubicBezTo>
                    <a:pt x="11" y="7"/>
                    <a:pt x="10" y="8"/>
                    <a:pt x="10" y="10"/>
                  </a:cubicBezTo>
                  <a:cubicBezTo>
                    <a:pt x="10" y="13"/>
                    <a:pt x="10" y="13"/>
                    <a:pt x="10" y="13"/>
                  </a:cubicBezTo>
                  <a:cubicBezTo>
                    <a:pt x="10" y="15"/>
                    <a:pt x="11" y="17"/>
                    <a:pt x="14" y="19"/>
                  </a:cubicBezTo>
                  <a:cubicBezTo>
                    <a:pt x="18" y="23"/>
                    <a:pt x="21" y="27"/>
                    <a:pt x="23" y="28"/>
                  </a:cubicBezTo>
                  <a:cubicBezTo>
                    <a:pt x="24" y="30"/>
                    <a:pt x="24" y="32"/>
                    <a:pt x="24" y="34"/>
                  </a:cubicBezTo>
                  <a:cubicBezTo>
                    <a:pt x="24" y="40"/>
                    <a:pt x="24" y="40"/>
                    <a:pt x="24" y="40"/>
                  </a:cubicBezTo>
                  <a:cubicBezTo>
                    <a:pt x="24" y="47"/>
                    <a:pt x="20" y="50"/>
                    <a:pt x="12" y="50"/>
                  </a:cubicBezTo>
                  <a:cubicBezTo>
                    <a:pt x="4" y="50"/>
                    <a:pt x="0" y="47"/>
                    <a:pt x="0" y="41"/>
                  </a:cubicBezTo>
                  <a:lnTo>
                    <a:pt x="0" y="3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01" name="Freeform 18"/>
            <p:cNvSpPr>
              <a:spLocks noChangeArrowheads="1"/>
            </p:cNvSpPr>
            <p:nvPr/>
          </p:nvSpPr>
          <p:spPr bwMode="auto">
            <a:xfrm>
              <a:off x="1185862" y="11113"/>
              <a:ext cx="285750" cy="579438"/>
            </a:xfrm>
            <a:custGeom>
              <a:gdLst>
                <a:gd name="T0" fmla="*/ 285750 w 180"/>
                <a:gd name="T1" fmla="*/ 579438 h 365"/>
                <a:gd name="T2" fmla="*/ 160338 w 180"/>
                <a:gd name="T3" fmla="*/ 579438 h 365"/>
                <a:gd name="T4" fmla="*/ 160338 w 180"/>
                <a:gd name="T5" fmla="*/ 295275 h 365"/>
                <a:gd name="T6" fmla="*/ 125413 w 180"/>
                <a:gd name="T7" fmla="*/ 295275 h 365"/>
                <a:gd name="T8" fmla="*/ 125413 w 180"/>
                <a:gd name="T9" fmla="*/ 579438 h 365"/>
                <a:gd name="T10" fmla="*/ 0 w 180"/>
                <a:gd name="T11" fmla="*/ 579438 h 365"/>
                <a:gd name="T12" fmla="*/ 0 w 180"/>
                <a:gd name="T13" fmla="*/ 0 h 365"/>
                <a:gd name="T14" fmla="*/ 125413 w 180"/>
                <a:gd name="T15" fmla="*/ 0 h 365"/>
                <a:gd name="T16" fmla="*/ 125413 w 180"/>
                <a:gd name="T17" fmla="*/ 223838 h 365"/>
                <a:gd name="T18" fmla="*/ 160338 w 180"/>
                <a:gd name="T19" fmla="*/ 223838 h 365"/>
                <a:gd name="T20" fmla="*/ 160338 w 180"/>
                <a:gd name="T21" fmla="*/ 0 h 365"/>
                <a:gd name="T22" fmla="*/ 285750 w 180"/>
                <a:gd name="T23" fmla="*/ 0 h 365"/>
                <a:gd name="T24" fmla="*/ 285750 w 180"/>
                <a:gd name="T25" fmla="*/ 579438 h 3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365"/>
                <a:gd name="T41" fmla="*/ 180 w 180"/>
                <a:gd name="T42" fmla="*/ 365 h 365"/>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365">
                  <a:moveTo>
                    <a:pt x="180" y="365"/>
                  </a:moveTo>
                  <a:lnTo>
                    <a:pt x="101" y="365"/>
                  </a:lnTo>
                  <a:lnTo>
                    <a:pt x="101" y="186"/>
                  </a:lnTo>
                  <a:lnTo>
                    <a:pt x="79" y="186"/>
                  </a:lnTo>
                  <a:lnTo>
                    <a:pt x="79" y="365"/>
                  </a:lnTo>
                  <a:lnTo>
                    <a:pt x="0" y="365"/>
                  </a:lnTo>
                  <a:lnTo>
                    <a:pt x="0" y="0"/>
                  </a:lnTo>
                  <a:lnTo>
                    <a:pt x="79" y="0"/>
                  </a:lnTo>
                  <a:lnTo>
                    <a:pt x="79" y="141"/>
                  </a:lnTo>
                  <a:lnTo>
                    <a:pt x="101" y="141"/>
                  </a:lnTo>
                  <a:lnTo>
                    <a:pt x="101" y="0"/>
                  </a:lnTo>
                  <a:lnTo>
                    <a:pt x="180" y="0"/>
                  </a:lnTo>
                  <a:lnTo>
                    <a:pt x="180" y="36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pic>
        <p:nvPicPr>
          <p:cNvPr id="7173" name="图片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638" y="803275"/>
            <a:ext cx="8715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73350" y="2201863"/>
            <a:ext cx="866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片 2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07388" y="3500438"/>
            <a:ext cx="8239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图片 2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736850" y="4987925"/>
            <a:ext cx="803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文本框 23"/>
          <p:cNvSpPr>
            <a:spLocks noChangeArrowheads="1"/>
          </p:cNvSpPr>
          <p:nvPr/>
        </p:nvSpPr>
        <p:spPr bwMode="auto">
          <a:xfrm>
            <a:off x="7423150" y="1111250"/>
            <a:ext cx="48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445862"/>
                </a:solidFill>
                <a:latin typeface="Calibri" panose="020f0502020204030204" pitchFamily="34" charset="0"/>
                <a:cs typeface="Calibri" panose="020f0502020204030204" pitchFamily="34" charset="0"/>
                <a:sym typeface="Calibri" panose="020f0502020204030204" pitchFamily="34" charset="0"/>
              </a:rPr>
              <a:t>A</a:t>
            </a:r>
            <a:endParaRPr lang="zh-CN" altLang="en-US" sz="3200" b="1">
              <a:solidFill>
                <a:srgbClr val="445862"/>
              </a:solidFill>
              <a:latin typeface="Calibri" panose="020f0502020204030204" pitchFamily="34" charset="0"/>
              <a:sym typeface="宋体" panose="02010600030101010101" pitchFamily="2" charset="-122"/>
            </a:endParaRPr>
          </a:p>
        </p:txBody>
      </p:sp>
      <p:sp>
        <p:nvSpPr>
          <p:cNvPr id="7178" name="文本框 24"/>
          <p:cNvSpPr>
            <a:spLocks noChangeArrowheads="1"/>
          </p:cNvSpPr>
          <p:nvPr/>
        </p:nvSpPr>
        <p:spPr bwMode="auto">
          <a:xfrm>
            <a:off x="4165600" y="2505075"/>
            <a:ext cx="488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445862"/>
                </a:solidFill>
                <a:latin typeface="Calibri" panose="020f0502020204030204" pitchFamily="34" charset="0"/>
                <a:cs typeface="Calibri" panose="020f0502020204030204" pitchFamily="34" charset="0"/>
                <a:sym typeface="Calibri" panose="020f0502020204030204" pitchFamily="34" charset="0"/>
              </a:rPr>
              <a:t>B</a:t>
            </a:r>
            <a:endParaRPr lang="zh-CN" altLang="en-US" sz="3200" b="1">
              <a:solidFill>
                <a:srgbClr val="445862"/>
              </a:solidFill>
              <a:latin typeface="Calibri" panose="020f0502020204030204" pitchFamily="34" charset="0"/>
              <a:sym typeface="宋体" panose="02010600030101010101" pitchFamily="2" charset="-122"/>
            </a:endParaRPr>
          </a:p>
        </p:txBody>
      </p:sp>
      <p:sp>
        <p:nvSpPr>
          <p:cNvPr id="7179" name="文本框 25"/>
          <p:cNvSpPr>
            <a:spLocks noChangeArrowheads="1"/>
          </p:cNvSpPr>
          <p:nvPr/>
        </p:nvSpPr>
        <p:spPr bwMode="auto">
          <a:xfrm>
            <a:off x="7435850" y="3910013"/>
            <a:ext cx="48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445862"/>
                </a:solidFill>
                <a:latin typeface="Calibri" panose="020f0502020204030204" pitchFamily="34" charset="0"/>
                <a:cs typeface="Calibri" panose="020f0502020204030204" pitchFamily="34" charset="0"/>
                <a:sym typeface="Calibri" panose="020f0502020204030204" pitchFamily="34" charset="0"/>
              </a:rPr>
              <a:t>C</a:t>
            </a:r>
            <a:endParaRPr lang="zh-CN" altLang="en-US" sz="3200" b="1">
              <a:solidFill>
                <a:srgbClr val="445862"/>
              </a:solidFill>
              <a:latin typeface="Calibri" panose="020f0502020204030204" pitchFamily="34" charset="0"/>
              <a:sym typeface="宋体" panose="02010600030101010101" pitchFamily="2" charset="-122"/>
            </a:endParaRPr>
          </a:p>
        </p:txBody>
      </p:sp>
      <p:sp>
        <p:nvSpPr>
          <p:cNvPr id="7180" name="文本框 26"/>
          <p:cNvSpPr>
            <a:spLocks noChangeArrowheads="1"/>
          </p:cNvSpPr>
          <p:nvPr/>
        </p:nvSpPr>
        <p:spPr bwMode="auto">
          <a:xfrm>
            <a:off x="4178300" y="5303838"/>
            <a:ext cx="48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445862"/>
                </a:solidFill>
                <a:latin typeface="Calibri" panose="020f0502020204030204" pitchFamily="34" charset="0"/>
                <a:cs typeface="Calibri" panose="020f0502020204030204" pitchFamily="34" charset="0"/>
                <a:sym typeface="Calibri" panose="020f0502020204030204" pitchFamily="34" charset="0"/>
              </a:rPr>
              <a:t>D</a:t>
            </a:r>
            <a:endParaRPr lang="zh-CN" altLang="en-US" sz="3200" b="1">
              <a:solidFill>
                <a:srgbClr val="445862"/>
              </a:solidFill>
              <a:latin typeface="Calibri" panose="020f0502020204030204" pitchFamily="34" charset="0"/>
              <a:sym typeface="宋体" panose="02010600030101010101" pitchFamily="2" charset="-122"/>
            </a:endParaRPr>
          </a:p>
        </p:txBody>
      </p:sp>
      <p:grpSp>
        <p:nvGrpSpPr>
          <p:cNvPr id="7181" name="组合 27"/>
          <p:cNvGrpSpPr/>
          <p:nvPr/>
        </p:nvGrpSpPr>
        <p:grpSpPr>
          <a:xfrm>
            <a:off x="8154988" y="2011363"/>
            <a:ext cx="1409700" cy="893762"/>
            <a:chExt cx="1409679" cy="894184"/>
          </a:xfrm>
        </p:grpSpPr>
        <p:sp>
          <p:nvSpPr>
            <p:cNvPr id="7194" name="文本框 28"/>
            <p:cNvSpPr>
              <a:spLocks noChangeArrowheads="1"/>
            </p:cNvSpPr>
            <p:nvPr/>
          </p:nvSpPr>
          <p:spPr bwMode="auto">
            <a:xfrm>
              <a:off x="225395" y="0"/>
              <a:ext cx="7408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Gungsuh" pitchFamily="18" charset="-127"/>
                  <a:ea typeface="Gungsuh" pitchFamily="18" charset="-127"/>
                  <a:sym typeface="Gungsuh" pitchFamily="18" charset="-127"/>
                </a:rPr>
                <a:t>01</a:t>
              </a:r>
              <a:endPar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5" name="文本框 29"/>
            <p:cNvSpPr>
              <a:spLocks noChangeArrowheads="1"/>
            </p:cNvSpPr>
            <p:nvPr/>
          </p:nvSpPr>
          <p:spPr bwMode="auto">
            <a:xfrm>
              <a:off x="0" y="494074"/>
              <a:ext cx="1409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输入观点</a:t>
              </a:r>
              <a:endParaRPr lang="zh-CN" altLang="en-US"/>
            </a:p>
          </p:txBody>
        </p:sp>
      </p:grpSp>
      <p:grpSp>
        <p:nvGrpSpPr>
          <p:cNvPr id="7182" name="组合 30"/>
          <p:cNvGrpSpPr/>
          <p:nvPr/>
        </p:nvGrpSpPr>
        <p:grpSpPr>
          <a:xfrm>
            <a:off x="8196263" y="4759325"/>
            <a:ext cx="1409700" cy="895350"/>
            <a:chExt cx="1409679" cy="894184"/>
          </a:xfrm>
        </p:grpSpPr>
        <p:sp>
          <p:nvSpPr>
            <p:cNvPr id="7192" name="文本框 31"/>
            <p:cNvSpPr>
              <a:spLocks noChangeArrowheads="1"/>
            </p:cNvSpPr>
            <p:nvPr/>
          </p:nvSpPr>
          <p:spPr bwMode="auto">
            <a:xfrm>
              <a:off x="225395" y="0"/>
              <a:ext cx="7408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Gungsuh" pitchFamily="18" charset="-127"/>
                  <a:ea typeface="Gungsuh" pitchFamily="18" charset="-127"/>
                  <a:sym typeface="Gungsuh" pitchFamily="18" charset="-127"/>
                </a:rPr>
                <a:t>03</a:t>
              </a:r>
              <a:endPar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3" name="文本框 32"/>
            <p:cNvSpPr>
              <a:spLocks noChangeArrowheads="1"/>
            </p:cNvSpPr>
            <p:nvPr/>
          </p:nvSpPr>
          <p:spPr bwMode="auto">
            <a:xfrm>
              <a:off x="0" y="494074"/>
              <a:ext cx="1409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输入观点</a:t>
              </a:r>
              <a:endParaRPr lang="zh-CN" altLang="en-US"/>
            </a:p>
          </p:txBody>
        </p:sp>
      </p:grpSp>
      <p:sp>
        <p:nvSpPr>
          <p:cNvPr id="7183" name="文本框 33"/>
          <p:cNvSpPr>
            <a:spLocks noChangeArrowheads="1"/>
          </p:cNvSpPr>
          <p:nvPr/>
        </p:nvSpPr>
        <p:spPr bwMode="auto">
          <a:xfrm>
            <a:off x="2828925" y="5948363"/>
            <a:ext cx="7413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Gungsuh" pitchFamily="18" charset="-127"/>
                <a:ea typeface="Gungsuh" pitchFamily="18" charset="-127"/>
                <a:sym typeface="Gungsuh" pitchFamily="18" charset="-127"/>
              </a:rPr>
              <a:t>04</a:t>
            </a:r>
            <a:endPar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4" name="文本框 34"/>
          <p:cNvSpPr>
            <a:spLocks noChangeArrowheads="1"/>
          </p:cNvSpPr>
          <p:nvPr/>
        </p:nvSpPr>
        <p:spPr bwMode="auto">
          <a:xfrm>
            <a:off x="2603500" y="6365875"/>
            <a:ext cx="140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输入观点</a:t>
            </a:r>
            <a:endParaRPr lang="zh-CN" altLang="en-US"/>
          </a:p>
        </p:txBody>
      </p:sp>
      <p:grpSp>
        <p:nvGrpSpPr>
          <p:cNvPr id="7185" name="组合 35"/>
          <p:cNvGrpSpPr/>
          <p:nvPr/>
        </p:nvGrpSpPr>
        <p:grpSpPr>
          <a:xfrm>
            <a:off x="2578100" y="3403600"/>
            <a:ext cx="1409700" cy="893763"/>
            <a:chExt cx="1409679" cy="894184"/>
          </a:xfrm>
        </p:grpSpPr>
        <p:sp>
          <p:nvSpPr>
            <p:cNvPr id="7190" name="文本框 36"/>
            <p:cNvSpPr>
              <a:spLocks noChangeArrowheads="1"/>
            </p:cNvSpPr>
            <p:nvPr/>
          </p:nvSpPr>
          <p:spPr bwMode="auto">
            <a:xfrm>
              <a:off x="225395" y="0"/>
              <a:ext cx="7408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Gungsuh" pitchFamily="18" charset="-127"/>
                  <a:ea typeface="Gungsuh" pitchFamily="18" charset="-127"/>
                  <a:sym typeface="Gungsuh" pitchFamily="18" charset="-127"/>
                </a:rPr>
                <a:t>02</a:t>
              </a:r>
              <a:endPar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1" name="文本框 37"/>
            <p:cNvSpPr>
              <a:spLocks noChangeArrowheads="1"/>
            </p:cNvSpPr>
            <p:nvPr/>
          </p:nvSpPr>
          <p:spPr bwMode="auto">
            <a:xfrm>
              <a:off x="0" y="494074"/>
              <a:ext cx="1409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输入观点</a:t>
              </a:r>
              <a:endParaRPr lang="zh-CN" altLang="en-US"/>
            </a:p>
          </p:txBody>
        </p:sp>
      </p:grpSp>
      <p:sp>
        <p:nvSpPr>
          <p:cNvPr id="7186" name="文本框 38"/>
          <p:cNvSpPr>
            <a:spLocks noChangeArrowheads="1"/>
          </p:cNvSpPr>
          <p:nvPr/>
        </p:nvSpPr>
        <p:spPr bwMode="auto">
          <a:xfrm>
            <a:off x="9391650" y="2219325"/>
            <a:ext cx="268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7" name="文本框 39"/>
          <p:cNvSpPr>
            <a:spLocks noChangeArrowheads="1"/>
          </p:cNvSpPr>
          <p:nvPr/>
        </p:nvSpPr>
        <p:spPr bwMode="auto">
          <a:xfrm>
            <a:off x="9442450" y="4891088"/>
            <a:ext cx="268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8" name="文本框 40"/>
          <p:cNvSpPr>
            <a:spLocks noChangeArrowheads="1"/>
          </p:cNvSpPr>
          <p:nvPr/>
        </p:nvSpPr>
        <p:spPr bwMode="auto">
          <a:xfrm>
            <a:off x="39688" y="3575050"/>
            <a:ext cx="268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9" name="文本框 41"/>
          <p:cNvSpPr>
            <a:spLocks noChangeArrowheads="1"/>
          </p:cNvSpPr>
          <p:nvPr/>
        </p:nvSpPr>
        <p:spPr bwMode="auto">
          <a:xfrm>
            <a:off x="88900" y="6130925"/>
            <a:ext cx="268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3"/>
          <a:stretch>
            <a:fillRect/>
          </a:stretch>
        </a:blipFill>
        <a:effectLst/>
      </p:bgPr>
    </p:bg>
    <p:spTree>
      <p:nvGrpSpPr>
        <p:cNvPr id="1" name=""/>
        <p:cNvGrpSpPr/>
        <p:nvPr/>
      </p:nvGrpSpPr>
      <p:grpSpPr>
        <a:xfrm>
          <a:off x="0" y="0"/>
          <a:ext cx="0" cy="0"/>
        </a:xfrm>
      </p:grpSpPr>
      <p:sp>
        <p:nvSpPr>
          <p:cNvPr id="8194" name="Text Box 7"/>
          <p:cNvSpPr>
            <a:spLocks noChangeArrowheads="1"/>
          </p:cNvSpPr>
          <p:nvPr/>
        </p:nvSpPr>
        <p:spPr bwMode="auto">
          <a:xfrm>
            <a:off x="4368800" y="1797050"/>
            <a:ext cx="32416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spAutoFit/>
          </a:bodyPr>
          <a:lstStyle/>
          <a:p>
            <a:r>
              <a:rPr lang="zh-CN" altLang="en-US" sz="3200" b="1">
                <a:solidFill>
                  <a:srgbClr val="30B5D9"/>
                </a:solidFill>
                <a:latin typeface="Open Sans" pitchFamily="2" charset="0"/>
                <a:ea typeface="微软雅黑" panose="020b0503020204020204" pitchFamily="34" charset="-122"/>
                <a:sym typeface="Open Sans" pitchFamily="2" charset="0"/>
              </a:rPr>
              <a:t>单击添加标题</a:t>
            </a:r>
            <a:endParaRPr lang="zh-CN" altLang="en-US" sz="3200" b="1">
              <a:solidFill>
                <a:srgbClr val="30B5D9"/>
              </a:solidFill>
              <a:latin typeface="Open Sans" pitchFamily="2" charset="0"/>
              <a:ea typeface="微软雅黑" panose="020b0503020204020204" pitchFamily="34" charset="-122"/>
              <a:sym typeface="Open Sans" pitchFamily="2" charset="0"/>
            </a:endParaRPr>
          </a:p>
        </p:txBody>
      </p:sp>
      <p:sp>
        <p:nvSpPr>
          <p:cNvPr id="8195" name="Freeform 6"/>
          <p:cNvSpPr>
            <a:spLocks noEditPoints="1" noChangeArrowheads="1"/>
          </p:cNvSpPr>
          <p:nvPr/>
        </p:nvSpPr>
        <p:spPr bwMode="auto">
          <a:xfrm>
            <a:off x="2776538" y="1917700"/>
            <a:ext cx="779462" cy="776288"/>
          </a:xfrm>
          <a:custGeom>
            <a:gdLst>
              <a:gd name="T0" fmla="*/ 766788 w 123"/>
              <a:gd name="T1" fmla="*/ 378677 h 123"/>
              <a:gd name="T2" fmla="*/ 773125 w 123"/>
              <a:gd name="T3" fmla="*/ 321876 h 123"/>
              <a:gd name="T4" fmla="*/ 747777 w 123"/>
              <a:gd name="T5" fmla="*/ 271385 h 123"/>
              <a:gd name="T6" fmla="*/ 703417 w 123"/>
              <a:gd name="T7" fmla="*/ 258763 h 123"/>
              <a:gd name="T8" fmla="*/ 722428 w 123"/>
              <a:gd name="T9" fmla="*/ 189339 h 123"/>
              <a:gd name="T10" fmla="*/ 690743 w 123"/>
              <a:gd name="T11" fmla="*/ 145160 h 123"/>
              <a:gd name="T12" fmla="*/ 621035 w 123"/>
              <a:gd name="T13" fmla="*/ 138848 h 123"/>
              <a:gd name="T14" fmla="*/ 621035 w 123"/>
              <a:gd name="T15" fmla="*/ 88358 h 123"/>
              <a:gd name="T16" fmla="*/ 583012 w 123"/>
              <a:gd name="T17" fmla="*/ 50490 h 123"/>
              <a:gd name="T18" fmla="*/ 532316 w 123"/>
              <a:gd name="T19" fmla="*/ 37868 h 123"/>
              <a:gd name="T20" fmla="*/ 487956 w 123"/>
              <a:gd name="T21" fmla="*/ 63113 h 123"/>
              <a:gd name="T22" fmla="*/ 449933 w 123"/>
              <a:gd name="T23" fmla="*/ 6311 h 123"/>
              <a:gd name="T24" fmla="*/ 399237 w 123"/>
              <a:gd name="T25" fmla="*/ 0 h 123"/>
              <a:gd name="T26" fmla="*/ 348540 w 123"/>
              <a:gd name="T27" fmla="*/ 50490 h 123"/>
              <a:gd name="T28" fmla="*/ 310517 w 123"/>
              <a:gd name="T29" fmla="*/ 18934 h 123"/>
              <a:gd name="T30" fmla="*/ 253484 w 123"/>
              <a:gd name="T31" fmla="*/ 25245 h 123"/>
              <a:gd name="T32" fmla="*/ 209124 w 123"/>
              <a:gd name="T33" fmla="*/ 56802 h 123"/>
              <a:gd name="T34" fmla="*/ 202787 w 123"/>
              <a:gd name="T35" fmla="*/ 107292 h 123"/>
              <a:gd name="T36" fmla="*/ 133079 w 123"/>
              <a:gd name="T37" fmla="*/ 100981 h 123"/>
              <a:gd name="T38" fmla="*/ 95056 w 123"/>
              <a:gd name="T39" fmla="*/ 132537 h 123"/>
              <a:gd name="T40" fmla="*/ 101393 w 123"/>
              <a:gd name="T41" fmla="*/ 201961 h 123"/>
              <a:gd name="T42" fmla="*/ 50697 w 123"/>
              <a:gd name="T43" fmla="*/ 214584 h 123"/>
              <a:gd name="T44" fmla="*/ 19011 w 123"/>
              <a:gd name="T45" fmla="*/ 258763 h 123"/>
              <a:gd name="T46" fmla="*/ 19011 w 123"/>
              <a:gd name="T47" fmla="*/ 309253 h 123"/>
              <a:gd name="T48" fmla="*/ 50697 w 123"/>
              <a:gd name="T49" fmla="*/ 347121 h 123"/>
              <a:gd name="T50" fmla="*/ 0 w 123"/>
              <a:gd name="T51" fmla="*/ 397611 h 123"/>
              <a:gd name="T52" fmla="*/ 6337 w 123"/>
              <a:gd name="T53" fmla="*/ 448101 h 123"/>
              <a:gd name="T54" fmla="*/ 63371 w 123"/>
              <a:gd name="T55" fmla="*/ 492280 h 123"/>
              <a:gd name="T56" fmla="*/ 38023 w 123"/>
              <a:gd name="T57" fmla="*/ 530148 h 123"/>
              <a:gd name="T58" fmla="*/ 50697 w 123"/>
              <a:gd name="T59" fmla="*/ 586949 h 123"/>
              <a:gd name="T60" fmla="*/ 88719 w 123"/>
              <a:gd name="T61" fmla="*/ 624817 h 123"/>
              <a:gd name="T62" fmla="*/ 139416 w 123"/>
              <a:gd name="T63" fmla="*/ 618506 h 123"/>
              <a:gd name="T64" fmla="*/ 145753 w 123"/>
              <a:gd name="T65" fmla="*/ 694241 h 123"/>
              <a:gd name="T66" fmla="*/ 190113 w 123"/>
              <a:gd name="T67" fmla="*/ 719486 h 123"/>
              <a:gd name="T68" fmla="*/ 253484 w 123"/>
              <a:gd name="T69" fmla="*/ 700553 h 123"/>
              <a:gd name="T70" fmla="*/ 272495 w 123"/>
              <a:gd name="T71" fmla="*/ 751043 h 123"/>
              <a:gd name="T72" fmla="*/ 323192 w 123"/>
              <a:gd name="T73" fmla="*/ 776288 h 123"/>
              <a:gd name="T74" fmla="*/ 373888 w 123"/>
              <a:gd name="T75" fmla="*/ 769977 h 123"/>
              <a:gd name="T76" fmla="*/ 405574 w 123"/>
              <a:gd name="T77" fmla="*/ 725798 h 123"/>
              <a:gd name="T78" fmla="*/ 462608 w 123"/>
              <a:gd name="T79" fmla="*/ 769977 h 123"/>
              <a:gd name="T80" fmla="*/ 513304 w 123"/>
              <a:gd name="T81" fmla="*/ 757354 h 123"/>
              <a:gd name="T82" fmla="*/ 544990 w 123"/>
              <a:gd name="T83" fmla="*/ 694241 h 123"/>
              <a:gd name="T84" fmla="*/ 589349 w 123"/>
              <a:gd name="T85" fmla="*/ 713175 h 123"/>
              <a:gd name="T86" fmla="*/ 640046 w 123"/>
              <a:gd name="T87" fmla="*/ 687930 h 123"/>
              <a:gd name="T88" fmla="*/ 671731 w 123"/>
              <a:gd name="T89" fmla="*/ 643751 h 123"/>
              <a:gd name="T90" fmla="*/ 659057 w 123"/>
              <a:gd name="T91" fmla="*/ 593261 h 123"/>
              <a:gd name="T92" fmla="*/ 728765 w 123"/>
              <a:gd name="T93" fmla="*/ 574327 h 123"/>
              <a:gd name="T94" fmla="*/ 747777 w 123"/>
              <a:gd name="T95" fmla="*/ 530148 h 123"/>
              <a:gd name="T96" fmla="*/ 722428 w 123"/>
              <a:gd name="T97" fmla="*/ 467035 h 123"/>
              <a:gd name="T98" fmla="*/ 766788 w 123"/>
              <a:gd name="T99" fmla="*/ 441790 h 123"/>
              <a:gd name="T100" fmla="*/ 386562 w 123"/>
              <a:gd name="T101" fmla="*/ 700553 h 123"/>
              <a:gd name="T102" fmla="*/ 285169 w 123"/>
              <a:gd name="T103" fmla="*/ 681619 h 123"/>
              <a:gd name="T104" fmla="*/ 196450 w 123"/>
              <a:gd name="T105" fmla="*/ 631128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196" name="Freeform 7"/>
          <p:cNvSpPr>
            <a:spLocks noChangeArrowheads="1"/>
          </p:cNvSpPr>
          <p:nvPr/>
        </p:nvSpPr>
        <p:spPr bwMode="auto">
          <a:xfrm>
            <a:off x="1951038" y="4795838"/>
            <a:ext cx="817562" cy="814387"/>
          </a:xfrm>
          <a:custGeom>
            <a:gdLst>
              <a:gd name="T0" fmla="*/ 604901 w 173"/>
              <a:gd name="T1" fmla="*/ 762605 h 173"/>
              <a:gd name="T2" fmla="*/ 637982 w 173"/>
              <a:gd name="T3" fmla="*/ 729653 h 173"/>
              <a:gd name="T4" fmla="*/ 661611 w 173"/>
              <a:gd name="T5" fmla="*/ 710823 h 173"/>
              <a:gd name="T6" fmla="*/ 699417 w 173"/>
              <a:gd name="T7" fmla="*/ 687286 h 173"/>
              <a:gd name="T8" fmla="*/ 680514 w 173"/>
              <a:gd name="T9" fmla="*/ 635504 h 173"/>
              <a:gd name="T10" fmla="*/ 751401 w 173"/>
              <a:gd name="T11" fmla="*/ 626089 h 173"/>
              <a:gd name="T12" fmla="*/ 727772 w 173"/>
              <a:gd name="T13" fmla="*/ 560185 h 173"/>
              <a:gd name="T14" fmla="*/ 784481 w 173"/>
              <a:gd name="T15" fmla="*/ 555478 h 173"/>
              <a:gd name="T16" fmla="*/ 793933 w 173"/>
              <a:gd name="T17" fmla="*/ 508403 h 173"/>
              <a:gd name="T18" fmla="*/ 798659 w 173"/>
              <a:gd name="T19" fmla="*/ 480159 h 173"/>
              <a:gd name="T20" fmla="*/ 812836 w 173"/>
              <a:gd name="T21" fmla="*/ 433084 h 173"/>
              <a:gd name="T22" fmla="*/ 765578 w 173"/>
              <a:gd name="T23" fmla="*/ 404840 h 173"/>
              <a:gd name="T24" fmla="*/ 812836 w 173"/>
              <a:gd name="T25" fmla="*/ 353058 h 173"/>
              <a:gd name="T26" fmla="*/ 751401 w 173"/>
              <a:gd name="T27" fmla="*/ 320106 h 173"/>
              <a:gd name="T28" fmla="*/ 789207 w 173"/>
              <a:gd name="T29" fmla="*/ 277739 h 173"/>
              <a:gd name="T30" fmla="*/ 765578 w 173"/>
              <a:gd name="T31" fmla="*/ 235372 h 173"/>
              <a:gd name="T32" fmla="*/ 751401 w 173"/>
              <a:gd name="T33" fmla="*/ 211835 h 173"/>
              <a:gd name="T34" fmla="*/ 732498 w 173"/>
              <a:gd name="T35" fmla="*/ 169468 h 173"/>
              <a:gd name="T36" fmla="*/ 680514 w 173"/>
              <a:gd name="T37" fmla="*/ 178883 h 173"/>
              <a:gd name="T38" fmla="*/ 685240 w 173"/>
              <a:gd name="T39" fmla="*/ 103564 h 173"/>
              <a:gd name="T40" fmla="*/ 614353 w 173"/>
              <a:gd name="T41" fmla="*/ 117686 h 173"/>
              <a:gd name="T42" fmla="*/ 619079 w 173"/>
              <a:gd name="T43" fmla="*/ 61197 h 173"/>
              <a:gd name="T44" fmla="*/ 571821 w 173"/>
              <a:gd name="T45" fmla="*/ 47074 h 173"/>
              <a:gd name="T46" fmla="*/ 548192 w 173"/>
              <a:gd name="T47" fmla="*/ 37660 h 173"/>
              <a:gd name="T48" fmla="*/ 505660 w 173"/>
              <a:gd name="T49" fmla="*/ 14122 h 173"/>
              <a:gd name="T50" fmla="*/ 467853 w 173"/>
              <a:gd name="T51" fmla="*/ 56489 h 173"/>
              <a:gd name="T52" fmla="*/ 425321 w 173"/>
              <a:gd name="T53" fmla="*/ 0 h 173"/>
              <a:gd name="T54" fmla="*/ 378063 w 173"/>
              <a:gd name="T55" fmla="*/ 51782 h 173"/>
              <a:gd name="T56" fmla="*/ 344983 w 173"/>
              <a:gd name="T57" fmla="*/ 4707 h 173"/>
              <a:gd name="T58" fmla="*/ 302451 w 173"/>
              <a:gd name="T59" fmla="*/ 23537 h 173"/>
              <a:gd name="T60" fmla="*/ 274096 w 173"/>
              <a:gd name="T61" fmla="*/ 32952 h 173"/>
              <a:gd name="T62" fmla="*/ 226838 w 173"/>
              <a:gd name="T63" fmla="*/ 42367 h 173"/>
              <a:gd name="T64" fmla="*/ 226838 w 173"/>
              <a:gd name="T65" fmla="*/ 98856 h 173"/>
              <a:gd name="T66" fmla="*/ 155951 w 173"/>
              <a:gd name="T67" fmla="*/ 84734 h 173"/>
              <a:gd name="T68" fmla="*/ 155951 w 173"/>
              <a:gd name="T69" fmla="*/ 155345 h 173"/>
              <a:gd name="T70" fmla="*/ 103967 w 173"/>
              <a:gd name="T71" fmla="*/ 141223 h 173"/>
              <a:gd name="T72" fmla="*/ 80338 w 173"/>
              <a:gd name="T73" fmla="*/ 183590 h 173"/>
              <a:gd name="T74" fmla="*/ 66161 w 173"/>
              <a:gd name="T75" fmla="*/ 207127 h 173"/>
              <a:gd name="T76" fmla="*/ 37806 w 173"/>
              <a:gd name="T77" fmla="*/ 244787 h 173"/>
              <a:gd name="T78" fmla="*/ 70887 w 173"/>
              <a:gd name="T79" fmla="*/ 287154 h 173"/>
              <a:gd name="T80" fmla="*/ 9452 w 173"/>
              <a:gd name="T81" fmla="*/ 320106 h 173"/>
              <a:gd name="T82" fmla="*/ 51984 w 173"/>
              <a:gd name="T83" fmla="*/ 371888 h 173"/>
              <a:gd name="T84" fmla="*/ 0 w 173"/>
              <a:gd name="T85" fmla="*/ 400132 h 173"/>
              <a:gd name="T86" fmla="*/ 14177 w 173"/>
              <a:gd name="T87" fmla="*/ 447207 h 173"/>
              <a:gd name="T88" fmla="*/ 14177 w 173"/>
              <a:gd name="T89" fmla="*/ 475451 h 173"/>
              <a:gd name="T90" fmla="*/ 18903 w 173"/>
              <a:gd name="T91" fmla="*/ 522526 h 173"/>
              <a:gd name="T92" fmla="*/ 75613 w 173"/>
              <a:gd name="T93" fmla="*/ 531941 h 173"/>
              <a:gd name="T94" fmla="*/ 42532 w 173"/>
              <a:gd name="T95" fmla="*/ 597845 h 173"/>
              <a:gd name="T96" fmla="*/ 113419 w 173"/>
              <a:gd name="T97" fmla="*/ 607260 h 173"/>
              <a:gd name="T98" fmla="*/ 89790 w 173"/>
              <a:gd name="T99" fmla="*/ 659042 h 173"/>
              <a:gd name="T100" fmla="*/ 127596 w 173"/>
              <a:gd name="T101" fmla="*/ 691994 h 173"/>
              <a:gd name="T102" fmla="*/ 151225 w 173"/>
              <a:gd name="T103" fmla="*/ 710823 h 173"/>
              <a:gd name="T104" fmla="*/ 179580 w 173"/>
              <a:gd name="T105" fmla="*/ 743775 h 173"/>
              <a:gd name="T106" fmla="*/ 231564 w 173"/>
              <a:gd name="T107" fmla="*/ 715531 h 173"/>
              <a:gd name="T108" fmla="*/ 250467 w 173"/>
              <a:gd name="T109" fmla="*/ 786142 h 173"/>
              <a:gd name="T110" fmla="*/ 311902 w 173"/>
              <a:gd name="T111" fmla="*/ 748483 h 173"/>
              <a:gd name="T112" fmla="*/ 330805 w 173"/>
              <a:gd name="T113" fmla="*/ 804972 h 173"/>
              <a:gd name="T114" fmla="*/ 378063 w 173"/>
              <a:gd name="T115" fmla="*/ 804972 h 173"/>
              <a:gd name="T116" fmla="*/ 406418 w 173"/>
              <a:gd name="T117" fmla="*/ 804972 h 173"/>
              <a:gd name="T118" fmla="*/ 448950 w 173"/>
              <a:gd name="T119" fmla="*/ 809680 h 173"/>
              <a:gd name="T120" fmla="*/ 472579 w 173"/>
              <a:gd name="T121" fmla="*/ 757898 h 173"/>
              <a:gd name="T122" fmla="*/ 529289 w 173"/>
              <a:gd name="T123" fmla="*/ 795557 h 173"/>
              <a:gd name="T124" fmla="*/ 557643 w 173"/>
              <a:gd name="T125" fmla="*/ 729653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
              <a:gd name="T190" fmla="*/ 0 h 173"/>
              <a:gd name="T191" fmla="*/ 173 w 173"/>
              <a:gd name="T192" fmla="*/ 173 h 17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 h="173">
                <a:moveTo>
                  <a:pt x="122" y="163"/>
                </a:moveTo>
                <a:cubicBezTo>
                  <a:pt x="123" y="163"/>
                  <a:pt x="123" y="164"/>
                  <a:pt x="124" y="164"/>
                </a:cubicBezTo>
                <a:cubicBezTo>
                  <a:pt x="125" y="164"/>
                  <a:pt x="126" y="164"/>
                  <a:pt x="126" y="163"/>
                </a:cubicBezTo>
                <a:cubicBezTo>
                  <a:pt x="127" y="163"/>
                  <a:pt x="127" y="163"/>
                  <a:pt x="128" y="162"/>
                </a:cubicBezTo>
                <a:cubicBezTo>
                  <a:pt x="128" y="161"/>
                  <a:pt x="128" y="160"/>
                  <a:pt x="128" y="160"/>
                </a:cubicBezTo>
                <a:cubicBezTo>
                  <a:pt x="127" y="159"/>
                  <a:pt x="126" y="155"/>
                  <a:pt x="124" y="152"/>
                </a:cubicBezTo>
                <a:cubicBezTo>
                  <a:pt x="126" y="151"/>
                  <a:pt x="127" y="150"/>
                  <a:pt x="129" y="149"/>
                </a:cubicBezTo>
                <a:cubicBezTo>
                  <a:pt x="132" y="151"/>
                  <a:pt x="134" y="155"/>
                  <a:pt x="135" y="155"/>
                </a:cubicBezTo>
                <a:cubicBezTo>
                  <a:pt x="135" y="156"/>
                  <a:pt x="136" y="156"/>
                  <a:pt x="137" y="156"/>
                </a:cubicBezTo>
                <a:cubicBezTo>
                  <a:pt x="138" y="156"/>
                  <a:pt x="138" y="156"/>
                  <a:pt x="139" y="155"/>
                </a:cubicBezTo>
                <a:cubicBezTo>
                  <a:pt x="140" y="155"/>
                  <a:pt x="140" y="154"/>
                  <a:pt x="140" y="154"/>
                </a:cubicBezTo>
                <a:cubicBezTo>
                  <a:pt x="140" y="153"/>
                  <a:pt x="140" y="152"/>
                  <a:pt x="140" y="151"/>
                </a:cubicBezTo>
                <a:cubicBezTo>
                  <a:pt x="139" y="151"/>
                  <a:pt x="137" y="147"/>
                  <a:pt x="135" y="144"/>
                </a:cubicBezTo>
                <a:cubicBezTo>
                  <a:pt x="137" y="143"/>
                  <a:pt x="138" y="141"/>
                  <a:pt x="139" y="140"/>
                </a:cubicBezTo>
                <a:cubicBezTo>
                  <a:pt x="142" y="143"/>
                  <a:pt x="145" y="145"/>
                  <a:pt x="146" y="146"/>
                </a:cubicBezTo>
                <a:cubicBezTo>
                  <a:pt x="147" y="146"/>
                  <a:pt x="147" y="146"/>
                  <a:pt x="148" y="146"/>
                </a:cubicBezTo>
                <a:cubicBezTo>
                  <a:pt x="149" y="146"/>
                  <a:pt x="150" y="146"/>
                  <a:pt x="150" y="145"/>
                </a:cubicBezTo>
                <a:cubicBezTo>
                  <a:pt x="151" y="145"/>
                  <a:pt x="151" y="144"/>
                  <a:pt x="151" y="143"/>
                </a:cubicBezTo>
                <a:cubicBezTo>
                  <a:pt x="151" y="142"/>
                  <a:pt x="151" y="142"/>
                  <a:pt x="150" y="141"/>
                </a:cubicBezTo>
                <a:cubicBezTo>
                  <a:pt x="150" y="141"/>
                  <a:pt x="147" y="137"/>
                  <a:pt x="144" y="135"/>
                </a:cubicBezTo>
                <a:cubicBezTo>
                  <a:pt x="145" y="133"/>
                  <a:pt x="147" y="132"/>
                  <a:pt x="148" y="130"/>
                </a:cubicBezTo>
                <a:cubicBezTo>
                  <a:pt x="151" y="132"/>
                  <a:pt x="155" y="134"/>
                  <a:pt x="155" y="134"/>
                </a:cubicBezTo>
                <a:cubicBezTo>
                  <a:pt x="156" y="135"/>
                  <a:pt x="157" y="135"/>
                  <a:pt x="158" y="134"/>
                </a:cubicBezTo>
                <a:cubicBezTo>
                  <a:pt x="158" y="134"/>
                  <a:pt x="159" y="134"/>
                  <a:pt x="159" y="133"/>
                </a:cubicBezTo>
                <a:cubicBezTo>
                  <a:pt x="160" y="132"/>
                  <a:pt x="160" y="132"/>
                  <a:pt x="160" y="131"/>
                </a:cubicBezTo>
                <a:cubicBezTo>
                  <a:pt x="160" y="130"/>
                  <a:pt x="159" y="130"/>
                  <a:pt x="159" y="129"/>
                </a:cubicBezTo>
                <a:cubicBezTo>
                  <a:pt x="158" y="129"/>
                  <a:pt x="155" y="126"/>
                  <a:pt x="152" y="124"/>
                </a:cubicBezTo>
                <a:cubicBezTo>
                  <a:pt x="153" y="122"/>
                  <a:pt x="153" y="121"/>
                  <a:pt x="154" y="119"/>
                </a:cubicBezTo>
                <a:cubicBezTo>
                  <a:pt x="158" y="120"/>
                  <a:pt x="162" y="121"/>
                  <a:pt x="163" y="121"/>
                </a:cubicBezTo>
                <a:cubicBezTo>
                  <a:pt x="163" y="122"/>
                  <a:pt x="164" y="122"/>
                  <a:pt x="165" y="121"/>
                </a:cubicBezTo>
                <a:cubicBezTo>
                  <a:pt x="165" y="121"/>
                  <a:pt x="166" y="120"/>
                  <a:pt x="166" y="120"/>
                </a:cubicBezTo>
                <a:cubicBezTo>
                  <a:pt x="167" y="119"/>
                  <a:pt x="167" y="118"/>
                  <a:pt x="166" y="118"/>
                </a:cubicBezTo>
                <a:cubicBezTo>
                  <a:pt x="166" y="117"/>
                  <a:pt x="166" y="116"/>
                  <a:pt x="165" y="116"/>
                </a:cubicBezTo>
                <a:cubicBezTo>
                  <a:pt x="164" y="116"/>
                  <a:pt x="161" y="114"/>
                  <a:pt x="157" y="112"/>
                </a:cubicBezTo>
                <a:cubicBezTo>
                  <a:pt x="158" y="110"/>
                  <a:pt x="158" y="108"/>
                  <a:pt x="159" y="107"/>
                </a:cubicBezTo>
                <a:cubicBezTo>
                  <a:pt x="163" y="107"/>
                  <a:pt x="167" y="108"/>
                  <a:pt x="168" y="108"/>
                </a:cubicBezTo>
                <a:cubicBezTo>
                  <a:pt x="168" y="108"/>
                  <a:pt x="169" y="108"/>
                  <a:pt x="170" y="107"/>
                </a:cubicBezTo>
                <a:cubicBezTo>
                  <a:pt x="170" y="107"/>
                  <a:pt x="171" y="106"/>
                  <a:pt x="171" y="105"/>
                </a:cubicBezTo>
                <a:cubicBezTo>
                  <a:pt x="171" y="105"/>
                  <a:pt x="171" y="104"/>
                  <a:pt x="170" y="103"/>
                </a:cubicBezTo>
                <a:cubicBezTo>
                  <a:pt x="170" y="103"/>
                  <a:pt x="170" y="102"/>
                  <a:pt x="169" y="102"/>
                </a:cubicBezTo>
                <a:cubicBezTo>
                  <a:pt x="168" y="101"/>
                  <a:pt x="164" y="100"/>
                  <a:pt x="161" y="99"/>
                </a:cubicBezTo>
                <a:cubicBezTo>
                  <a:pt x="161" y="97"/>
                  <a:pt x="161" y="95"/>
                  <a:pt x="161" y="94"/>
                </a:cubicBezTo>
                <a:cubicBezTo>
                  <a:pt x="165" y="93"/>
                  <a:pt x="169" y="93"/>
                  <a:pt x="170" y="93"/>
                </a:cubicBezTo>
                <a:cubicBezTo>
                  <a:pt x="171" y="93"/>
                  <a:pt x="171" y="93"/>
                  <a:pt x="172" y="92"/>
                </a:cubicBezTo>
                <a:cubicBezTo>
                  <a:pt x="172" y="92"/>
                  <a:pt x="173" y="91"/>
                  <a:pt x="173" y="90"/>
                </a:cubicBezTo>
                <a:cubicBezTo>
                  <a:pt x="173" y="89"/>
                  <a:pt x="173" y="89"/>
                  <a:pt x="172" y="88"/>
                </a:cubicBezTo>
                <a:cubicBezTo>
                  <a:pt x="172" y="88"/>
                  <a:pt x="171" y="87"/>
                  <a:pt x="170" y="87"/>
                </a:cubicBezTo>
                <a:cubicBezTo>
                  <a:pt x="169" y="87"/>
                  <a:pt x="165" y="87"/>
                  <a:pt x="162" y="86"/>
                </a:cubicBezTo>
                <a:cubicBezTo>
                  <a:pt x="162" y="84"/>
                  <a:pt x="161" y="82"/>
                  <a:pt x="161" y="80"/>
                </a:cubicBezTo>
                <a:cubicBezTo>
                  <a:pt x="165" y="80"/>
                  <a:pt x="169" y="79"/>
                  <a:pt x="170" y="79"/>
                </a:cubicBezTo>
                <a:cubicBezTo>
                  <a:pt x="171" y="78"/>
                  <a:pt x="171" y="78"/>
                  <a:pt x="172" y="77"/>
                </a:cubicBezTo>
                <a:cubicBezTo>
                  <a:pt x="172" y="77"/>
                  <a:pt x="172" y="76"/>
                  <a:pt x="172" y="75"/>
                </a:cubicBezTo>
                <a:cubicBezTo>
                  <a:pt x="172" y="74"/>
                  <a:pt x="172" y="74"/>
                  <a:pt x="171" y="73"/>
                </a:cubicBezTo>
                <a:cubicBezTo>
                  <a:pt x="171" y="73"/>
                  <a:pt x="170" y="72"/>
                  <a:pt x="169" y="73"/>
                </a:cubicBezTo>
                <a:cubicBezTo>
                  <a:pt x="168" y="73"/>
                  <a:pt x="164" y="73"/>
                  <a:pt x="160" y="73"/>
                </a:cubicBezTo>
                <a:cubicBezTo>
                  <a:pt x="160" y="71"/>
                  <a:pt x="160" y="69"/>
                  <a:pt x="159" y="68"/>
                </a:cubicBezTo>
                <a:cubicBezTo>
                  <a:pt x="163" y="66"/>
                  <a:pt x="166" y="64"/>
                  <a:pt x="167" y="64"/>
                </a:cubicBezTo>
                <a:cubicBezTo>
                  <a:pt x="168" y="64"/>
                  <a:pt x="168" y="63"/>
                  <a:pt x="169" y="63"/>
                </a:cubicBezTo>
                <a:cubicBezTo>
                  <a:pt x="169" y="62"/>
                  <a:pt x="169" y="61"/>
                  <a:pt x="169" y="60"/>
                </a:cubicBezTo>
                <a:cubicBezTo>
                  <a:pt x="169" y="60"/>
                  <a:pt x="168" y="59"/>
                  <a:pt x="167" y="59"/>
                </a:cubicBezTo>
                <a:cubicBezTo>
                  <a:pt x="167" y="58"/>
                  <a:pt x="166" y="58"/>
                  <a:pt x="165" y="58"/>
                </a:cubicBezTo>
                <a:cubicBezTo>
                  <a:pt x="165" y="59"/>
                  <a:pt x="161" y="59"/>
                  <a:pt x="157" y="60"/>
                </a:cubicBezTo>
                <a:cubicBezTo>
                  <a:pt x="156" y="59"/>
                  <a:pt x="155" y="57"/>
                  <a:pt x="155" y="55"/>
                </a:cubicBezTo>
                <a:cubicBezTo>
                  <a:pt x="158" y="53"/>
                  <a:pt x="161" y="51"/>
                  <a:pt x="162" y="50"/>
                </a:cubicBezTo>
                <a:cubicBezTo>
                  <a:pt x="163" y="50"/>
                  <a:pt x="163" y="49"/>
                  <a:pt x="163" y="49"/>
                </a:cubicBezTo>
                <a:cubicBezTo>
                  <a:pt x="163" y="48"/>
                  <a:pt x="163" y="47"/>
                  <a:pt x="163" y="46"/>
                </a:cubicBezTo>
                <a:cubicBezTo>
                  <a:pt x="163" y="46"/>
                  <a:pt x="162" y="45"/>
                  <a:pt x="161" y="45"/>
                </a:cubicBezTo>
                <a:cubicBezTo>
                  <a:pt x="161" y="45"/>
                  <a:pt x="160" y="45"/>
                  <a:pt x="159" y="45"/>
                </a:cubicBezTo>
                <a:cubicBezTo>
                  <a:pt x="159" y="45"/>
                  <a:pt x="155" y="47"/>
                  <a:pt x="151" y="48"/>
                </a:cubicBezTo>
                <a:cubicBezTo>
                  <a:pt x="150" y="47"/>
                  <a:pt x="149" y="45"/>
                  <a:pt x="148" y="44"/>
                </a:cubicBezTo>
                <a:cubicBezTo>
                  <a:pt x="151" y="41"/>
                  <a:pt x="154" y="38"/>
                  <a:pt x="155" y="38"/>
                </a:cubicBezTo>
                <a:cubicBezTo>
                  <a:pt x="155" y="37"/>
                  <a:pt x="155" y="36"/>
                  <a:pt x="155" y="36"/>
                </a:cubicBezTo>
                <a:cubicBezTo>
                  <a:pt x="156" y="35"/>
                  <a:pt x="155" y="34"/>
                  <a:pt x="155" y="34"/>
                </a:cubicBezTo>
                <a:cubicBezTo>
                  <a:pt x="154" y="33"/>
                  <a:pt x="154" y="33"/>
                  <a:pt x="153" y="33"/>
                </a:cubicBezTo>
                <a:cubicBezTo>
                  <a:pt x="152" y="32"/>
                  <a:pt x="152" y="32"/>
                  <a:pt x="151" y="33"/>
                </a:cubicBezTo>
                <a:cubicBezTo>
                  <a:pt x="150" y="33"/>
                  <a:pt x="147" y="36"/>
                  <a:pt x="144" y="38"/>
                </a:cubicBezTo>
                <a:cubicBezTo>
                  <a:pt x="142" y="36"/>
                  <a:pt x="141" y="35"/>
                  <a:pt x="140" y="33"/>
                </a:cubicBezTo>
                <a:cubicBezTo>
                  <a:pt x="142" y="30"/>
                  <a:pt x="145" y="27"/>
                  <a:pt x="145" y="26"/>
                </a:cubicBezTo>
                <a:cubicBezTo>
                  <a:pt x="146" y="26"/>
                  <a:pt x="146" y="25"/>
                  <a:pt x="146" y="24"/>
                </a:cubicBezTo>
                <a:cubicBezTo>
                  <a:pt x="146" y="24"/>
                  <a:pt x="145" y="23"/>
                  <a:pt x="145" y="22"/>
                </a:cubicBezTo>
                <a:cubicBezTo>
                  <a:pt x="144" y="22"/>
                  <a:pt x="143" y="22"/>
                  <a:pt x="143" y="22"/>
                </a:cubicBezTo>
                <a:cubicBezTo>
                  <a:pt x="142" y="22"/>
                  <a:pt x="141" y="22"/>
                  <a:pt x="141" y="22"/>
                </a:cubicBezTo>
                <a:cubicBezTo>
                  <a:pt x="140" y="23"/>
                  <a:pt x="137" y="26"/>
                  <a:pt x="134" y="28"/>
                </a:cubicBezTo>
                <a:cubicBezTo>
                  <a:pt x="133" y="27"/>
                  <a:pt x="131" y="26"/>
                  <a:pt x="130" y="25"/>
                </a:cubicBezTo>
                <a:cubicBezTo>
                  <a:pt x="132" y="22"/>
                  <a:pt x="133" y="18"/>
                  <a:pt x="134" y="17"/>
                </a:cubicBezTo>
                <a:cubicBezTo>
                  <a:pt x="134" y="16"/>
                  <a:pt x="134" y="16"/>
                  <a:pt x="134" y="15"/>
                </a:cubicBezTo>
                <a:cubicBezTo>
                  <a:pt x="134" y="14"/>
                  <a:pt x="133" y="14"/>
                  <a:pt x="133" y="13"/>
                </a:cubicBezTo>
                <a:cubicBezTo>
                  <a:pt x="132" y="13"/>
                  <a:pt x="131" y="13"/>
                  <a:pt x="131" y="13"/>
                </a:cubicBezTo>
                <a:cubicBezTo>
                  <a:pt x="130" y="13"/>
                  <a:pt x="129" y="13"/>
                  <a:pt x="129" y="14"/>
                </a:cubicBezTo>
                <a:cubicBezTo>
                  <a:pt x="128" y="15"/>
                  <a:pt x="126" y="18"/>
                  <a:pt x="123" y="21"/>
                </a:cubicBezTo>
                <a:cubicBezTo>
                  <a:pt x="122" y="20"/>
                  <a:pt x="120" y="19"/>
                  <a:pt x="118" y="18"/>
                </a:cubicBezTo>
                <a:cubicBezTo>
                  <a:pt x="120" y="15"/>
                  <a:pt x="121" y="11"/>
                  <a:pt x="121" y="10"/>
                </a:cubicBezTo>
                <a:cubicBezTo>
                  <a:pt x="121" y="9"/>
                  <a:pt x="121" y="8"/>
                  <a:pt x="121" y="8"/>
                </a:cubicBezTo>
                <a:cubicBezTo>
                  <a:pt x="121" y="7"/>
                  <a:pt x="120" y="7"/>
                  <a:pt x="119" y="6"/>
                </a:cubicBezTo>
                <a:cubicBezTo>
                  <a:pt x="119" y="6"/>
                  <a:pt x="118" y="6"/>
                  <a:pt x="117" y="6"/>
                </a:cubicBezTo>
                <a:cubicBezTo>
                  <a:pt x="117" y="6"/>
                  <a:pt x="116" y="7"/>
                  <a:pt x="116" y="8"/>
                </a:cubicBezTo>
                <a:cubicBezTo>
                  <a:pt x="115" y="8"/>
                  <a:pt x="113" y="12"/>
                  <a:pt x="111" y="15"/>
                </a:cubicBezTo>
                <a:cubicBezTo>
                  <a:pt x="110" y="15"/>
                  <a:pt x="108" y="14"/>
                  <a:pt x="106" y="14"/>
                </a:cubicBezTo>
                <a:cubicBezTo>
                  <a:pt x="107" y="10"/>
                  <a:pt x="107" y="6"/>
                  <a:pt x="107" y="5"/>
                </a:cubicBezTo>
                <a:cubicBezTo>
                  <a:pt x="107" y="4"/>
                  <a:pt x="107" y="4"/>
                  <a:pt x="107" y="3"/>
                </a:cubicBezTo>
                <a:cubicBezTo>
                  <a:pt x="106" y="2"/>
                  <a:pt x="106" y="2"/>
                  <a:pt x="105" y="2"/>
                </a:cubicBezTo>
                <a:cubicBezTo>
                  <a:pt x="104" y="2"/>
                  <a:pt x="103" y="2"/>
                  <a:pt x="103" y="2"/>
                </a:cubicBezTo>
                <a:cubicBezTo>
                  <a:pt x="102" y="2"/>
                  <a:pt x="102" y="3"/>
                  <a:pt x="101" y="4"/>
                </a:cubicBezTo>
                <a:cubicBezTo>
                  <a:pt x="101" y="5"/>
                  <a:pt x="100" y="9"/>
                  <a:pt x="99" y="12"/>
                </a:cubicBezTo>
                <a:cubicBezTo>
                  <a:pt x="97" y="12"/>
                  <a:pt x="95" y="12"/>
                  <a:pt x="93" y="11"/>
                </a:cubicBezTo>
                <a:cubicBezTo>
                  <a:pt x="93" y="8"/>
                  <a:pt x="93" y="3"/>
                  <a:pt x="93" y="3"/>
                </a:cubicBezTo>
                <a:cubicBezTo>
                  <a:pt x="93" y="2"/>
                  <a:pt x="92" y="1"/>
                  <a:pt x="92" y="1"/>
                </a:cubicBezTo>
                <a:cubicBezTo>
                  <a:pt x="91" y="0"/>
                  <a:pt x="91" y="0"/>
                  <a:pt x="90" y="0"/>
                </a:cubicBezTo>
                <a:cubicBezTo>
                  <a:pt x="89" y="0"/>
                  <a:pt x="88" y="0"/>
                  <a:pt x="88" y="0"/>
                </a:cubicBezTo>
                <a:cubicBezTo>
                  <a:pt x="87" y="1"/>
                  <a:pt x="87" y="2"/>
                  <a:pt x="87" y="2"/>
                </a:cubicBezTo>
                <a:cubicBezTo>
                  <a:pt x="87" y="3"/>
                  <a:pt x="86" y="7"/>
                  <a:pt x="86" y="11"/>
                </a:cubicBezTo>
                <a:cubicBezTo>
                  <a:pt x="84" y="11"/>
                  <a:pt x="82" y="11"/>
                  <a:pt x="80" y="11"/>
                </a:cubicBezTo>
                <a:cubicBezTo>
                  <a:pt x="79" y="8"/>
                  <a:pt x="78" y="4"/>
                  <a:pt x="78" y="3"/>
                </a:cubicBezTo>
                <a:cubicBezTo>
                  <a:pt x="78" y="2"/>
                  <a:pt x="78" y="1"/>
                  <a:pt x="77" y="1"/>
                </a:cubicBezTo>
                <a:cubicBezTo>
                  <a:pt x="76" y="1"/>
                  <a:pt x="76" y="0"/>
                  <a:pt x="75" y="1"/>
                </a:cubicBezTo>
                <a:cubicBezTo>
                  <a:pt x="74" y="1"/>
                  <a:pt x="73" y="1"/>
                  <a:pt x="73" y="1"/>
                </a:cubicBezTo>
                <a:cubicBezTo>
                  <a:pt x="72" y="2"/>
                  <a:pt x="72" y="3"/>
                  <a:pt x="72" y="3"/>
                </a:cubicBezTo>
                <a:cubicBezTo>
                  <a:pt x="72" y="4"/>
                  <a:pt x="72" y="9"/>
                  <a:pt x="72" y="12"/>
                </a:cubicBezTo>
                <a:cubicBezTo>
                  <a:pt x="71" y="13"/>
                  <a:pt x="69" y="13"/>
                  <a:pt x="67" y="13"/>
                </a:cubicBezTo>
                <a:cubicBezTo>
                  <a:pt x="66" y="10"/>
                  <a:pt x="64" y="6"/>
                  <a:pt x="64" y="5"/>
                </a:cubicBezTo>
                <a:cubicBezTo>
                  <a:pt x="63" y="5"/>
                  <a:pt x="63" y="4"/>
                  <a:pt x="62" y="4"/>
                </a:cubicBezTo>
                <a:cubicBezTo>
                  <a:pt x="62" y="4"/>
                  <a:pt x="61" y="4"/>
                  <a:pt x="60" y="4"/>
                </a:cubicBezTo>
                <a:cubicBezTo>
                  <a:pt x="59" y="4"/>
                  <a:pt x="59" y="4"/>
                  <a:pt x="58" y="5"/>
                </a:cubicBezTo>
                <a:cubicBezTo>
                  <a:pt x="58" y="6"/>
                  <a:pt x="58" y="6"/>
                  <a:pt x="58" y="7"/>
                </a:cubicBezTo>
                <a:cubicBezTo>
                  <a:pt x="58" y="8"/>
                  <a:pt x="59" y="12"/>
                  <a:pt x="60" y="16"/>
                </a:cubicBezTo>
                <a:cubicBezTo>
                  <a:pt x="58" y="16"/>
                  <a:pt x="56" y="17"/>
                  <a:pt x="55" y="18"/>
                </a:cubicBezTo>
                <a:cubicBezTo>
                  <a:pt x="53" y="15"/>
                  <a:pt x="50" y="11"/>
                  <a:pt x="50" y="10"/>
                </a:cubicBezTo>
                <a:cubicBezTo>
                  <a:pt x="50" y="10"/>
                  <a:pt x="49" y="9"/>
                  <a:pt x="48" y="9"/>
                </a:cubicBezTo>
                <a:cubicBezTo>
                  <a:pt x="48" y="9"/>
                  <a:pt x="47" y="9"/>
                  <a:pt x="46" y="10"/>
                </a:cubicBezTo>
                <a:cubicBezTo>
                  <a:pt x="46" y="10"/>
                  <a:pt x="45" y="10"/>
                  <a:pt x="45" y="11"/>
                </a:cubicBezTo>
                <a:cubicBezTo>
                  <a:pt x="44" y="12"/>
                  <a:pt x="44" y="13"/>
                  <a:pt x="45" y="13"/>
                </a:cubicBezTo>
                <a:cubicBezTo>
                  <a:pt x="45" y="14"/>
                  <a:pt x="47" y="18"/>
                  <a:pt x="48" y="21"/>
                </a:cubicBezTo>
                <a:cubicBezTo>
                  <a:pt x="46" y="22"/>
                  <a:pt x="45" y="23"/>
                  <a:pt x="43" y="24"/>
                </a:cubicBezTo>
                <a:cubicBezTo>
                  <a:pt x="41" y="22"/>
                  <a:pt x="38" y="19"/>
                  <a:pt x="37" y="18"/>
                </a:cubicBezTo>
                <a:cubicBezTo>
                  <a:pt x="37" y="17"/>
                  <a:pt x="36" y="17"/>
                  <a:pt x="35" y="17"/>
                </a:cubicBezTo>
                <a:cubicBezTo>
                  <a:pt x="35" y="17"/>
                  <a:pt x="34" y="17"/>
                  <a:pt x="33" y="18"/>
                </a:cubicBezTo>
                <a:cubicBezTo>
                  <a:pt x="33" y="18"/>
                  <a:pt x="32" y="19"/>
                  <a:pt x="32" y="20"/>
                </a:cubicBezTo>
                <a:cubicBezTo>
                  <a:pt x="32" y="20"/>
                  <a:pt x="32" y="21"/>
                  <a:pt x="33" y="22"/>
                </a:cubicBezTo>
                <a:cubicBezTo>
                  <a:pt x="33" y="22"/>
                  <a:pt x="35" y="26"/>
                  <a:pt x="37" y="29"/>
                </a:cubicBezTo>
                <a:cubicBezTo>
                  <a:pt x="36" y="30"/>
                  <a:pt x="35" y="32"/>
                  <a:pt x="33" y="33"/>
                </a:cubicBezTo>
                <a:cubicBezTo>
                  <a:pt x="30" y="30"/>
                  <a:pt x="27" y="28"/>
                  <a:pt x="26" y="27"/>
                </a:cubicBezTo>
                <a:cubicBezTo>
                  <a:pt x="26" y="27"/>
                  <a:pt x="25" y="27"/>
                  <a:pt x="24" y="27"/>
                </a:cubicBezTo>
                <a:cubicBezTo>
                  <a:pt x="23" y="27"/>
                  <a:pt x="23" y="27"/>
                  <a:pt x="22" y="28"/>
                </a:cubicBezTo>
                <a:cubicBezTo>
                  <a:pt x="22" y="28"/>
                  <a:pt x="22" y="29"/>
                  <a:pt x="22" y="30"/>
                </a:cubicBezTo>
                <a:cubicBezTo>
                  <a:pt x="22" y="31"/>
                  <a:pt x="22" y="31"/>
                  <a:pt x="22" y="32"/>
                </a:cubicBezTo>
                <a:cubicBezTo>
                  <a:pt x="23" y="33"/>
                  <a:pt x="26" y="36"/>
                  <a:pt x="28" y="38"/>
                </a:cubicBezTo>
                <a:cubicBezTo>
                  <a:pt x="27" y="40"/>
                  <a:pt x="26" y="41"/>
                  <a:pt x="25" y="43"/>
                </a:cubicBezTo>
                <a:cubicBezTo>
                  <a:pt x="21" y="41"/>
                  <a:pt x="18" y="39"/>
                  <a:pt x="17" y="39"/>
                </a:cubicBezTo>
                <a:cubicBezTo>
                  <a:pt x="16" y="38"/>
                  <a:pt x="15" y="38"/>
                  <a:pt x="15" y="39"/>
                </a:cubicBezTo>
                <a:cubicBezTo>
                  <a:pt x="14" y="39"/>
                  <a:pt x="14" y="39"/>
                  <a:pt x="13" y="40"/>
                </a:cubicBezTo>
                <a:cubicBezTo>
                  <a:pt x="13" y="41"/>
                  <a:pt x="13" y="41"/>
                  <a:pt x="13" y="42"/>
                </a:cubicBezTo>
                <a:cubicBezTo>
                  <a:pt x="13" y="43"/>
                  <a:pt x="13" y="43"/>
                  <a:pt x="14" y="44"/>
                </a:cubicBezTo>
                <a:cubicBezTo>
                  <a:pt x="14" y="44"/>
                  <a:pt x="18" y="47"/>
                  <a:pt x="21" y="49"/>
                </a:cubicBezTo>
                <a:cubicBezTo>
                  <a:pt x="20" y="51"/>
                  <a:pt x="19" y="53"/>
                  <a:pt x="18" y="54"/>
                </a:cubicBezTo>
                <a:cubicBezTo>
                  <a:pt x="15" y="53"/>
                  <a:pt x="11" y="52"/>
                  <a:pt x="10" y="52"/>
                </a:cubicBezTo>
                <a:cubicBezTo>
                  <a:pt x="9" y="51"/>
                  <a:pt x="8" y="51"/>
                  <a:pt x="8" y="52"/>
                </a:cubicBezTo>
                <a:cubicBezTo>
                  <a:pt x="7" y="52"/>
                  <a:pt x="6" y="53"/>
                  <a:pt x="6" y="53"/>
                </a:cubicBezTo>
                <a:cubicBezTo>
                  <a:pt x="6" y="54"/>
                  <a:pt x="6" y="55"/>
                  <a:pt x="6" y="55"/>
                </a:cubicBezTo>
                <a:cubicBezTo>
                  <a:pt x="6" y="56"/>
                  <a:pt x="7" y="57"/>
                  <a:pt x="7" y="57"/>
                </a:cubicBezTo>
                <a:cubicBezTo>
                  <a:pt x="8" y="57"/>
                  <a:pt x="12" y="60"/>
                  <a:pt x="15" y="61"/>
                </a:cubicBezTo>
                <a:cubicBezTo>
                  <a:pt x="15" y="63"/>
                  <a:pt x="14" y="65"/>
                  <a:pt x="14" y="67"/>
                </a:cubicBezTo>
                <a:cubicBezTo>
                  <a:pt x="10" y="66"/>
                  <a:pt x="6" y="65"/>
                  <a:pt x="5" y="65"/>
                </a:cubicBezTo>
                <a:cubicBezTo>
                  <a:pt x="4" y="65"/>
                  <a:pt x="3" y="66"/>
                  <a:pt x="3" y="66"/>
                </a:cubicBezTo>
                <a:cubicBezTo>
                  <a:pt x="2" y="66"/>
                  <a:pt x="2" y="67"/>
                  <a:pt x="2" y="68"/>
                </a:cubicBezTo>
                <a:cubicBezTo>
                  <a:pt x="1" y="69"/>
                  <a:pt x="2" y="69"/>
                  <a:pt x="2" y="70"/>
                </a:cubicBezTo>
                <a:cubicBezTo>
                  <a:pt x="2" y="71"/>
                  <a:pt x="3" y="71"/>
                  <a:pt x="3" y="71"/>
                </a:cubicBezTo>
                <a:cubicBezTo>
                  <a:pt x="4" y="72"/>
                  <a:pt x="8" y="73"/>
                  <a:pt x="12" y="74"/>
                </a:cubicBezTo>
                <a:cubicBezTo>
                  <a:pt x="12" y="76"/>
                  <a:pt x="11" y="78"/>
                  <a:pt x="11" y="79"/>
                </a:cubicBezTo>
                <a:cubicBezTo>
                  <a:pt x="7" y="80"/>
                  <a:pt x="3" y="80"/>
                  <a:pt x="2" y="80"/>
                </a:cubicBezTo>
                <a:cubicBezTo>
                  <a:pt x="2" y="80"/>
                  <a:pt x="1" y="80"/>
                  <a:pt x="0" y="81"/>
                </a:cubicBezTo>
                <a:cubicBezTo>
                  <a:pt x="0" y="81"/>
                  <a:pt x="0" y="82"/>
                  <a:pt x="0" y="83"/>
                </a:cubicBezTo>
                <a:cubicBezTo>
                  <a:pt x="0" y="84"/>
                  <a:pt x="0" y="84"/>
                  <a:pt x="0" y="85"/>
                </a:cubicBezTo>
                <a:cubicBezTo>
                  <a:pt x="1" y="85"/>
                  <a:pt x="1" y="86"/>
                  <a:pt x="2" y="86"/>
                </a:cubicBezTo>
                <a:cubicBezTo>
                  <a:pt x="3" y="86"/>
                  <a:pt x="7" y="87"/>
                  <a:pt x="11" y="87"/>
                </a:cubicBezTo>
                <a:cubicBezTo>
                  <a:pt x="11" y="89"/>
                  <a:pt x="11" y="91"/>
                  <a:pt x="11" y="93"/>
                </a:cubicBezTo>
                <a:cubicBezTo>
                  <a:pt x="7" y="93"/>
                  <a:pt x="3" y="94"/>
                  <a:pt x="3" y="95"/>
                </a:cubicBezTo>
                <a:cubicBezTo>
                  <a:pt x="2" y="95"/>
                  <a:pt x="1" y="95"/>
                  <a:pt x="1" y="96"/>
                </a:cubicBezTo>
                <a:cubicBezTo>
                  <a:pt x="0" y="96"/>
                  <a:pt x="0" y="97"/>
                  <a:pt x="0" y="98"/>
                </a:cubicBezTo>
                <a:cubicBezTo>
                  <a:pt x="0" y="99"/>
                  <a:pt x="1" y="99"/>
                  <a:pt x="1" y="100"/>
                </a:cubicBezTo>
                <a:cubicBezTo>
                  <a:pt x="2" y="100"/>
                  <a:pt x="3" y="101"/>
                  <a:pt x="3" y="101"/>
                </a:cubicBezTo>
                <a:cubicBezTo>
                  <a:pt x="4" y="100"/>
                  <a:pt x="8" y="100"/>
                  <a:pt x="12" y="100"/>
                </a:cubicBezTo>
                <a:cubicBezTo>
                  <a:pt x="12" y="102"/>
                  <a:pt x="13" y="104"/>
                  <a:pt x="13" y="106"/>
                </a:cubicBezTo>
                <a:cubicBezTo>
                  <a:pt x="10" y="107"/>
                  <a:pt x="6" y="109"/>
                  <a:pt x="5" y="109"/>
                </a:cubicBezTo>
                <a:cubicBezTo>
                  <a:pt x="4" y="109"/>
                  <a:pt x="4" y="110"/>
                  <a:pt x="4" y="111"/>
                </a:cubicBezTo>
                <a:cubicBezTo>
                  <a:pt x="3" y="111"/>
                  <a:pt x="3" y="112"/>
                  <a:pt x="4" y="113"/>
                </a:cubicBezTo>
                <a:cubicBezTo>
                  <a:pt x="4" y="113"/>
                  <a:pt x="4" y="114"/>
                  <a:pt x="5" y="114"/>
                </a:cubicBezTo>
                <a:cubicBezTo>
                  <a:pt x="6" y="115"/>
                  <a:pt x="6" y="115"/>
                  <a:pt x="7" y="115"/>
                </a:cubicBezTo>
                <a:cubicBezTo>
                  <a:pt x="8" y="115"/>
                  <a:pt x="12" y="114"/>
                  <a:pt x="16" y="113"/>
                </a:cubicBezTo>
                <a:cubicBezTo>
                  <a:pt x="16" y="115"/>
                  <a:pt x="17" y="116"/>
                  <a:pt x="18" y="118"/>
                </a:cubicBezTo>
                <a:cubicBezTo>
                  <a:pt x="15" y="120"/>
                  <a:pt x="11" y="122"/>
                  <a:pt x="10" y="123"/>
                </a:cubicBezTo>
                <a:cubicBezTo>
                  <a:pt x="10" y="123"/>
                  <a:pt x="9" y="124"/>
                  <a:pt x="9" y="124"/>
                </a:cubicBezTo>
                <a:cubicBezTo>
                  <a:pt x="9" y="125"/>
                  <a:pt x="9" y="126"/>
                  <a:pt x="9" y="127"/>
                </a:cubicBezTo>
                <a:cubicBezTo>
                  <a:pt x="10" y="127"/>
                  <a:pt x="10" y="128"/>
                  <a:pt x="11" y="128"/>
                </a:cubicBezTo>
                <a:cubicBezTo>
                  <a:pt x="12" y="128"/>
                  <a:pt x="12" y="128"/>
                  <a:pt x="13" y="128"/>
                </a:cubicBezTo>
                <a:cubicBezTo>
                  <a:pt x="14" y="128"/>
                  <a:pt x="18" y="126"/>
                  <a:pt x="21" y="125"/>
                </a:cubicBezTo>
                <a:cubicBezTo>
                  <a:pt x="22" y="126"/>
                  <a:pt x="23" y="128"/>
                  <a:pt x="24" y="129"/>
                </a:cubicBezTo>
                <a:cubicBezTo>
                  <a:pt x="21" y="132"/>
                  <a:pt x="18" y="135"/>
                  <a:pt x="18" y="135"/>
                </a:cubicBezTo>
                <a:cubicBezTo>
                  <a:pt x="17" y="136"/>
                  <a:pt x="17" y="137"/>
                  <a:pt x="17" y="137"/>
                </a:cubicBezTo>
                <a:cubicBezTo>
                  <a:pt x="17" y="138"/>
                  <a:pt x="17" y="139"/>
                  <a:pt x="18" y="139"/>
                </a:cubicBezTo>
                <a:cubicBezTo>
                  <a:pt x="18" y="140"/>
                  <a:pt x="19" y="140"/>
                  <a:pt x="19" y="140"/>
                </a:cubicBezTo>
                <a:cubicBezTo>
                  <a:pt x="20" y="141"/>
                  <a:pt x="21" y="141"/>
                  <a:pt x="21" y="140"/>
                </a:cubicBezTo>
                <a:cubicBezTo>
                  <a:pt x="22" y="140"/>
                  <a:pt x="26" y="137"/>
                  <a:pt x="29" y="135"/>
                </a:cubicBezTo>
                <a:cubicBezTo>
                  <a:pt x="30" y="137"/>
                  <a:pt x="31" y="138"/>
                  <a:pt x="33" y="140"/>
                </a:cubicBezTo>
                <a:cubicBezTo>
                  <a:pt x="30" y="143"/>
                  <a:pt x="28" y="146"/>
                  <a:pt x="27" y="147"/>
                </a:cubicBezTo>
                <a:cubicBezTo>
                  <a:pt x="27" y="147"/>
                  <a:pt x="27" y="148"/>
                  <a:pt x="27" y="149"/>
                </a:cubicBezTo>
                <a:cubicBezTo>
                  <a:pt x="27" y="149"/>
                  <a:pt x="27" y="150"/>
                  <a:pt x="28" y="151"/>
                </a:cubicBezTo>
                <a:cubicBezTo>
                  <a:pt x="28" y="151"/>
                  <a:pt x="29" y="151"/>
                  <a:pt x="30" y="151"/>
                </a:cubicBezTo>
                <a:cubicBezTo>
                  <a:pt x="30" y="151"/>
                  <a:pt x="31" y="151"/>
                  <a:pt x="32" y="151"/>
                </a:cubicBezTo>
                <a:cubicBezTo>
                  <a:pt x="32" y="150"/>
                  <a:pt x="35" y="147"/>
                  <a:pt x="38" y="145"/>
                </a:cubicBezTo>
                <a:cubicBezTo>
                  <a:pt x="40" y="146"/>
                  <a:pt x="41" y="147"/>
                  <a:pt x="43" y="148"/>
                </a:cubicBezTo>
                <a:cubicBezTo>
                  <a:pt x="41" y="151"/>
                  <a:pt x="39" y="155"/>
                  <a:pt x="39" y="156"/>
                </a:cubicBezTo>
                <a:cubicBezTo>
                  <a:pt x="38" y="157"/>
                  <a:pt x="38" y="157"/>
                  <a:pt x="38" y="158"/>
                </a:cubicBezTo>
                <a:cubicBezTo>
                  <a:pt x="39" y="159"/>
                  <a:pt x="39" y="159"/>
                  <a:pt x="40" y="160"/>
                </a:cubicBezTo>
                <a:cubicBezTo>
                  <a:pt x="40" y="160"/>
                  <a:pt x="41" y="160"/>
                  <a:pt x="42" y="160"/>
                </a:cubicBezTo>
                <a:cubicBezTo>
                  <a:pt x="42" y="160"/>
                  <a:pt x="43" y="160"/>
                  <a:pt x="44" y="159"/>
                </a:cubicBezTo>
                <a:cubicBezTo>
                  <a:pt x="44" y="159"/>
                  <a:pt x="47" y="155"/>
                  <a:pt x="49" y="152"/>
                </a:cubicBezTo>
                <a:cubicBezTo>
                  <a:pt x="51" y="153"/>
                  <a:pt x="52" y="154"/>
                  <a:pt x="54" y="155"/>
                </a:cubicBezTo>
                <a:cubicBezTo>
                  <a:pt x="53" y="158"/>
                  <a:pt x="52" y="162"/>
                  <a:pt x="51" y="163"/>
                </a:cubicBezTo>
                <a:cubicBezTo>
                  <a:pt x="51" y="164"/>
                  <a:pt x="51" y="165"/>
                  <a:pt x="52" y="165"/>
                </a:cubicBezTo>
                <a:cubicBezTo>
                  <a:pt x="52" y="166"/>
                  <a:pt x="52" y="166"/>
                  <a:pt x="53" y="167"/>
                </a:cubicBezTo>
                <a:cubicBezTo>
                  <a:pt x="54" y="167"/>
                  <a:pt x="55" y="167"/>
                  <a:pt x="55" y="167"/>
                </a:cubicBezTo>
                <a:cubicBezTo>
                  <a:pt x="56" y="167"/>
                  <a:pt x="56" y="166"/>
                  <a:pt x="57" y="166"/>
                </a:cubicBezTo>
                <a:cubicBezTo>
                  <a:pt x="57" y="165"/>
                  <a:pt x="59" y="161"/>
                  <a:pt x="61" y="158"/>
                </a:cubicBezTo>
                <a:cubicBezTo>
                  <a:pt x="63" y="158"/>
                  <a:pt x="64" y="159"/>
                  <a:pt x="66" y="159"/>
                </a:cubicBezTo>
                <a:cubicBezTo>
                  <a:pt x="66" y="163"/>
                  <a:pt x="65" y="167"/>
                  <a:pt x="65" y="168"/>
                </a:cubicBezTo>
                <a:cubicBezTo>
                  <a:pt x="65" y="169"/>
                  <a:pt x="65" y="170"/>
                  <a:pt x="66" y="170"/>
                </a:cubicBezTo>
                <a:cubicBezTo>
                  <a:pt x="66" y="171"/>
                  <a:pt x="67" y="171"/>
                  <a:pt x="67" y="171"/>
                </a:cubicBezTo>
                <a:cubicBezTo>
                  <a:pt x="68" y="171"/>
                  <a:pt x="69" y="171"/>
                  <a:pt x="70" y="171"/>
                </a:cubicBezTo>
                <a:cubicBezTo>
                  <a:pt x="70" y="171"/>
                  <a:pt x="71" y="170"/>
                  <a:pt x="71" y="169"/>
                </a:cubicBezTo>
                <a:cubicBezTo>
                  <a:pt x="71" y="169"/>
                  <a:pt x="72" y="165"/>
                  <a:pt x="74" y="161"/>
                </a:cubicBezTo>
                <a:cubicBezTo>
                  <a:pt x="75" y="161"/>
                  <a:pt x="77" y="162"/>
                  <a:pt x="79" y="162"/>
                </a:cubicBezTo>
                <a:cubicBezTo>
                  <a:pt x="79" y="166"/>
                  <a:pt x="80" y="170"/>
                  <a:pt x="80" y="171"/>
                </a:cubicBezTo>
                <a:cubicBezTo>
                  <a:pt x="80" y="171"/>
                  <a:pt x="80" y="172"/>
                  <a:pt x="80" y="172"/>
                </a:cubicBezTo>
                <a:cubicBezTo>
                  <a:pt x="81" y="173"/>
                  <a:pt x="82" y="173"/>
                  <a:pt x="82" y="173"/>
                </a:cubicBezTo>
                <a:cubicBezTo>
                  <a:pt x="83" y="173"/>
                  <a:pt x="84" y="173"/>
                  <a:pt x="84" y="173"/>
                </a:cubicBezTo>
                <a:cubicBezTo>
                  <a:pt x="85" y="172"/>
                  <a:pt x="85" y="172"/>
                  <a:pt x="86" y="171"/>
                </a:cubicBezTo>
                <a:cubicBezTo>
                  <a:pt x="86" y="170"/>
                  <a:pt x="86" y="166"/>
                  <a:pt x="87" y="162"/>
                </a:cubicBezTo>
                <a:cubicBezTo>
                  <a:pt x="89" y="162"/>
                  <a:pt x="90" y="162"/>
                  <a:pt x="92" y="162"/>
                </a:cubicBezTo>
                <a:cubicBezTo>
                  <a:pt x="93" y="166"/>
                  <a:pt x="94" y="170"/>
                  <a:pt x="94" y="170"/>
                </a:cubicBezTo>
                <a:cubicBezTo>
                  <a:pt x="94" y="171"/>
                  <a:pt x="95" y="172"/>
                  <a:pt x="95" y="172"/>
                </a:cubicBezTo>
                <a:cubicBezTo>
                  <a:pt x="96" y="172"/>
                  <a:pt x="97" y="173"/>
                  <a:pt x="98" y="173"/>
                </a:cubicBezTo>
                <a:cubicBezTo>
                  <a:pt x="98" y="172"/>
                  <a:pt x="99" y="172"/>
                  <a:pt x="99" y="172"/>
                </a:cubicBezTo>
                <a:cubicBezTo>
                  <a:pt x="100" y="171"/>
                  <a:pt x="100" y="170"/>
                  <a:pt x="100" y="170"/>
                </a:cubicBezTo>
                <a:cubicBezTo>
                  <a:pt x="100" y="169"/>
                  <a:pt x="100" y="165"/>
                  <a:pt x="100" y="161"/>
                </a:cubicBezTo>
                <a:cubicBezTo>
                  <a:pt x="102" y="160"/>
                  <a:pt x="103" y="160"/>
                  <a:pt x="105" y="160"/>
                </a:cubicBezTo>
                <a:cubicBezTo>
                  <a:pt x="107" y="163"/>
                  <a:pt x="108" y="167"/>
                  <a:pt x="109" y="168"/>
                </a:cubicBezTo>
                <a:cubicBezTo>
                  <a:pt x="109" y="168"/>
                  <a:pt x="110" y="169"/>
                  <a:pt x="110" y="169"/>
                </a:cubicBezTo>
                <a:cubicBezTo>
                  <a:pt x="111" y="170"/>
                  <a:pt x="112" y="170"/>
                  <a:pt x="112" y="169"/>
                </a:cubicBezTo>
                <a:cubicBezTo>
                  <a:pt x="113" y="169"/>
                  <a:pt x="114" y="169"/>
                  <a:pt x="114" y="168"/>
                </a:cubicBezTo>
                <a:cubicBezTo>
                  <a:pt x="114" y="167"/>
                  <a:pt x="115" y="167"/>
                  <a:pt x="114" y="166"/>
                </a:cubicBezTo>
                <a:cubicBezTo>
                  <a:pt x="114" y="165"/>
                  <a:pt x="113" y="161"/>
                  <a:pt x="113" y="157"/>
                </a:cubicBezTo>
                <a:cubicBezTo>
                  <a:pt x="114" y="157"/>
                  <a:pt x="116" y="156"/>
                  <a:pt x="118" y="155"/>
                </a:cubicBezTo>
                <a:cubicBezTo>
                  <a:pt x="120" y="158"/>
                  <a:pt x="122" y="162"/>
                  <a:pt x="122" y="163"/>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197" name="Freeform 8"/>
          <p:cNvSpPr>
            <a:spLocks noEditPoints="1" noChangeArrowheads="1"/>
          </p:cNvSpPr>
          <p:nvPr/>
        </p:nvSpPr>
        <p:spPr bwMode="auto">
          <a:xfrm>
            <a:off x="17463" y="5427663"/>
            <a:ext cx="1409700" cy="1414462"/>
          </a:xfrm>
          <a:custGeom>
            <a:gdLst>
              <a:gd name="T0" fmla="*/ 1353123 w 299"/>
              <a:gd name="T1" fmla="*/ 556355 h 300"/>
              <a:gd name="T2" fmla="*/ 1140961 w 299"/>
              <a:gd name="T3" fmla="*/ 447913 h 300"/>
              <a:gd name="T4" fmla="*/ 1272973 w 299"/>
              <a:gd name="T5" fmla="*/ 301752 h 300"/>
              <a:gd name="T6" fmla="*/ 1230541 w 299"/>
              <a:gd name="T7" fmla="*/ 245173 h 300"/>
              <a:gd name="T8" fmla="*/ 1060811 w 299"/>
              <a:gd name="T9" fmla="*/ 339471 h 300"/>
              <a:gd name="T10" fmla="*/ 999520 w 299"/>
              <a:gd name="T11" fmla="*/ 108442 h 300"/>
              <a:gd name="T12" fmla="*/ 966517 w 299"/>
              <a:gd name="T13" fmla="*/ 47149 h 300"/>
              <a:gd name="T14" fmla="*/ 900511 w 299"/>
              <a:gd name="T15" fmla="*/ 70723 h 300"/>
              <a:gd name="T16" fmla="*/ 697778 w 299"/>
              <a:gd name="T17" fmla="*/ 183880 h 300"/>
              <a:gd name="T18" fmla="*/ 641201 w 299"/>
              <a:gd name="T19" fmla="*/ 9430 h 300"/>
              <a:gd name="T20" fmla="*/ 565766 w 299"/>
              <a:gd name="T21" fmla="*/ 18859 h 300"/>
              <a:gd name="T22" fmla="*/ 561051 w 299"/>
              <a:gd name="T23" fmla="*/ 202740 h 300"/>
              <a:gd name="T24" fmla="*/ 334745 w 299"/>
              <a:gd name="T25" fmla="*/ 150876 h 300"/>
              <a:gd name="T26" fmla="*/ 264024 w 299"/>
              <a:gd name="T27" fmla="*/ 146161 h 300"/>
              <a:gd name="T28" fmla="*/ 249880 w 299"/>
              <a:gd name="T29" fmla="*/ 216884 h 300"/>
              <a:gd name="T30" fmla="*/ 259309 w 299"/>
              <a:gd name="T31" fmla="*/ 452628 h 300"/>
              <a:gd name="T32" fmla="*/ 70721 w 299"/>
              <a:gd name="T33" fmla="*/ 414909 h 300"/>
              <a:gd name="T34" fmla="*/ 42432 w 299"/>
              <a:gd name="T35" fmla="*/ 480917 h 300"/>
              <a:gd name="T36" fmla="*/ 207447 w 299"/>
              <a:gd name="T37" fmla="*/ 584644 h 300"/>
              <a:gd name="T38" fmla="*/ 37718 w 299"/>
              <a:gd name="T39" fmla="*/ 749665 h 300"/>
              <a:gd name="T40" fmla="*/ 0 w 299"/>
              <a:gd name="T41" fmla="*/ 806243 h 300"/>
              <a:gd name="T42" fmla="*/ 56577 w 299"/>
              <a:gd name="T43" fmla="*/ 853392 h 300"/>
              <a:gd name="T44" fmla="*/ 264024 w 299"/>
              <a:gd name="T45" fmla="*/ 966549 h 300"/>
              <a:gd name="T46" fmla="*/ 132012 w 299"/>
              <a:gd name="T47" fmla="*/ 1112710 h 300"/>
              <a:gd name="T48" fmla="*/ 179159 w 299"/>
              <a:gd name="T49" fmla="*/ 1169289 h 300"/>
              <a:gd name="T50" fmla="*/ 344174 w 299"/>
              <a:gd name="T51" fmla="*/ 1074991 h 300"/>
              <a:gd name="T52" fmla="*/ 405466 w 299"/>
              <a:gd name="T53" fmla="*/ 1301305 h 300"/>
              <a:gd name="T54" fmla="*/ 438469 w 299"/>
              <a:gd name="T55" fmla="*/ 1367313 h 300"/>
              <a:gd name="T56" fmla="*/ 509189 w 299"/>
              <a:gd name="T57" fmla="*/ 1343739 h 300"/>
              <a:gd name="T58" fmla="*/ 711922 w 299"/>
              <a:gd name="T59" fmla="*/ 1230582 h 300"/>
              <a:gd name="T60" fmla="*/ 768499 w 299"/>
              <a:gd name="T61" fmla="*/ 1405032 h 300"/>
              <a:gd name="T62" fmla="*/ 839219 w 299"/>
              <a:gd name="T63" fmla="*/ 1395603 h 300"/>
              <a:gd name="T64" fmla="*/ 843934 w 299"/>
              <a:gd name="T65" fmla="*/ 1211722 h 300"/>
              <a:gd name="T66" fmla="*/ 1070240 w 299"/>
              <a:gd name="T67" fmla="*/ 1263586 h 300"/>
              <a:gd name="T68" fmla="*/ 1140961 w 299"/>
              <a:gd name="T69" fmla="*/ 1268301 h 300"/>
              <a:gd name="T70" fmla="*/ 1155105 w 299"/>
              <a:gd name="T71" fmla="*/ 1197578 h 300"/>
              <a:gd name="T72" fmla="*/ 1150391 w 299"/>
              <a:gd name="T73" fmla="*/ 961834 h 300"/>
              <a:gd name="T74" fmla="*/ 1338979 w 299"/>
              <a:gd name="T75" fmla="*/ 999553 h 300"/>
              <a:gd name="T76" fmla="*/ 1362553 w 299"/>
              <a:gd name="T77" fmla="*/ 933545 h 300"/>
              <a:gd name="T78" fmla="*/ 1197538 w 299"/>
              <a:gd name="T79" fmla="*/ 829818 h 300"/>
              <a:gd name="T80" fmla="*/ 1367268 w 299"/>
              <a:gd name="T81" fmla="*/ 664797 h 300"/>
              <a:gd name="T82" fmla="*/ 1404985 w 299"/>
              <a:gd name="T83" fmla="*/ 608219 h 300"/>
              <a:gd name="T84" fmla="*/ 759069 w 299"/>
              <a:gd name="T85" fmla="*/ 1089136 h 300"/>
              <a:gd name="T86" fmla="*/ 650631 w 299"/>
              <a:gd name="T87" fmla="*/ 325326 h 300"/>
              <a:gd name="T88" fmla="*/ 759069 w 299"/>
              <a:gd name="T89" fmla="*/ 1089136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9"/>
              <a:gd name="T136" fmla="*/ 0 h 300"/>
              <a:gd name="T137" fmla="*/ 299 w 299"/>
              <a:gd name="T138" fmla="*/ 300 h 300"/>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9" h="300">
                <a:moveTo>
                  <a:pt x="294" y="121"/>
                </a:moveTo>
                <a:cubicBezTo>
                  <a:pt x="292" y="120"/>
                  <a:pt x="290" y="118"/>
                  <a:pt x="287" y="118"/>
                </a:cubicBezTo>
                <a:cubicBezTo>
                  <a:pt x="283" y="119"/>
                  <a:pt x="267" y="119"/>
                  <a:pt x="252" y="120"/>
                </a:cubicBezTo>
                <a:cubicBezTo>
                  <a:pt x="250" y="111"/>
                  <a:pt x="247" y="103"/>
                  <a:pt x="242" y="95"/>
                </a:cubicBezTo>
                <a:cubicBezTo>
                  <a:pt x="253" y="85"/>
                  <a:pt x="265" y="74"/>
                  <a:pt x="267" y="72"/>
                </a:cubicBezTo>
                <a:cubicBezTo>
                  <a:pt x="269" y="70"/>
                  <a:pt x="270" y="67"/>
                  <a:pt x="270" y="64"/>
                </a:cubicBezTo>
                <a:cubicBezTo>
                  <a:pt x="270" y="62"/>
                  <a:pt x="269" y="59"/>
                  <a:pt x="268" y="57"/>
                </a:cubicBezTo>
                <a:cubicBezTo>
                  <a:pt x="266" y="54"/>
                  <a:pt x="263" y="53"/>
                  <a:pt x="261" y="52"/>
                </a:cubicBezTo>
                <a:cubicBezTo>
                  <a:pt x="258" y="52"/>
                  <a:pt x="255" y="52"/>
                  <a:pt x="253" y="54"/>
                </a:cubicBezTo>
                <a:cubicBezTo>
                  <a:pt x="250" y="56"/>
                  <a:pt x="237" y="64"/>
                  <a:pt x="225" y="72"/>
                </a:cubicBezTo>
                <a:cubicBezTo>
                  <a:pt x="218" y="65"/>
                  <a:pt x="211" y="59"/>
                  <a:pt x="203" y="54"/>
                </a:cubicBezTo>
                <a:cubicBezTo>
                  <a:pt x="207" y="41"/>
                  <a:pt x="211" y="26"/>
                  <a:pt x="212" y="23"/>
                </a:cubicBezTo>
                <a:cubicBezTo>
                  <a:pt x="213" y="21"/>
                  <a:pt x="212" y="18"/>
                  <a:pt x="211" y="15"/>
                </a:cubicBezTo>
                <a:cubicBezTo>
                  <a:pt x="210" y="13"/>
                  <a:pt x="208" y="11"/>
                  <a:pt x="205" y="10"/>
                </a:cubicBezTo>
                <a:cubicBezTo>
                  <a:pt x="202" y="9"/>
                  <a:pt x="200" y="9"/>
                  <a:pt x="197" y="10"/>
                </a:cubicBezTo>
                <a:cubicBezTo>
                  <a:pt x="194" y="10"/>
                  <a:pt x="192" y="12"/>
                  <a:pt x="191" y="15"/>
                </a:cubicBezTo>
                <a:cubicBezTo>
                  <a:pt x="189" y="18"/>
                  <a:pt x="183" y="30"/>
                  <a:pt x="176" y="43"/>
                </a:cubicBezTo>
                <a:cubicBezTo>
                  <a:pt x="167" y="40"/>
                  <a:pt x="158" y="39"/>
                  <a:pt x="148" y="39"/>
                </a:cubicBezTo>
                <a:cubicBezTo>
                  <a:pt x="145" y="25"/>
                  <a:pt x="141" y="12"/>
                  <a:pt x="141" y="9"/>
                </a:cubicBezTo>
                <a:cubicBezTo>
                  <a:pt x="140" y="6"/>
                  <a:pt x="138" y="4"/>
                  <a:pt x="136" y="2"/>
                </a:cubicBezTo>
                <a:cubicBezTo>
                  <a:pt x="133" y="1"/>
                  <a:pt x="131" y="0"/>
                  <a:pt x="128" y="1"/>
                </a:cubicBezTo>
                <a:cubicBezTo>
                  <a:pt x="125" y="1"/>
                  <a:pt x="122" y="2"/>
                  <a:pt x="120" y="4"/>
                </a:cubicBezTo>
                <a:cubicBezTo>
                  <a:pt x="119" y="6"/>
                  <a:pt x="118" y="9"/>
                  <a:pt x="118" y="12"/>
                </a:cubicBezTo>
                <a:cubicBezTo>
                  <a:pt x="118" y="15"/>
                  <a:pt x="118" y="29"/>
                  <a:pt x="119" y="43"/>
                </a:cubicBezTo>
                <a:cubicBezTo>
                  <a:pt x="110" y="46"/>
                  <a:pt x="101" y="50"/>
                  <a:pt x="93" y="55"/>
                </a:cubicBezTo>
                <a:cubicBezTo>
                  <a:pt x="83" y="45"/>
                  <a:pt x="73" y="34"/>
                  <a:pt x="71" y="32"/>
                </a:cubicBezTo>
                <a:cubicBezTo>
                  <a:pt x="69" y="30"/>
                  <a:pt x="67" y="29"/>
                  <a:pt x="64" y="29"/>
                </a:cubicBezTo>
                <a:cubicBezTo>
                  <a:pt x="61" y="29"/>
                  <a:pt x="58" y="29"/>
                  <a:pt x="56" y="31"/>
                </a:cubicBezTo>
                <a:cubicBezTo>
                  <a:pt x="54" y="33"/>
                  <a:pt x="52" y="36"/>
                  <a:pt x="52" y="38"/>
                </a:cubicBezTo>
                <a:cubicBezTo>
                  <a:pt x="51" y="41"/>
                  <a:pt x="51" y="44"/>
                  <a:pt x="53" y="46"/>
                </a:cubicBezTo>
                <a:cubicBezTo>
                  <a:pt x="55" y="49"/>
                  <a:pt x="63" y="62"/>
                  <a:pt x="70" y="73"/>
                </a:cubicBezTo>
                <a:cubicBezTo>
                  <a:pt x="64" y="80"/>
                  <a:pt x="59" y="88"/>
                  <a:pt x="55" y="96"/>
                </a:cubicBezTo>
                <a:cubicBezTo>
                  <a:pt x="41" y="92"/>
                  <a:pt x="26" y="88"/>
                  <a:pt x="23" y="87"/>
                </a:cubicBezTo>
                <a:cubicBezTo>
                  <a:pt x="20" y="86"/>
                  <a:pt x="17" y="86"/>
                  <a:pt x="15" y="88"/>
                </a:cubicBezTo>
                <a:cubicBezTo>
                  <a:pt x="12" y="89"/>
                  <a:pt x="10" y="91"/>
                  <a:pt x="9" y="94"/>
                </a:cubicBezTo>
                <a:cubicBezTo>
                  <a:pt x="8" y="97"/>
                  <a:pt x="8" y="100"/>
                  <a:pt x="9" y="102"/>
                </a:cubicBezTo>
                <a:cubicBezTo>
                  <a:pt x="10" y="105"/>
                  <a:pt x="12" y="107"/>
                  <a:pt x="14" y="108"/>
                </a:cubicBezTo>
                <a:cubicBezTo>
                  <a:pt x="17" y="110"/>
                  <a:pt x="31" y="117"/>
                  <a:pt x="44" y="124"/>
                </a:cubicBezTo>
                <a:cubicBezTo>
                  <a:pt x="42" y="132"/>
                  <a:pt x="41" y="141"/>
                  <a:pt x="42" y="151"/>
                </a:cubicBezTo>
                <a:cubicBezTo>
                  <a:pt x="27" y="154"/>
                  <a:pt x="11" y="158"/>
                  <a:pt x="8" y="159"/>
                </a:cubicBezTo>
                <a:cubicBezTo>
                  <a:pt x="5" y="159"/>
                  <a:pt x="3" y="161"/>
                  <a:pt x="2" y="163"/>
                </a:cubicBezTo>
                <a:cubicBezTo>
                  <a:pt x="0" y="166"/>
                  <a:pt x="0" y="169"/>
                  <a:pt x="0" y="171"/>
                </a:cubicBezTo>
                <a:cubicBezTo>
                  <a:pt x="0" y="174"/>
                  <a:pt x="2" y="177"/>
                  <a:pt x="4" y="179"/>
                </a:cubicBezTo>
                <a:cubicBezTo>
                  <a:pt x="6" y="181"/>
                  <a:pt x="9" y="182"/>
                  <a:pt x="12" y="181"/>
                </a:cubicBezTo>
                <a:cubicBezTo>
                  <a:pt x="15" y="181"/>
                  <a:pt x="31" y="181"/>
                  <a:pt x="46" y="180"/>
                </a:cubicBezTo>
                <a:cubicBezTo>
                  <a:pt x="48" y="189"/>
                  <a:pt x="52" y="197"/>
                  <a:pt x="56" y="205"/>
                </a:cubicBezTo>
                <a:cubicBezTo>
                  <a:pt x="45" y="215"/>
                  <a:pt x="34" y="226"/>
                  <a:pt x="31" y="228"/>
                </a:cubicBezTo>
                <a:cubicBezTo>
                  <a:pt x="29" y="230"/>
                  <a:pt x="28" y="233"/>
                  <a:pt x="28" y="236"/>
                </a:cubicBezTo>
                <a:cubicBezTo>
                  <a:pt x="28" y="238"/>
                  <a:pt x="29" y="241"/>
                  <a:pt x="31" y="243"/>
                </a:cubicBezTo>
                <a:cubicBezTo>
                  <a:pt x="32" y="246"/>
                  <a:pt x="35" y="247"/>
                  <a:pt x="38" y="248"/>
                </a:cubicBezTo>
                <a:cubicBezTo>
                  <a:pt x="40" y="248"/>
                  <a:pt x="43" y="248"/>
                  <a:pt x="46" y="246"/>
                </a:cubicBezTo>
                <a:cubicBezTo>
                  <a:pt x="48" y="244"/>
                  <a:pt x="61" y="236"/>
                  <a:pt x="73" y="228"/>
                </a:cubicBezTo>
                <a:cubicBezTo>
                  <a:pt x="80" y="235"/>
                  <a:pt x="87" y="241"/>
                  <a:pt x="95" y="246"/>
                </a:cubicBezTo>
                <a:cubicBezTo>
                  <a:pt x="91" y="259"/>
                  <a:pt x="87" y="274"/>
                  <a:pt x="86" y="276"/>
                </a:cubicBezTo>
                <a:cubicBezTo>
                  <a:pt x="85" y="279"/>
                  <a:pt x="86" y="282"/>
                  <a:pt x="87" y="285"/>
                </a:cubicBezTo>
                <a:cubicBezTo>
                  <a:pt x="88" y="287"/>
                  <a:pt x="90" y="289"/>
                  <a:pt x="93" y="290"/>
                </a:cubicBezTo>
                <a:cubicBezTo>
                  <a:pt x="96" y="291"/>
                  <a:pt x="99" y="291"/>
                  <a:pt x="101" y="290"/>
                </a:cubicBezTo>
                <a:cubicBezTo>
                  <a:pt x="104" y="290"/>
                  <a:pt x="106" y="288"/>
                  <a:pt x="108" y="285"/>
                </a:cubicBezTo>
                <a:cubicBezTo>
                  <a:pt x="109" y="282"/>
                  <a:pt x="116" y="270"/>
                  <a:pt x="122" y="257"/>
                </a:cubicBezTo>
                <a:cubicBezTo>
                  <a:pt x="131" y="260"/>
                  <a:pt x="141" y="261"/>
                  <a:pt x="151" y="261"/>
                </a:cubicBezTo>
                <a:cubicBezTo>
                  <a:pt x="154" y="275"/>
                  <a:pt x="157" y="288"/>
                  <a:pt x="158" y="291"/>
                </a:cubicBezTo>
                <a:cubicBezTo>
                  <a:pt x="158" y="294"/>
                  <a:pt x="160" y="296"/>
                  <a:pt x="163" y="298"/>
                </a:cubicBezTo>
                <a:cubicBezTo>
                  <a:pt x="165" y="299"/>
                  <a:pt x="168" y="300"/>
                  <a:pt x="171" y="299"/>
                </a:cubicBezTo>
                <a:cubicBezTo>
                  <a:pt x="174" y="299"/>
                  <a:pt x="176" y="298"/>
                  <a:pt x="178" y="296"/>
                </a:cubicBezTo>
                <a:cubicBezTo>
                  <a:pt x="180" y="294"/>
                  <a:pt x="181" y="291"/>
                  <a:pt x="181" y="288"/>
                </a:cubicBezTo>
                <a:cubicBezTo>
                  <a:pt x="180" y="285"/>
                  <a:pt x="180" y="271"/>
                  <a:pt x="179" y="257"/>
                </a:cubicBezTo>
                <a:cubicBezTo>
                  <a:pt x="189" y="254"/>
                  <a:pt x="197" y="251"/>
                  <a:pt x="206" y="245"/>
                </a:cubicBezTo>
                <a:cubicBezTo>
                  <a:pt x="215" y="255"/>
                  <a:pt x="225" y="266"/>
                  <a:pt x="227" y="268"/>
                </a:cubicBezTo>
                <a:cubicBezTo>
                  <a:pt x="229" y="270"/>
                  <a:pt x="232" y="271"/>
                  <a:pt x="234" y="271"/>
                </a:cubicBezTo>
                <a:cubicBezTo>
                  <a:pt x="237" y="271"/>
                  <a:pt x="240" y="271"/>
                  <a:pt x="242" y="269"/>
                </a:cubicBezTo>
                <a:cubicBezTo>
                  <a:pt x="245" y="267"/>
                  <a:pt x="246" y="264"/>
                  <a:pt x="247" y="262"/>
                </a:cubicBezTo>
                <a:cubicBezTo>
                  <a:pt x="247" y="259"/>
                  <a:pt x="247" y="256"/>
                  <a:pt x="245" y="254"/>
                </a:cubicBezTo>
                <a:cubicBezTo>
                  <a:pt x="243" y="251"/>
                  <a:pt x="235" y="238"/>
                  <a:pt x="228" y="227"/>
                </a:cubicBezTo>
                <a:cubicBezTo>
                  <a:pt x="234" y="220"/>
                  <a:pt x="239" y="212"/>
                  <a:pt x="244" y="204"/>
                </a:cubicBezTo>
                <a:cubicBezTo>
                  <a:pt x="258" y="208"/>
                  <a:pt x="272" y="212"/>
                  <a:pt x="275" y="213"/>
                </a:cubicBezTo>
                <a:cubicBezTo>
                  <a:pt x="278" y="214"/>
                  <a:pt x="281" y="213"/>
                  <a:pt x="284" y="212"/>
                </a:cubicBezTo>
                <a:cubicBezTo>
                  <a:pt x="286" y="211"/>
                  <a:pt x="288" y="209"/>
                  <a:pt x="289" y="206"/>
                </a:cubicBezTo>
                <a:cubicBezTo>
                  <a:pt x="290" y="203"/>
                  <a:pt x="290" y="201"/>
                  <a:pt x="289" y="198"/>
                </a:cubicBezTo>
                <a:cubicBezTo>
                  <a:pt x="288" y="195"/>
                  <a:pt x="287" y="193"/>
                  <a:pt x="284" y="192"/>
                </a:cubicBezTo>
                <a:cubicBezTo>
                  <a:pt x="281" y="190"/>
                  <a:pt x="267" y="183"/>
                  <a:pt x="254" y="176"/>
                </a:cubicBezTo>
                <a:cubicBezTo>
                  <a:pt x="256" y="168"/>
                  <a:pt x="257" y="159"/>
                  <a:pt x="257" y="149"/>
                </a:cubicBezTo>
                <a:cubicBezTo>
                  <a:pt x="271" y="146"/>
                  <a:pt x="287" y="142"/>
                  <a:pt x="290" y="141"/>
                </a:cubicBezTo>
                <a:cubicBezTo>
                  <a:pt x="293" y="141"/>
                  <a:pt x="295" y="139"/>
                  <a:pt x="297" y="137"/>
                </a:cubicBezTo>
                <a:cubicBezTo>
                  <a:pt x="298" y="134"/>
                  <a:pt x="299" y="131"/>
                  <a:pt x="298" y="129"/>
                </a:cubicBezTo>
                <a:cubicBezTo>
                  <a:pt x="298" y="126"/>
                  <a:pt x="297" y="123"/>
                  <a:pt x="294" y="121"/>
                </a:cubicBezTo>
                <a:close/>
                <a:moveTo>
                  <a:pt x="161" y="231"/>
                </a:moveTo>
                <a:cubicBezTo>
                  <a:pt x="118" y="237"/>
                  <a:pt x="78" y="206"/>
                  <a:pt x="71" y="161"/>
                </a:cubicBezTo>
                <a:cubicBezTo>
                  <a:pt x="65" y="117"/>
                  <a:pt x="95" y="76"/>
                  <a:pt x="138" y="69"/>
                </a:cubicBezTo>
                <a:cubicBezTo>
                  <a:pt x="180" y="63"/>
                  <a:pt x="220" y="94"/>
                  <a:pt x="227" y="139"/>
                </a:cubicBezTo>
                <a:cubicBezTo>
                  <a:pt x="233" y="183"/>
                  <a:pt x="204" y="224"/>
                  <a:pt x="161" y="23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198" name="Freeform 9"/>
          <p:cNvSpPr>
            <a:spLocks noEditPoints="1" noChangeArrowheads="1"/>
          </p:cNvSpPr>
          <p:nvPr/>
        </p:nvSpPr>
        <p:spPr bwMode="auto">
          <a:xfrm>
            <a:off x="2008188" y="2633663"/>
            <a:ext cx="1331912" cy="1333500"/>
          </a:xfrm>
          <a:custGeom>
            <a:gdLst>
              <a:gd name="T0" fmla="*/ 1048526 w 282"/>
              <a:gd name="T1" fmla="*/ 1210988 h 283"/>
              <a:gd name="T2" fmla="*/ 1048526 w 282"/>
              <a:gd name="T3" fmla="*/ 1154443 h 283"/>
              <a:gd name="T4" fmla="*/ 968234 w 282"/>
              <a:gd name="T5" fmla="*/ 984811 h 283"/>
              <a:gd name="T6" fmla="*/ 1057973 w 282"/>
              <a:gd name="T7" fmla="*/ 867011 h 283"/>
              <a:gd name="T8" fmla="*/ 1242173 w 282"/>
              <a:gd name="T9" fmla="*/ 895283 h 283"/>
              <a:gd name="T10" fmla="*/ 1294127 w 282"/>
              <a:gd name="T11" fmla="*/ 881147 h 283"/>
              <a:gd name="T12" fmla="*/ 1327189 w 282"/>
              <a:gd name="T13" fmla="*/ 834027 h 283"/>
              <a:gd name="T14" fmla="*/ 1322466 w 282"/>
              <a:gd name="T15" fmla="*/ 777482 h 283"/>
              <a:gd name="T16" fmla="*/ 1279958 w 282"/>
              <a:gd name="T17" fmla="*/ 739786 h 283"/>
              <a:gd name="T18" fmla="*/ 1105204 w 282"/>
              <a:gd name="T19" fmla="*/ 678530 h 283"/>
              <a:gd name="T20" fmla="*/ 1086311 w 282"/>
              <a:gd name="T21" fmla="*/ 532458 h 283"/>
              <a:gd name="T22" fmla="*/ 1232727 w 282"/>
              <a:gd name="T23" fmla="*/ 424081 h 283"/>
              <a:gd name="T24" fmla="*/ 1265789 w 282"/>
              <a:gd name="T25" fmla="*/ 372249 h 283"/>
              <a:gd name="T26" fmla="*/ 1251619 w 282"/>
              <a:gd name="T27" fmla="*/ 320417 h 283"/>
              <a:gd name="T28" fmla="*/ 1209112 w 282"/>
              <a:gd name="T29" fmla="*/ 282721 h 283"/>
              <a:gd name="T30" fmla="*/ 1152434 w 282"/>
              <a:gd name="T31" fmla="*/ 282721 h 283"/>
              <a:gd name="T32" fmla="*/ 987126 w 282"/>
              <a:gd name="T33" fmla="*/ 362825 h 283"/>
              <a:gd name="T34" fmla="*/ 869049 w 282"/>
              <a:gd name="T35" fmla="*/ 273297 h 283"/>
              <a:gd name="T36" fmla="*/ 897388 w 282"/>
              <a:gd name="T37" fmla="*/ 89528 h 283"/>
              <a:gd name="T38" fmla="*/ 883218 w 282"/>
              <a:gd name="T39" fmla="*/ 37696 h 283"/>
              <a:gd name="T40" fmla="*/ 835987 w 282"/>
              <a:gd name="T41" fmla="*/ 4712 h 283"/>
              <a:gd name="T42" fmla="*/ 779310 w 282"/>
              <a:gd name="T43" fmla="*/ 9424 h 283"/>
              <a:gd name="T44" fmla="*/ 741525 w 282"/>
              <a:gd name="T45" fmla="*/ 51832 h 283"/>
              <a:gd name="T46" fmla="*/ 680125 w 282"/>
              <a:gd name="T47" fmla="*/ 226177 h 283"/>
              <a:gd name="T48" fmla="*/ 533709 w 282"/>
              <a:gd name="T49" fmla="*/ 245025 h 283"/>
              <a:gd name="T50" fmla="*/ 425078 w 282"/>
              <a:gd name="T51" fmla="*/ 94240 h 283"/>
              <a:gd name="T52" fmla="*/ 373124 w 282"/>
              <a:gd name="T53" fmla="*/ 65968 h 283"/>
              <a:gd name="T54" fmla="*/ 316447 w 282"/>
              <a:gd name="T55" fmla="*/ 75392 h 283"/>
              <a:gd name="T56" fmla="*/ 283386 w 282"/>
              <a:gd name="T57" fmla="*/ 122512 h 283"/>
              <a:gd name="T58" fmla="*/ 283386 w 282"/>
              <a:gd name="T59" fmla="*/ 179057 h 283"/>
              <a:gd name="T60" fmla="*/ 363678 w 282"/>
              <a:gd name="T61" fmla="*/ 343977 h 283"/>
              <a:gd name="T62" fmla="*/ 273939 w 282"/>
              <a:gd name="T63" fmla="*/ 461777 h 283"/>
              <a:gd name="T64" fmla="*/ 89739 w 282"/>
              <a:gd name="T65" fmla="*/ 433505 h 283"/>
              <a:gd name="T66" fmla="*/ 37785 w 282"/>
              <a:gd name="T67" fmla="*/ 447641 h 283"/>
              <a:gd name="T68" fmla="*/ 4723 w 282"/>
              <a:gd name="T69" fmla="*/ 494761 h 283"/>
              <a:gd name="T70" fmla="*/ 9446 w 282"/>
              <a:gd name="T71" fmla="*/ 551306 h 283"/>
              <a:gd name="T72" fmla="*/ 51954 w 282"/>
              <a:gd name="T73" fmla="*/ 589002 h 283"/>
              <a:gd name="T74" fmla="*/ 226708 w 282"/>
              <a:gd name="T75" fmla="*/ 654970 h 283"/>
              <a:gd name="T76" fmla="*/ 245601 w 282"/>
              <a:gd name="T77" fmla="*/ 801042 h 283"/>
              <a:gd name="T78" fmla="*/ 94462 w 282"/>
              <a:gd name="T79" fmla="*/ 909419 h 283"/>
              <a:gd name="T80" fmla="*/ 66123 w 282"/>
              <a:gd name="T81" fmla="*/ 956539 h 283"/>
              <a:gd name="T82" fmla="*/ 75569 w 282"/>
              <a:gd name="T83" fmla="*/ 1013083 h 283"/>
              <a:gd name="T84" fmla="*/ 122800 w 282"/>
              <a:gd name="T85" fmla="*/ 1046067 h 283"/>
              <a:gd name="T86" fmla="*/ 179478 w 282"/>
              <a:gd name="T87" fmla="*/ 1046067 h 283"/>
              <a:gd name="T88" fmla="*/ 344786 w 282"/>
              <a:gd name="T89" fmla="*/ 965963 h 283"/>
              <a:gd name="T90" fmla="*/ 462863 w 282"/>
              <a:gd name="T91" fmla="*/ 1055491 h 283"/>
              <a:gd name="T92" fmla="*/ 434524 w 282"/>
              <a:gd name="T93" fmla="*/ 1239260 h 283"/>
              <a:gd name="T94" fmla="*/ 448694 w 282"/>
              <a:gd name="T95" fmla="*/ 1295804 h 283"/>
              <a:gd name="T96" fmla="*/ 495925 w 282"/>
              <a:gd name="T97" fmla="*/ 1328788 h 283"/>
              <a:gd name="T98" fmla="*/ 552602 w 282"/>
              <a:gd name="T99" fmla="*/ 1319364 h 283"/>
              <a:gd name="T100" fmla="*/ 590387 w 282"/>
              <a:gd name="T101" fmla="*/ 1281668 h 283"/>
              <a:gd name="T102" fmla="*/ 651787 w 282"/>
              <a:gd name="T103" fmla="*/ 1102611 h 283"/>
              <a:gd name="T104" fmla="*/ 798203 w 282"/>
              <a:gd name="T105" fmla="*/ 1083763 h 283"/>
              <a:gd name="T106" fmla="*/ 906834 w 282"/>
              <a:gd name="T107" fmla="*/ 1234548 h 283"/>
              <a:gd name="T108" fmla="*/ 958788 w 282"/>
              <a:gd name="T109" fmla="*/ 1262820 h 283"/>
              <a:gd name="T110" fmla="*/ 1010742 w 282"/>
              <a:gd name="T111" fmla="*/ 1253396 h 283"/>
              <a:gd name="T112" fmla="*/ 1048526 w 282"/>
              <a:gd name="T113" fmla="*/ 1210988 h 283"/>
              <a:gd name="T114" fmla="*/ 798203 w 282"/>
              <a:gd name="T115" fmla="*/ 890571 h 283"/>
              <a:gd name="T116" fmla="*/ 439248 w 282"/>
              <a:gd name="T117" fmla="*/ 801042 h 283"/>
              <a:gd name="T118" fmla="*/ 533709 w 282"/>
              <a:gd name="T119" fmla="*/ 438217 h 283"/>
              <a:gd name="T120" fmla="*/ 892664 w 282"/>
              <a:gd name="T121" fmla="*/ 532458 h 283"/>
              <a:gd name="T122" fmla="*/ 798203 w 282"/>
              <a:gd name="T123" fmla="*/ 890571 h 2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283"/>
              <a:gd name="T188" fmla="*/ 282 w 282"/>
              <a:gd name="T189" fmla="*/ 283 h 283"/>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283">
                <a:moveTo>
                  <a:pt x="222" y="257"/>
                </a:moveTo>
                <a:cubicBezTo>
                  <a:pt x="223" y="253"/>
                  <a:pt x="223" y="249"/>
                  <a:pt x="222" y="245"/>
                </a:cubicBezTo>
                <a:cubicBezTo>
                  <a:pt x="220" y="241"/>
                  <a:pt x="213" y="225"/>
                  <a:pt x="205" y="209"/>
                </a:cubicBezTo>
                <a:cubicBezTo>
                  <a:pt x="213" y="202"/>
                  <a:pt x="219" y="193"/>
                  <a:pt x="224" y="184"/>
                </a:cubicBezTo>
                <a:cubicBezTo>
                  <a:pt x="242" y="187"/>
                  <a:pt x="259" y="189"/>
                  <a:pt x="263" y="190"/>
                </a:cubicBezTo>
                <a:cubicBezTo>
                  <a:pt x="267" y="191"/>
                  <a:pt x="271" y="190"/>
                  <a:pt x="274" y="187"/>
                </a:cubicBezTo>
                <a:cubicBezTo>
                  <a:pt x="277" y="185"/>
                  <a:pt x="280" y="182"/>
                  <a:pt x="281" y="177"/>
                </a:cubicBezTo>
                <a:cubicBezTo>
                  <a:pt x="282" y="173"/>
                  <a:pt x="282" y="169"/>
                  <a:pt x="280" y="165"/>
                </a:cubicBezTo>
                <a:cubicBezTo>
                  <a:pt x="278" y="162"/>
                  <a:pt x="275" y="159"/>
                  <a:pt x="271" y="157"/>
                </a:cubicBezTo>
                <a:cubicBezTo>
                  <a:pt x="267" y="156"/>
                  <a:pt x="251" y="150"/>
                  <a:pt x="234" y="144"/>
                </a:cubicBezTo>
                <a:cubicBezTo>
                  <a:pt x="234" y="134"/>
                  <a:pt x="233" y="123"/>
                  <a:pt x="230" y="113"/>
                </a:cubicBezTo>
                <a:cubicBezTo>
                  <a:pt x="244" y="102"/>
                  <a:pt x="258" y="92"/>
                  <a:pt x="261" y="90"/>
                </a:cubicBezTo>
                <a:cubicBezTo>
                  <a:pt x="265" y="87"/>
                  <a:pt x="267" y="83"/>
                  <a:pt x="268" y="79"/>
                </a:cubicBezTo>
                <a:cubicBezTo>
                  <a:pt x="268" y="75"/>
                  <a:pt x="268" y="71"/>
                  <a:pt x="265" y="68"/>
                </a:cubicBezTo>
                <a:cubicBezTo>
                  <a:pt x="263" y="64"/>
                  <a:pt x="260" y="61"/>
                  <a:pt x="256" y="60"/>
                </a:cubicBezTo>
                <a:cubicBezTo>
                  <a:pt x="252" y="59"/>
                  <a:pt x="248" y="59"/>
                  <a:pt x="244" y="60"/>
                </a:cubicBezTo>
                <a:cubicBezTo>
                  <a:pt x="241" y="62"/>
                  <a:pt x="225" y="70"/>
                  <a:pt x="209" y="77"/>
                </a:cubicBezTo>
                <a:cubicBezTo>
                  <a:pt x="201" y="69"/>
                  <a:pt x="193" y="63"/>
                  <a:pt x="184" y="58"/>
                </a:cubicBezTo>
                <a:cubicBezTo>
                  <a:pt x="186" y="40"/>
                  <a:pt x="189" y="23"/>
                  <a:pt x="190" y="19"/>
                </a:cubicBezTo>
                <a:cubicBezTo>
                  <a:pt x="190" y="15"/>
                  <a:pt x="189" y="11"/>
                  <a:pt x="187" y="8"/>
                </a:cubicBezTo>
                <a:cubicBezTo>
                  <a:pt x="185" y="4"/>
                  <a:pt x="181" y="2"/>
                  <a:pt x="177" y="1"/>
                </a:cubicBezTo>
                <a:cubicBezTo>
                  <a:pt x="173" y="0"/>
                  <a:pt x="169" y="0"/>
                  <a:pt x="165" y="2"/>
                </a:cubicBezTo>
                <a:cubicBezTo>
                  <a:pt x="162" y="4"/>
                  <a:pt x="158" y="7"/>
                  <a:pt x="157" y="11"/>
                </a:cubicBezTo>
                <a:cubicBezTo>
                  <a:pt x="156" y="15"/>
                  <a:pt x="150" y="31"/>
                  <a:pt x="144" y="48"/>
                </a:cubicBezTo>
                <a:cubicBezTo>
                  <a:pt x="133" y="48"/>
                  <a:pt x="123" y="49"/>
                  <a:pt x="113" y="52"/>
                </a:cubicBezTo>
                <a:cubicBezTo>
                  <a:pt x="102" y="38"/>
                  <a:pt x="92" y="24"/>
                  <a:pt x="90" y="20"/>
                </a:cubicBezTo>
                <a:cubicBezTo>
                  <a:pt x="87" y="17"/>
                  <a:pt x="83" y="15"/>
                  <a:pt x="79" y="14"/>
                </a:cubicBezTo>
                <a:cubicBezTo>
                  <a:pt x="75" y="14"/>
                  <a:pt x="71" y="14"/>
                  <a:pt x="67" y="16"/>
                </a:cubicBezTo>
                <a:cubicBezTo>
                  <a:pt x="64" y="19"/>
                  <a:pt x="61" y="22"/>
                  <a:pt x="60" y="26"/>
                </a:cubicBezTo>
                <a:cubicBezTo>
                  <a:pt x="59" y="30"/>
                  <a:pt x="58" y="34"/>
                  <a:pt x="60" y="38"/>
                </a:cubicBezTo>
                <a:cubicBezTo>
                  <a:pt x="62" y="41"/>
                  <a:pt x="69" y="57"/>
                  <a:pt x="77" y="73"/>
                </a:cubicBezTo>
                <a:cubicBezTo>
                  <a:pt x="69" y="81"/>
                  <a:pt x="63" y="89"/>
                  <a:pt x="58" y="98"/>
                </a:cubicBezTo>
                <a:cubicBezTo>
                  <a:pt x="40" y="96"/>
                  <a:pt x="23" y="93"/>
                  <a:pt x="19" y="92"/>
                </a:cubicBezTo>
                <a:cubicBezTo>
                  <a:pt x="15" y="92"/>
                  <a:pt x="11" y="93"/>
                  <a:pt x="8" y="95"/>
                </a:cubicBezTo>
                <a:cubicBezTo>
                  <a:pt x="4" y="98"/>
                  <a:pt x="2" y="101"/>
                  <a:pt x="1" y="105"/>
                </a:cubicBezTo>
                <a:cubicBezTo>
                  <a:pt x="0" y="109"/>
                  <a:pt x="0" y="113"/>
                  <a:pt x="2" y="117"/>
                </a:cubicBezTo>
                <a:cubicBezTo>
                  <a:pt x="4" y="121"/>
                  <a:pt x="7" y="124"/>
                  <a:pt x="11" y="125"/>
                </a:cubicBezTo>
                <a:cubicBezTo>
                  <a:pt x="15" y="127"/>
                  <a:pt x="31" y="132"/>
                  <a:pt x="48" y="139"/>
                </a:cubicBezTo>
                <a:cubicBezTo>
                  <a:pt x="48" y="149"/>
                  <a:pt x="49" y="159"/>
                  <a:pt x="52" y="170"/>
                </a:cubicBezTo>
                <a:cubicBezTo>
                  <a:pt x="38" y="180"/>
                  <a:pt x="24" y="190"/>
                  <a:pt x="20" y="193"/>
                </a:cubicBezTo>
                <a:cubicBezTo>
                  <a:pt x="17" y="195"/>
                  <a:pt x="15" y="199"/>
                  <a:pt x="14" y="203"/>
                </a:cubicBezTo>
                <a:cubicBezTo>
                  <a:pt x="14" y="207"/>
                  <a:pt x="14" y="211"/>
                  <a:pt x="16" y="215"/>
                </a:cubicBezTo>
                <a:cubicBezTo>
                  <a:pt x="19" y="219"/>
                  <a:pt x="22" y="221"/>
                  <a:pt x="26" y="222"/>
                </a:cubicBezTo>
                <a:cubicBezTo>
                  <a:pt x="30" y="224"/>
                  <a:pt x="34" y="224"/>
                  <a:pt x="38" y="222"/>
                </a:cubicBezTo>
                <a:cubicBezTo>
                  <a:pt x="41" y="220"/>
                  <a:pt x="57" y="213"/>
                  <a:pt x="73" y="205"/>
                </a:cubicBezTo>
                <a:cubicBezTo>
                  <a:pt x="80" y="213"/>
                  <a:pt x="89" y="219"/>
                  <a:pt x="98" y="224"/>
                </a:cubicBezTo>
                <a:cubicBezTo>
                  <a:pt x="95" y="242"/>
                  <a:pt x="93" y="259"/>
                  <a:pt x="92" y="263"/>
                </a:cubicBezTo>
                <a:cubicBezTo>
                  <a:pt x="91" y="267"/>
                  <a:pt x="93" y="271"/>
                  <a:pt x="95" y="275"/>
                </a:cubicBezTo>
                <a:cubicBezTo>
                  <a:pt x="97" y="278"/>
                  <a:pt x="101" y="280"/>
                  <a:pt x="105" y="282"/>
                </a:cubicBezTo>
                <a:cubicBezTo>
                  <a:pt x="109" y="283"/>
                  <a:pt x="113" y="282"/>
                  <a:pt x="117" y="280"/>
                </a:cubicBezTo>
                <a:cubicBezTo>
                  <a:pt x="120" y="278"/>
                  <a:pt x="123" y="276"/>
                  <a:pt x="125" y="272"/>
                </a:cubicBezTo>
                <a:cubicBezTo>
                  <a:pt x="126" y="268"/>
                  <a:pt x="132" y="251"/>
                  <a:pt x="138" y="234"/>
                </a:cubicBezTo>
                <a:cubicBezTo>
                  <a:pt x="149" y="235"/>
                  <a:pt x="159" y="233"/>
                  <a:pt x="169" y="230"/>
                </a:cubicBezTo>
                <a:cubicBezTo>
                  <a:pt x="180" y="245"/>
                  <a:pt x="190" y="259"/>
                  <a:pt x="192" y="262"/>
                </a:cubicBezTo>
                <a:cubicBezTo>
                  <a:pt x="195" y="265"/>
                  <a:pt x="199" y="267"/>
                  <a:pt x="203" y="268"/>
                </a:cubicBezTo>
                <a:cubicBezTo>
                  <a:pt x="207" y="269"/>
                  <a:pt x="211" y="268"/>
                  <a:pt x="214" y="266"/>
                </a:cubicBezTo>
                <a:cubicBezTo>
                  <a:pt x="218" y="264"/>
                  <a:pt x="221" y="260"/>
                  <a:pt x="222" y="257"/>
                </a:cubicBezTo>
                <a:close/>
                <a:moveTo>
                  <a:pt x="169" y="189"/>
                </a:moveTo>
                <a:cubicBezTo>
                  <a:pt x="143" y="205"/>
                  <a:pt x="109" y="196"/>
                  <a:pt x="93" y="170"/>
                </a:cubicBezTo>
                <a:cubicBezTo>
                  <a:pt x="77" y="143"/>
                  <a:pt x="86" y="109"/>
                  <a:pt x="113" y="93"/>
                </a:cubicBezTo>
                <a:cubicBezTo>
                  <a:pt x="139" y="78"/>
                  <a:pt x="173" y="86"/>
                  <a:pt x="189" y="113"/>
                </a:cubicBezTo>
                <a:cubicBezTo>
                  <a:pt x="204" y="139"/>
                  <a:pt x="196" y="174"/>
                  <a:pt x="169" y="189"/>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199" name="Freeform 10"/>
          <p:cNvSpPr>
            <a:spLocks noEditPoints="1" noChangeArrowheads="1"/>
          </p:cNvSpPr>
          <p:nvPr/>
        </p:nvSpPr>
        <p:spPr bwMode="auto">
          <a:xfrm>
            <a:off x="30163" y="3122613"/>
            <a:ext cx="2182812" cy="2182812"/>
          </a:xfrm>
          <a:custGeom>
            <a:gdLst>
              <a:gd name="T0" fmla="*/ 2093535 w 489"/>
              <a:gd name="T1" fmla="*/ 1015676 h 490"/>
              <a:gd name="T2" fmla="*/ 2080144 w 489"/>
              <a:gd name="T3" fmla="*/ 908763 h 490"/>
              <a:gd name="T4" fmla="*/ 2057825 w 489"/>
              <a:gd name="T5" fmla="*/ 806304 h 490"/>
              <a:gd name="T6" fmla="*/ 2022114 w 489"/>
              <a:gd name="T7" fmla="*/ 708300 h 490"/>
              <a:gd name="T8" fmla="*/ 1977476 w 489"/>
              <a:gd name="T9" fmla="*/ 614751 h 490"/>
              <a:gd name="T10" fmla="*/ 1923910 w 489"/>
              <a:gd name="T11" fmla="*/ 525657 h 490"/>
              <a:gd name="T12" fmla="*/ 1856953 w 489"/>
              <a:gd name="T13" fmla="*/ 441017 h 490"/>
              <a:gd name="T14" fmla="*/ 1785531 w 489"/>
              <a:gd name="T15" fmla="*/ 365287 h 490"/>
              <a:gd name="T16" fmla="*/ 1705182 w 489"/>
              <a:gd name="T17" fmla="*/ 294011 h 490"/>
              <a:gd name="T18" fmla="*/ 1620370 w 489"/>
              <a:gd name="T19" fmla="*/ 236100 h 490"/>
              <a:gd name="T20" fmla="*/ 1526629 w 489"/>
              <a:gd name="T21" fmla="*/ 187098 h 490"/>
              <a:gd name="T22" fmla="*/ 1432889 w 489"/>
              <a:gd name="T23" fmla="*/ 142551 h 490"/>
              <a:gd name="T24" fmla="*/ 1330221 w 489"/>
              <a:gd name="T25" fmla="*/ 115823 h 490"/>
              <a:gd name="T26" fmla="*/ 1227553 w 489"/>
              <a:gd name="T27" fmla="*/ 93549 h 490"/>
              <a:gd name="T28" fmla="*/ 1120421 w 489"/>
              <a:gd name="T29" fmla="*/ 84640 h 490"/>
              <a:gd name="T30" fmla="*/ 1017753 w 489"/>
              <a:gd name="T31" fmla="*/ 89094 h 490"/>
              <a:gd name="T32" fmla="*/ 910621 w 489"/>
              <a:gd name="T33" fmla="*/ 102459 h 490"/>
              <a:gd name="T34" fmla="*/ 812417 w 489"/>
              <a:gd name="T35" fmla="*/ 124732 h 490"/>
              <a:gd name="T36" fmla="*/ 709749 w 489"/>
              <a:gd name="T37" fmla="*/ 160370 h 490"/>
              <a:gd name="T38" fmla="*/ 616008 w 489"/>
              <a:gd name="T39" fmla="*/ 204917 h 490"/>
              <a:gd name="T40" fmla="*/ 526732 w 489"/>
              <a:gd name="T41" fmla="*/ 258374 h 490"/>
              <a:gd name="T42" fmla="*/ 441919 w 489"/>
              <a:gd name="T43" fmla="*/ 325194 h 490"/>
              <a:gd name="T44" fmla="*/ 366034 w 489"/>
              <a:gd name="T45" fmla="*/ 396470 h 490"/>
              <a:gd name="T46" fmla="*/ 299076 w 489"/>
              <a:gd name="T47" fmla="*/ 476655 h 490"/>
              <a:gd name="T48" fmla="*/ 236583 w 489"/>
              <a:gd name="T49" fmla="*/ 561295 h 490"/>
              <a:gd name="T50" fmla="*/ 187481 w 489"/>
              <a:gd name="T51" fmla="*/ 654844 h 490"/>
              <a:gd name="T52" fmla="*/ 147306 w 489"/>
              <a:gd name="T53" fmla="*/ 752847 h 490"/>
              <a:gd name="T54" fmla="*/ 116060 w 489"/>
              <a:gd name="T55" fmla="*/ 850851 h 490"/>
              <a:gd name="T56" fmla="*/ 93740 w 489"/>
              <a:gd name="T57" fmla="*/ 953310 h 490"/>
              <a:gd name="T58" fmla="*/ 89277 w 489"/>
              <a:gd name="T59" fmla="*/ 1060223 h 490"/>
              <a:gd name="T60" fmla="*/ 89277 w 489"/>
              <a:gd name="T61" fmla="*/ 1167136 h 490"/>
              <a:gd name="T62" fmla="*/ 102668 w 489"/>
              <a:gd name="T63" fmla="*/ 1269595 h 490"/>
              <a:gd name="T64" fmla="*/ 124987 w 489"/>
              <a:gd name="T65" fmla="*/ 1372053 h 490"/>
              <a:gd name="T66" fmla="*/ 160698 w 489"/>
              <a:gd name="T67" fmla="*/ 1470057 h 490"/>
              <a:gd name="T68" fmla="*/ 205336 w 489"/>
              <a:gd name="T69" fmla="*/ 1568061 h 490"/>
              <a:gd name="T70" fmla="*/ 263366 w 489"/>
              <a:gd name="T71" fmla="*/ 1657155 h 490"/>
              <a:gd name="T72" fmla="*/ 325859 w 489"/>
              <a:gd name="T73" fmla="*/ 1741795 h 490"/>
              <a:gd name="T74" fmla="*/ 397281 w 489"/>
              <a:gd name="T75" fmla="*/ 1817525 h 490"/>
              <a:gd name="T76" fmla="*/ 477630 w 489"/>
              <a:gd name="T77" fmla="*/ 1884346 h 490"/>
              <a:gd name="T78" fmla="*/ 562442 w 489"/>
              <a:gd name="T79" fmla="*/ 1946712 h 490"/>
              <a:gd name="T80" fmla="*/ 656183 w 489"/>
              <a:gd name="T81" fmla="*/ 1995714 h 490"/>
              <a:gd name="T82" fmla="*/ 754387 w 489"/>
              <a:gd name="T83" fmla="*/ 2035806 h 490"/>
              <a:gd name="T84" fmla="*/ 852591 w 489"/>
              <a:gd name="T85" fmla="*/ 2066989 h 490"/>
              <a:gd name="T86" fmla="*/ 955259 w 489"/>
              <a:gd name="T87" fmla="*/ 2084808 h 490"/>
              <a:gd name="T88" fmla="*/ 1062391 w 489"/>
              <a:gd name="T89" fmla="*/ 2093718 h 490"/>
              <a:gd name="T90" fmla="*/ 1169523 w 489"/>
              <a:gd name="T91" fmla="*/ 2093718 h 490"/>
              <a:gd name="T92" fmla="*/ 1272191 w 489"/>
              <a:gd name="T93" fmla="*/ 2080353 h 490"/>
              <a:gd name="T94" fmla="*/ 1374859 w 489"/>
              <a:gd name="T95" fmla="*/ 2053625 h 490"/>
              <a:gd name="T96" fmla="*/ 1473063 w 489"/>
              <a:gd name="T97" fmla="*/ 2022442 h 490"/>
              <a:gd name="T98" fmla="*/ 1566804 w 489"/>
              <a:gd name="T99" fmla="*/ 1973440 h 490"/>
              <a:gd name="T100" fmla="*/ 1656080 w 489"/>
              <a:gd name="T101" fmla="*/ 1919984 h 490"/>
              <a:gd name="T102" fmla="*/ 1740893 w 489"/>
              <a:gd name="T103" fmla="*/ 1857618 h 490"/>
              <a:gd name="T104" fmla="*/ 1816778 w 489"/>
              <a:gd name="T105" fmla="*/ 1786342 h 490"/>
              <a:gd name="T106" fmla="*/ 1888199 w 489"/>
              <a:gd name="T107" fmla="*/ 1706157 h 490"/>
              <a:gd name="T108" fmla="*/ 1946229 w 489"/>
              <a:gd name="T109" fmla="*/ 1617063 h 490"/>
              <a:gd name="T110" fmla="*/ 1999795 w 489"/>
              <a:gd name="T111" fmla="*/ 1527968 h 490"/>
              <a:gd name="T112" fmla="*/ 2039969 w 489"/>
              <a:gd name="T113" fmla="*/ 1429965 h 490"/>
              <a:gd name="T114" fmla="*/ 2066752 w 489"/>
              <a:gd name="T115" fmla="*/ 1327506 h 490"/>
              <a:gd name="T116" fmla="*/ 2089072 w 489"/>
              <a:gd name="T117" fmla="*/ 1225048 h 490"/>
              <a:gd name="T118" fmla="*/ 2097999 w 489"/>
              <a:gd name="T119" fmla="*/ 1122589 h 4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9"/>
              <a:gd name="T181" fmla="*/ 0 h 490"/>
              <a:gd name="T182" fmla="*/ 489 w 489"/>
              <a:gd name="T183" fmla="*/ 490 h 490"/>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9" h="490">
                <a:moveTo>
                  <a:pt x="485" y="250"/>
                </a:moveTo>
                <a:cubicBezTo>
                  <a:pt x="486" y="250"/>
                  <a:pt x="487" y="249"/>
                  <a:pt x="488" y="248"/>
                </a:cubicBezTo>
                <a:cubicBezTo>
                  <a:pt x="489" y="247"/>
                  <a:pt x="489" y="246"/>
                  <a:pt x="489" y="245"/>
                </a:cubicBezTo>
                <a:cubicBezTo>
                  <a:pt x="489" y="243"/>
                  <a:pt x="489" y="242"/>
                  <a:pt x="488" y="241"/>
                </a:cubicBezTo>
                <a:cubicBezTo>
                  <a:pt x="487" y="240"/>
                  <a:pt x="486" y="240"/>
                  <a:pt x="485" y="239"/>
                </a:cubicBezTo>
                <a:cubicBezTo>
                  <a:pt x="483" y="239"/>
                  <a:pt x="476" y="239"/>
                  <a:pt x="470" y="238"/>
                </a:cubicBezTo>
                <a:cubicBezTo>
                  <a:pt x="470" y="235"/>
                  <a:pt x="469" y="231"/>
                  <a:pt x="469" y="228"/>
                </a:cubicBezTo>
                <a:cubicBezTo>
                  <a:pt x="476" y="227"/>
                  <a:pt x="483" y="225"/>
                  <a:pt x="484" y="225"/>
                </a:cubicBezTo>
                <a:cubicBezTo>
                  <a:pt x="485" y="225"/>
                  <a:pt x="486" y="224"/>
                  <a:pt x="487" y="223"/>
                </a:cubicBezTo>
                <a:cubicBezTo>
                  <a:pt x="488" y="222"/>
                  <a:pt x="488" y="220"/>
                  <a:pt x="488" y="219"/>
                </a:cubicBezTo>
                <a:cubicBezTo>
                  <a:pt x="488" y="218"/>
                  <a:pt x="487" y="217"/>
                  <a:pt x="486" y="216"/>
                </a:cubicBezTo>
                <a:cubicBezTo>
                  <a:pt x="485" y="215"/>
                  <a:pt x="484" y="214"/>
                  <a:pt x="483" y="214"/>
                </a:cubicBezTo>
                <a:cubicBezTo>
                  <a:pt x="481" y="214"/>
                  <a:pt x="474" y="214"/>
                  <a:pt x="468" y="214"/>
                </a:cubicBezTo>
                <a:cubicBezTo>
                  <a:pt x="467" y="211"/>
                  <a:pt x="467" y="208"/>
                  <a:pt x="466" y="204"/>
                </a:cubicBezTo>
                <a:cubicBezTo>
                  <a:pt x="472" y="202"/>
                  <a:pt x="479" y="200"/>
                  <a:pt x="481" y="200"/>
                </a:cubicBezTo>
                <a:cubicBezTo>
                  <a:pt x="482" y="200"/>
                  <a:pt x="483" y="199"/>
                  <a:pt x="484" y="197"/>
                </a:cubicBezTo>
                <a:cubicBezTo>
                  <a:pt x="484" y="196"/>
                  <a:pt x="484" y="195"/>
                  <a:pt x="484" y="194"/>
                </a:cubicBezTo>
                <a:cubicBezTo>
                  <a:pt x="484" y="192"/>
                  <a:pt x="483" y="191"/>
                  <a:pt x="482" y="191"/>
                </a:cubicBezTo>
                <a:cubicBezTo>
                  <a:pt x="481" y="190"/>
                  <a:pt x="480" y="189"/>
                  <a:pt x="478" y="190"/>
                </a:cubicBezTo>
                <a:cubicBezTo>
                  <a:pt x="477" y="190"/>
                  <a:pt x="470" y="191"/>
                  <a:pt x="463" y="191"/>
                </a:cubicBezTo>
                <a:cubicBezTo>
                  <a:pt x="463" y="188"/>
                  <a:pt x="462" y="185"/>
                  <a:pt x="461" y="181"/>
                </a:cubicBezTo>
                <a:cubicBezTo>
                  <a:pt x="467" y="179"/>
                  <a:pt x="473" y="176"/>
                  <a:pt x="475" y="175"/>
                </a:cubicBezTo>
                <a:cubicBezTo>
                  <a:pt x="476" y="175"/>
                  <a:pt x="477" y="174"/>
                  <a:pt x="477" y="173"/>
                </a:cubicBezTo>
                <a:cubicBezTo>
                  <a:pt x="478" y="172"/>
                  <a:pt x="478" y="170"/>
                  <a:pt x="477" y="169"/>
                </a:cubicBezTo>
                <a:cubicBezTo>
                  <a:pt x="477" y="168"/>
                  <a:pt x="476" y="167"/>
                  <a:pt x="475" y="166"/>
                </a:cubicBezTo>
                <a:cubicBezTo>
                  <a:pt x="474" y="165"/>
                  <a:pt x="473" y="165"/>
                  <a:pt x="471" y="165"/>
                </a:cubicBezTo>
                <a:cubicBezTo>
                  <a:pt x="470" y="166"/>
                  <a:pt x="463" y="167"/>
                  <a:pt x="457" y="169"/>
                </a:cubicBezTo>
                <a:cubicBezTo>
                  <a:pt x="456" y="165"/>
                  <a:pt x="454" y="162"/>
                  <a:pt x="453" y="159"/>
                </a:cubicBezTo>
                <a:cubicBezTo>
                  <a:pt x="459" y="156"/>
                  <a:pt x="465" y="152"/>
                  <a:pt x="466" y="152"/>
                </a:cubicBezTo>
                <a:cubicBezTo>
                  <a:pt x="467" y="151"/>
                  <a:pt x="468" y="150"/>
                  <a:pt x="468" y="149"/>
                </a:cubicBezTo>
                <a:cubicBezTo>
                  <a:pt x="469" y="148"/>
                  <a:pt x="469" y="146"/>
                  <a:pt x="468" y="145"/>
                </a:cubicBezTo>
                <a:cubicBezTo>
                  <a:pt x="468" y="144"/>
                  <a:pt x="467" y="143"/>
                  <a:pt x="466" y="142"/>
                </a:cubicBezTo>
                <a:cubicBezTo>
                  <a:pt x="465" y="142"/>
                  <a:pt x="463" y="142"/>
                  <a:pt x="462" y="142"/>
                </a:cubicBezTo>
                <a:cubicBezTo>
                  <a:pt x="461" y="142"/>
                  <a:pt x="454" y="145"/>
                  <a:pt x="448" y="147"/>
                </a:cubicBezTo>
                <a:cubicBezTo>
                  <a:pt x="446" y="144"/>
                  <a:pt x="445" y="141"/>
                  <a:pt x="443" y="138"/>
                </a:cubicBezTo>
                <a:cubicBezTo>
                  <a:pt x="448" y="134"/>
                  <a:pt x="454" y="130"/>
                  <a:pt x="455" y="129"/>
                </a:cubicBezTo>
                <a:cubicBezTo>
                  <a:pt x="456" y="128"/>
                  <a:pt x="457" y="127"/>
                  <a:pt x="457" y="126"/>
                </a:cubicBezTo>
                <a:cubicBezTo>
                  <a:pt x="457" y="125"/>
                  <a:pt x="457" y="123"/>
                  <a:pt x="457" y="122"/>
                </a:cubicBezTo>
                <a:cubicBezTo>
                  <a:pt x="456" y="121"/>
                  <a:pt x="455" y="120"/>
                  <a:pt x="454" y="120"/>
                </a:cubicBezTo>
                <a:cubicBezTo>
                  <a:pt x="453" y="119"/>
                  <a:pt x="451" y="119"/>
                  <a:pt x="450" y="120"/>
                </a:cubicBezTo>
                <a:cubicBezTo>
                  <a:pt x="449" y="121"/>
                  <a:pt x="442" y="123"/>
                  <a:pt x="436" y="126"/>
                </a:cubicBezTo>
                <a:cubicBezTo>
                  <a:pt x="434" y="123"/>
                  <a:pt x="433" y="121"/>
                  <a:pt x="431" y="118"/>
                </a:cubicBezTo>
                <a:cubicBezTo>
                  <a:pt x="436" y="113"/>
                  <a:pt x="441" y="109"/>
                  <a:pt x="442" y="108"/>
                </a:cubicBezTo>
                <a:cubicBezTo>
                  <a:pt x="443" y="107"/>
                  <a:pt x="444" y="106"/>
                  <a:pt x="444" y="104"/>
                </a:cubicBezTo>
                <a:cubicBezTo>
                  <a:pt x="444" y="103"/>
                  <a:pt x="443" y="102"/>
                  <a:pt x="443" y="101"/>
                </a:cubicBezTo>
                <a:cubicBezTo>
                  <a:pt x="442" y="100"/>
                  <a:pt x="441" y="99"/>
                  <a:pt x="440" y="99"/>
                </a:cubicBezTo>
                <a:cubicBezTo>
                  <a:pt x="438" y="98"/>
                  <a:pt x="437" y="98"/>
                  <a:pt x="436" y="99"/>
                </a:cubicBezTo>
                <a:cubicBezTo>
                  <a:pt x="435" y="100"/>
                  <a:pt x="428" y="103"/>
                  <a:pt x="423" y="107"/>
                </a:cubicBezTo>
                <a:cubicBezTo>
                  <a:pt x="421" y="104"/>
                  <a:pt x="419" y="102"/>
                  <a:pt x="416" y="99"/>
                </a:cubicBezTo>
                <a:cubicBezTo>
                  <a:pt x="421" y="94"/>
                  <a:pt x="426" y="89"/>
                  <a:pt x="427" y="88"/>
                </a:cubicBezTo>
                <a:cubicBezTo>
                  <a:pt x="428" y="87"/>
                  <a:pt x="428" y="85"/>
                  <a:pt x="428" y="84"/>
                </a:cubicBezTo>
                <a:cubicBezTo>
                  <a:pt x="428" y="83"/>
                  <a:pt x="427" y="82"/>
                  <a:pt x="427" y="81"/>
                </a:cubicBezTo>
                <a:cubicBezTo>
                  <a:pt x="426" y="80"/>
                  <a:pt x="424" y="79"/>
                  <a:pt x="423" y="79"/>
                </a:cubicBezTo>
                <a:cubicBezTo>
                  <a:pt x="422" y="79"/>
                  <a:pt x="421" y="79"/>
                  <a:pt x="420" y="80"/>
                </a:cubicBezTo>
                <a:cubicBezTo>
                  <a:pt x="418" y="81"/>
                  <a:pt x="413" y="85"/>
                  <a:pt x="407" y="89"/>
                </a:cubicBezTo>
                <a:cubicBezTo>
                  <a:pt x="405" y="86"/>
                  <a:pt x="403" y="84"/>
                  <a:pt x="400" y="82"/>
                </a:cubicBezTo>
                <a:cubicBezTo>
                  <a:pt x="404" y="76"/>
                  <a:pt x="408" y="71"/>
                  <a:pt x="409" y="70"/>
                </a:cubicBezTo>
                <a:cubicBezTo>
                  <a:pt x="410" y="68"/>
                  <a:pt x="410" y="67"/>
                  <a:pt x="410" y="66"/>
                </a:cubicBezTo>
                <a:cubicBezTo>
                  <a:pt x="410" y="65"/>
                  <a:pt x="409" y="63"/>
                  <a:pt x="408" y="63"/>
                </a:cubicBezTo>
                <a:cubicBezTo>
                  <a:pt x="407" y="62"/>
                  <a:pt x="406" y="61"/>
                  <a:pt x="405" y="61"/>
                </a:cubicBezTo>
                <a:cubicBezTo>
                  <a:pt x="404" y="61"/>
                  <a:pt x="402" y="62"/>
                  <a:pt x="401" y="62"/>
                </a:cubicBezTo>
                <a:cubicBezTo>
                  <a:pt x="400" y="63"/>
                  <a:pt x="395" y="68"/>
                  <a:pt x="390" y="73"/>
                </a:cubicBezTo>
                <a:cubicBezTo>
                  <a:pt x="388" y="71"/>
                  <a:pt x="385" y="68"/>
                  <a:pt x="382" y="66"/>
                </a:cubicBezTo>
                <a:cubicBezTo>
                  <a:pt x="386" y="61"/>
                  <a:pt x="389" y="54"/>
                  <a:pt x="390" y="53"/>
                </a:cubicBezTo>
                <a:cubicBezTo>
                  <a:pt x="391" y="52"/>
                  <a:pt x="391" y="51"/>
                  <a:pt x="391" y="50"/>
                </a:cubicBezTo>
                <a:cubicBezTo>
                  <a:pt x="390" y="48"/>
                  <a:pt x="390" y="47"/>
                  <a:pt x="389" y="46"/>
                </a:cubicBezTo>
                <a:cubicBezTo>
                  <a:pt x="387" y="46"/>
                  <a:pt x="386" y="45"/>
                  <a:pt x="385" y="45"/>
                </a:cubicBezTo>
                <a:cubicBezTo>
                  <a:pt x="384" y="45"/>
                  <a:pt x="382" y="46"/>
                  <a:pt x="382" y="47"/>
                </a:cubicBezTo>
                <a:cubicBezTo>
                  <a:pt x="381" y="48"/>
                  <a:pt x="376" y="53"/>
                  <a:pt x="371" y="58"/>
                </a:cubicBezTo>
                <a:cubicBezTo>
                  <a:pt x="369" y="57"/>
                  <a:pt x="366" y="55"/>
                  <a:pt x="363" y="53"/>
                </a:cubicBezTo>
                <a:cubicBezTo>
                  <a:pt x="366" y="47"/>
                  <a:pt x="369" y="40"/>
                  <a:pt x="369" y="39"/>
                </a:cubicBezTo>
                <a:cubicBezTo>
                  <a:pt x="370" y="38"/>
                  <a:pt x="370" y="36"/>
                  <a:pt x="369" y="35"/>
                </a:cubicBezTo>
                <a:cubicBezTo>
                  <a:pt x="369" y="34"/>
                  <a:pt x="368" y="33"/>
                  <a:pt x="367" y="32"/>
                </a:cubicBezTo>
                <a:cubicBezTo>
                  <a:pt x="366" y="32"/>
                  <a:pt x="365" y="32"/>
                  <a:pt x="363" y="32"/>
                </a:cubicBezTo>
                <a:cubicBezTo>
                  <a:pt x="362" y="32"/>
                  <a:pt x="361" y="33"/>
                  <a:pt x="360" y="34"/>
                </a:cubicBezTo>
                <a:cubicBezTo>
                  <a:pt x="359" y="35"/>
                  <a:pt x="355" y="41"/>
                  <a:pt x="351" y="46"/>
                </a:cubicBezTo>
                <a:cubicBezTo>
                  <a:pt x="348" y="44"/>
                  <a:pt x="345" y="43"/>
                  <a:pt x="342" y="42"/>
                </a:cubicBezTo>
                <a:cubicBezTo>
                  <a:pt x="344" y="35"/>
                  <a:pt x="347" y="28"/>
                  <a:pt x="347" y="27"/>
                </a:cubicBezTo>
                <a:cubicBezTo>
                  <a:pt x="348" y="26"/>
                  <a:pt x="347" y="24"/>
                  <a:pt x="347" y="23"/>
                </a:cubicBezTo>
                <a:cubicBezTo>
                  <a:pt x="346" y="22"/>
                  <a:pt x="345" y="21"/>
                  <a:pt x="344" y="21"/>
                </a:cubicBezTo>
                <a:cubicBezTo>
                  <a:pt x="343" y="20"/>
                  <a:pt x="342" y="20"/>
                  <a:pt x="340" y="20"/>
                </a:cubicBezTo>
                <a:cubicBezTo>
                  <a:pt x="339" y="21"/>
                  <a:pt x="338" y="22"/>
                  <a:pt x="338" y="23"/>
                </a:cubicBezTo>
                <a:cubicBezTo>
                  <a:pt x="337" y="24"/>
                  <a:pt x="333" y="30"/>
                  <a:pt x="330" y="36"/>
                </a:cubicBezTo>
                <a:cubicBezTo>
                  <a:pt x="327" y="35"/>
                  <a:pt x="324" y="34"/>
                  <a:pt x="321" y="32"/>
                </a:cubicBezTo>
                <a:cubicBezTo>
                  <a:pt x="322" y="26"/>
                  <a:pt x="324" y="19"/>
                  <a:pt x="324" y="18"/>
                </a:cubicBezTo>
                <a:cubicBezTo>
                  <a:pt x="324" y="16"/>
                  <a:pt x="324" y="15"/>
                  <a:pt x="323" y="14"/>
                </a:cubicBezTo>
                <a:cubicBezTo>
                  <a:pt x="323" y="13"/>
                  <a:pt x="322" y="12"/>
                  <a:pt x="320" y="12"/>
                </a:cubicBezTo>
                <a:cubicBezTo>
                  <a:pt x="319" y="11"/>
                  <a:pt x="318" y="11"/>
                  <a:pt x="317" y="12"/>
                </a:cubicBezTo>
                <a:cubicBezTo>
                  <a:pt x="315" y="12"/>
                  <a:pt x="314" y="13"/>
                  <a:pt x="314" y="14"/>
                </a:cubicBezTo>
                <a:cubicBezTo>
                  <a:pt x="313" y="16"/>
                  <a:pt x="310" y="22"/>
                  <a:pt x="308" y="28"/>
                </a:cubicBezTo>
                <a:cubicBezTo>
                  <a:pt x="305" y="27"/>
                  <a:pt x="301" y="26"/>
                  <a:pt x="298" y="26"/>
                </a:cubicBezTo>
                <a:cubicBezTo>
                  <a:pt x="299" y="19"/>
                  <a:pt x="300" y="12"/>
                  <a:pt x="300" y="11"/>
                </a:cubicBezTo>
                <a:cubicBezTo>
                  <a:pt x="300" y="9"/>
                  <a:pt x="299" y="8"/>
                  <a:pt x="299" y="7"/>
                </a:cubicBezTo>
                <a:cubicBezTo>
                  <a:pt x="298" y="6"/>
                  <a:pt x="297" y="5"/>
                  <a:pt x="295" y="5"/>
                </a:cubicBezTo>
                <a:cubicBezTo>
                  <a:pt x="294" y="5"/>
                  <a:pt x="293" y="5"/>
                  <a:pt x="292" y="5"/>
                </a:cubicBezTo>
                <a:cubicBezTo>
                  <a:pt x="291" y="6"/>
                  <a:pt x="290" y="7"/>
                  <a:pt x="289" y="8"/>
                </a:cubicBezTo>
                <a:cubicBezTo>
                  <a:pt x="289" y="10"/>
                  <a:pt x="287" y="16"/>
                  <a:pt x="285" y="23"/>
                </a:cubicBezTo>
                <a:cubicBezTo>
                  <a:pt x="282" y="22"/>
                  <a:pt x="278" y="22"/>
                  <a:pt x="275" y="21"/>
                </a:cubicBezTo>
                <a:cubicBezTo>
                  <a:pt x="275" y="15"/>
                  <a:pt x="275" y="7"/>
                  <a:pt x="275" y="6"/>
                </a:cubicBezTo>
                <a:cubicBezTo>
                  <a:pt x="275" y="5"/>
                  <a:pt x="274" y="3"/>
                  <a:pt x="274" y="3"/>
                </a:cubicBezTo>
                <a:cubicBezTo>
                  <a:pt x="273" y="2"/>
                  <a:pt x="272" y="1"/>
                  <a:pt x="270" y="1"/>
                </a:cubicBezTo>
                <a:cubicBezTo>
                  <a:pt x="269" y="1"/>
                  <a:pt x="268" y="1"/>
                  <a:pt x="267" y="2"/>
                </a:cubicBezTo>
                <a:cubicBezTo>
                  <a:pt x="266" y="3"/>
                  <a:pt x="265" y="4"/>
                  <a:pt x="264" y="5"/>
                </a:cubicBezTo>
                <a:cubicBezTo>
                  <a:pt x="264" y="6"/>
                  <a:pt x="263" y="13"/>
                  <a:pt x="262" y="20"/>
                </a:cubicBezTo>
                <a:cubicBezTo>
                  <a:pt x="258" y="20"/>
                  <a:pt x="255" y="19"/>
                  <a:pt x="251" y="19"/>
                </a:cubicBezTo>
                <a:cubicBezTo>
                  <a:pt x="251" y="13"/>
                  <a:pt x="250" y="6"/>
                  <a:pt x="250" y="4"/>
                </a:cubicBezTo>
                <a:cubicBezTo>
                  <a:pt x="250" y="3"/>
                  <a:pt x="249" y="2"/>
                  <a:pt x="248" y="1"/>
                </a:cubicBezTo>
                <a:cubicBezTo>
                  <a:pt x="247" y="0"/>
                  <a:pt x="246" y="0"/>
                  <a:pt x="245" y="0"/>
                </a:cubicBezTo>
                <a:cubicBezTo>
                  <a:pt x="243" y="0"/>
                  <a:pt x="242" y="0"/>
                  <a:pt x="241" y="1"/>
                </a:cubicBezTo>
                <a:cubicBezTo>
                  <a:pt x="240" y="2"/>
                  <a:pt x="239" y="3"/>
                  <a:pt x="239" y="4"/>
                </a:cubicBezTo>
                <a:cubicBezTo>
                  <a:pt x="239" y="6"/>
                  <a:pt x="239" y="13"/>
                  <a:pt x="238" y="19"/>
                </a:cubicBezTo>
                <a:cubicBezTo>
                  <a:pt x="235" y="19"/>
                  <a:pt x="231" y="20"/>
                  <a:pt x="228" y="20"/>
                </a:cubicBezTo>
                <a:cubicBezTo>
                  <a:pt x="227" y="13"/>
                  <a:pt x="225" y="6"/>
                  <a:pt x="225" y="5"/>
                </a:cubicBezTo>
                <a:cubicBezTo>
                  <a:pt x="224" y="4"/>
                  <a:pt x="224" y="3"/>
                  <a:pt x="223" y="2"/>
                </a:cubicBezTo>
                <a:cubicBezTo>
                  <a:pt x="222" y="1"/>
                  <a:pt x="220" y="1"/>
                  <a:pt x="219" y="1"/>
                </a:cubicBezTo>
                <a:cubicBezTo>
                  <a:pt x="218" y="1"/>
                  <a:pt x="217" y="2"/>
                  <a:pt x="216" y="3"/>
                </a:cubicBezTo>
                <a:cubicBezTo>
                  <a:pt x="215" y="3"/>
                  <a:pt x="214" y="5"/>
                  <a:pt x="214" y="6"/>
                </a:cubicBezTo>
                <a:cubicBezTo>
                  <a:pt x="214" y="7"/>
                  <a:pt x="214" y="15"/>
                  <a:pt x="214" y="21"/>
                </a:cubicBezTo>
                <a:cubicBezTo>
                  <a:pt x="211" y="22"/>
                  <a:pt x="208" y="22"/>
                  <a:pt x="204" y="23"/>
                </a:cubicBezTo>
                <a:cubicBezTo>
                  <a:pt x="202" y="16"/>
                  <a:pt x="200" y="10"/>
                  <a:pt x="200" y="8"/>
                </a:cubicBezTo>
                <a:cubicBezTo>
                  <a:pt x="199" y="7"/>
                  <a:pt x="199" y="6"/>
                  <a:pt x="198" y="5"/>
                </a:cubicBezTo>
                <a:cubicBezTo>
                  <a:pt x="196" y="5"/>
                  <a:pt x="195" y="5"/>
                  <a:pt x="194" y="5"/>
                </a:cubicBezTo>
                <a:cubicBezTo>
                  <a:pt x="192" y="5"/>
                  <a:pt x="191" y="6"/>
                  <a:pt x="191" y="7"/>
                </a:cubicBezTo>
                <a:cubicBezTo>
                  <a:pt x="190" y="8"/>
                  <a:pt x="189" y="9"/>
                  <a:pt x="190" y="11"/>
                </a:cubicBezTo>
                <a:cubicBezTo>
                  <a:pt x="190" y="12"/>
                  <a:pt x="191" y="19"/>
                  <a:pt x="191" y="26"/>
                </a:cubicBezTo>
                <a:cubicBezTo>
                  <a:pt x="188" y="26"/>
                  <a:pt x="185" y="27"/>
                  <a:pt x="182" y="28"/>
                </a:cubicBezTo>
                <a:cubicBezTo>
                  <a:pt x="179" y="22"/>
                  <a:pt x="176" y="16"/>
                  <a:pt x="175" y="14"/>
                </a:cubicBezTo>
                <a:cubicBezTo>
                  <a:pt x="175" y="13"/>
                  <a:pt x="174" y="12"/>
                  <a:pt x="173" y="12"/>
                </a:cubicBezTo>
                <a:cubicBezTo>
                  <a:pt x="172" y="11"/>
                  <a:pt x="170" y="11"/>
                  <a:pt x="169" y="12"/>
                </a:cubicBezTo>
                <a:cubicBezTo>
                  <a:pt x="168" y="12"/>
                  <a:pt x="167" y="13"/>
                  <a:pt x="166" y="14"/>
                </a:cubicBezTo>
                <a:cubicBezTo>
                  <a:pt x="165" y="15"/>
                  <a:pt x="165" y="16"/>
                  <a:pt x="165" y="18"/>
                </a:cubicBezTo>
                <a:cubicBezTo>
                  <a:pt x="166" y="19"/>
                  <a:pt x="167" y="26"/>
                  <a:pt x="169" y="32"/>
                </a:cubicBezTo>
                <a:cubicBezTo>
                  <a:pt x="166" y="34"/>
                  <a:pt x="162" y="35"/>
                  <a:pt x="159" y="36"/>
                </a:cubicBezTo>
                <a:cubicBezTo>
                  <a:pt x="156" y="30"/>
                  <a:pt x="152" y="24"/>
                  <a:pt x="152" y="23"/>
                </a:cubicBezTo>
                <a:cubicBezTo>
                  <a:pt x="151" y="22"/>
                  <a:pt x="150" y="21"/>
                  <a:pt x="149" y="20"/>
                </a:cubicBezTo>
                <a:cubicBezTo>
                  <a:pt x="148" y="20"/>
                  <a:pt x="146" y="20"/>
                  <a:pt x="145" y="21"/>
                </a:cubicBezTo>
                <a:cubicBezTo>
                  <a:pt x="144" y="21"/>
                  <a:pt x="143" y="22"/>
                  <a:pt x="142" y="23"/>
                </a:cubicBezTo>
                <a:cubicBezTo>
                  <a:pt x="142" y="24"/>
                  <a:pt x="142" y="26"/>
                  <a:pt x="142" y="27"/>
                </a:cubicBezTo>
                <a:cubicBezTo>
                  <a:pt x="143" y="28"/>
                  <a:pt x="145" y="35"/>
                  <a:pt x="147" y="42"/>
                </a:cubicBezTo>
                <a:cubicBezTo>
                  <a:pt x="144" y="43"/>
                  <a:pt x="141" y="44"/>
                  <a:pt x="138" y="46"/>
                </a:cubicBezTo>
                <a:cubicBezTo>
                  <a:pt x="134" y="41"/>
                  <a:pt x="130" y="35"/>
                  <a:pt x="129" y="34"/>
                </a:cubicBezTo>
                <a:cubicBezTo>
                  <a:pt x="128" y="33"/>
                  <a:pt x="127" y="32"/>
                  <a:pt x="126" y="32"/>
                </a:cubicBezTo>
                <a:cubicBezTo>
                  <a:pt x="125" y="32"/>
                  <a:pt x="123" y="32"/>
                  <a:pt x="122" y="32"/>
                </a:cubicBezTo>
                <a:cubicBezTo>
                  <a:pt x="121" y="33"/>
                  <a:pt x="120" y="34"/>
                  <a:pt x="120" y="35"/>
                </a:cubicBezTo>
                <a:cubicBezTo>
                  <a:pt x="119" y="36"/>
                  <a:pt x="119" y="38"/>
                  <a:pt x="120" y="39"/>
                </a:cubicBezTo>
                <a:cubicBezTo>
                  <a:pt x="121" y="40"/>
                  <a:pt x="124" y="47"/>
                  <a:pt x="126" y="53"/>
                </a:cubicBezTo>
                <a:cubicBezTo>
                  <a:pt x="123" y="55"/>
                  <a:pt x="121" y="57"/>
                  <a:pt x="118" y="58"/>
                </a:cubicBezTo>
                <a:cubicBezTo>
                  <a:pt x="113" y="53"/>
                  <a:pt x="109" y="48"/>
                  <a:pt x="108" y="47"/>
                </a:cubicBezTo>
                <a:cubicBezTo>
                  <a:pt x="107" y="46"/>
                  <a:pt x="106" y="45"/>
                  <a:pt x="104" y="45"/>
                </a:cubicBezTo>
                <a:cubicBezTo>
                  <a:pt x="103" y="45"/>
                  <a:pt x="102" y="46"/>
                  <a:pt x="101" y="46"/>
                </a:cubicBezTo>
                <a:cubicBezTo>
                  <a:pt x="100" y="47"/>
                  <a:pt x="99" y="48"/>
                  <a:pt x="99" y="50"/>
                </a:cubicBezTo>
                <a:cubicBezTo>
                  <a:pt x="98" y="51"/>
                  <a:pt x="99" y="52"/>
                  <a:pt x="99" y="53"/>
                </a:cubicBezTo>
                <a:cubicBezTo>
                  <a:pt x="100" y="54"/>
                  <a:pt x="104" y="61"/>
                  <a:pt x="107" y="66"/>
                </a:cubicBezTo>
                <a:cubicBezTo>
                  <a:pt x="104" y="68"/>
                  <a:pt x="102" y="71"/>
                  <a:pt x="99" y="73"/>
                </a:cubicBezTo>
                <a:cubicBezTo>
                  <a:pt x="94" y="68"/>
                  <a:pt x="89" y="63"/>
                  <a:pt x="88" y="62"/>
                </a:cubicBezTo>
                <a:cubicBezTo>
                  <a:pt x="87" y="62"/>
                  <a:pt x="86" y="61"/>
                  <a:pt x="84" y="61"/>
                </a:cubicBezTo>
                <a:cubicBezTo>
                  <a:pt x="83" y="61"/>
                  <a:pt x="82" y="62"/>
                  <a:pt x="81" y="63"/>
                </a:cubicBezTo>
                <a:cubicBezTo>
                  <a:pt x="80" y="63"/>
                  <a:pt x="79" y="65"/>
                  <a:pt x="79" y="66"/>
                </a:cubicBezTo>
                <a:cubicBezTo>
                  <a:pt x="79" y="67"/>
                  <a:pt x="79" y="68"/>
                  <a:pt x="80" y="70"/>
                </a:cubicBezTo>
                <a:cubicBezTo>
                  <a:pt x="81" y="71"/>
                  <a:pt x="85" y="76"/>
                  <a:pt x="89" y="82"/>
                </a:cubicBezTo>
                <a:cubicBezTo>
                  <a:pt x="87" y="84"/>
                  <a:pt x="84" y="86"/>
                  <a:pt x="82" y="89"/>
                </a:cubicBezTo>
                <a:cubicBezTo>
                  <a:pt x="77" y="85"/>
                  <a:pt x="71" y="81"/>
                  <a:pt x="70" y="80"/>
                </a:cubicBezTo>
                <a:cubicBezTo>
                  <a:pt x="69" y="79"/>
                  <a:pt x="67" y="79"/>
                  <a:pt x="66" y="79"/>
                </a:cubicBezTo>
                <a:cubicBezTo>
                  <a:pt x="65" y="79"/>
                  <a:pt x="64" y="80"/>
                  <a:pt x="63" y="81"/>
                </a:cubicBezTo>
                <a:cubicBezTo>
                  <a:pt x="62" y="82"/>
                  <a:pt x="61" y="83"/>
                  <a:pt x="61" y="84"/>
                </a:cubicBezTo>
                <a:cubicBezTo>
                  <a:pt x="61" y="85"/>
                  <a:pt x="62" y="87"/>
                  <a:pt x="63" y="88"/>
                </a:cubicBezTo>
                <a:cubicBezTo>
                  <a:pt x="64" y="89"/>
                  <a:pt x="68" y="94"/>
                  <a:pt x="73" y="99"/>
                </a:cubicBezTo>
                <a:cubicBezTo>
                  <a:pt x="71" y="102"/>
                  <a:pt x="69" y="104"/>
                  <a:pt x="67" y="107"/>
                </a:cubicBezTo>
                <a:cubicBezTo>
                  <a:pt x="61" y="103"/>
                  <a:pt x="55" y="100"/>
                  <a:pt x="53" y="99"/>
                </a:cubicBezTo>
                <a:cubicBezTo>
                  <a:pt x="52" y="98"/>
                  <a:pt x="51" y="98"/>
                  <a:pt x="50" y="99"/>
                </a:cubicBezTo>
                <a:cubicBezTo>
                  <a:pt x="49" y="99"/>
                  <a:pt x="47" y="100"/>
                  <a:pt x="47" y="101"/>
                </a:cubicBezTo>
                <a:cubicBezTo>
                  <a:pt x="46" y="102"/>
                  <a:pt x="45" y="103"/>
                  <a:pt x="46" y="104"/>
                </a:cubicBezTo>
                <a:cubicBezTo>
                  <a:pt x="46" y="106"/>
                  <a:pt x="46" y="107"/>
                  <a:pt x="47" y="108"/>
                </a:cubicBezTo>
                <a:cubicBezTo>
                  <a:pt x="48" y="109"/>
                  <a:pt x="54" y="113"/>
                  <a:pt x="59" y="118"/>
                </a:cubicBezTo>
                <a:cubicBezTo>
                  <a:pt x="57" y="121"/>
                  <a:pt x="55" y="123"/>
                  <a:pt x="53" y="126"/>
                </a:cubicBezTo>
                <a:cubicBezTo>
                  <a:pt x="47" y="123"/>
                  <a:pt x="41" y="121"/>
                  <a:pt x="39" y="120"/>
                </a:cubicBezTo>
                <a:cubicBezTo>
                  <a:pt x="38" y="119"/>
                  <a:pt x="37" y="119"/>
                  <a:pt x="36" y="120"/>
                </a:cubicBezTo>
                <a:cubicBezTo>
                  <a:pt x="34" y="120"/>
                  <a:pt x="33" y="121"/>
                  <a:pt x="33" y="122"/>
                </a:cubicBezTo>
                <a:cubicBezTo>
                  <a:pt x="32" y="123"/>
                  <a:pt x="32" y="125"/>
                  <a:pt x="32" y="126"/>
                </a:cubicBezTo>
                <a:cubicBezTo>
                  <a:pt x="32" y="127"/>
                  <a:pt x="33" y="128"/>
                  <a:pt x="34" y="129"/>
                </a:cubicBezTo>
                <a:cubicBezTo>
                  <a:pt x="35" y="130"/>
                  <a:pt x="41" y="134"/>
                  <a:pt x="46" y="138"/>
                </a:cubicBezTo>
                <a:cubicBezTo>
                  <a:pt x="45" y="141"/>
                  <a:pt x="43" y="144"/>
                  <a:pt x="42" y="147"/>
                </a:cubicBezTo>
                <a:cubicBezTo>
                  <a:pt x="36" y="145"/>
                  <a:pt x="29" y="143"/>
                  <a:pt x="27" y="142"/>
                </a:cubicBezTo>
                <a:cubicBezTo>
                  <a:pt x="26" y="142"/>
                  <a:pt x="25" y="142"/>
                  <a:pt x="24" y="142"/>
                </a:cubicBezTo>
                <a:cubicBezTo>
                  <a:pt x="23" y="143"/>
                  <a:pt x="22" y="144"/>
                  <a:pt x="21" y="145"/>
                </a:cubicBezTo>
                <a:cubicBezTo>
                  <a:pt x="20" y="146"/>
                  <a:pt x="20" y="148"/>
                  <a:pt x="21" y="149"/>
                </a:cubicBezTo>
                <a:cubicBezTo>
                  <a:pt x="21" y="150"/>
                  <a:pt x="22" y="151"/>
                  <a:pt x="23" y="152"/>
                </a:cubicBezTo>
                <a:cubicBezTo>
                  <a:pt x="24" y="152"/>
                  <a:pt x="31" y="156"/>
                  <a:pt x="36" y="159"/>
                </a:cubicBezTo>
                <a:cubicBezTo>
                  <a:pt x="35" y="162"/>
                  <a:pt x="34" y="165"/>
                  <a:pt x="33" y="169"/>
                </a:cubicBezTo>
                <a:cubicBezTo>
                  <a:pt x="26" y="167"/>
                  <a:pt x="19" y="166"/>
                  <a:pt x="18" y="165"/>
                </a:cubicBezTo>
                <a:cubicBezTo>
                  <a:pt x="17" y="165"/>
                  <a:pt x="15" y="165"/>
                  <a:pt x="14" y="166"/>
                </a:cubicBezTo>
                <a:cubicBezTo>
                  <a:pt x="13" y="167"/>
                  <a:pt x="12" y="168"/>
                  <a:pt x="12" y="169"/>
                </a:cubicBezTo>
                <a:cubicBezTo>
                  <a:pt x="11" y="170"/>
                  <a:pt x="12" y="172"/>
                  <a:pt x="12" y="173"/>
                </a:cubicBezTo>
                <a:cubicBezTo>
                  <a:pt x="12" y="174"/>
                  <a:pt x="13" y="175"/>
                  <a:pt x="15" y="175"/>
                </a:cubicBezTo>
                <a:cubicBezTo>
                  <a:pt x="16" y="176"/>
                  <a:pt x="23" y="179"/>
                  <a:pt x="28" y="181"/>
                </a:cubicBezTo>
                <a:cubicBezTo>
                  <a:pt x="28" y="185"/>
                  <a:pt x="27" y="188"/>
                  <a:pt x="26" y="191"/>
                </a:cubicBezTo>
                <a:cubicBezTo>
                  <a:pt x="19" y="191"/>
                  <a:pt x="12" y="190"/>
                  <a:pt x="11" y="190"/>
                </a:cubicBezTo>
                <a:cubicBezTo>
                  <a:pt x="9" y="189"/>
                  <a:pt x="8" y="190"/>
                  <a:pt x="7" y="191"/>
                </a:cubicBezTo>
                <a:cubicBezTo>
                  <a:pt x="6" y="191"/>
                  <a:pt x="5" y="192"/>
                  <a:pt x="5" y="194"/>
                </a:cubicBezTo>
                <a:cubicBezTo>
                  <a:pt x="5" y="195"/>
                  <a:pt x="5" y="196"/>
                  <a:pt x="6" y="197"/>
                </a:cubicBezTo>
                <a:cubicBezTo>
                  <a:pt x="6" y="199"/>
                  <a:pt x="7" y="200"/>
                  <a:pt x="9" y="200"/>
                </a:cubicBezTo>
                <a:cubicBezTo>
                  <a:pt x="10" y="200"/>
                  <a:pt x="17" y="202"/>
                  <a:pt x="23" y="204"/>
                </a:cubicBezTo>
                <a:cubicBezTo>
                  <a:pt x="23" y="208"/>
                  <a:pt x="22" y="211"/>
                  <a:pt x="21" y="214"/>
                </a:cubicBezTo>
                <a:cubicBezTo>
                  <a:pt x="15" y="214"/>
                  <a:pt x="8" y="214"/>
                  <a:pt x="6" y="214"/>
                </a:cubicBezTo>
                <a:cubicBezTo>
                  <a:pt x="5" y="214"/>
                  <a:pt x="4" y="215"/>
                  <a:pt x="3" y="216"/>
                </a:cubicBezTo>
                <a:cubicBezTo>
                  <a:pt x="2" y="217"/>
                  <a:pt x="1" y="218"/>
                  <a:pt x="1" y="219"/>
                </a:cubicBezTo>
                <a:cubicBezTo>
                  <a:pt x="1" y="220"/>
                  <a:pt x="1" y="222"/>
                  <a:pt x="2" y="223"/>
                </a:cubicBezTo>
                <a:cubicBezTo>
                  <a:pt x="3" y="224"/>
                  <a:pt x="4" y="225"/>
                  <a:pt x="5" y="225"/>
                </a:cubicBezTo>
                <a:cubicBezTo>
                  <a:pt x="7" y="225"/>
                  <a:pt x="14" y="227"/>
                  <a:pt x="20" y="228"/>
                </a:cubicBezTo>
                <a:cubicBezTo>
                  <a:pt x="20" y="231"/>
                  <a:pt x="20" y="235"/>
                  <a:pt x="20" y="238"/>
                </a:cubicBezTo>
                <a:cubicBezTo>
                  <a:pt x="13" y="239"/>
                  <a:pt x="6" y="239"/>
                  <a:pt x="4" y="239"/>
                </a:cubicBezTo>
                <a:cubicBezTo>
                  <a:pt x="3" y="240"/>
                  <a:pt x="2" y="240"/>
                  <a:pt x="1" y="241"/>
                </a:cubicBezTo>
                <a:cubicBezTo>
                  <a:pt x="0" y="242"/>
                  <a:pt x="0" y="243"/>
                  <a:pt x="0" y="245"/>
                </a:cubicBezTo>
                <a:cubicBezTo>
                  <a:pt x="0" y="246"/>
                  <a:pt x="0" y="247"/>
                  <a:pt x="1" y="248"/>
                </a:cubicBezTo>
                <a:cubicBezTo>
                  <a:pt x="2" y="249"/>
                  <a:pt x="3" y="250"/>
                  <a:pt x="4" y="250"/>
                </a:cubicBezTo>
                <a:cubicBezTo>
                  <a:pt x="6" y="250"/>
                  <a:pt x="13" y="251"/>
                  <a:pt x="20" y="252"/>
                </a:cubicBezTo>
                <a:cubicBezTo>
                  <a:pt x="20" y="255"/>
                  <a:pt x="20" y="258"/>
                  <a:pt x="20" y="262"/>
                </a:cubicBezTo>
                <a:cubicBezTo>
                  <a:pt x="14" y="263"/>
                  <a:pt x="7" y="264"/>
                  <a:pt x="5" y="265"/>
                </a:cubicBezTo>
                <a:cubicBezTo>
                  <a:pt x="4" y="265"/>
                  <a:pt x="3" y="266"/>
                  <a:pt x="2" y="267"/>
                </a:cubicBezTo>
                <a:cubicBezTo>
                  <a:pt x="1" y="268"/>
                  <a:pt x="1" y="269"/>
                  <a:pt x="1" y="270"/>
                </a:cubicBezTo>
                <a:cubicBezTo>
                  <a:pt x="1" y="272"/>
                  <a:pt x="2" y="273"/>
                  <a:pt x="3" y="274"/>
                </a:cubicBezTo>
                <a:cubicBezTo>
                  <a:pt x="4" y="275"/>
                  <a:pt x="5" y="275"/>
                  <a:pt x="6" y="275"/>
                </a:cubicBezTo>
                <a:cubicBezTo>
                  <a:pt x="8" y="275"/>
                  <a:pt x="15" y="275"/>
                  <a:pt x="21" y="275"/>
                </a:cubicBezTo>
                <a:cubicBezTo>
                  <a:pt x="22" y="278"/>
                  <a:pt x="23" y="282"/>
                  <a:pt x="23" y="285"/>
                </a:cubicBezTo>
                <a:cubicBezTo>
                  <a:pt x="17" y="287"/>
                  <a:pt x="10" y="289"/>
                  <a:pt x="9" y="290"/>
                </a:cubicBezTo>
                <a:cubicBezTo>
                  <a:pt x="7" y="290"/>
                  <a:pt x="6" y="291"/>
                  <a:pt x="6" y="292"/>
                </a:cubicBezTo>
                <a:cubicBezTo>
                  <a:pt x="5" y="293"/>
                  <a:pt x="5" y="294"/>
                  <a:pt x="5" y="296"/>
                </a:cubicBezTo>
                <a:cubicBezTo>
                  <a:pt x="5" y="297"/>
                  <a:pt x="6" y="298"/>
                  <a:pt x="7" y="299"/>
                </a:cubicBezTo>
                <a:cubicBezTo>
                  <a:pt x="8" y="300"/>
                  <a:pt x="9" y="300"/>
                  <a:pt x="11" y="300"/>
                </a:cubicBezTo>
                <a:cubicBezTo>
                  <a:pt x="12" y="300"/>
                  <a:pt x="19" y="299"/>
                  <a:pt x="26" y="298"/>
                </a:cubicBezTo>
                <a:cubicBezTo>
                  <a:pt x="27" y="301"/>
                  <a:pt x="28" y="305"/>
                  <a:pt x="28" y="308"/>
                </a:cubicBezTo>
                <a:cubicBezTo>
                  <a:pt x="23" y="311"/>
                  <a:pt x="16" y="313"/>
                  <a:pt x="15" y="314"/>
                </a:cubicBezTo>
                <a:cubicBezTo>
                  <a:pt x="13" y="315"/>
                  <a:pt x="12" y="316"/>
                  <a:pt x="12" y="317"/>
                </a:cubicBezTo>
                <a:cubicBezTo>
                  <a:pt x="12" y="318"/>
                  <a:pt x="11" y="319"/>
                  <a:pt x="12" y="321"/>
                </a:cubicBezTo>
                <a:cubicBezTo>
                  <a:pt x="12" y="322"/>
                  <a:pt x="13" y="323"/>
                  <a:pt x="14" y="323"/>
                </a:cubicBezTo>
                <a:cubicBezTo>
                  <a:pt x="15" y="324"/>
                  <a:pt x="17" y="324"/>
                  <a:pt x="18" y="324"/>
                </a:cubicBezTo>
                <a:cubicBezTo>
                  <a:pt x="19" y="324"/>
                  <a:pt x="26" y="322"/>
                  <a:pt x="33" y="321"/>
                </a:cubicBezTo>
                <a:cubicBezTo>
                  <a:pt x="34" y="324"/>
                  <a:pt x="35" y="327"/>
                  <a:pt x="36" y="330"/>
                </a:cubicBezTo>
                <a:cubicBezTo>
                  <a:pt x="31" y="334"/>
                  <a:pt x="24" y="337"/>
                  <a:pt x="23" y="338"/>
                </a:cubicBezTo>
                <a:cubicBezTo>
                  <a:pt x="22" y="338"/>
                  <a:pt x="21" y="340"/>
                  <a:pt x="21" y="341"/>
                </a:cubicBezTo>
                <a:cubicBezTo>
                  <a:pt x="20" y="342"/>
                  <a:pt x="20" y="343"/>
                  <a:pt x="21" y="344"/>
                </a:cubicBezTo>
                <a:cubicBezTo>
                  <a:pt x="22" y="346"/>
                  <a:pt x="23" y="347"/>
                  <a:pt x="24" y="347"/>
                </a:cubicBezTo>
                <a:cubicBezTo>
                  <a:pt x="25" y="348"/>
                  <a:pt x="26" y="348"/>
                  <a:pt x="27" y="347"/>
                </a:cubicBezTo>
                <a:cubicBezTo>
                  <a:pt x="29" y="347"/>
                  <a:pt x="36" y="345"/>
                  <a:pt x="42" y="343"/>
                </a:cubicBezTo>
                <a:cubicBezTo>
                  <a:pt x="43" y="346"/>
                  <a:pt x="45" y="349"/>
                  <a:pt x="46" y="352"/>
                </a:cubicBezTo>
                <a:cubicBezTo>
                  <a:pt x="41" y="355"/>
                  <a:pt x="35" y="360"/>
                  <a:pt x="34" y="360"/>
                </a:cubicBezTo>
                <a:cubicBezTo>
                  <a:pt x="33" y="361"/>
                  <a:pt x="32" y="362"/>
                  <a:pt x="32" y="364"/>
                </a:cubicBezTo>
                <a:cubicBezTo>
                  <a:pt x="32" y="365"/>
                  <a:pt x="32" y="366"/>
                  <a:pt x="33" y="367"/>
                </a:cubicBezTo>
                <a:cubicBezTo>
                  <a:pt x="33" y="368"/>
                  <a:pt x="34" y="369"/>
                  <a:pt x="36" y="370"/>
                </a:cubicBezTo>
                <a:cubicBezTo>
                  <a:pt x="37" y="370"/>
                  <a:pt x="38" y="370"/>
                  <a:pt x="39" y="370"/>
                </a:cubicBezTo>
                <a:cubicBezTo>
                  <a:pt x="41" y="369"/>
                  <a:pt x="47" y="366"/>
                  <a:pt x="53" y="363"/>
                </a:cubicBezTo>
                <a:cubicBezTo>
                  <a:pt x="55" y="366"/>
                  <a:pt x="57" y="369"/>
                  <a:pt x="59" y="372"/>
                </a:cubicBezTo>
                <a:cubicBezTo>
                  <a:pt x="54" y="376"/>
                  <a:pt x="48" y="381"/>
                  <a:pt x="47" y="382"/>
                </a:cubicBezTo>
                <a:cubicBezTo>
                  <a:pt x="46" y="383"/>
                  <a:pt x="46" y="384"/>
                  <a:pt x="46" y="385"/>
                </a:cubicBezTo>
                <a:cubicBezTo>
                  <a:pt x="45" y="387"/>
                  <a:pt x="46" y="388"/>
                  <a:pt x="47" y="389"/>
                </a:cubicBezTo>
                <a:cubicBezTo>
                  <a:pt x="47" y="390"/>
                  <a:pt x="49" y="391"/>
                  <a:pt x="50" y="391"/>
                </a:cubicBezTo>
                <a:cubicBezTo>
                  <a:pt x="51" y="391"/>
                  <a:pt x="52" y="391"/>
                  <a:pt x="53" y="390"/>
                </a:cubicBezTo>
                <a:cubicBezTo>
                  <a:pt x="55" y="390"/>
                  <a:pt x="61" y="386"/>
                  <a:pt x="67" y="383"/>
                </a:cubicBezTo>
                <a:cubicBezTo>
                  <a:pt x="69" y="385"/>
                  <a:pt x="71" y="388"/>
                  <a:pt x="73" y="391"/>
                </a:cubicBezTo>
                <a:cubicBezTo>
                  <a:pt x="68" y="395"/>
                  <a:pt x="64" y="401"/>
                  <a:pt x="63" y="402"/>
                </a:cubicBezTo>
                <a:cubicBezTo>
                  <a:pt x="62" y="403"/>
                  <a:pt x="61" y="404"/>
                  <a:pt x="61" y="405"/>
                </a:cubicBezTo>
                <a:cubicBezTo>
                  <a:pt x="61" y="407"/>
                  <a:pt x="62" y="408"/>
                  <a:pt x="63" y="409"/>
                </a:cubicBezTo>
                <a:cubicBezTo>
                  <a:pt x="64" y="410"/>
                  <a:pt x="65" y="410"/>
                  <a:pt x="66" y="411"/>
                </a:cubicBezTo>
                <a:cubicBezTo>
                  <a:pt x="67" y="411"/>
                  <a:pt x="69" y="411"/>
                  <a:pt x="70" y="410"/>
                </a:cubicBezTo>
                <a:cubicBezTo>
                  <a:pt x="71" y="409"/>
                  <a:pt x="77" y="404"/>
                  <a:pt x="82" y="401"/>
                </a:cubicBezTo>
                <a:cubicBezTo>
                  <a:pt x="84" y="403"/>
                  <a:pt x="87" y="406"/>
                  <a:pt x="89" y="408"/>
                </a:cubicBezTo>
                <a:cubicBezTo>
                  <a:pt x="85" y="413"/>
                  <a:pt x="81" y="419"/>
                  <a:pt x="80" y="420"/>
                </a:cubicBezTo>
                <a:cubicBezTo>
                  <a:pt x="79" y="421"/>
                  <a:pt x="79" y="422"/>
                  <a:pt x="79" y="424"/>
                </a:cubicBezTo>
                <a:cubicBezTo>
                  <a:pt x="79" y="425"/>
                  <a:pt x="80" y="426"/>
                  <a:pt x="81" y="427"/>
                </a:cubicBezTo>
                <a:cubicBezTo>
                  <a:pt x="82" y="428"/>
                  <a:pt x="83" y="428"/>
                  <a:pt x="84" y="428"/>
                </a:cubicBezTo>
                <a:cubicBezTo>
                  <a:pt x="86" y="428"/>
                  <a:pt x="87" y="428"/>
                  <a:pt x="88" y="427"/>
                </a:cubicBezTo>
                <a:cubicBezTo>
                  <a:pt x="89" y="426"/>
                  <a:pt x="94" y="421"/>
                  <a:pt x="99" y="417"/>
                </a:cubicBezTo>
                <a:cubicBezTo>
                  <a:pt x="102" y="419"/>
                  <a:pt x="104" y="421"/>
                  <a:pt x="107" y="423"/>
                </a:cubicBezTo>
                <a:cubicBezTo>
                  <a:pt x="104" y="429"/>
                  <a:pt x="100" y="435"/>
                  <a:pt x="99" y="436"/>
                </a:cubicBezTo>
                <a:cubicBezTo>
                  <a:pt x="99" y="437"/>
                  <a:pt x="98" y="439"/>
                  <a:pt x="99" y="440"/>
                </a:cubicBezTo>
                <a:cubicBezTo>
                  <a:pt x="99" y="441"/>
                  <a:pt x="100" y="442"/>
                  <a:pt x="101" y="443"/>
                </a:cubicBezTo>
                <a:cubicBezTo>
                  <a:pt x="102" y="444"/>
                  <a:pt x="103" y="444"/>
                  <a:pt x="104" y="444"/>
                </a:cubicBezTo>
                <a:cubicBezTo>
                  <a:pt x="106" y="444"/>
                  <a:pt x="107" y="444"/>
                  <a:pt x="108" y="443"/>
                </a:cubicBezTo>
                <a:cubicBezTo>
                  <a:pt x="109" y="441"/>
                  <a:pt x="113" y="436"/>
                  <a:pt x="118" y="431"/>
                </a:cubicBezTo>
                <a:cubicBezTo>
                  <a:pt x="121" y="433"/>
                  <a:pt x="123" y="435"/>
                  <a:pt x="126" y="437"/>
                </a:cubicBezTo>
                <a:cubicBezTo>
                  <a:pt x="124" y="443"/>
                  <a:pt x="121" y="449"/>
                  <a:pt x="120" y="450"/>
                </a:cubicBezTo>
                <a:cubicBezTo>
                  <a:pt x="119" y="452"/>
                  <a:pt x="119" y="453"/>
                  <a:pt x="120" y="454"/>
                </a:cubicBezTo>
                <a:cubicBezTo>
                  <a:pt x="120" y="455"/>
                  <a:pt x="121" y="456"/>
                  <a:pt x="122" y="457"/>
                </a:cubicBezTo>
                <a:cubicBezTo>
                  <a:pt x="123" y="458"/>
                  <a:pt x="125" y="458"/>
                  <a:pt x="126" y="458"/>
                </a:cubicBezTo>
                <a:cubicBezTo>
                  <a:pt x="127" y="458"/>
                  <a:pt x="128" y="457"/>
                  <a:pt x="129" y="456"/>
                </a:cubicBezTo>
                <a:cubicBezTo>
                  <a:pt x="130" y="455"/>
                  <a:pt x="134" y="449"/>
                  <a:pt x="138" y="443"/>
                </a:cubicBezTo>
                <a:cubicBezTo>
                  <a:pt x="141" y="445"/>
                  <a:pt x="144" y="447"/>
                  <a:pt x="147" y="448"/>
                </a:cubicBezTo>
                <a:cubicBezTo>
                  <a:pt x="145" y="454"/>
                  <a:pt x="143" y="461"/>
                  <a:pt x="142" y="462"/>
                </a:cubicBezTo>
                <a:cubicBezTo>
                  <a:pt x="142" y="464"/>
                  <a:pt x="142" y="465"/>
                  <a:pt x="142" y="466"/>
                </a:cubicBezTo>
                <a:cubicBezTo>
                  <a:pt x="143" y="467"/>
                  <a:pt x="144" y="468"/>
                  <a:pt x="145" y="469"/>
                </a:cubicBezTo>
                <a:cubicBezTo>
                  <a:pt x="146" y="469"/>
                  <a:pt x="148" y="469"/>
                  <a:pt x="149" y="469"/>
                </a:cubicBezTo>
                <a:cubicBezTo>
                  <a:pt x="150" y="469"/>
                  <a:pt x="151" y="468"/>
                  <a:pt x="152" y="467"/>
                </a:cubicBezTo>
                <a:cubicBezTo>
                  <a:pt x="152" y="465"/>
                  <a:pt x="156" y="459"/>
                  <a:pt x="159" y="454"/>
                </a:cubicBezTo>
                <a:cubicBezTo>
                  <a:pt x="162" y="455"/>
                  <a:pt x="166" y="456"/>
                  <a:pt x="169" y="457"/>
                </a:cubicBezTo>
                <a:cubicBezTo>
                  <a:pt x="167" y="464"/>
                  <a:pt x="166" y="471"/>
                  <a:pt x="165" y="472"/>
                </a:cubicBezTo>
                <a:cubicBezTo>
                  <a:pt x="165" y="473"/>
                  <a:pt x="165" y="475"/>
                  <a:pt x="166" y="476"/>
                </a:cubicBezTo>
                <a:cubicBezTo>
                  <a:pt x="167" y="477"/>
                  <a:pt x="168" y="478"/>
                  <a:pt x="169" y="478"/>
                </a:cubicBezTo>
                <a:cubicBezTo>
                  <a:pt x="170" y="478"/>
                  <a:pt x="172" y="478"/>
                  <a:pt x="173" y="478"/>
                </a:cubicBezTo>
                <a:cubicBezTo>
                  <a:pt x="174" y="477"/>
                  <a:pt x="175" y="476"/>
                  <a:pt x="175" y="475"/>
                </a:cubicBezTo>
                <a:cubicBezTo>
                  <a:pt x="176" y="474"/>
                  <a:pt x="179" y="467"/>
                  <a:pt x="182" y="461"/>
                </a:cubicBezTo>
                <a:cubicBezTo>
                  <a:pt x="185" y="462"/>
                  <a:pt x="188" y="463"/>
                  <a:pt x="191" y="464"/>
                </a:cubicBezTo>
                <a:cubicBezTo>
                  <a:pt x="191" y="470"/>
                  <a:pt x="190" y="478"/>
                  <a:pt x="190" y="479"/>
                </a:cubicBezTo>
                <a:cubicBezTo>
                  <a:pt x="189" y="480"/>
                  <a:pt x="190" y="482"/>
                  <a:pt x="191" y="483"/>
                </a:cubicBezTo>
                <a:cubicBezTo>
                  <a:pt x="191" y="484"/>
                  <a:pt x="192" y="484"/>
                  <a:pt x="194" y="485"/>
                </a:cubicBezTo>
                <a:cubicBezTo>
                  <a:pt x="195" y="485"/>
                  <a:pt x="196" y="485"/>
                  <a:pt x="198" y="484"/>
                </a:cubicBezTo>
                <a:cubicBezTo>
                  <a:pt x="199" y="483"/>
                  <a:pt x="199" y="482"/>
                  <a:pt x="200" y="481"/>
                </a:cubicBezTo>
                <a:cubicBezTo>
                  <a:pt x="200" y="480"/>
                  <a:pt x="202" y="473"/>
                  <a:pt x="204" y="467"/>
                </a:cubicBezTo>
                <a:cubicBezTo>
                  <a:pt x="208" y="467"/>
                  <a:pt x="211" y="468"/>
                  <a:pt x="214" y="468"/>
                </a:cubicBezTo>
                <a:cubicBezTo>
                  <a:pt x="214" y="475"/>
                  <a:pt x="214" y="482"/>
                  <a:pt x="214" y="483"/>
                </a:cubicBezTo>
                <a:cubicBezTo>
                  <a:pt x="214" y="485"/>
                  <a:pt x="215" y="486"/>
                  <a:pt x="216" y="487"/>
                </a:cubicBezTo>
                <a:cubicBezTo>
                  <a:pt x="217" y="488"/>
                  <a:pt x="218" y="488"/>
                  <a:pt x="219" y="489"/>
                </a:cubicBezTo>
                <a:cubicBezTo>
                  <a:pt x="220" y="489"/>
                  <a:pt x="222" y="488"/>
                  <a:pt x="223" y="488"/>
                </a:cubicBezTo>
                <a:cubicBezTo>
                  <a:pt x="224" y="487"/>
                  <a:pt x="224" y="486"/>
                  <a:pt x="225" y="485"/>
                </a:cubicBezTo>
                <a:cubicBezTo>
                  <a:pt x="225" y="483"/>
                  <a:pt x="227" y="476"/>
                  <a:pt x="228" y="470"/>
                </a:cubicBezTo>
                <a:cubicBezTo>
                  <a:pt x="231" y="470"/>
                  <a:pt x="235" y="470"/>
                  <a:pt x="238" y="470"/>
                </a:cubicBezTo>
                <a:cubicBezTo>
                  <a:pt x="239" y="477"/>
                  <a:pt x="239" y="484"/>
                  <a:pt x="239" y="485"/>
                </a:cubicBezTo>
                <a:cubicBezTo>
                  <a:pt x="239" y="487"/>
                  <a:pt x="240" y="488"/>
                  <a:pt x="241" y="489"/>
                </a:cubicBezTo>
                <a:cubicBezTo>
                  <a:pt x="242" y="489"/>
                  <a:pt x="243" y="490"/>
                  <a:pt x="245" y="490"/>
                </a:cubicBezTo>
                <a:cubicBezTo>
                  <a:pt x="246" y="490"/>
                  <a:pt x="247" y="489"/>
                  <a:pt x="248" y="489"/>
                </a:cubicBezTo>
                <a:cubicBezTo>
                  <a:pt x="249" y="488"/>
                  <a:pt x="250" y="487"/>
                  <a:pt x="250" y="485"/>
                </a:cubicBezTo>
                <a:cubicBezTo>
                  <a:pt x="250" y="484"/>
                  <a:pt x="251" y="477"/>
                  <a:pt x="251" y="470"/>
                </a:cubicBezTo>
                <a:cubicBezTo>
                  <a:pt x="255" y="470"/>
                  <a:pt x="258" y="470"/>
                  <a:pt x="262" y="470"/>
                </a:cubicBezTo>
                <a:cubicBezTo>
                  <a:pt x="263" y="476"/>
                  <a:pt x="264" y="483"/>
                  <a:pt x="264" y="485"/>
                </a:cubicBezTo>
                <a:cubicBezTo>
                  <a:pt x="265" y="486"/>
                  <a:pt x="266" y="487"/>
                  <a:pt x="267" y="488"/>
                </a:cubicBezTo>
                <a:cubicBezTo>
                  <a:pt x="268" y="488"/>
                  <a:pt x="269" y="489"/>
                  <a:pt x="270" y="489"/>
                </a:cubicBezTo>
                <a:cubicBezTo>
                  <a:pt x="272" y="488"/>
                  <a:pt x="273" y="488"/>
                  <a:pt x="274" y="487"/>
                </a:cubicBezTo>
                <a:cubicBezTo>
                  <a:pt x="274" y="486"/>
                  <a:pt x="275" y="485"/>
                  <a:pt x="275" y="483"/>
                </a:cubicBezTo>
                <a:cubicBezTo>
                  <a:pt x="275" y="482"/>
                  <a:pt x="275" y="475"/>
                  <a:pt x="275" y="468"/>
                </a:cubicBezTo>
                <a:cubicBezTo>
                  <a:pt x="278" y="468"/>
                  <a:pt x="282" y="467"/>
                  <a:pt x="285" y="467"/>
                </a:cubicBezTo>
                <a:cubicBezTo>
                  <a:pt x="287" y="473"/>
                  <a:pt x="289" y="480"/>
                  <a:pt x="289" y="481"/>
                </a:cubicBezTo>
                <a:cubicBezTo>
                  <a:pt x="290" y="482"/>
                  <a:pt x="291" y="483"/>
                  <a:pt x="292" y="484"/>
                </a:cubicBezTo>
                <a:cubicBezTo>
                  <a:pt x="293" y="485"/>
                  <a:pt x="294" y="485"/>
                  <a:pt x="295" y="485"/>
                </a:cubicBezTo>
                <a:cubicBezTo>
                  <a:pt x="297" y="484"/>
                  <a:pt x="298" y="484"/>
                  <a:pt x="299" y="483"/>
                </a:cubicBezTo>
                <a:cubicBezTo>
                  <a:pt x="299" y="482"/>
                  <a:pt x="300" y="480"/>
                  <a:pt x="300" y="479"/>
                </a:cubicBezTo>
                <a:cubicBezTo>
                  <a:pt x="300" y="478"/>
                  <a:pt x="299" y="470"/>
                  <a:pt x="298" y="464"/>
                </a:cubicBezTo>
                <a:cubicBezTo>
                  <a:pt x="301" y="463"/>
                  <a:pt x="305" y="462"/>
                  <a:pt x="308" y="461"/>
                </a:cubicBezTo>
                <a:cubicBezTo>
                  <a:pt x="310" y="467"/>
                  <a:pt x="313" y="474"/>
                  <a:pt x="314" y="475"/>
                </a:cubicBezTo>
                <a:cubicBezTo>
                  <a:pt x="314" y="476"/>
                  <a:pt x="315" y="477"/>
                  <a:pt x="317" y="478"/>
                </a:cubicBezTo>
                <a:cubicBezTo>
                  <a:pt x="318" y="478"/>
                  <a:pt x="319" y="478"/>
                  <a:pt x="320" y="478"/>
                </a:cubicBezTo>
                <a:cubicBezTo>
                  <a:pt x="322" y="478"/>
                  <a:pt x="323" y="477"/>
                  <a:pt x="323" y="476"/>
                </a:cubicBezTo>
                <a:cubicBezTo>
                  <a:pt x="324" y="475"/>
                  <a:pt x="324" y="473"/>
                  <a:pt x="324" y="472"/>
                </a:cubicBezTo>
                <a:cubicBezTo>
                  <a:pt x="324" y="471"/>
                  <a:pt x="322" y="464"/>
                  <a:pt x="321" y="457"/>
                </a:cubicBezTo>
                <a:cubicBezTo>
                  <a:pt x="324" y="456"/>
                  <a:pt x="327" y="455"/>
                  <a:pt x="330" y="454"/>
                </a:cubicBezTo>
                <a:cubicBezTo>
                  <a:pt x="333" y="459"/>
                  <a:pt x="337" y="465"/>
                  <a:pt x="338" y="467"/>
                </a:cubicBezTo>
                <a:cubicBezTo>
                  <a:pt x="338" y="468"/>
                  <a:pt x="339" y="469"/>
                  <a:pt x="341" y="469"/>
                </a:cubicBezTo>
                <a:cubicBezTo>
                  <a:pt x="342" y="469"/>
                  <a:pt x="343" y="469"/>
                  <a:pt x="344" y="469"/>
                </a:cubicBezTo>
                <a:cubicBezTo>
                  <a:pt x="345" y="468"/>
                  <a:pt x="346" y="467"/>
                  <a:pt x="347" y="466"/>
                </a:cubicBezTo>
                <a:cubicBezTo>
                  <a:pt x="347" y="465"/>
                  <a:pt x="348" y="464"/>
                  <a:pt x="347" y="462"/>
                </a:cubicBezTo>
                <a:cubicBezTo>
                  <a:pt x="347" y="461"/>
                  <a:pt x="344" y="454"/>
                  <a:pt x="342" y="448"/>
                </a:cubicBezTo>
                <a:cubicBezTo>
                  <a:pt x="345" y="447"/>
                  <a:pt x="348" y="445"/>
                  <a:pt x="351" y="443"/>
                </a:cubicBezTo>
                <a:cubicBezTo>
                  <a:pt x="355" y="449"/>
                  <a:pt x="359" y="455"/>
                  <a:pt x="360" y="456"/>
                </a:cubicBezTo>
                <a:cubicBezTo>
                  <a:pt x="361" y="457"/>
                  <a:pt x="362" y="458"/>
                  <a:pt x="363" y="458"/>
                </a:cubicBezTo>
                <a:cubicBezTo>
                  <a:pt x="365" y="458"/>
                  <a:pt x="366" y="458"/>
                  <a:pt x="367" y="457"/>
                </a:cubicBezTo>
                <a:cubicBezTo>
                  <a:pt x="368" y="456"/>
                  <a:pt x="369" y="455"/>
                  <a:pt x="369" y="454"/>
                </a:cubicBezTo>
                <a:cubicBezTo>
                  <a:pt x="370" y="453"/>
                  <a:pt x="370" y="452"/>
                  <a:pt x="369" y="450"/>
                </a:cubicBezTo>
                <a:cubicBezTo>
                  <a:pt x="369" y="449"/>
                  <a:pt x="366" y="443"/>
                  <a:pt x="363" y="437"/>
                </a:cubicBezTo>
                <a:cubicBezTo>
                  <a:pt x="366" y="435"/>
                  <a:pt x="369" y="433"/>
                  <a:pt x="371" y="431"/>
                </a:cubicBezTo>
                <a:cubicBezTo>
                  <a:pt x="376" y="436"/>
                  <a:pt x="381" y="441"/>
                  <a:pt x="382" y="443"/>
                </a:cubicBezTo>
                <a:cubicBezTo>
                  <a:pt x="382" y="444"/>
                  <a:pt x="384" y="444"/>
                  <a:pt x="385" y="444"/>
                </a:cubicBezTo>
                <a:cubicBezTo>
                  <a:pt x="386" y="444"/>
                  <a:pt x="387" y="444"/>
                  <a:pt x="389" y="443"/>
                </a:cubicBezTo>
                <a:cubicBezTo>
                  <a:pt x="390" y="442"/>
                  <a:pt x="390" y="441"/>
                  <a:pt x="391" y="440"/>
                </a:cubicBezTo>
                <a:cubicBezTo>
                  <a:pt x="391" y="439"/>
                  <a:pt x="391" y="437"/>
                  <a:pt x="390" y="436"/>
                </a:cubicBezTo>
                <a:cubicBezTo>
                  <a:pt x="389" y="435"/>
                  <a:pt x="386" y="429"/>
                  <a:pt x="382" y="423"/>
                </a:cubicBezTo>
                <a:cubicBezTo>
                  <a:pt x="385" y="421"/>
                  <a:pt x="388" y="419"/>
                  <a:pt x="390" y="417"/>
                </a:cubicBezTo>
                <a:cubicBezTo>
                  <a:pt x="395" y="421"/>
                  <a:pt x="400" y="426"/>
                  <a:pt x="401" y="427"/>
                </a:cubicBezTo>
                <a:cubicBezTo>
                  <a:pt x="402" y="428"/>
                  <a:pt x="404" y="428"/>
                  <a:pt x="405" y="428"/>
                </a:cubicBezTo>
                <a:cubicBezTo>
                  <a:pt x="406" y="428"/>
                  <a:pt x="407" y="428"/>
                  <a:pt x="408" y="427"/>
                </a:cubicBezTo>
                <a:cubicBezTo>
                  <a:pt x="409" y="426"/>
                  <a:pt x="410" y="425"/>
                  <a:pt x="410" y="424"/>
                </a:cubicBezTo>
                <a:cubicBezTo>
                  <a:pt x="410" y="422"/>
                  <a:pt x="410" y="421"/>
                  <a:pt x="409" y="420"/>
                </a:cubicBezTo>
                <a:cubicBezTo>
                  <a:pt x="408" y="419"/>
                  <a:pt x="404" y="413"/>
                  <a:pt x="400" y="408"/>
                </a:cubicBezTo>
                <a:cubicBezTo>
                  <a:pt x="403" y="406"/>
                  <a:pt x="405" y="403"/>
                  <a:pt x="407" y="401"/>
                </a:cubicBezTo>
                <a:cubicBezTo>
                  <a:pt x="413" y="404"/>
                  <a:pt x="418" y="409"/>
                  <a:pt x="420" y="410"/>
                </a:cubicBezTo>
                <a:cubicBezTo>
                  <a:pt x="421" y="411"/>
                  <a:pt x="422" y="411"/>
                  <a:pt x="423" y="411"/>
                </a:cubicBezTo>
                <a:cubicBezTo>
                  <a:pt x="424" y="410"/>
                  <a:pt x="426" y="410"/>
                  <a:pt x="427" y="409"/>
                </a:cubicBezTo>
                <a:cubicBezTo>
                  <a:pt x="427" y="408"/>
                  <a:pt x="428" y="407"/>
                  <a:pt x="428" y="405"/>
                </a:cubicBezTo>
                <a:cubicBezTo>
                  <a:pt x="428" y="404"/>
                  <a:pt x="428" y="403"/>
                  <a:pt x="427" y="402"/>
                </a:cubicBezTo>
                <a:cubicBezTo>
                  <a:pt x="426" y="401"/>
                  <a:pt x="421" y="395"/>
                  <a:pt x="416" y="391"/>
                </a:cubicBezTo>
                <a:cubicBezTo>
                  <a:pt x="419" y="388"/>
                  <a:pt x="421" y="385"/>
                  <a:pt x="423" y="383"/>
                </a:cubicBezTo>
                <a:cubicBezTo>
                  <a:pt x="428" y="386"/>
                  <a:pt x="435" y="390"/>
                  <a:pt x="436" y="390"/>
                </a:cubicBezTo>
                <a:cubicBezTo>
                  <a:pt x="437" y="391"/>
                  <a:pt x="438" y="391"/>
                  <a:pt x="440" y="391"/>
                </a:cubicBezTo>
                <a:cubicBezTo>
                  <a:pt x="441" y="391"/>
                  <a:pt x="442" y="390"/>
                  <a:pt x="443" y="389"/>
                </a:cubicBezTo>
                <a:cubicBezTo>
                  <a:pt x="443" y="388"/>
                  <a:pt x="444" y="387"/>
                  <a:pt x="444" y="385"/>
                </a:cubicBezTo>
                <a:cubicBezTo>
                  <a:pt x="444" y="384"/>
                  <a:pt x="443" y="383"/>
                  <a:pt x="442" y="382"/>
                </a:cubicBezTo>
                <a:cubicBezTo>
                  <a:pt x="441" y="381"/>
                  <a:pt x="436" y="376"/>
                  <a:pt x="431" y="372"/>
                </a:cubicBezTo>
                <a:cubicBezTo>
                  <a:pt x="433" y="369"/>
                  <a:pt x="434" y="366"/>
                  <a:pt x="436" y="363"/>
                </a:cubicBezTo>
                <a:cubicBezTo>
                  <a:pt x="442" y="366"/>
                  <a:pt x="449" y="369"/>
                  <a:pt x="450" y="370"/>
                </a:cubicBezTo>
                <a:cubicBezTo>
                  <a:pt x="451" y="370"/>
                  <a:pt x="453" y="370"/>
                  <a:pt x="454" y="370"/>
                </a:cubicBezTo>
                <a:cubicBezTo>
                  <a:pt x="455" y="369"/>
                  <a:pt x="456" y="368"/>
                  <a:pt x="457" y="367"/>
                </a:cubicBezTo>
                <a:cubicBezTo>
                  <a:pt x="457" y="366"/>
                  <a:pt x="457" y="365"/>
                  <a:pt x="457" y="364"/>
                </a:cubicBezTo>
                <a:cubicBezTo>
                  <a:pt x="457" y="362"/>
                  <a:pt x="456" y="361"/>
                  <a:pt x="455" y="360"/>
                </a:cubicBezTo>
                <a:cubicBezTo>
                  <a:pt x="454" y="360"/>
                  <a:pt x="448" y="355"/>
                  <a:pt x="443" y="352"/>
                </a:cubicBezTo>
                <a:cubicBezTo>
                  <a:pt x="445" y="349"/>
                  <a:pt x="446" y="346"/>
                  <a:pt x="448" y="343"/>
                </a:cubicBezTo>
                <a:cubicBezTo>
                  <a:pt x="454" y="345"/>
                  <a:pt x="461" y="347"/>
                  <a:pt x="462" y="347"/>
                </a:cubicBezTo>
                <a:cubicBezTo>
                  <a:pt x="463" y="348"/>
                  <a:pt x="465" y="348"/>
                  <a:pt x="466" y="347"/>
                </a:cubicBezTo>
                <a:cubicBezTo>
                  <a:pt x="467" y="347"/>
                  <a:pt x="468" y="346"/>
                  <a:pt x="468" y="344"/>
                </a:cubicBezTo>
                <a:cubicBezTo>
                  <a:pt x="469" y="343"/>
                  <a:pt x="469" y="342"/>
                  <a:pt x="468" y="341"/>
                </a:cubicBezTo>
                <a:cubicBezTo>
                  <a:pt x="468" y="340"/>
                  <a:pt x="467" y="338"/>
                  <a:pt x="466" y="338"/>
                </a:cubicBezTo>
                <a:cubicBezTo>
                  <a:pt x="465" y="337"/>
                  <a:pt x="459" y="334"/>
                  <a:pt x="453" y="330"/>
                </a:cubicBezTo>
                <a:cubicBezTo>
                  <a:pt x="454" y="327"/>
                  <a:pt x="456" y="324"/>
                  <a:pt x="457" y="321"/>
                </a:cubicBezTo>
                <a:cubicBezTo>
                  <a:pt x="463" y="322"/>
                  <a:pt x="470" y="324"/>
                  <a:pt x="471" y="324"/>
                </a:cubicBezTo>
                <a:cubicBezTo>
                  <a:pt x="473" y="324"/>
                  <a:pt x="474" y="324"/>
                  <a:pt x="475" y="323"/>
                </a:cubicBezTo>
                <a:cubicBezTo>
                  <a:pt x="476" y="323"/>
                  <a:pt x="477" y="322"/>
                  <a:pt x="477" y="321"/>
                </a:cubicBezTo>
                <a:cubicBezTo>
                  <a:pt x="478" y="319"/>
                  <a:pt x="478" y="318"/>
                  <a:pt x="477" y="317"/>
                </a:cubicBezTo>
                <a:cubicBezTo>
                  <a:pt x="477" y="316"/>
                  <a:pt x="476" y="315"/>
                  <a:pt x="475" y="314"/>
                </a:cubicBezTo>
                <a:cubicBezTo>
                  <a:pt x="473" y="313"/>
                  <a:pt x="467" y="311"/>
                  <a:pt x="461" y="308"/>
                </a:cubicBezTo>
                <a:cubicBezTo>
                  <a:pt x="462" y="305"/>
                  <a:pt x="463" y="301"/>
                  <a:pt x="463" y="298"/>
                </a:cubicBezTo>
                <a:cubicBezTo>
                  <a:pt x="470" y="299"/>
                  <a:pt x="477" y="300"/>
                  <a:pt x="478" y="300"/>
                </a:cubicBezTo>
                <a:cubicBezTo>
                  <a:pt x="480" y="300"/>
                  <a:pt x="481" y="300"/>
                  <a:pt x="482" y="299"/>
                </a:cubicBezTo>
                <a:cubicBezTo>
                  <a:pt x="483" y="298"/>
                  <a:pt x="484" y="297"/>
                  <a:pt x="484" y="296"/>
                </a:cubicBezTo>
                <a:cubicBezTo>
                  <a:pt x="484" y="294"/>
                  <a:pt x="484" y="293"/>
                  <a:pt x="484" y="292"/>
                </a:cubicBezTo>
                <a:cubicBezTo>
                  <a:pt x="483" y="291"/>
                  <a:pt x="482" y="290"/>
                  <a:pt x="481" y="290"/>
                </a:cubicBezTo>
                <a:cubicBezTo>
                  <a:pt x="479" y="289"/>
                  <a:pt x="472" y="287"/>
                  <a:pt x="466" y="285"/>
                </a:cubicBezTo>
                <a:cubicBezTo>
                  <a:pt x="467" y="282"/>
                  <a:pt x="467" y="278"/>
                  <a:pt x="468" y="275"/>
                </a:cubicBezTo>
                <a:cubicBezTo>
                  <a:pt x="474" y="275"/>
                  <a:pt x="481" y="275"/>
                  <a:pt x="483" y="275"/>
                </a:cubicBezTo>
                <a:cubicBezTo>
                  <a:pt x="484" y="275"/>
                  <a:pt x="485" y="275"/>
                  <a:pt x="486" y="274"/>
                </a:cubicBezTo>
                <a:cubicBezTo>
                  <a:pt x="487" y="273"/>
                  <a:pt x="488" y="272"/>
                  <a:pt x="488" y="270"/>
                </a:cubicBezTo>
                <a:cubicBezTo>
                  <a:pt x="488" y="269"/>
                  <a:pt x="488" y="268"/>
                  <a:pt x="487" y="267"/>
                </a:cubicBezTo>
                <a:cubicBezTo>
                  <a:pt x="486" y="266"/>
                  <a:pt x="485" y="265"/>
                  <a:pt x="484" y="265"/>
                </a:cubicBezTo>
                <a:cubicBezTo>
                  <a:pt x="483" y="264"/>
                  <a:pt x="476" y="263"/>
                  <a:pt x="469" y="262"/>
                </a:cubicBezTo>
                <a:cubicBezTo>
                  <a:pt x="469" y="258"/>
                  <a:pt x="470" y="255"/>
                  <a:pt x="470" y="252"/>
                </a:cubicBezTo>
                <a:cubicBezTo>
                  <a:pt x="476" y="251"/>
                  <a:pt x="483" y="250"/>
                  <a:pt x="485" y="250"/>
                </a:cubicBezTo>
                <a:close/>
                <a:moveTo>
                  <a:pt x="245" y="440"/>
                </a:moveTo>
                <a:cubicBezTo>
                  <a:pt x="137" y="440"/>
                  <a:pt x="50" y="353"/>
                  <a:pt x="50" y="245"/>
                </a:cubicBezTo>
                <a:cubicBezTo>
                  <a:pt x="50" y="137"/>
                  <a:pt x="137" y="49"/>
                  <a:pt x="245" y="49"/>
                </a:cubicBezTo>
                <a:cubicBezTo>
                  <a:pt x="352" y="49"/>
                  <a:pt x="440" y="137"/>
                  <a:pt x="440" y="245"/>
                </a:cubicBezTo>
                <a:cubicBezTo>
                  <a:pt x="440" y="353"/>
                  <a:pt x="352" y="440"/>
                  <a:pt x="245" y="440"/>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0" name="Freeform 12"/>
          <p:cNvSpPr>
            <a:spLocks noEditPoints="1" noChangeArrowheads="1"/>
          </p:cNvSpPr>
          <p:nvPr/>
        </p:nvSpPr>
        <p:spPr bwMode="auto">
          <a:xfrm>
            <a:off x="1549400" y="1458913"/>
            <a:ext cx="1162050" cy="1160462"/>
          </a:xfrm>
          <a:custGeom>
            <a:gdLst>
              <a:gd name="T0" fmla="*/ 1143155 w 246"/>
              <a:gd name="T1" fmla="*/ 561362 h 246"/>
              <a:gd name="T2" fmla="*/ 1152602 w 246"/>
              <a:gd name="T3" fmla="*/ 476450 h 246"/>
              <a:gd name="T4" fmla="*/ 1114812 w 246"/>
              <a:gd name="T5" fmla="*/ 405690 h 246"/>
              <a:gd name="T6" fmla="*/ 1043955 w 246"/>
              <a:gd name="T7" fmla="*/ 382103 h 246"/>
              <a:gd name="T8" fmla="*/ 1072298 w 246"/>
              <a:gd name="T9" fmla="*/ 278322 h 246"/>
              <a:gd name="T10" fmla="*/ 1029784 w 246"/>
              <a:gd name="T11" fmla="*/ 221714 h 246"/>
              <a:gd name="T12" fmla="*/ 925861 w 246"/>
              <a:gd name="T13" fmla="*/ 207562 h 246"/>
              <a:gd name="T14" fmla="*/ 925861 w 246"/>
              <a:gd name="T15" fmla="*/ 136802 h 246"/>
              <a:gd name="T16" fmla="*/ 869176 w 246"/>
              <a:gd name="T17" fmla="*/ 75477 h 246"/>
              <a:gd name="T18" fmla="*/ 793595 w 246"/>
              <a:gd name="T19" fmla="*/ 56608 h 246"/>
              <a:gd name="T20" fmla="*/ 727462 w 246"/>
              <a:gd name="T21" fmla="*/ 94347 h 246"/>
              <a:gd name="T22" fmla="*/ 666053 w 246"/>
              <a:gd name="T23" fmla="*/ 9435 h 246"/>
              <a:gd name="T24" fmla="*/ 595196 w 246"/>
              <a:gd name="T25" fmla="*/ 4717 h 246"/>
              <a:gd name="T26" fmla="*/ 519616 w 246"/>
              <a:gd name="T27" fmla="*/ 80195 h 246"/>
              <a:gd name="T28" fmla="*/ 462930 w 246"/>
              <a:gd name="T29" fmla="*/ 28304 h 246"/>
              <a:gd name="T30" fmla="*/ 382626 w 246"/>
              <a:gd name="T31" fmla="*/ 33021 h 246"/>
              <a:gd name="T32" fmla="*/ 316493 w 246"/>
              <a:gd name="T33" fmla="*/ 80195 h 246"/>
              <a:gd name="T34" fmla="*/ 307046 w 246"/>
              <a:gd name="T35" fmla="*/ 155672 h 246"/>
              <a:gd name="T36" fmla="*/ 198399 w 246"/>
              <a:gd name="T37" fmla="*/ 146237 h 246"/>
              <a:gd name="T38" fmla="*/ 146437 w 246"/>
              <a:gd name="T39" fmla="*/ 198128 h 246"/>
              <a:gd name="T40" fmla="*/ 155885 w 246"/>
              <a:gd name="T41" fmla="*/ 306626 h 246"/>
              <a:gd name="T42" fmla="*/ 80304 w 246"/>
              <a:gd name="T43" fmla="*/ 316061 h 246"/>
              <a:gd name="T44" fmla="*/ 33066 w 246"/>
              <a:gd name="T45" fmla="*/ 382103 h 246"/>
              <a:gd name="T46" fmla="*/ 28343 w 246"/>
              <a:gd name="T47" fmla="*/ 462298 h 246"/>
              <a:gd name="T48" fmla="*/ 80304 w 246"/>
              <a:gd name="T49" fmla="*/ 518906 h 246"/>
              <a:gd name="T50" fmla="*/ 4724 w 246"/>
              <a:gd name="T51" fmla="*/ 594383 h 246"/>
              <a:gd name="T52" fmla="*/ 9448 w 246"/>
              <a:gd name="T53" fmla="*/ 665143 h 246"/>
              <a:gd name="T54" fmla="*/ 99199 w 246"/>
              <a:gd name="T55" fmla="*/ 726468 h 246"/>
              <a:gd name="T56" fmla="*/ 56685 w 246"/>
              <a:gd name="T57" fmla="*/ 792511 h 246"/>
              <a:gd name="T58" fmla="*/ 75580 w 246"/>
              <a:gd name="T59" fmla="*/ 867988 h 246"/>
              <a:gd name="T60" fmla="*/ 136990 w 246"/>
              <a:gd name="T61" fmla="*/ 924596 h 246"/>
              <a:gd name="T62" fmla="*/ 212570 w 246"/>
              <a:gd name="T63" fmla="*/ 924596 h 246"/>
              <a:gd name="T64" fmla="*/ 222018 w 246"/>
              <a:gd name="T65" fmla="*/ 1028377 h 246"/>
              <a:gd name="T66" fmla="*/ 278703 w 246"/>
              <a:gd name="T67" fmla="*/ 1070833 h 246"/>
              <a:gd name="T68" fmla="*/ 382626 w 246"/>
              <a:gd name="T69" fmla="*/ 1047246 h 246"/>
              <a:gd name="T70" fmla="*/ 406245 w 246"/>
              <a:gd name="T71" fmla="*/ 1118006 h 246"/>
              <a:gd name="T72" fmla="*/ 477102 w 246"/>
              <a:gd name="T73" fmla="*/ 1151027 h 246"/>
              <a:gd name="T74" fmla="*/ 562130 w 246"/>
              <a:gd name="T75" fmla="*/ 1141593 h 246"/>
              <a:gd name="T76" fmla="*/ 604644 w 246"/>
              <a:gd name="T77" fmla="*/ 1084985 h 246"/>
              <a:gd name="T78" fmla="*/ 694396 w 246"/>
              <a:gd name="T79" fmla="*/ 1146310 h 246"/>
              <a:gd name="T80" fmla="*/ 765252 w 246"/>
              <a:gd name="T81" fmla="*/ 1127441 h 246"/>
              <a:gd name="T82" fmla="*/ 807766 w 246"/>
              <a:gd name="T83" fmla="*/ 1028377 h 246"/>
              <a:gd name="T84" fmla="*/ 878623 w 246"/>
              <a:gd name="T85" fmla="*/ 1056681 h 246"/>
              <a:gd name="T86" fmla="*/ 954204 w 246"/>
              <a:gd name="T87" fmla="*/ 1023660 h 246"/>
              <a:gd name="T88" fmla="*/ 996718 w 246"/>
              <a:gd name="T89" fmla="*/ 957617 h 246"/>
              <a:gd name="T90" fmla="*/ 982546 w 246"/>
              <a:gd name="T91" fmla="*/ 882140 h 246"/>
              <a:gd name="T92" fmla="*/ 1086470 w 246"/>
              <a:gd name="T93" fmla="*/ 853836 h 246"/>
              <a:gd name="T94" fmla="*/ 1114812 w 246"/>
              <a:gd name="T95" fmla="*/ 787793 h 246"/>
              <a:gd name="T96" fmla="*/ 1072298 w 246"/>
              <a:gd name="T97" fmla="*/ 693447 h 246"/>
              <a:gd name="T98" fmla="*/ 1138431 w 246"/>
              <a:gd name="T99" fmla="*/ 655708 h 246"/>
              <a:gd name="T100" fmla="*/ 170056 w 246"/>
              <a:gd name="T101" fmla="*/ 580231 h 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246"/>
              <a:gd name="T155" fmla="*/ 246 w 246"/>
              <a:gd name="T156" fmla="*/ 246 h 24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246">
                <a:moveTo>
                  <a:pt x="242" y="127"/>
                </a:moveTo>
                <a:cubicBezTo>
                  <a:pt x="243" y="127"/>
                  <a:pt x="244" y="126"/>
                  <a:pt x="245" y="126"/>
                </a:cubicBezTo>
                <a:cubicBezTo>
                  <a:pt x="245" y="125"/>
                  <a:pt x="246" y="124"/>
                  <a:pt x="246" y="123"/>
                </a:cubicBezTo>
                <a:cubicBezTo>
                  <a:pt x="246" y="122"/>
                  <a:pt x="245" y="121"/>
                  <a:pt x="245" y="120"/>
                </a:cubicBezTo>
                <a:cubicBezTo>
                  <a:pt x="244" y="119"/>
                  <a:pt x="243" y="119"/>
                  <a:pt x="242" y="119"/>
                </a:cubicBezTo>
                <a:cubicBezTo>
                  <a:pt x="241" y="118"/>
                  <a:pt x="235" y="118"/>
                  <a:pt x="230" y="117"/>
                </a:cubicBezTo>
                <a:cubicBezTo>
                  <a:pt x="229" y="115"/>
                  <a:pt x="229" y="112"/>
                  <a:pt x="229" y="110"/>
                </a:cubicBezTo>
                <a:cubicBezTo>
                  <a:pt x="234" y="108"/>
                  <a:pt x="240" y="107"/>
                  <a:pt x="241" y="106"/>
                </a:cubicBezTo>
                <a:cubicBezTo>
                  <a:pt x="242" y="106"/>
                  <a:pt x="243" y="105"/>
                  <a:pt x="243" y="104"/>
                </a:cubicBezTo>
                <a:cubicBezTo>
                  <a:pt x="244" y="104"/>
                  <a:pt x="244" y="103"/>
                  <a:pt x="244" y="101"/>
                </a:cubicBezTo>
                <a:cubicBezTo>
                  <a:pt x="244" y="100"/>
                  <a:pt x="243" y="99"/>
                  <a:pt x="242" y="99"/>
                </a:cubicBezTo>
                <a:cubicBezTo>
                  <a:pt x="242" y="98"/>
                  <a:pt x="241" y="98"/>
                  <a:pt x="239" y="98"/>
                </a:cubicBezTo>
                <a:cubicBezTo>
                  <a:pt x="238" y="98"/>
                  <a:pt x="232" y="98"/>
                  <a:pt x="227" y="99"/>
                </a:cubicBezTo>
                <a:cubicBezTo>
                  <a:pt x="226" y="96"/>
                  <a:pt x="226" y="94"/>
                  <a:pt x="225" y="91"/>
                </a:cubicBezTo>
                <a:cubicBezTo>
                  <a:pt x="230" y="89"/>
                  <a:pt x="235" y="87"/>
                  <a:pt x="236" y="86"/>
                </a:cubicBezTo>
                <a:cubicBezTo>
                  <a:pt x="237" y="86"/>
                  <a:pt x="238" y="85"/>
                  <a:pt x="238" y="84"/>
                </a:cubicBezTo>
                <a:cubicBezTo>
                  <a:pt x="239" y="83"/>
                  <a:pt x="239" y="82"/>
                  <a:pt x="238" y="81"/>
                </a:cubicBezTo>
                <a:cubicBezTo>
                  <a:pt x="238" y="80"/>
                  <a:pt x="237" y="79"/>
                  <a:pt x="236" y="78"/>
                </a:cubicBezTo>
                <a:cubicBezTo>
                  <a:pt x="235" y="78"/>
                  <a:pt x="234" y="78"/>
                  <a:pt x="233" y="78"/>
                </a:cubicBezTo>
                <a:cubicBezTo>
                  <a:pt x="232" y="78"/>
                  <a:pt x="226" y="80"/>
                  <a:pt x="221" y="81"/>
                </a:cubicBezTo>
                <a:cubicBezTo>
                  <a:pt x="220" y="79"/>
                  <a:pt x="219" y="76"/>
                  <a:pt x="218" y="74"/>
                </a:cubicBezTo>
                <a:cubicBezTo>
                  <a:pt x="222" y="71"/>
                  <a:pt x="227" y="67"/>
                  <a:pt x="228" y="67"/>
                </a:cubicBezTo>
                <a:cubicBezTo>
                  <a:pt x="229" y="66"/>
                  <a:pt x="230" y="65"/>
                  <a:pt x="230" y="64"/>
                </a:cubicBezTo>
                <a:cubicBezTo>
                  <a:pt x="230" y="63"/>
                  <a:pt x="230" y="62"/>
                  <a:pt x="229" y="61"/>
                </a:cubicBezTo>
                <a:cubicBezTo>
                  <a:pt x="229" y="60"/>
                  <a:pt x="228" y="60"/>
                  <a:pt x="227" y="59"/>
                </a:cubicBezTo>
                <a:cubicBezTo>
                  <a:pt x="226" y="59"/>
                  <a:pt x="225" y="59"/>
                  <a:pt x="224" y="59"/>
                </a:cubicBezTo>
                <a:cubicBezTo>
                  <a:pt x="223" y="60"/>
                  <a:pt x="217" y="62"/>
                  <a:pt x="213" y="65"/>
                </a:cubicBezTo>
                <a:cubicBezTo>
                  <a:pt x="211" y="62"/>
                  <a:pt x="210" y="60"/>
                  <a:pt x="208" y="58"/>
                </a:cubicBezTo>
                <a:cubicBezTo>
                  <a:pt x="212" y="54"/>
                  <a:pt x="216" y="50"/>
                  <a:pt x="217" y="49"/>
                </a:cubicBezTo>
                <a:cubicBezTo>
                  <a:pt x="218" y="49"/>
                  <a:pt x="218" y="48"/>
                  <a:pt x="218" y="47"/>
                </a:cubicBezTo>
                <a:cubicBezTo>
                  <a:pt x="218" y="46"/>
                  <a:pt x="218" y="44"/>
                  <a:pt x="217" y="44"/>
                </a:cubicBezTo>
                <a:cubicBezTo>
                  <a:pt x="216" y="43"/>
                  <a:pt x="215" y="42"/>
                  <a:pt x="214" y="42"/>
                </a:cubicBezTo>
                <a:cubicBezTo>
                  <a:pt x="213" y="42"/>
                  <a:pt x="212" y="42"/>
                  <a:pt x="211" y="43"/>
                </a:cubicBezTo>
                <a:cubicBezTo>
                  <a:pt x="210" y="43"/>
                  <a:pt x="206" y="47"/>
                  <a:pt x="201" y="50"/>
                </a:cubicBezTo>
                <a:cubicBezTo>
                  <a:pt x="199" y="48"/>
                  <a:pt x="198" y="46"/>
                  <a:pt x="196" y="44"/>
                </a:cubicBezTo>
                <a:cubicBezTo>
                  <a:pt x="199" y="40"/>
                  <a:pt x="202" y="35"/>
                  <a:pt x="203" y="34"/>
                </a:cubicBezTo>
                <a:cubicBezTo>
                  <a:pt x="203" y="33"/>
                  <a:pt x="203" y="32"/>
                  <a:pt x="203" y="31"/>
                </a:cubicBezTo>
                <a:cubicBezTo>
                  <a:pt x="203" y="30"/>
                  <a:pt x="203" y="29"/>
                  <a:pt x="202" y="28"/>
                </a:cubicBezTo>
                <a:cubicBezTo>
                  <a:pt x="201" y="28"/>
                  <a:pt x="200" y="27"/>
                  <a:pt x="199" y="27"/>
                </a:cubicBezTo>
                <a:cubicBezTo>
                  <a:pt x="198" y="27"/>
                  <a:pt x="197" y="28"/>
                  <a:pt x="196" y="29"/>
                </a:cubicBezTo>
                <a:cubicBezTo>
                  <a:pt x="195" y="29"/>
                  <a:pt x="191" y="34"/>
                  <a:pt x="187" y="37"/>
                </a:cubicBezTo>
                <a:cubicBezTo>
                  <a:pt x="185" y="36"/>
                  <a:pt x="183" y="34"/>
                  <a:pt x="181" y="33"/>
                </a:cubicBezTo>
                <a:cubicBezTo>
                  <a:pt x="183" y="28"/>
                  <a:pt x="186" y="23"/>
                  <a:pt x="186" y="22"/>
                </a:cubicBezTo>
                <a:cubicBezTo>
                  <a:pt x="187" y="21"/>
                  <a:pt x="187" y="19"/>
                  <a:pt x="186" y="19"/>
                </a:cubicBezTo>
                <a:cubicBezTo>
                  <a:pt x="186" y="18"/>
                  <a:pt x="185" y="17"/>
                  <a:pt x="184" y="16"/>
                </a:cubicBezTo>
                <a:cubicBezTo>
                  <a:pt x="183" y="16"/>
                  <a:pt x="182" y="15"/>
                  <a:pt x="181" y="16"/>
                </a:cubicBezTo>
                <a:cubicBezTo>
                  <a:pt x="180" y="16"/>
                  <a:pt x="179" y="16"/>
                  <a:pt x="179" y="17"/>
                </a:cubicBezTo>
                <a:cubicBezTo>
                  <a:pt x="178" y="18"/>
                  <a:pt x="175" y="23"/>
                  <a:pt x="171" y="27"/>
                </a:cubicBezTo>
                <a:cubicBezTo>
                  <a:pt x="169" y="26"/>
                  <a:pt x="167" y="25"/>
                  <a:pt x="164" y="24"/>
                </a:cubicBezTo>
                <a:cubicBezTo>
                  <a:pt x="166" y="19"/>
                  <a:pt x="167" y="13"/>
                  <a:pt x="168" y="12"/>
                </a:cubicBezTo>
                <a:cubicBezTo>
                  <a:pt x="168" y="11"/>
                  <a:pt x="168" y="10"/>
                  <a:pt x="167" y="9"/>
                </a:cubicBezTo>
                <a:cubicBezTo>
                  <a:pt x="167" y="8"/>
                  <a:pt x="166" y="7"/>
                  <a:pt x="165" y="7"/>
                </a:cubicBezTo>
                <a:cubicBezTo>
                  <a:pt x="164" y="7"/>
                  <a:pt x="163" y="7"/>
                  <a:pt x="162" y="7"/>
                </a:cubicBezTo>
                <a:cubicBezTo>
                  <a:pt x="161" y="7"/>
                  <a:pt x="160" y="8"/>
                  <a:pt x="160" y="9"/>
                </a:cubicBezTo>
                <a:cubicBezTo>
                  <a:pt x="159" y="10"/>
                  <a:pt x="156" y="16"/>
                  <a:pt x="154" y="20"/>
                </a:cubicBezTo>
                <a:cubicBezTo>
                  <a:pt x="152" y="20"/>
                  <a:pt x="149" y="19"/>
                  <a:pt x="147" y="18"/>
                </a:cubicBezTo>
                <a:cubicBezTo>
                  <a:pt x="147" y="13"/>
                  <a:pt x="148" y="7"/>
                  <a:pt x="148" y="6"/>
                </a:cubicBezTo>
                <a:cubicBezTo>
                  <a:pt x="148" y="5"/>
                  <a:pt x="147" y="4"/>
                  <a:pt x="147" y="3"/>
                </a:cubicBezTo>
                <a:cubicBezTo>
                  <a:pt x="146" y="2"/>
                  <a:pt x="145" y="2"/>
                  <a:pt x="144" y="2"/>
                </a:cubicBezTo>
                <a:cubicBezTo>
                  <a:pt x="143" y="1"/>
                  <a:pt x="142" y="2"/>
                  <a:pt x="141" y="2"/>
                </a:cubicBezTo>
                <a:cubicBezTo>
                  <a:pt x="140" y="3"/>
                  <a:pt x="140" y="3"/>
                  <a:pt x="139" y="4"/>
                </a:cubicBezTo>
                <a:cubicBezTo>
                  <a:pt x="139" y="6"/>
                  <a:pt x="137" y="11"/>
                  <a:pt x="136" y="17"/>
                </a:cubicBezTo>
                <a:cubicBezTo>
                  <a:pt x="133" y="16"/>
                  <a:pt x="131" y="16"/>
                  <a:pt x="128" y="16"/>
                </a:cubicBezTo>
                <a:cubicBezTo>
                  <a:pt x="128" y="11"/>
                  <a:pt x="127" y="5"/>
                  <a:pt x="127" y="3"/>
                </a:cubicBezTo>
                <a:cubicBezTo>
                  <a:pt x="127" y="2"/>
                  <a:pt x="126" y="1"/>
                  <a:pt x="126" y="1"/>
                </a:cubicBezTo>
                <a:cubicBezTo>
                  <a:pt x="125" y="0"/>
                  <a:pt x="124" y="0"/>
                  <a:pt x="123" y="0"/>
                </a:cubicBezTo>
                <a:cubicBezTo>
                  <a:pt x="122" y="0"/>
                  <a:pt x="121" y="0"/>
                  <a:pt x="120" y="1"/>
                </a:cubicBezTo>
                <a:cubicBezTo>
                  <a:pt x="119" y="1"/>
                  <a:pt x="119" y="2"/>
                  <a:pt x="119" y="3"/>
                </a:cubicBezTo>
                <a:cubicBezTo>
                  <a:pt x="118" y="5"/>
                  <a:pt x="118" y="11"/>
                  <a:pt x="117" y="16"/>
                </a:cubicBezTo>
                <a:cubicBezTo>
                  <a:pt x="115" y="16"/>
                  <a:pt x="112" y="16"/>
                  <a:pt x="110" y="17"/>
                </a:cubicBezTo>
                <a:cubicBezTo>
                  <a:pt x="108" y="11"/>
                  <a:pt x="107" y="6"/>
                  <a:pt x="106" y="4"/>
                </a:cubicBezTo>
                <a:cubicBezTo>
                  <a:pt x="106" y="3"/>
                  <a:pt x="105" y="3"/>
                  <a:pt x="104" y="2"/>
                </a:cubicBezTo>
                <a:cubicBezTo>
                  <a:pt x="104" y="2"/>
                  <a:pt x="103" y="1"/>
                  <a:pt x="101" y="2"/>
                </a:cubicBezTo>
                <a:cubicBezTo>
                  <a:pt x="100" y="2"/>
                  <a:pt x="100" y="2"/>
                  <a:pt x="99" y="3"/>
                </a:cubicBezTo>
                <a:cubicBezTo>
                  <a:pt x="98" y="4"/>
                  <a:pt x="98" y="5"/>
                  <a:pt x="98" y="6"/>
                </a:cubicBezTo>
                <a:cubicBezTo>
                  <a:pt x="98" y="7"/>
                  <a:pt x="99" y="13"/>
                  <a:pt x="99" y="18"/>
                </a:cubicBezTo>
                <a:cubicBezTo>
                  <a:pt x="96" y="19"/>
                  <a:pt x="94" y="20"/>
                  <a:pt x="91" y="20"/>
                </a:cubicBezTo>
                <a:cubicBezTo>
                  <a:pt x="89" y="16"/>
                  <a:pt x="87" y="10"/>
                  <a:pt x="86" y="9"/>
                </a:cubicBezTo>
                <a:cubicBezTo>
                  <a:pt x="86" y="8"/>
                  <a:pt x="85" y="7"/>
                  <a:pt x="84" y="7"/>
                </a:cubicBezTo>
                <a:cubicBezTo>
                  <a:pt x="83" y="7"/>
                  <a:pt x="82" y="7"/>
                  <a:pt x="81" y="7"/>
                </a:cubicBezTo>
                <a:cubicBezTo>
                  <a:pt x="80" y="7"/>
                  <a:pt x="79" y="8"/>
                  <a:pt x="79" y="9"/>
                </a:cubicBezTo>
                <a:cubicBezTo>
                  <a:pt x="78" y="10"/>
                  <a:pt x="78" y="11"/>
                  <a:pt x="78" y="12"/>
                </a:cubicBezTo>
                <a:cubicBezTo>
                  <a:pt x="78" y="13"/>
                  <a:pt x="80" y="19"/>
                  <a:pt x="81" y="24"/>
                </a:cubicBezTo>
                <a:cubicBezTo>
                  <a:pt x="79" y="25"/>
                  <a:pt x="76" y="26"/>
                  <a:pt x="74" y="27"/>
                </a:cubicBezTo>
                <a:cubicBezTo>
                  <a:pt x="71" y="23"/>
                  <a:pt x="68" y="18"/>
                  <a:pt x="67" y="17"/>
                </a:cubicBezTo>
                <a:cubicBezTo>
                  <a:pt x="66" y="16"/>
                  <a:pt x="65" y="16"/>
                  <a:pt x="64" y="16"/>
                </a:cubicBezTo>
                <a:cubicBezTo>
                  <a:pt x="63" y="15"/>
                  <a:pt x="62" y="16"/>
                  <a:pt x="61" y="16"/>
                </a:cubicBezTo>
                <a:cubicBezTo>
                  <a:pt x="60" y="17"/>
                  <a:pt x="60" y="18"/>
                  <a:pt x="59" y="19"/>
                </a:cubicBezTo>
                <a:cubicBezTo>
                  <a:pt x="59" y="19"/>
                  <a:pt x="59" y="21"/>
                  <a:pt x="60" y="22"/>
                </a:cubicBezTo>
                <a:cubicBezTo>
                  <a:pt x="60" y="23"/>
                  <a:pt x="63" y="28"/>
                  <a:pt x="65" y="33"/>
                </a:cubicBezTo>
                <a:cubicBezTo>
                  <a:pt x="63" y="34"/>
                  <a:pt x="60" y="36"/>
                  <a:pt x="58" y="37"/>
                </a:cubicBezTo>
                <a:cubicBezTo>
                  <a:pt x="55" y="34"/>
                  <a:pt x="50" y="29"/>
                  <a:pt x="49" y="29"/>
                </a:cubicBezTo>
                <a:cubicBezTo>
                  <a:pt x="49" y="28"/>
                  <a:pt x="48" y="27"/>
                  <a:pt x="47" y="27"/>
                </a:cubicBezTo>
                <a:cubicBezTo>
                  <a:pt x="46" y="27"/>
                  <a:pt x="45" y="28"/>
                  <a:pt x="44" y="28"/>
                </a:cubicBezTo>
                <a:cubicBezTo>
                  <a:pt x="43" y="29"/>
                  <a:pt x="42" y="30"/>
                  <a:pt x="42" y="31"/>
                </a:cubicBezTo>
                <a:cubicBezTo>
                  <a:pt x="42" y="32"/>
                  <a:pt x="42" y="33"/>
                  <a:pt x="43" y="34"/>
                </a:cubicBezTo>
                <a:cubicBezTo>
                  <a:pt x="44" y="35"/>
                  <a:pt x="47" y="40"/>
                  <a:pt x="50" y="44"/>
                </a:cubicBezTo>
                <a:cubicBezTo>
                  <a:pt x="48" y="46"/>
                  <a:pt x="46" y="48"/>
                  <a:pt x="45" y="50"/>
                </a:cubicBezTo>
                <a:cubicBezTo>
                  <a:pt x="40" y="47"/>
                  <a:pt x="35" y="43"/>
                  <a:pt x="34" y="43"/>
                </a:cubicBezTo>
                <a:cubicBezTo>
                  <a:pt x="33" y="42"/>
                  <a:pt x="32" y="42"/>
                  <a:pt x="31" y="42"/>
                </a:cubicBezTo>
                <a:cubicBezTo>
                  <a:pt x="30" y="42"/>
                  <a:pt x="29" y="43"/>
                  <a:pt x="29" y="44"/>
                </a:cubicBezTo>
                <a:cubicBezTo>
                  <a:pt x="28" y="44"/>
                  <a:pt x="28" y="46"/>
                  <a:pt x="28" y="47"/>
                </a:cubicBezTo>
                <a:cubicBezTo>
                  <a:pt x="28" y="48"/>
                  <a:pt x="28" y="49"/>
                  <a:pt x="29" y="49"/>
                </a:cubicBezTo>
                <a:cubicBezTo>
                  <a:pt x="30" y="50"/>
                  <a:pt x="34" y="54"/>
                  <a:pt x="37" y="58"/>
                </a:cubicBezTo>
                <a:cubicBezTo>
                  <a:pt x="36" y="60"/>
                  <a:pt x="34" y="62"/>
                  <a:pt x="33" y="65"/>
                </a:cubicBezTo>
                <a:cubicBezTo>
                  <a:pt x="28" y="62"/>
                  <a:pt x="23" y="60"/>
                  <a:pt x="22" y="59"/>
                </a:cubicBezTo>
                <a:cubicBezTo>
                  <a:pt x="21" y="59"/>
                  <a:pt x="20" y="59"/>
                  <a:pt x="19" y="59"/>
                </a:cubicBezTo>
                <a:cubicBezTo>
                  <a:pt x="18" y="60"/>
                  <a:pt x="17" y="60"/>
                  <a:pt x="16" y="61"/>
                </a:cubicBezTo>
                <a:cubicBezTo>
                  <a:pt x="16" y="62"/>
                  <a:pt x="16" y="63"/>
                  <a:pt x="16" y="64"/>
                </a:cubicBezTo>
                <a:cubicBezTo>
                  <a:pt x="16" y="65"/>
                  <a:pt x="17" y="66"/>
                  <a:pt x="17" y="67"/>
                </a:cubicBezTo>
                <a:cubicBezTo>
                  <a:pt x="18" y="67"/>
                  <a:pt x="23" y="71"/>
                  <a:pt x="28" y="74"/>
                </a:cubicBezTo>
                <a:cubicBezTo>
                  <a:pt x="26" y="76"/>
                  <a:pt x="25" y="79"/>
                  <a:pt x="24" y="81"/>
                </a:cubicBezTo>
                <a:cubicBezTo>
                  <a:pt x="19" y="80"/>
                  <a:pt x="13" y="78"/>
                  <a:pt x="12" y="78"/>
                </a:cubicBezTo>
                <a:cubicBezTo>
                  <a:pt x="11" y="78"/>
                  <a:pt x="10" y="78"/>
                  <a:pt x="9" y="78"/>
                </a:cubicBezTo>
                <a:cubicBezTo>
                  <a:pt x="8" y="79"/>
                  <a:pt x="8" y="80"/>
                  <a:pt x="7" y="81"/>
                </a:cubicBezTo>
                <a:cubicBezTo>
                  <a:pt x="7" y="82"/>
                  <a:pt x="7" y="83"/>
                  <a:pt x="7" y="84"/>
                </a:cubicBezTo>
                <a:cubicBezTo>
                  <a:pt x="8" y="85"/>
                  <a:pt x="8" y="86"/>
                  <a:pt x="9" y="86"/>
                </a:cubicBezTo>
                <a:cubicBezTo>
                  <a:pt x="10" y="87"/>
                  <a:pt x="16" y="89"/>
                  <a:pt x="21" y="91"/>
                </a:cubicBezTo>
                <a:cubicBezTo>
                  <a:pt x="20" y="94"/>
                  <a:pt x="19" y="96"/>
                  <a:pt x="19" y="99"/>
                </a:cubicBezTo>
                <a:cubicBezTo>
                  <a:pt x="13" y="98"/>
                  <a:pt x="7" y="98"/>
                  <a:pt x="6" y="98"/>
                </a:cubicBezTo>
                <a:cubicBezTo>
                  <a:pt x="5" y="98"/>
                  <a:pt x="4" y="98"/>
                  <a:pt x="3" y="99"/>
                </a:cubicBezTo>
                <a:cubicBezTo>
                  <a:pt x="2" y="99"/>
                  <a:pt x="2" y="100"/>
                  <a:pt x="2" y="101"/>
                </a:cubicBezTo>
                <a:cubicBezTo>
                  <a:pt x="2" y="103"/>
                  <a:pt x="2" y="104"/>
                  <a:pt x="2" y="104"/>
                </a:cubicBezTo>
                <a:cubicBezTo>
                  <a:pt x="3" y="105"/>
                  <a:pt x="4" y="106"/>
                  <a:pt x="5" y="106"/>
                </a:cubicBezTo>
                <a:cubicBezTo>
                  <a:pt x="6" y="107"/>
                  <a:pt x="12" y="108"/>
                  <a:pt x="17" y="110"/>
                </a:cubicBezTo>
                <a:cubicBezTo>
                  <a:pt x="16" y="112"/>
                  <a:pt x="16" y="115"/>
                  <a:pt x="16" y="117"/>
                </a:cubicBezTo>
                <a:cubicBezTo>
                  <a:pt x="11" y="118"/>
                  <a:pt x="5" y="118"/>
                  <a:pt x="4" y="119"/>
                </a:cubicBezTo>
                <a:cubicBezTo>
                  <a:pt x="2" y="119"/>
                  <a:pt x="2" y="119"/>
                  <a:pt x="1" y="120"/>
                </a:cubicBezTo>
                <a:cubicBezTo>
                  <a:pt x="0" y="121"/>
                  <a:pt x="0" y="122"/>
                  <a:pt x="0" y="123"/>
                </a:cubicBezTo>
                <a:cubicBezTo>
                  <a:pt x="0" y="124"/>
                  <a:pt x="0" y="125"/>
                  <a:pt x="1" y="126"/>
                </a:cubicBezTo>
                <a:cubicBezTo>
                  <a:pt x="2" y="126"/>
                  <a:pt x="2" y="127"/>
                  <a:pt x="4" y="127"/>
                </a:cubicBezTo>
                <a:cubicBezTo>
                  <a:pt x="5" y="127"/>
                  <a:pt x="11" y="128"/>
                  <a:pt x="16" y="128"/>
                </a:cubicBezTo>
                <a:cubicBezTo>
                  <a:pt x="16" y="131"/>
                  <a:pt x="16" y="134"/>
                  <a:pt x="17" y="136"/>
                </a:cubicBezTo>
                <a:cubicBezTo>
                  <a:pt x="12" y="138"/>
                  <a:pt x="6" y="139"/>
                  <a:pt x="5" y="139"/>
                </a:cubicBezTo>
                <a:cubicBezTo>
                  <a:pt x="4" y="140"/>
                  <a:pt x="3" y="140"/>
                  <a:pt x="2" y="141"/>
                </a:cubicBezTo>
                <a:cubicBezTo>
                  <a:pt x="2" y="142"/>
                  <a:pt x="2" y="143"/>
                  <a:pt x="2" y="144"/>
                </a:cubicBezTo>
                <a:cubicBezTo>
                  <a:pt x="2" y="145"/>
                  <a:pt x="2" y="146"/>
                  <a:pt x="3" y="147"/>
                </a:cubicBezTo>
                <a:cubicBezTo>
                  <a:pt x="4" y="147"/>
                  <a:pt x="5" y="148"/>
                  <a:pt x="6" y="148"/>
                </a:cubicBezTo>
                <a:cubicBezTo>
                  <a:pt x="7" y="148"/>
                  <a:pt x="13" y="147"/>
                  <a:pt x="19" y="147"/>
                </a:cubicBezTo>
                <a:cubicBezTo>
                  <a:pt x="19" y="149"/>
                  <a:pt x="20" y="152"/>
                  <a:pt x="21" y="154"/>
                </a:cubicBezTo>
                <a:cubicBezTo>
                  <a:pt x="16" y="157"/>
                  <a:pt x="10" y="159"/>
                  <a:pt x="9" y="160"/>
                </a:cubicBezTo>
                <a:cubicBezTo>
                  <a:pt x="8" y="160"/>
                  <a:pt x="8" y="161"/>
                  <a:pt x="7" y="162"/>
                </a:cubicBezTo>
                <a:cubicBezTo>
                  <a:pt x="7" y="163"/>
                  <a:pt x="7" y="164"/>
                  <a:pt x="7" y="165"/>
                </a:cubicBezTo>
                <a:cubicBezTo>
                  <a:pt x="8" y="166"/>
                  <a:pt x="8" y="167"/>
                  <a:pt x="9" y="167"/>
                </a:cubicBezTo>
                <a:cubicBezTo>
                  <a:pt x="10" y="168"/>
                  <a:pt x="11" y="168"/>
                  <a:pt x="12" y="168"/>
                </a:cubicBezTo>
                <a:cubicBezTo>
                  <a:pt x="13" y="167"/>
                  <a:pt x="19" y="166"/>
                  <a:pt x="24" y="165"/>
                </a:cubicBezTo>
                <a:cubicBezTo>
                  <a:pt x="25" y="167"/>
                  <a:pt x="26" y="169"/>
                  <a:pt x="28" y="172"/>
                </a:cubicBezTo>
                <a:cubicBezTo>
                  <a:pt x="23" y="175"/>
                  <a:pt x="18" y="178"/>
                  <a:pt x="17" y="179"/>
                </a:cubicBezTo>
                <a:cubicBezTo>
                  <a:pt x="17" y="180"/>
                  <a:pt x="16" y="180"/>
                  <a:pt x="16" y="181"/>
                </a:cubicBezTo>
                <a:cubicBezTo>
                  <a:pt x="16" y="182"/>
                  <a:pt x="16" y="184"/>
                  <a:pt x="16" y="184"/>
                </a:cubicBezTo>
                <a:cubicBezTo>
                  <a:pt x="17" y="185"/>
                  <a:pt x="18" y="186"/>
                  <a:pt x="19" y="186"/>
                </a:cubicBezTo>
                <a:cubicBezTo>
                  <a:pt x="20" y="187"/>
                  <a:pt x="21" y="187"/>
                  <a:pt x="22" y="186"/>
                </a:cubicBezTo>
                <a:cubicBezTo>
                  <a:pt x="23" y="186"/>
                  <a:pt x="28" y="183"/>
                  <a:pt x="33" y="181"/>
                </a:cubicBezTo>
                <a:cubicBezTo>
                  <a:pt x="34" y="183"/>
                  <a:pt x="36" y="185"/>
                  <a:pt x="37" y="187"/>
                </a:cubicBezTo>
                <a:cubicBezTo>
                  <a:pt x="34" y="191"/>
                  <a:pt x="30" y="196"/>
                  <a:pt x="29" y="196"/>
                </a:cubicBezTo>
                <a:cubicBezTo>
                  <a:pt x="28" y="197"/>
                  <a:pt x="28" y="198"/>
                  <a:pt x="28" y="199"/>
                </a:cubicBezTo>
                <a:cubicBezTo>
                  <a:pt x="28" y="200"/>
                  <a:pt x="28" y="201"/>
                  <a:pt x="29" y="202"/>
                </a:cubicBezTo>
                <a:cubicBezTo>
                  <a:pt x="29" y="203"/>
                  <a:pt x="30" y="203"/>
                  <a:pt x="31" y="204"/>
                </a:cubicBezTo>
                <a:cubicBezTo>
                  <a:pt x="32" y="204"/>
                  <a:pt x="33" y="204"/>
                  <a:pt x="34" y="203"/>
                </a:cubicBezTo>
                <a:cubicBezTo>
                  <a:pt x="35" y="202"/>
                  <a:pt x="40" y="199"/>
                  <a:pt x="45" y="196"/>
                </a:cubicBezTo>
                <a:cubicBezTo>
                  <a:pt x="46" y="198"/>
                  <a:pt x="48" y="200"/>
                  <a:pt x="50" y="201"/>
                </a:cubicBezTo>
                <a:cubicBezTo>
                  <a:pt x="47" y="206"/>
                  <a:pt x="44" y="211"/>
                  <a:pt x="43" y="212"/>
                </a:cubicBezTo>
                <a:cubicBezTo>
                  <a:pt x="42" y="213"/>
                  <a:pt x="42" y="214"/>
                  <a:pt x="42" y="215"/>
                </a:cubicBezTo>
                <a:cubicBezTo>
                  <a:pt x="42" y="216"/>
                  <a:pt x="43" y="217"/>
                  <a:pt x="44" y="217"/>
                </a:cubicBezTo>
                <a:cubicBezTo>
                  <a:pt x="45" y="218"/>
                  <a:pt x="46" y="218"/>
                  <a:pt x="47" y="218"/>
                </a:cubicBezTo>
                <a:cubicBezTo>
                  <a:pt x="48" y="218"/>
                  <a:pt x="49" y="218"/>
                  <a:pt x="49" y="217"/>
                </a:cubicBezTo>
                <a:cubicBezTo>
                  <a:pt x="50" y="216"/>
                  <a:pt x="55" y="212"/>
                  <a:pt x="58" y="208"/>
                </a:cubicBezTo>
                <a:cubicBezTo>
                  <a:pt x="60" y="210"/>
                  <a:pt x="63" y="211"/>
                  <a:pt x="65" y="213"/>
                </a:cubicBezTo>
                <a:cubicBezTo>
                  <a:pt x="63" y="218"/>
                  <a:pt x="60" y="223"/>
                  <a:pt x="60" y="224"/>
                </a:cubicBezTo>
                <a:cubicBezTo>
                  <a:pt x="59" y="225"/>
                  <a:pt x="59" y="226"/>
                  <a:pt x="59" y="227"/>
                </a:cubicBezTo>
                <a:cubicBezTo>
                  <a:pt x="60" y="228"/>
                  <a:pt x="60" y="229"/>
                  <a:pt x="61" y="229"/>
                </a:cubicBezTo>
                <a:cubicBezTo>
                  <a:pt x="62" y="230"/>
                  <a:pt x="63" y="230"/>
                  <a:pt x="64" y="230"/>
                </a:cubicBezTo>
                <a:cubicBezTo>
                  <a:pt x="65" y="230"/>
                  <a:pt x="66" y="229"/>
                  <a:pt x="67" y="228"/>
                </a:cubicBezTo>
                <a:cubicBezTo>
                  <a:pt x="68" y="227"/>
                  <a:pt x="71" y="223"/>
                  <a:pt x="74" y="218"/>
                </a:cubicBezTo>
                <a:cubicBezTo>
                  <a:pt x="76" y="219"/>
                  <a:pt x="79" y="221"/>
                  <a:pt x="81" y="222"/>
                </a:cubicBezTo>
                <a:cubicBezTo>
                  <a:pt x="80" y="227"/>
                  <a:pt x="78" y="233"/>
                  <a:pt x="78" y="234"/>
                </a:cubicBezTo>
                <a:cubicBezTo>
                  <a:pt x="78" y="235"/>
                  <a:pt x="78" y="236"/>
                  <a:pt x="79" y="237"/>
                </a:cubicBezTo>
                <a:cubicBezTo>
                  <a:pt x="79" y="237"/>
                  <a:pt x="80" y="238"/>
                  <a:pt x="81" y="239"/>
                </a:cubicBezTo>
                <a:cubicBezTo>
                  <a:pt x="82" y="239"/>
                  <a:pt x="83" y="239"/>
                  <a:pt x="84" y="239"/>
                </a:cubicBezTo>
                <a:cubicBezTo>
                  <a:pt x="85" y="238"/>
                  <a:pt x="86" y="238"/>
                  <a:pt x="86" y="237"/>
                </a:cubicBezTo>
                <a:cubicBezTo>
                  <a:pt x="87" y="236"/>
                  <a:pt x="89" y="230"/>
                  <a:pt x="91" y="225"/>
                </a:cubicBezTo>
                <a:cubicBezTo>
                  <a:pt x="94" y="226"/>
                  <a:pt x="96" y="227"/>
                  <a:pt x="99" y="227"/>
                </a:cubicBezTo>
                <a:cubicBezTo>
                  <a:pt x="99" y="233"/>
                  <a:pt x="98" y="239"/>
                  <a:pt x="98" y="240"/>
                </a:cubicBezTo>
                <a:cubicBezTo>
                  <a:pt x="98" y="241"/>
                  <a:pt x="98" y="242"/>
                  <a:pt x="99" y="243"/>
                </a:cubicBezTo>
                <a:cubicBezTo>
                  <a:pt x="100" y="243"/>
                  <a:pt x="100" y="244"/>
                  <a:pt x="101" y="244"/>
                </a:cubicBezTo>
                <a:cubicBezTo>
                  <a:pt x="103" y="244"/>
                  <a:pt x="104" y="244"/>
                  <a:pt x="104" y="244"/>
                </a:cubicBezTo>
                <a:cubicBezTo>
                  <a:pt x="105" y="243"/>
                  <a:pt x="106" y="242"/>
                  <a:pt x="106" y="241"/>
                </a:cubicBezTo>
                <a:cubicBezTo>
                  <a:pt x="107" y="240"/>
                  <a:pt x="108" y="234"/>
                  <a:pt x="110" y="229"/>
                </a:cubicBezTo>
                <a:cubicBezTo>
                  <a:pt x="112" y="229"/>
                  <a:pt x="115" y="230"/>
                  <a:pt x="117" y="230"/>
                </a:cubicBezTo>
                <a:cubicBezTo>
                  <a:pt x="118" y="235"/>
                  <a:pt x="118" y="241"/>
                  <a:pt x="119" y="242"/>
                </a:cubicBezTo>
                <a:cubicBezTo>
                  <a:pt x="119" y="243"/>
                  <a:pt x="119" y="244"/>
                  <a:pt x="120" y="245"/>
                </a:cubicBezTo>
                <a:cubicBezTo>
                  <a:pt x="121" y="246"/>
                  <a:pt x="122" y="246"/>
                  <a:pt x="123" y="246"/>
                </a:cubicBezTo>
                <a:cubicBezTo>
                  <a:pt x="124" y="246"/>
                  <a:pt x="125" y="246"/>
                  <a:pt x="126" y="245"/>
                </a:cubicBezTo>
                <a:cubicBezTo>
                  <a:pt x="126" y="244"/>
                  <a:pt x="127" y="243"/>
                  <a:pt x="127" y="242"/>
                </a:cubicBezTo>
                <a:cubicBezTo>
                  <a:pt x="127" y="241"/>
                  <a:pt x="128" y="235"/>
                  <a:pt x="128" y="230"/>
                </a:cubicBezTo>
                <a:cubicBezTo>
                  <a:pt x="131" y="230"/>
                  <a:pt x="133" y="229"/>
                  <a:pt x="136" y="229"/>
                </a:cubicBezTo>
                <a:cubicBezTo>
                  <a:pt x="137" y="234"/>
                  <a:pt x="139" y="240"/>
                  <a:pt x="139" y="241"/>
                </a:cubicBezTo>
                <a:cubicBezTo>
                  <a:pt x="140" y="242"/>
                  <a:pt x="140" y="243"/>
                  <a:pt x="141" y="244"/>
                </a:cubicBezTo>
                <a:cubicBezTo>
                  <a:pt x="142" y="244"/>
                  <a:pt x="143" y="244"/>
                  <a:pt x="144" y="244"/>
                </a:cubicBezTo>
                <a:cubicBezTo>
                  <a:pt x="145" y="244"/>
                  <a:pt x="146" y="243"/>
                  <a:pt x="147" y="243"/>
                </a:cubicBezTo>
                <a:cubicBezTo>
                  <a:pt x="147" y="242"/>
                  <a:pt x="148" y="241"/>
                  <a:pt x="148" y="240"/>
                </a:cubicBezTo>
                <a:cubicBezTo>
                  <a:pt x="148" y="239"/>
                  <a:pt x="147" y="233"/>
                  <a:pt x="147" y="227"/>
                </a:cubicBezTo>
                <a:cubicBezTo>
                  <a:pt x="149" y="227"/>
                  <a:pt x="152" y="226"/>
                  <a:pt x="154" y="225"/>
                </a:cubicBezTo>
                <a:cubicBezTo>
                  <a:pt x="156" y="230"/>
                  <a:pt x="159" y="236"/>
                  <a:pt x="160" y="237"/>
                </a:cubicBezTo>
                <a:cubicBezTo>
                  <a:pt x="160" y="238"/>
                  <a:pt x="161" y="238"/>
                  <a:pt x="162" y="239"/>
                </a:cubicBezTo>
                <a:cubicBezTo>
                  <a:pt x="163" y="239"/>
                  <a:pt x="164" y="239"/>
                  <a:pt x="165" y="239"/>
                </a:cubicBezTo>
                <a:cubicBezTo>
                  <a:pt x="166" y="238"/>
                  <a:pt x="167" y="237"/>
                  <a:pt x="167" y="237"/>
                </a:cubicBezTo>
                <a:cubicBezTo>
                  <a:pt x="168" y="236"/>
                  <a:pt x="168" y="235"/>
                  <a:pt x="168" y="234"/>
                </a:cubicBezTo>
                <a:cubicBezTo>
                  <a:pt x="167" y="233"/>
                  <a:pt x="166" y="227"/>
                  <a:pt x="164" y="222"/>
                </a:cubicBezTo>
                <a:cubicBezTo>
                  <a:pt x="167" y="221"/>
                  <a:pt x="169" y="219"/>
                  <a:pt x="171" y="218"/>
                </a:cubicBezTo>
                <a:cubicBezTo>
                  <a:pt x="175" y="223"/>
                  <a:pt x="178" y="227"/>
                  <a:pt x="179" y="228"/>
                </a:cubicBezTo>
                <a:cubicBezTo>
                  <a:pt x="179" y="229"/>
                  <a:pt x="180" y="230"/>
                  <a:pt x="181" y="230"/>
                </a:cubicBezTo>
                <a:cubicBezTo>
                  <a:pt x="182" y="230"/>
                  <a:pt x="183" y="230"/>
                  <a:pt x="184" y="229"/>
                </a:cubicBezTo>
                <a:cubicBezTo>
                  <a:pt x="185" y="229"/>
                  <a:pt x="186" y="228"/>
                  <a:pt x="186" y="227"/>
                </a:cubicBezTo>
                <a:cubicBezTo>
                  <a:pt x="187" y="226"/>
                  <a:pt x="187" y="225"/>
                  <a:pt x="186" y="224"/>
                </a:cubicBezTo>
                <a:cubicBezTo>
                  <a:pt x="186" y="223"/>
                  <a:pt x="183" y="218"/>
                  <a:pt x="181" y="213"/>
                </a:cubicBezTo>
                <a:cubicBezTo>
                  <a:pt x="183" y="211"/>
                  <a:pt x="185" y="210"/>
                  <a:pt x="187" y="208"/>
                </a:cubicBezTo>
                <a:cubicBezTo>
                  <a:pt x="191" y="212"/>
                  <a:pt x="195" y="216"/>
                  <a:pt x="196" y="217"/>
                </a:cubicBezTo>
                <a:cubicBezTo>
                  <a:pt x="197" y="218"/>
                  <a:pt x="198" y="218"/>
                  <a:pt x="199" y="218"/>
                </a:cubicBezTo>
                <a:cubicBezTo>
                  <a:pt x="200" y="218"/>
                  <a:pt x="201" y="218"/>
                  <a:pt x="202" y="217"/>
                </a:cubicBezTo>
                <a:cubicBezTo>
                  <a:pt x="203" y="217"/>
                  <a:pt x="203" y="216"/>
                  <a:pt x="203" y="215"/>
                </a:cubicBezTo>
                <a:cubicBezTo>
                  <a:pt x="203" y="214"/>
                  <a:pt x="203" y="213"/>
                  <a:pt x="203" y="212"/>
                </a:cubicBezTo>
                <a:cubicBezTo>
                  <a:pt x="202" y="211"/>
                  <a:pt x="199" y="206"/>
                  <a:pt x="196" y="201"/>
                </a:cubicBezTo>
                <a:cubicBezTo>
                  <a:pt x="198" y="200"/>
                  <a:pt x="199" y="198"/>
                  <a:pt x="201" y="196"/>
                </a:cubicBezTo>
                <a:cubicBezTo>
                  <a:pt x="206" y="199"/>
                  <a:pt x="210" y="202"/>
                  <a:pt x="211" y="203"/>
                </a:cubicBezTo>
                <a:cubicBezTo>
                  <a:pt x="212" y="204"/>
                  <a:pt x="213" y="204"/>
                  <a:pt x="214" y="204"/>
                </a:cubicBezTo>
                <a:cubicBezTo>
                  <a:pt x="215" y="203"/>
                  <a:pt x="216" y="203"/>
                  <a:pt x="217" y="202"/>
                </a:cubicBezTo>
                <a:cubicBezTo>
                  <a:pt x="218" y="201"/>
                  <a:pt x="218" y="200"/>
                  <a:pt x="218" y="199"/>
                </a:cubicBezTo>
                <a:cubicBezTo>
                  <a:pt x="218" y="198"/>
                  <a:pt x="218" y="197"/>
                  <a:pt x="217" y="196"/>
                </a:cubicBezTo>
                <a:cubicBezTo>
                  <a:pt x="216" y="196"/>
                  <a:pt x="212" y="191"/>
                  <a:pt x="208" y="187"/>
                </a:cubicBezTo>
                <a:cubicBezTo>
                  <a:pt x="210" y="185"/>
                  <a:pt x="211" y="183"/>
                  <a:pt x="213" y="181"/>
                </a:cubicBezTo>
                <a:cubicBezTo>
                  <a:pt x="217" y="183"/>
                  <a:pt x="223" y="186"/>
                  <a:pt x="224" y="186"/>
                </a:cubicBezTo>
                <a:cubicBezTo>
                  <a:pt x="225" y="187"/>
                  <a:pt x="226" y="187"/>
                  <a:pt x="227" y="186"/>
                </a:cubicBezTo>
                <a:cubicBezTo>
                  <a:pt x="228" y="186"/>
                  <a:pt x="229" y="185"/>
                  <a:pt x="229" y="184"/>
                </a:cubicBezTo>
                <a:cubicBezTo>
                  <a:pt x="230" y="184"/>
                  <a:pt x="230" y="182"/>
                  <a:pt x="230" y="181"/>
                </a:cubicBezTo>
                <a:cubicBezTo>
                  <a:pt x="230" y="180"/>
                  <a:pt x="229" y="180"/>
                  <a:pt x="228" y="179"/>
                </a:cubicBezTo>
                <a:cubicBezTo>
                  <a:pt x="227" y="178"/>
                  <a:pt x="222" y="175"/>
                  <a:pt x="218" y="172"/>
                </a:cubicBezTo>
                <a:cubicBezTo>
                  <a:pt x="219" y="169"/>
                  <a:pt x="220" y="167"/>
                  <a:pt x="221" y="165"/>
                </a:cubicBezTo>
                <a:cubicBezTo>
                  <a:pt x="226" y="166"/>
                  <a:pt x="232" y="167"/>
                  <a:pt x="233" y="168"/>
                </a:cubicBezTo>
                <a:cubicBezTo>
                  <a:pt x="234" y="168"/>
                  <a:pt x="235" y="168"/>
                  <a:pt x="236" y="167"/>
                </a:cubicBezTo>
                <a:cubicBezTo>
                  <a:pt x="237" y="167"/>
                  <a:pt x="238" y="166"/>
                  <a:pt x="238" y="165"/>
                </a:cubicBezTo>
                <a:cubicBezTo>
                  <a:pt x="239" y="164"/>
                  <a:pt x="239" y="163"/>
                  <a:pt x="238" y="162"/>
                </a:cubicBezTo>
                <a:cubicBezTo>
                  <a:pt x="238" y="161"/>
                  <a:pt x="237" y="160"/>
                  <a:pt x="236" y="160"/>
                </a:cubicBezTo>
                <a:cubicBezTo>
                  <a:pt x="235" y="159"/>
                  <a:pt x="230" y="157"/>
                  <a:pt x="225" y="154"/>
                </a:cubicBezTo>
                <a:cubicBezTo>
                  <a:pt x="226" y="152"/>
                  <a:pt x="226" y="149"/>
                  <a:pt x="227" y="147"/>
                </a:cubicBezTo>
                <a:cubicBezTo>
                  <a:pt x="232" y="147"/>
                  <a:pt x="238" y="148"/>
                  <a:pt x="239" y="148"/>
                </a:cubicBezTo>
                <a:cubicBezTo>
                  <a:pt x="241" y="148"/>
                  <a:pt x="242" y="147"/>
                  <a:pt x="242" y="147"/>
                </a:cubicBezTo>
                <a:cubicBezTo>
                  <a:pt x="243" y="146"/>
                  <a:pt x="244" y="145"/>
                  <a:pt x="244" y="144"/>
                </a:cubicBezTo>
                <a:cubicBezTo>
                  <a:pt x="244" y="143"/>
                  <a:pt x="244" y="142"/>
                  <a:pt x="243" y="141"/>
                </a:cubicBezTo>
                <a:cubicBezTo>
                  <a:pt x="243" y="140"/>
                  <a:pt x="242" y="140"/>
                  <a:pt x="241" y="139"/>
                </a:cubicBezTo>
                <a:cubicBezTo>
                  <a:pt x="240" y="139"/>
                  <a:pt x="234" y="138"/>
                  <a:pt x="229" y="136"/>
                </a:cubicBezTo>
                <a:cubicBezTo>
                  <a:pt x="229" y="134"/>
                  <a:pt x="229" y="131"/>
                  <a:pt x="230" y="128"/>
                </a:cubicBezTo>
                <a:cubicBezTo>
                  <a:pt x="235" y="128"/>
                  <a:pt x="241" y="127"/>
                  <a:pt x="242" y="127"/>
                </a:cubicBezTo>
                <a:close/>
                <a:moveTo>
                  <a:pt x="123" y="209"/>
                </a:moveTo>
                <a:cubicBezTo>
                  <a:pt x="75" y="209"/>
                  <a:pt x="36" y="171"/>
                  <a:pt x="36" y="123"/>
                </a:cubicBezTo>
                <a:cubicBezTo>
                  <a:pt x="36" y="75"/>
                  <a:pt x="75" y="36"/>
                  <a:pt x="123" y="36"/>
                </a:cubicBezTo>
                <a:cubicBezTo>
                  <a:pt x="171" y="36"/>
                  <a:pt x="209" y="75"/>
                  <a:pt x="209" y="123"/>
                </a:cubicBezTo>
                <a:cubicBezTo>
                  <a:pt x="209" y="171"/>
                  <a:pt x="171" y="209"/>
                  <a:pt x="123" y="209"/>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1" name="Freeform 13"/>
          <p:cNvSpPr>
            <a:spLocks noChangeArrowheads="1"/>
          </p:cNvSpPr>
          <p:nvPr/>
        </p:nvSpPr>
        <p:spPr bwMode="auto">
          <a:xfrm>
            <a:off x="-44450" y="-15875"/>
            <a:ext cx="1052513" cy="1055688"/>
          </a:xfrm>
          <a:custGeom>
            <a:gdLst>
              <a:gd name="T0" fmla="*/ 778765 w 223"/>
              <a:gd name="T1" fmla="*/ 984995 h 224"/>
              <a:gd name="T2" fmla="*/ 825963 w 223"/>
              <a:gd name="T3" fmla="*/ 942579 h 224"/>
              <a:gd name="T4" fmla="*/ 854282 w 223"/>
              <a:gd name="T5" fmla="*/ 923727 h 224"/>
              <a:gd name="T6" fmla="*/ 901480 w 223"/>
              <a:gd name="T7" fmla="*/ 890737 h 224"/>
              <a:gd name="T8" fmla="*/ 877881 w 223"/>
              <a:gd name="T9" fmla="*/ 820043 h 224"/>
              <a:gd name="T10" fmla="*/ 972277 w 223"/>
              <a:gd name="T11" fmla="*/ 810618 h 224"/>
              <a:gd name="T12" fmla="*/ 939238 w 223"/>
              <a:gd name="T13" fmla="*/ 725786 h 224"/>
              <a:gd name="T14" fmla="*/ 1014755 w 223"/>
              <a:gd name="T15" fmla="*/ 716360 h 224"/>
              <a:gd name="T16" fmla="*/ 1019474 w 223"/>
              <a:gd name="T17" fmla="*/ 655092 h 224"/>
              <a:gd name="T18" fmla="*/ 1028914 w 223"/>
              <a:gd name="T19" fmla="*/ 622102 h 224"/>
              <a:gd name="T20" fmla="*/ 1047793 w 223"/>
              <a:gd name="T21" fmla="*/ 560834 h 224"/>
              <a:gd name="T22" fmla="*/ 986436 w 223"/>
              <a:gd name="T23" fmla="*/ 523131 h 224"/>
              <a:gd name="T24" fmla="*/ 1047793 w 223"/>
              <a:gd name="T25" fmla="*/ 461864 h 224"/>
              <a:gd name="T26" fmla="*/ 967557 w 223"/>
              <a:gd name="T27" fmla="*/ 414735 h 224"/>
              <a:gd name="T28" fmla="*/ 1019474 w 223"/>
              <a:gd name="T29" fmla="*/ 358180 h 224"/>
              <a:gd name="T30" fmla="*/ 986436 w 223"/>
              <a:gd name="T31" fmla="*/ 311051 h 224"/>
              <a:gd name="T32" fmla="*/ 972277 w 223"/>
              <a:gd name="T33" fmla="*/ 278061 h 224"/>
              <a:gd name="T34" fmla="*/ 948678 w 223"/>
              <a:gd name="T35" fmla="*/ 221506 h 224"/>
              <a:gd name="T36" fmla="*/ 873161 w 223"/>
              <a:gd name="T37" fmla="*/ 230932 h 224"/>
              <a:gd name="T38" fmla="*/ 882601 w 223"/>
              <a:gd name="T39" fmla="*/ 141387 h 224"/>
              <a:gd name="T40" fmla="*/ 792925 w 223"/>
              <a:gd name="T41" fmla="*/ 155525 h 224"/>
              <a:gd name="T42" fmla="*/ 797644 w 223"/>
              <a:gd name="T43" fmla="*/ 80119 h 224"/>
              <a:gd name="T44" fmla="*/ 741007 w 223"/>
              <a:gd name="T45" fmla="*/ 65981 h 224"/>
              <a:gd name="T46" fmla="*/ 703249 w 223"/>
              <a:gd name="T47" fmla="*/ 51842 h 224"/>
              <a:gd name="T48" fmla="*/ 651331 w 223"/>
              <a:gd name="T49" fmla="*/ 18852 h 224"/>
              <a:gd name="T50" fmla="*/ 604133 w 223"/>
              <a:gd name="T51" fmla="*/ 75406 h 224"/>
              <a:gd name="T52" fmla="*/ 547496 w 223"/>
              <a:gd name="T53" fmla="*/ 0 h 224"/>
              <a:gd name="T54" fmla="*/ 490858 w 223"/>
              <a:gd name="T55" fmla="*/ 70693 h 224"/>
              <a:gd name="T56" fmla="*/ 448380 w 223"/>
              <a:gd name="T57" fmla="*/ 14139 h 224"/>
              <a:gd name="T58" fmla="*/ 391743 w 223"/>
              <a:gd name="T59" fmla="*/ 37703 h 224"/>
              <a:gd name="T60" fmla="*/ 353984 w 223"/>
              <a:gd name="T61" fmla="*/ 47129 h 224"/>
              <a:gd name="T62" fmla="*/ 297347 w 223"/>
              <a:gd name="T63" fmla="*/ 61268 h 224"/>
              <a:gd name="T64" fmla="*/ 292627 w 223"/>
              <a:gd name="T65" fmla="*/ 131961 h 224"/>
              <a:gd name="T66" fmla="*/ 207671 w 223"/>
              <a:gd name="T67" fmla="*/ 113109 h 224"/>
              <a:gd name="T68" fmla="*/ 207671 w 223"/>
              <a:gd name="T69" fmla="*/ 202654 h 224"/>
              <a:gd name="T70" fmla="*/ 132154 w 223"/>
              <a:gd name="T71" fmla="*/ 183803 h 224"/>
              <a:gd name="T72" fmla="*/ 103835 w 223"/>
              <a:gd name="T73" fmla="*/ 240358 h 224"/>
              <a:gd name="T74" fmla="*/ 84956 w 223"/>
              <a:gd name="T75" fmla="*/ 268635 h 224"/>
              <a:gd name="T76" fmla="*/ 47198 w 223"/>
              <a:gd name="T77" fmla="*/ 315764 h 224"/>
              <a:gd name="T78" fmla="*/ 94396 w 223"/>
              <a:gd name="T79" fmla="*/ 377031 h 224"/>
              <a:gd name="T80" fmla="*/ 14159 w 223"/>
              <a:gd name="T81" fmla="*/ 414735 h 224"/>
              <a:gd name="T82" fmla="*/ 70797 w 223"/>
              <a:gd name="T83" fmla="*/ 485428 h 224"/>
              <a:gd name="T84" fmla="*/ 4720 w 223"/>
              <a:gd name="T85" fmla="*/ 518418 h 224"/>
              <a:gd name="T86" fmla="*/ 18879 w 223"/>
              <a:gd name="T87" fmla="*/ 579686 h 224"/>
              <a:gd name="T88" fmla="*/ 23599 w 223"/>
              <a:gd name="T89" fmla="*/ 612676 h 224"/>
              <a:gd name="T90" fmla="*/ 23599 w 223"/>
              <a:gd name="T91" fmla="*/ 673944 h 224"/>
              <a:gd name="T92" fmla="*/ 99116 w 223"/>
              <a:gd name="T93" fmla="*/ 688082 h 224"/>
              <a:gd name="T94" fmla="*/ 61357 w 223"/>
              <a:gd name="T95" fmla="*/ 772914 h 224"/>
              <a:gd name="T96" fmla="*/ 151033 w 223"/>
              <a:gd name="T97" fmla="*/ 787053 h 224"/>
              <a:gd name="T98" fmla="*/ 117995 w 223"/>
              <a:gd name="T99" fmla="*/ 857747 h 224"/>
              <a:gd name="T100" fmla="*/ 169912 w 223"/>
              <a:gd name="T101" fmla="*/ 890737 h 224"/>
              <a:gd name="T102" fmla="*/ 193511 w 223"/>
              <a:gd name="T103" fmla="*/ 919014 h 224"/>
              <a:gd name="T104" fmla="*/ 235989 w 223"/>
              <a:gd name="T105" fmla="*/ 961430 h 224"/>
              <a:gd name="T106" fmla="*/ 302067 w 223"/>
              <a:gd name="T107" fmla="*/ 928440 h 224"/>
              <a:gd name="T108" fmla="*/ 325665 w 223"/>
              <a:gd name="T109" fmla="*/ 1013272 h 224"/>
              <a:gd name="T110" fmla="*/ 405902 w 223"/>
              <a:gd name="T111" fmla="*/ 970856 h 224"/>
              <a:gd name="T112" fmla="*/ 424781 w 223"/>
              <a:gd name="T113" fmla="*/ 1041549 h 224"/>
              <a:gd name="T114" fmla="*/ 486138 w 223"/>
              <a:gd name="T115" fmla="*/ 1036836 h 224"/>
              <a:gd name="T116" fmla="*/ 523897 w 223"/>
              <a:gd name="T117" fmla="*/ 1041549 h 224"/>
              <a:gd name="T118" fmla="*/ 585254 w 223"/>
              <a:gd name="T119" fmla="*/ 1046262 h 224"/>
              <a:gd name="T120" fmla="*/ 608853 w 223"/>
              <a:gd name="T121" fmla="*/ 980282 h 224"/>
              <a:gd name="T122" fmla="*/ 684369 w 223"/>
              <a:gd name="T123" fmla="*/ 1032124 h 224"/>
              <a:gd name="T124" fmla="*/ 717408 w 223"/>
              <a:gd name="T125" fmla="*/ 947291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224"/>
              <a:gd name="T191" fmla="*/ 223 w 223"/>
              <a:gd name="T192" fmla="*/ 224 h 224"/>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224">
                <a:moveTo>
                  <a:pt x="158" y="210"/>
                </a:moveTo>
                <a:cubicBezTo>
                  <a:pt x="159" y="211"/>
                  <a:pt x="160" y="211"/>
                  <a:pt x="160" y="212"/>
                </a:cubicBezTo>
                <a:cubicBezTo>
                  <a:pt x="161" y="212"/>
                  <a:pt x="162" y="212"/>
                  <a:pt x="163" y="211"/>
                </a:cubicBezTo>
                <a:cubicBezTo>
                  <a:pt x="164" y="211"/>
                  <a:pt x="165" y="210"/>
                  <a:pt x="165" y="209"/>
                </a:cubicBezTo>
                <a:cubicBezTo>
                  <a:pt x="165" y="208"/>
                  <a:pt x="165" y="207"/>
                  <a:pt x="165" y="206"/>
                </a:cubicBezTo>
                <a:cubicBezTo>
                  <a:pt x="165" y="205"/>
                  <a:pt x="163" y="200"/>
                  <a:pt x="161" y="196"/>
                </a:cubicBezTo>
                <a:cubicBezTo>
                  <a:pt x="163" y="195"/>
                  <a:pt x="165" y="193"/>
                  <a:pt x="167" y="192"/>
                </a:cubicBezTo>
                <a:cubicBezTo>
                  <a:pt x="170" y="196"/>
                  <a:pt x="174" y="200"/>
                  <a:pt x="175" y="200"/>
                </a:cubicBezTo>
                <a:cubicBezTo>
                  <a:pt x="175" y="201"/>
                  <a:pt x="176" y="202"/>
                  <a:pt x="177" y="202"/>
                </a:cubicBezTo>
                <a:cubicBezTo>
                  <a:pt x="178" y="202"/>
                  <a:pt x="179" y="201"/>
                  <a:pt x="180" y="201"/>
                </a:cubicBezTo>
                <a:cubicBezTo>
                  <a:pt x="180" y="200"/>
                  <a:pt x="181" y="199"/>
                  <a:pt x="181" y="198"/>
                </a:cubicBezTo>
                <a:cubicBezTo>
                  <a:pt x="181" y="198"/>
                  <a:pt x="181" y="197"/>
                  <a:pt x="181" y="196"/>
                </a:cubicBezTo>
                <a:cubicBezTo>
                  <a:pt x="180" y="195"/>
                  <a:pt x="177" y="190"/>
                  <a:pt x="175" y="186"/>
                </a:cubicBezTo>
                <a:cubicBezTo>
                  <a:pt x="176" y="185"/>
                  <a:pt x="178" y="183"/>
                  <a:pt x="180" y="181"/>
                </a:cubicBezTo>
                <a:cubicBezTo>
                  <a:pt x="184" y="184"/>
                  <a:pt x="188" y="188"/>
                  <a:pt x="189" y="188"/>
                </a:cubicBezTo>
                <a:cubicBezTo>
                  <a:pt x="190" y="189"/>
                  <a:pt x="191" y="189"/>
                  <a:pt x="191" y="189"/>
                </a:cubicBezTo>
                <a:cubicBezTo>
                  <a:pt x="192" y="189"/>
                  <a:pt x="193" y="188"/>
                  <a:pt x="194" y="188"/>
                </a:cubicBezTo>
                <a:cubicBezTo>
                  <a:pt x="195" y="187"/>
                  <a:pt x="195" y="186"/>
                  <a:pt x="195" y="185"/>
                </a:cubicBezTo>
                <a:cubicBezTo>
                  <a:pt x="195" y="184"/>
                  <a:pt x="195" y="183"/>
                  <a:pt x="194" y="182"/>
                </a:cubicBezTo>
                <a:cubicBezTo>
                  <a:pt x="193" y="182"/>
                  <a:pt x="190" y="178"/>
                  <a:pt x="186" y="174"/>
                </a:cubicBezTo>
                <a:cubicBezTo>
                  <a:pt x="188" y="172"/>
                  <a:pt x="189" y="170"/>
                  <a:pt x="191" y="168"/>
                </a:cubicBezTo>
                <a:cubicBezTo>
                  <a:pt x="195" y="171"/>
                  <a:pt x="200" y="173"/>
                  <a:pt x="201" y="174"/>
                </a:cubicBezTo>
                <a:cubicBezTo>
                  <a:pt x="202" y="174"/>
                  <a:pt x="203" y="174"/>
                  <a:pt x="204" y="174"/>
                </a:cubicBezTo>
                <a:cubicBezTo>
                  <a:pt x="204" y="174"/>
                  <a:pt x="205" y="173"/>
                  <a:pt x="206" y="172"/>
                </a:cubicBezTo>
                <a:cubicBezTo>
                  <a:pt x="206" y="171"/>
                  <a:pt x="206" y="170"/>
                  <a:pt x="206" y="169"/>
                </a:cubicBezTo>
                <a:cubicBezTo>
                  <a:pt x="206" y="169"/>
                  <a:pt x="206" y="168"/>
                  <a:pt x="205" y="167"/>
                </a:cubicBezTo>
                <a:cubicBezTo>
                  <a:pt x="204" y="166"/>
                  <a:pt x="200" y="163"/>
                  <a:pt x="196" y="160"/>
                </a:cubicBezTo>
                <a:cubicBezTo>
                  <a:pt x="197" y="158"/>
                  <a:pt x="198" y="156"/>
                  <a:pt x="199" y="154"/>
                </a:cubicBezTo>
                <a:cubicBezTo>
                  <a:pt x="204" y="155"/>
                  <a:pt x="209" y="157"/>
                  <a:pt x="210" y="157"/>
                </a:cubicBezTo>
                <a:cubicBezTo>
                  <a:pt x="211" y="157"/>
                  <a:pt x="212" y="157"/>
                  <a:pt x="213" y="157"/>
                </a:cubicBezTo>
                <a:cubicBezTo>
                  <a:pt x="214" y="157"/>
                  <a:pt x="214" y="156"/>
                  <a:pt x="215" y="155"/>
                </a:cubicBezTo>
                <a:cubicBezTo>
                  <a:pt x="215" y="154"/>
                  <a:pt x="215" y="153"/>
                  <a:pt x="215" y="152"/>
                </a:cubicBezTo>
                <a:cubicBezTo>
                  <a:pt x="215" y="151"/>
                  <a:pt x="214" y="150"/>
                  <a:pt x="213" y="150"/>
                </a:cubicBezTo>
                <a:cubicBezTo>
                  <a:pt x="212" y="150"/>
                  <a:pt x="207" y="147"/>
                  <a:pt x="203" y="145"/>
                </a:cubicBezTo>
                <a:cubicBezTo>
                  <a:pt x="204" y="142"/>
                  <a:pt x="204" y="140"/>
                  <a:pt x="205" y="138"/>
                </a:cubicBezTo>
                <a:cubicBezTo>
                  <a:pt x="210" y="139"/>
                  <a:pt x="215" y="139"/>
                  <a:pt x="216" y="139"/>
                </a:cubicBezTo>
                <a:cubicBezTo>
                  <a:pt x="217" y="139"/>
                  <a:pt x="218" y="139"/>
                  <a:pt x="219" y="139"/>
                </a:cubicBezTo>
                <a:cubicBezTo>
                  <a:pt x="220" y="138"/>
                  <a:pt x="220" y="137"/>
                  <a:pt x="221" y="136"/>
                </a:cubicBezTo>
                <a:cubicBezTo>
                  <a:pt x="221" y="135"/>
                  <a:pt x="221" y="134"/>
                  <a:pt x="220" y="134"/>
                </a:cubicBezTo>
                <a:cubicBezTo>
                  <a:pt x="220" y="133"/>
                  <a:pt x="219" y="132"/>
                  <a:pt x="218" y="132"/>
                </a:cubicBezTo>
                <a:cubicBezTo>
                  <a:pt x="217" y="131"/>
                  <a:pt x="212" y="130"/>
                  <a:pt x="207" y="128"/>
                </a:cubicBezTo>
                <a:cubicBezTo>
                  <a:pt x="208" y="126"/>
                  <a:pt x="208" y="124"/>
                  <a:pt x="208" y="121"/>
                </a:cubicBezTo>
                <a:cubicBezTo>
                  <a:pt x="213" y="121"/>
                  <a:pt x="219" y="121"/>
                  <a:pt x="220" y="121"/>
                </a:cubicBezTo>
                <a:cubicBezTo>
                  <a:pt x="221" y="121"/>
                  <a:pt x="221" y="120"/>
                  <a:pt x="222" y="119"/>
                </a:cubicBezTo>
                <a:cubicBezTo>
                  <a:pt x="223" y="119"/>
                  <a:pt x="223" y="118"/>
                  <a:pt x="223" y="117"/>
                </a:cubicBezTo>
                <a:cubicBezTo>
                  <a:pt x="223" y="116"/>
                  <a:pt x="223" y="115"/>
                  <a:pt x="222" y="114"/>
                </a:cubicBezTo>
                <a:cubicBezTo>
                  <a:pt x="222" y="114"/>
                  <a:pt x="221" y="113"/>
                  <a:pt x="220" y="113"/>
                </a:cubicBezTo>
                <a:cubicBezTo>
                  <a:pt x="219" y="113"/>
                  <a:pt x="213" y="112"/>
                  <a:pt x="209" y="111"/>
                </a:cubicBezTo>
                <a:cubicBezTo>
                  <a:pt x="209" y="109"/>
                  <a:pt x="209" y="107"/>
                  <a:pt x="208" y="104"/>
                </a:cubicBezTo>
                <a:cubicBezTo>
                  <a:pt x="213" y="103"/>
                  <a:pt x="218" y="102"/>
                  <a:pt x="219" y="102"/>
                </a:cubicBezTo>
                <a:cubicBezTo>
                  <a:pt x="220" y="102"/>
                  <a:pt x="221" y="101"/>
                  <a:pt x="222" y="100"/>
                </a:cubicBezTo>
                <a:cubicBezTo>
                  <a:pt x="222" y="99"/>
                  <a:pt x="222" y="98"/>
                  <a:pt x="222" y="98"/>
                </a:cubicBezTo>
                <a:cubicBezTo>
                  <a:pt x="222" y="97"/>
                  <a:pt x="222" y="96"/>
                  <a:pt x="221" y="95"/>
                </a:cubicBezTo>
                <a:cubicBezTo>
                  <a:pt x="220" y="94"/>
                  <a:pt x="219" y="94"/>
                  <a:pt x="218" y="94"/>
                </a:cubicBezTo>
                <a:cubicBezTo>
                  <a:pt x="217" y="94"/>
                  <a:pt x="212" y="94"/>
                  <a:pt x="207" y="95"/>
                </a:cubicBezTo>
                <a:cubicBezTo>
                  <a:pt x="207" y="92"/>
                  <a:pt x="206" y="90"/>
                  <a:pt x="205" y="88"/>
                </a:cubicBezTo>
                <a:cubicBezTo>
                  <a:pt x="210" y="86"/>
                  <a:pt x="215" y="84"/>
                  <a:pt x="216" y="83"/>
                </a:cubicBezTo>
                <a:cubicBezTo>
                  <a:pt x="217" y="83"/>
                  <a:pt x="217" y="82"/>
                  <a:pt x="218" y="81"/>
                </a:cubicBezTo>
                <a:cubicBezTo>
                  <a:pt x="218" y="80"/>
                  <a:pt x="218" y="79"/>
                  <a:pt x="218" y="79"/>
                </a:cubicBezTo>
                <a:cubicBezTo>
                  <a:pt x="218" y="78"/>
                  <a:pt x="217" y="77"/>
                  <a:pt x="216" y="76"/>
                </a:cubicBezTo>
                <a:cubicBezTo>
                  <a:pt x="216" y="76"/>
                  <a:pt x="215" y="76"/>
                  <a:pt x="214" y="76"/>
                </a:cubicBezTo>
                <a:cubicBezTo>
                  <a:pt x="213" y="76"/>
                  <a:pt x="207" y="77"/>
                  <a:pt x="203" y="78"/>
                </a:cubicBezTo>
                <a:cubicBezTo>
                  <a:pt x="202" y="76"/>
                  <a:pt x="201" y="74"/>
                  <a:pt x="200" y="72"/>
                </a:cubicBezTo>
                <a:cubicBezTo>
                  <a:pt x="204" y="69"/>
                  <a:pt x="208" y="66"/>
                  <a:pt x="209" y="66"/>
                </a:cubicBezTo>
                <a:cubicBezTo>
                  <a:pt x="210" y="65"/>
                  <a:pt x="211" y="64"/>
                  <a:pt x="211" y="63"/>
                </a:cubicBezTo>
                <a:cubicBezTo>
                  <a:pt x="211" y="62"/>
                  <a:pt x="211" y="61"/>
                  <a:pt x="211" y="61"/>
                </a:cubicBezTo>
                <a:cubicBezTo>
                  <a:pt x="210" y="60"/>
                  <a:pt x="209" y="59"/>
                  <a:pt x="209" y="59"/>
                </a:cubicBezTo>
                <a:cubicBezTo>
                  <a:pt x="208" y="58"/>
                  <a:pt x="207" y="58"/>
                  <a:pt x="206" y="59"/>
                </a:cubicBezTo>
                <a:cubicBezTo>
                  <a:pt x="205" y="59"/>
                  <a:pt x="200" y="61"/>
                  <a:pt x="195" y="63"/>
                </a:cubicBezTo>
                <a:cubicBezTo>
                  <a:pt x="194" y="61"/>
                  <a:pt x="193" y="59"/>
                  <a:pt x="191" y="57"/>
                </a:cubicBezTo>
                <a:cubicBezTo>
                  <a:pt x="195" y="54"/>
                  <a:pt x="199" y="50"/>
                  <a:pt x="200" y="49"/>
                </a:cubicBezTo>
                <a:cubicBezTo>
                  <a:pt x="200" y="49"/>
                  <a:pt x="201" y="48"/>
                  <a:pt x="201" y="47"/>
                </a:cubicBezTo>
                <a:cubicBezTo>
                  <a:pt x="201" y="46"/>
                  <a:pt x="201" y="45"/>
                  <a:pt x="200" y="44"/>
                </a:cubicBezTo>
                <a:cubicBezTo>
                  <a:pt x="200" y="43"/>
                  <a:pt x="199" y="43"/>
                  <a:pt x="198" y="43"/>
                </a:cubicBezTo>
                <a:cubicBezTo>
                  <a:pt x="197" y="42"/>
                  <a:pt x="196" y="43"/>
                  <a:pt x="195" y="43"/>
                </a:cubicBezTo>
                <a:cubicBezTo>
                  <a:pt x="194" y="44"/>
                  <a:pt x="190" y="47"/>
                  <a:pt x="185" y="49"/>
                </a:cubicBezTo>
                <a:cubicBezTo>
                  <a:pt x="184" y="47"/>
                  <a:pt x="182" y="46"/>
                  <a:pt x="181" y="44"/>
                </a:cubicBezTo>
                <a:cubicBezTo>
                  <a:pt x="184" y="40"/>
                  <a:pt x="187" y="36"/>
                  <a:pt x="188" y="35"/>
                </a:cubicBezTo>
                <a:cubicBezTo>
                  <a:pt x="188" y="34"/>
                  <a:pt x="188" y="33"/>
                  <a:pt x="188" y="32"/>
                </a:cubicBezTo>
                <a:cubicBezTo>
                  <a:pt x="188" y="31"/>
                  <a:pt x="188" y="30"/>
                  <a:pt x="187" y="30"/>
                </a:cubicBezTo>
                <a:cubicBezTo>
                  <a:pt x="186" y="29"/>
                  <a:pt x="185" y="29"/>
                  <a:pt x="184" y="29"/>
                </a:cubicBezTo>
                <a:cubicBezTo>
                  <a:pt x="184" y="29"/>
                  <a:pt x="183" y="29"/>
                  <a:pt x="182" y="30"/>
                </a:cubicBezTo>
                <a:cubicBezTo>
                  <a:pt x="181" y="30"/>
                  <a:pt x="177" y="34"/>
                  <a:pt x="173" y="37"/>
                </a:cubicBezTo>
                <a:cubicBezTo>
                  <a:pt x="172" y="36"/>
                  <a:pt x="170" y="34"/>
                  <a:pt x="168" y="33"/>
                </a:cubicBezTo>
                <a:cubicBezTo>
                  <a:pt x="170" y="29"/>
                  <a:pt x="172" y="24"/>
                  <a:pt x="173" y="23"/>
                </a:cubicBezTo>
                <a:cubicBezTo>
                  <a:pt x="173" y="22"/>
                  <a:pt x="173" y="21"/>
                  <a:pt x="173" y="20"/>
                </a:cubicBezTo>
                <a:cubicBezTo>
                  <a:pt x="173" y="19"/>
                  <a:pt x="172" y="18"/>
                  <a:pt x="172" y="18"/>
                </a:cubicBezTo>
                <a:cubicBezTo>
                  <a:pt x="171" y="17"/>
                  <a:pt x="170" y="17"/>
                  <a:pt x="169" y="17"/>
                </a:cubicBezTo>
                <a:cubicBezTo>
                  <a:pt x="168" y="17"/>
                  <a:pt x="167" y="18"/>
                  <a:pt x="167" y="19"/>
                </a:cubicBezTo>
                <a:cubicBezTo>
                  <a:pt x="166" y="19"/>
                  <a:pt x="163" y="24"/>
                  <a:pt x="160" y="28"/>
                </a:cubicBezTo>
                <a:cubicBezTo>
                  <a:pt x="157" y="26"/>
                  <a:pt x="155" y="25"/>
                  <a:pt x="153" y="24"/>
                </a:cubicBezTo>
                <a:cubicBezTo>
                  <a:pt x="155" y="20"/>
                  <a:pt x="156" y="15"/>
                  <a:pt x="157" y="14"/>
                </a:cubicBezTo>
                <a:cubicBezTo>
                  <a:pt x="157" y="13"/>
                  <a:pt x="157" y="12"/>
                  <a:pt x="156" y="11"/>
                </a:cubicBezTo>
                <a:cubicBezTo>
                  <a:pt x="156" y="10"/>
                  <a:pt x="155" y="9"/>
                  <a:pt x="154" y="9"/>
                </a:cubicBezTo>
                <a:cubicBezTo>
                  <a:pt x="153" y="8"/>
                  <a:pt x="152" y="8"/>
                  <a:pt x="152" y="9"/>
                </a:cubicBezTo>
                <a:cubicBezTo>
                  <a:pt x="151" y="9"/>
                  <a:pt x="150" y="10"/>
                  <a:pt x="149" y="11"/>
                </a:cubicBezTo>
                <a:cubicBezTo>
                  <a:pt x="149" y="11"/>
                  <a:pt x="146" y="16"/>
                  <a:pt x="144" y="21"/>
                </a:cubicBezTo>
                <a:cubicBezTo>
                  <a:pt x="142" y="20"/>
                  <a:pt x="140" y="19"/>
                  <a:pt x="137" y="19"/>
                </a:cubicBezTo>
                <a:cubicBezTo>
                  <a:pt x="138" y="14"/>
                  <a:pt x="139" y="8"/>
                  <a:pt x="139" y="7"/>
                </a:cubicBezTo>
                <a:cubicBezTo>
                  <a:pt x="139" y="6"/>
                  <a:pt x="139" y="5"/>
                  <a:pt x="138" y="4"/>
                </a:cubicBezTo>
                <a:cubicBezTo>
                  <a:pt x="137" y="4"/>
                  <a:pt x="137" y="3"/>
                  <a:pt x="136" y="3"/>
                </a:cubicBezTo>
                <a:cubicBezTo>
                  <a:pt x="135" y="3"/>
                  <a:pt x="134" y="3"/>
                  <a:pt x="133" y="3"/>
                </a:cubicBezTo>
                <a:cubicBezTo>
                  <a:pt x="132" y="4"/>
                  <a:pt x="132" y="5"/>
                  <a:pt x="131" y="6"/>
                </a:cubicBezTo>
                <a:cubicBezTo>
                  <a:pt x="131" y="7"/>
                  <a:pt x="129" y="12"/>
                  <a:pt x="128" y="16"/>
                </a:cubicBezTo>
                <a:cubicBezTo>
                  <a:pt x="125" y="16"/>
                  <a:pt x="123" y="16"/>
                  <a:pt x="121" y="15"/>
                </a:cubicBezTo>
                <a:cubicBezTo>
                  <a:pt x="120" y="11"/>
                  <a:pt x="120" y="5"/>
                  <a:pt x="120" y="4"/>
                </a:cubicBezTo>
                <a:cubicBezTo>
                  <a:pt x="120" y="3"/>
                  <a:pt x="120" y="2"/>
                  <a:pt x="119" y="2"/>
                </a:cubicBezTo>
                <a:cubicBezTo>
                  <a:pt x="118" y="1"/>
                  <a:pt x="117" y="1"/>
                  <a:pt x="116" y="0"/>
                </a:cubicBezTo>
                <a:cubicBezTo>
                  <a:pt x="116" y="0"/>
                  <a:pt x="115" y="1"/>
                  <a:pt x="114" y="1"/>
                </a:cubicBezTo>
                <a:cubicBezTo>
                  <a:pt x="113" y="2"/>
                  <a:pt x="113" y="3"/>
                  <a:pt x="112" y="4"/>
                </a:cubicBezTo>
                <a:cubicBezTo>
                  <a:pt x="112" y="5"/>
                  <a:pt x="112" y="10"/>
                  <a:pt x="111" y="15"/>
                </a:cubicBezTo>
                <a:cubicBezTo>
                  <a:pt x="109" y="15"/>
                  <a:pt x="106" y="15"/>
                  <a:pt x="104" y="15"/>
                </a:cubicBezTo>
                <a:cubicBezTo>
                  <a:pt x="103" y="11"/>
                  <a:pt x="102" y="5"/>
                  <a:pt x="101" y="4"/>
                </a:cubicBezTo>
                <a:cubicBezTo>
                  <a:pt x="101" y="3"/>
                  <a:pt x="100" y="3"/>
                  <a:pt x="100" y="2"/>
                </a:cubicBezTo>
                <a:cubicBezTo>
                  <a:pt x="99" y="2"/>
                  <a:pt x="98" y="1"/>
                  <a:pt x="97" y="1"/>
                </a:cubicBezTo>
                <a:cubicBezTo>
                  <a:pt x="96" y="2"/>
                  <a:pt x="95" y="2"/>
                  <a:pt x="95" y="3"/>
                </a:cubicBezTo>
                <a:cubicBezTo>
                  <a:pt x="94" y="3"/>
                  <a:pt x="94" y="4"/>
                  <a:pt x="94" y="5"/>
                </a:cubicBezTo>
                <a:cubicBezTo>
                  <a:pt x="94" y="6"/>
                  <a:pt x="94" y="12"/>
                  <a:pt x="94" y="17"/>
                </a:cubicBezTo>
                <a:cubicBezTo>
                  <a:pt x="92" y="17"/>
                  <a:pt x="89" y="18"/>
                  <a:pt x="87" y="18"/>
                </a:cubicBezTo>
                <a:cubicBezTo>
                  <a:pt x="85" y="14"/>
                  <a:pt x="83" y="9"/>
                  <a:pt x="83" y="8"/>
                </a:cubicBezTo>
                <a:cubicBezTo>
                  <a:pt x="82" y="7"/>
                  <a:pt x="82" y="6"/>
                  <a:pt x="81" y="6"/>
                </a:cubicBezTo>
                <a:cubicBezTo>
                  <a:pt x="80" y="5"/>
                  <a:pt x="79" y="5"/>
                  <a:pt x="78" y="6"/>
                </a:cubicBezTo>
                <a:cubicBezTo>
                  <a:pt x="77" y="6"/>
                  <a:pt x="76" y="7"/>
                  <a:pt x="76" y="7"/>
                </a:cubicBezTo>
                <a:cubicBezTo>
                  <a:pt x="75" y="8"/>
                  <a:pt x="75" y="9"/>
                  <a:pt x="75" y="10"/>
                </a:cubicBezTo>
                <a:cubicBezTo>
                  <a:pt x="76" y="11"/>
                  <a:pt x="77" y="16"/>
                  <a:pt x="78" y="21"/>
                </a:cubicBezTo>
                <a:cubicBezTo>
                  <a:pt x="76" y="22"/>
                  <a:pt x="73" y="23"/>
                  <a:pt x="71" y="24"/>
                </a:cubicBezTo>
                <a:cubicBezTo>
                  <a:pt x="69" y="20"/>
                  <a:pt x="66" y="15"/>
                  <a:pt x="65" y="14"/>
                </a:cubicBezTo>
                <a:cubicBezTo>
                  <a:pt x="65" y="13"/>
                  <a:pt x="64" y="13"/>
                  <a:pt x="63" y="13"/>
                </a:cubicBezTo>
                <a:cubicBezTo>
                  <a:pt x="62" y="12"/>
                  <a:pt x="61" y="13"/>
                  <a:pt x="60" y="13"/>
                </a:cubicBezTo>
                <a:cubicBezTo>
                  <a:pt x="59" y="14"/>
                  <a:pt x="59" y="14"/>
                  <a:pt x="58" y="15"/>
                </a:cubicBezTo>
                <a:cubicBezTo>
                  <a:pt x="58" y="16"/>
                  <a:pt x="58" y="17"/>
                  <a:pt x="58" y="18"/>
                </a:cubicBezTo>
                <a:cubicBezTo>
                  <a:pt x="59" y="19"/>
                  <a:pt x="61" y="24"/>
                  <a:pt x="62" y="28"/>
                </a:cubicBezTo>
                <a:cubicBezTo>
                  <a:pt x="60" y="30"/>
                  <a:pt x="58" y="31"/>
                  <a:pt x="57" y="32"/>
                </a:cubicBezTo>
                <a:cubicBezTo>
                  <a:pt x="53" y="29"/>
                  <a:pt x="50" y="25"/>
                  <a:pt x="49" y="24"/>
                </a:cubicBezTo>
                <a:cubicBezTo>
                  <a:pt x="48" y="23"/>
                  <a:pt x="47" y="23"/>
                  <a:pt x="46" y="23"/>
                </a:cubicBezTo>
                <a:cubicBezTo>
                  <a:pt x="45" y="23"/>
                  <a:pt x="44" y="23"/>
                  <a:pt x="44" y="24"/>
                </a:cubicBezTo>
                <a:cubicBezTo>
                  <a:pt x="43" y="24"/>
                  <a:pt x="42" y="25"/>
                  <a:pt x="42" y="26"/>
                </a:cubicBezTo>
                <a:cubicBezTo>
                  <a:pt x="42" y="27"/>
                  <a:pt x="42" y="28"/>
                  <a:pt x="43" y="29"/>
                </a:cubicBezTo>
                <a:cubicBezTo>
                  <a:pt x="43" y="30"/>
                  <a:pt x="46" y="34"/>
                  <a:pt x="49" y="38"/>
                </a:cubicBezTo>
                <a:cubicBezTo>
                  <a:pt x="47" y="40"/>
                  <a:pt x="45" y="41"/>
                  <a:pt x="44" y="43"/>
                </a:cubicBezTo>
                <a:cubicBezTo>
                  <a:pt x="40" y="40"/>
                  <a:pt x="35" y="37"/>
                  <a:pt x="34" y="36"/>
                </a:cubicBezTo>
                <a:cubicBezTo>
                  <a:pt x="34" y="36"/>
                  <a:pt x="33" y="35"/>
                  <a:pt x="32" y="35"/>
                </a:cubicBezTo>
                <a:cubicBezTo>
                  <a:pt x="31" y="36"/>
                  <a:pt x="30" y="36"/>
                  <a:pt x="29" y="37"/>
                </a:cubicBezTo>
                <a:cubicBezTo>
                  <a:pt x="29" y="37"/>
                  <a:pt x="28" y="38"/>
                  <a:pt x="28" y="39"/>
                </a:cubicBezTo>
                <a:cubicBezTo>
                  <a:pt x="28" y="40"/>
                  <a:pt x="29" y="41"/>
                  <a:pt x="29" y="42"/>
                </a:cubicBezTo>
                <a:cubicBezTo>
                  <a:pt x="30" y="43"/>
                  <a:pt x="34" y="47"/>
                  <a:pt x="37" y="50"/>
                </a:cubicBezTo>
                <a:cubicBezTo>
                  <a:pt x="35" y="52"/>
                  <a:pt x="34" y="54"/>
                  <a:pt x="33" y="56"/>
                </a:cubicBezTo>
                <a:cubicBezTo>
                  <a:pt x="28" y="54"/>
                  <a:pt x="23" y="51"/>
                  <a:pt x="22" y="51"/>
                </a:cubicBezTo>
                <a:cubicBezTo>
                  <a:pt x="22" y="50"/>
                  <a:pt x="21" y="50"/>
                  <a:pt x="20" y="51"/>
                </a:cubicBezTo>
                <a:cubicBezTo>
                  <a:pt x="19" y="51"/>
                  <a:pt x="18" y="51"/>
                  <a:pt x="18" y="52"/>
                </a:cubicBezTo>
                <a:cubicBezTo>
                  <a:pt x="17" y="53"/>
                  <a:pt x="17" y="54"/>
                  <a:pt x="17" y="55"/>
                </a:cubicBezTo>
                <a:cubicBezTo>
                  <a:pt x="17" y="56"/>
                  <a:pt x="18" y="57"/>
                  <a:pt x="18" y="57"/>
                </a:cubicBezTo>
                <a:cubicBezTo>
                  <a:pt x="19" y="58"/>
                  <a:pt x="23" y="61"/>
                  <a:pt x="27" y="64"/>
                </a:cubicBezTo>
                <a:cubicBezTo>
                  <a:pt x="26" y="66"/>
                  <a:pt x="25" y="68"/>
                  <a:pt x="24" y="70"/>
                </a:cubicBezTo>
                <a:cubicBezTo>
                  <a:pt x="19" y="69"/>
                  <a:pt x="14" y="67"/>
                  <a:pt x="13" y="67"/>
                </a:cubicBezTo>
                <a:cubicBezTo>
                  <a:pt x="12" y="67"/>
                  <a:pt x="11" y="67"/>
                  <a:pt x="10" y="67"/>
                </a:cubicBezTo>
                <a:cubicBezTo>
                  <a:pt x="10" y="68"/>
                  <a:pt x="9" y="69"/>
                  <a:pt x="9" y="69"/>
                </a:cubicBezTo>
                <a:cubicBezTo>
                  <a:pt x="8" y="70"/>
                  <a:pt x="8" y="71"/>
                  <a:pt x="8" y="72"/>
                </a:cubicBezTo>
                <a:cubicBezTo>
                  <a:pt x="9" y="73"/>
                  <a:pt x="9" y="74"/>
                  <a:pt x="10" y="74"/>
                </a:cubicBezTo>
                <a:cubicBezTo>
                  <a:pt x="11" y="75"/>
                  <a:pt x="16" y="77"/>
                  <a:pt x="20" y="80"/>
                </a:cubicBezTo>
                <a:cubicBezTo>
                  <a:pt x="20" y="82"/>
                  <a:pt x="19" y="84"/>
                  <a:pt x="18" y="86"/>
                </a:cubicBezTo>
                <a:cubicBezTo>
                  <a:pt x="13" y="86"/>
                  <a:pt x="8" y="85"/>
                  <a:pt x="7" y="85"/>
                </a:cubicBezTo>
                <a:cubicBezTo>
                  <a:pt x="6" y="85"/>
                  <a:pt x="5" y="85"/>
                  <a:pt x="4" y="86"/>
                </a:cubicBezTo>
                <a:cubicBezTo>
                  <a:pt x="4" y="86"/>
                  <a:pt x="3" y="87"/>
                  <a:pt x="3" y="88"/>
                </a:cubicBezTo>
                <a:cubicBezTo>
                  <a:pt x="2" y="89"/>
                  <a:pt x="3" y="90"/>
                  <a:pt x="3" y="91"/>
                </a:cubicBezTo>
                <a:cubicBezTo>
                  <a:pt x="4" y="92"/>
                  <a:pt x="4" y="92"/>
                  <a:pt x="5" y="93"/>
                </a:cubicBezTo>
                <a:cubicBezTo>
                  <a:pt x="6" y="93"/>
                  <a:pt x="11" y="95"/>
                  <a:pt x="16" y="96"/>
                </a:cubicBezTo>
                <a:cubicBezTo>
                  <a:pt x="16" y="98"/>
                  <a:pt x="15" y="101"/>
                  <a:pt x="15" y="103"/>
                </a:cubicBezTo>
                <a:cubicBezTo>
                  <a:pt x="10" y="103"/>
                  <a:pt x="5" y="104"/>
                  <a:pt x="4" y="104"/>
                </a:cubicBezTo>
                <a:cubicBezTo>
                  <a:pt x="3" y="104"/>
                  <a:pt x="2" y="104"/>
                  <a:pt x="1" y="105"/>
                </a:cubicBezTo>
                <a:cubicBezTo>
                  <a:pt x="1" y="105"/>
                  <a:pt x="0" y="106"/>
                  <a:pt x="0" y="107"/>
                </a:cubicBezTo>
                <a:cubicBezTo>
                  <a:pt x="0" y="108"/>
                  <a:pt x="1" y="109"/>
                  <a:pt x="1" y="110"/>
                </a:cubicBezTo>
                <a:cubicBezTo>
                  <a:pt x="2" y="111"/>
                  <a:pt x="2" y="111"/>
                  <a:pt x="3" y="111"/>
                </a:cubicBezTo>
                <a:cubicBezTo>
                  <a:pt x="4" y="111"/>
                  <a:pt x="10" y="112"/>
                  <a:pt x="15" y="113"/>
                </a:cubicBezTo>
                <a:cubicBezTo>
                  <a:pt x="15" y="115"/>
                  <a:pt x="15" y="118"/>
                  <a:pt x="15" y="120"/>
                </a:cubicBezTo>
                <a:cubicBezTo>
                  <a:pt x="10" y="121"/>
                  <a:pt x="5" y="122"/>
                  <a:pt x="4" y="123"/>
                </a:cubicBezTo>
                <a:cubicBezTo>
                  <a:pt x="3" y="123"/>
                  <a:pt x="2" y="123"/>
                  <a:pt x="2" y="124"/>
                </a:cubicBezTo>
                <a:cubicBezTo>
                  <a:pt x="1" y="125"/>
                  <a:pt x="1" y="126"/>
                  <a:pt x="1" y="127"/>
                </a:cubicBezTo>
                <a:cubicBezTo>
                  <a:pt x="1" y="128"/>
                  <a:pt x="2" y="129"/>
                  <a:pt x="2" y="129"/>
                </a:cubicBezTo>
                <a:cubicBezTo>
                  <a:pt x="3" y="130"/>
                  <a:pt x="4" y="130"/>
                  <a:pt x="5" y="130"/>
                </a:cubicBezTo>
                <a:cubicBezTo>
                  <a:pt x="6" y="130"/>
                  <a:pt x="11" y="130"/>
                  <a:pt x="16" y="130"/>
                </a:cubicBezTo>
                <a:cubicBezTo>
                  <a:pt x="17" y="132"/>
                  <a:pt x="17" y="134"/>
                  <a:pt x="18" y="137"/>
                </a:cubicBezTo>
                <a:cubicBezTo>
                  <a:pt x="13" y="139"/>
                  <a:pt x="8" y="141"/>
                  <a:pt x="7" y="141"/>
                </a:cubicBezTo>
                <a:cubicBezTo>
                  <a:pt x="6" y="141"/>
                  <a:pt x="6" y="142"/>
                  <a:pt x="5" y="143"/>
                </a:cubicBezTo>
                <a:cubicBezTo>
                  <a:pt x="5" y="144"/>
                  <a:pt x="5" y="145"/>
                  <a:pt x="5" y="146"/>
                </a:cubicBezTo>
                <a:cubicBezTo>
                  <a:pt x="6" y="147"/>
                  <a:pt x="6" y="148"/>
                  <a:pt x="7" y="148"/>
                </a:cubicBezTo>
                <a:cubicBezTo>
                  <a:pt x="8" y="148"/>
                  <a:pt x="9" y="149"/>
                  <a:pt x="10" y="149"/>
                </a:cubicBezTo>
                <a:cubicBezTo>
                  <a:pt x="11" y="148"/>
                  <a:pt x="16" y="147"/>
                  <a:pt x="21" y="146"/>
                </a:cubicBezTo>
                <a:cubicBezTo>
                  <a:pt x="22" y="148"/>
                  <a:pt x="22" y="150"/>
                  <a:pt x="24" y="153"/>
                </a:cubicBezTo>
                <a:cubicBezTo>
                  <a:pt x="19" y="155"/>
                  <a:pt x="15" y="158"/>
                  <a:pt x="14" y="159"/>
                </a:cubicBezTo>
                <a:cubicBezTo>
                  <a:pt x="13" y="159"/>
                  <a:pt x="13" y="160"/>
                  <a:pt x="12" y="161"/>
                </a:cubicBezTo>
                <a:cubicBezTo>
                  <a:pt x="12" y="162"/>
                  <a:pt x="12" y="163"/>
                  <a:pt x="13" y="164"/>
                </a:cubicBezTo>
                <a:cubicBezTo>
                  <a:pt x="13" y="165"/>
                  <a:pt x="14" y="165"/>
                  <a:pt x="15" y="166"/>
                </a:cubicBezTo>
                <a:cubicBezTo>
                  <a:pt x="16" y="166"/>
                  <a:pt x="17" y="166"/>
                  <a:pt x="17" y="166"/>
                </a:cubicBezTo>
                <a:cubicBezTo>
                  <a:pt x="18" y="165"/>
                  <a:pt x="24" y="163"/>
                  <a:pt x="28" y="161"/>
                </a:cubicBezTo>
                <a:cubicBezTo>
                  <a:pt x="29" y="163"/>
                  <a:pt x="30" y="165"/>
                  <a:pt x="32" y="167"/>
                </a:cubicBezTo>
                <a:cubicBezTo>
                  <a:pt x="28" y="171"/>
                  <a:pt x="24" y="174"/>
                  <a:pt x="24" y="175"/>
                </a:cubicBezTo>
                <a:cubicBezTo>
                  <a:pt x="23" y="176"/>
                  <a:pt x="22" y="177"/>
                  <a:pt x="22" y="178"/>
                </a:cubicBezTo>
                <a:cubicBezTo>
                  <a:pt x="22" y="178"/>
                  <a:pt x="23" y="179"/>
                  <a:pt x="23" y="180"/>
                </a:cubicBezTo>
                <a:cubicBezTo>
                  <a:pt x="24" y="181"/>
                  <a:pt x="25" y="181"/>
                  <a:pt x="25" y="182"/>
                </a:cubicBezTo>
                <a:cubicBezTo>
                  <a:pt x="26" y="182"/>
                  <a:pt x="27" y="182"/>
                  <a:pt x="28" y="181"/>
                </a:cubicBezTo>
                <a:cubicBezTo>
                  <a:pt x="29" y="181"/>
                  <a:pt x="34" y="178"/>
                  <a:pt x="38" y="175"/>
                </a:cubicBezTo>
                <a:cubicBezTo>
                  <a:pt x="39" y="177"/>
                  <a:pt x="41" y="179"/>
                  <a:pt x="43" y="180"/>
                </a:cubicBezTo>
                <a:cubicBezTo>
                  <a:pt x="40" y="184"/>
                  <a:pt x="36" y="189"/>
                  <a:pt x="36" y="189"/>
                </a:cubicBezTo>
                <a:cubicBezTo>
                  <a:pt x="35" y="190"/>
                  <a:pt x="35" y="191"/>
                  <a:pt x="35" y="192"/>
                </a:cubicBezTo>
                <a:cubicBezTo>
                  <a:pt x="35" y="193"/>
                  <a:pt x="36" y="194"/>
                  <a:pt x="36" y="195"/>
                </a:cubicBezTo>
                <a:cubicBezTo>
                  <a:pt x="37" y="195"/>
                  <a:pt x="38" y="196"/>
                  <a:pt x="39" y="196"/>
                </a:cubicBezTo>
                <a:cubicBezTo>
                  <a:pt x="40" y="196"/>
                  <a:pt x="41" y="195"/>
                  <a:pt x="41" y="195"/>
                </a:cubicBezTo>
                <a:cubicBezTo>
                  <a:pt x="42" y="194"/>
                  <a:pt x="46" y="190"/>
                  <a:pt x="50" y="187"/>
                </a:cubicBezTo>
                <a:cubicBezTo>
                  <a:pt x="52" y="189"/>
                  <a:pt x="54" y="190"/>
                  <a:pt x="56" y="191"/>
                </a:cubicBezTo>
                <a:cubicBezTo>
                  <a:pt x="53" y="196"/>
                  <a:pt x="51" y="201"/>
                  <a:pt x="50" y="202"/>
                </a:cubicBezTo>
                <a:cubicBezTo>
                  <a:pt x="50" y="202"/>
                  <a:pt x="50" y="203"/>
                  <a:pt x="50" y="204"/>
                </a:cubicBezTo>
                <a:cubicBezTo>
                  <a:pt x="50" y="205"/>
                  <a:pt x="51" y="206"/>
                  <a:pt x="52" y="206"/>
                </a:cubicBezTo>
                <a:cubicBezTo>
                  <a:pt x="53" y="207"/>
                  <a:pt x="53" y="207"/>
                  <a:pt x="54" y="207"/>
                </a:cubicBezTo>
                <a:cubicBezTo>
                  <a:pt x="55" y="207"/>
                  <a:pt x="56" y="206"/>
                  <a:pt x="57" y="206"/>
                </a:cubicBezTo>
                <a:cubicBezTo>
                  <a:pt x="57" y="205"/>
                  <a:pt x="61" y="201"/>
                  <a:pt x="64" y="197"/>
                </a:cubicBezTo>
                <a:cubicBezTo>
                  <a:pt x="66" y="198"/>
                  <a:pt x="68" y="199"/>
                  <a:pt x="70" y="200"/>
                </a:cubicBezTo>
                <a:cubicBezTo>
                  <a:pt x="69" y="205"/>
                  <a:pt x="67" y="210"/>
                  <a:pt x="67" y="211"/>
                </a:cubicBezTo>
                <a:cubicBezTo>
                  <a:pt x="66" y="212"/>
                  <a:pt x="67" y="213"/>
                  <a:pt x="67" y="214"/>
                </a:cubicBezTo>
                <a:cubicBezTo>
                  <a:pt x="67" y="214"/>
                  <a:pt x="68" y="215"/>
                  <a:pt x="69" y="215"/>
                </a:cubicBezTo>
                <a:cubicBezTo>
                  <a:pt x="70" y="216"/>
                  <a:pt x="71" y="216"/>
                  <a:pt x="72" y="216"/>
                </a:cubicBezTo>
                <a:cubicBezTo>
                  <a:pt x="73" y="215"/>
                  <a:pt x="73" y="215"/>
                  <a:pt x="74" y="214"/>
                </a:cubicBezTo>
                <a:cubicBezTo>
                  <a:pt x="74" y="213"/>
                  <a:pt x="77" y="208"/>
                  <a:pt x="79" y="204"/>
                </a:cubicBezTo>
                <a:cubicBezTo>
                  <a:pt x="81" y="205"/>
                  <a:pt x="84" y="205"/>
                  <a:pt x="86" y="206"/>
                </a:cubicBezTo>
                <a:cubicBezTo>
                  <a:pt x="85" y="211"/>
                  <a:pt x="85" y="216"/>
                  <a:pt x="85" y="217"/>
                </a:cubicBezTo>
                <a:cubicBezTo>
                  <a:pt x="84" y="218"/>
                  <a:pt x="85" y="219"/>
                  <a:pt x="85" y="220"/>
                </a:cubicBezTo>
                <a:cubicBezTo>
                  <a:pt x="86" y="221"/>
                  <a:pt x="87" y="221"/>
                  <a:pt x="88" y="221"/>
                </a:cubicBezTo>
                <a:cubicBezTo>
                  <a:pt x="88" y="221"/>
                  <a:pt x="89" y="221"/>
                  <a:pt x="90" y="221"/>
                </a:cubicBezTo>
                <a:cubicBezTo>
                  <a:pt x="91" y="220"/>
                  <a:pt x="92" y="220"/>
                  <a:pt x="92" y="219"/>
                </a:cubicBezTo>
                <a:cubicBezTo>
                  <a:pt x="92" y="218"/>
                  <a:pt x="94" y="213"/>
                  <a:pt x="96" y="208"/>
                </a:cubicBezTo>
                <a:cubicBezTo>
                  <a:pt x="98" y="208"/>
                  <a:pt x="100" y="209"/>
                  <a:pt x="102" y="209"/>
                </a:cubicBezTo>
                <a:cubicBezTo>
                  <a:pt x="103" y="214"/>
                  <a:pt x="103" y="219"/>
                  <a:pt x="103" y="220"/>
                </a:cubicBezTo>
                <a:cubicBezTo>
                  <a:pt x="103" y="221"/>
                  <a:pt x="104" y="222"/>
                  <a:pt x="104" y="223"/>
                </a:cubicBezTo>
                <a:cubicBezTo>
                  <a:pt x="105" y="223"/>
                  <a:pt x="106" y="224"/>
                  <a:pt x="107" y="224"/>
                </a:cubicBezTo>
                <a:cubicBezTo>
                  <a:pt x="108" y="224"/>
                  <a:pt x="109" y="224"/>
                  <a:pt x="109" y="223"/>
                </a:cubicBezTo>
                <a:cubicBezTo>
                  <a:pt x="110" y="222"/>
                  <a:pt x="111" y="222"/>
                  <a:pt x="111" y="221"/>
                </a:cubicBezTo>
                <a:cubicBezTo>
                  <a:pt x="111" y="220"/>
                  <a:pt x="112" y="214"/>
                  <a:pt x="112" y="209"/>
                </a:cubicBezTo>
                <a:cubicBezTo>
                  <a:pt x="115" y="209"/>
                  <a:pt x="117" y="209"/>
                  <a:pt x="119" y="209"/>
                </a:cubicBezTo>
                <a:cubicBezTo>
                  <a:pt x="121" y="214"/>
                  <a:pt x="122" y="219"/>
                  <a:pt x="122" y="220"/>
                </a:cubicBezTo>
                <a:cubicBezTo>
                  <a:pt x="122" y="221"/>
                  <a:pt x="123" y="222"/>
                  <a:pt x="124" y="222"/>
                </a:cubicBezTo>
                <a:cubicBezTo>
                  <a:pt x="124" y="223"/>
                  <a:pt x="125" y="223"/>
                  <a:pt x="126" y="223"/>
                </a:cubicBezTo>
                <a:cubicBezTo>
                  <a:pt x="127" y="223"/>
                  <a:pt x="128" y="222"/>
                  <a:pt x="129" y="222"/>
                </a:cubicBezTo>
                <a:cubicBezTo>
                  <a:pt x="129" y="221"/>
                  <a:pt x="130" y="220"/>
                  <a:pt x="130" y="219"/>
                </a:cubicBezTo>
                <a:cubicBezTo>
                  <a:pt x="130" y="218"/>
                  <a:pt x="129" y="213"/>
                  <a:pt x="129" y="208"/>
                </a:cubicBezTo>
                <a:cubicBezTo>
                  <a:pt x="132" y="207"/>
                  <a:pt x="134" y="207"/>
                  <a:pt x="136" y="206"/>
                </a:cubicBezTo>
                <a:cubicBezTo>
                  <a:pt x="138" y="211"/>
                  <a:pt x="140" y="216"/>
                  <a:pt x="141" y="217"/>
                </a:cubicBezTo>
                <a:cubicBezTo>
                  <a:pt x="141" y="218"/>
                  <a:pt x="142" y="218"/>
                  <a:pt x="143" y="219"/>
                </a:cubicBezTo>
                <a:cubicBezTo>
                  <a:pt x="143" y="219"/>
                  <a:pt x="144" y="219"/>
                  <a:pt x="145" y="219"/>
                </a:cubicBezTo>
                <a:cubicBezTo>
                  <a:pt x="146" y="218"/>
                  <a:pt x="147" y="218"/>
                  <a:pt x="147" y="217"/>
                </a:cubicBezTo>
                <a:cubicBezTo>
                  <a:pt x="148" y="216"/>
                  <a:pt x="148" y="215"/>
                  <a:pt x="148" y="214"/>
                </a:cubicBezTo>
                <a:cubicBezTo>
                  <a:pt x="148" y="213"/>
                  <a:pt x="147" y="208"/>
                  <a:pt x="145" y="203"/>
                </a:cubicBezTo>
                <a:cubicBezTo>
                  <a:pt x="148" y="202"/>
                  <a:pt x="150" y="201"/>
                  <a:pt x="152" y="201"/>
                </a:cubicBezTo>
                <a:cubicBezTo>
                  <a:pt x="155" y="205"/>
                  <a:pt x="158" y="209"/>
                  <a:pt x="158" y="210"/>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2" name="Freeform 14"/>
          <p:cNvSpPr>
            <a:spLocks noChangeArrowheads="1"/>
          </p:cNvSpPr>
          <p:nvPr/>
        </p:nvSpPr>
        <p:spPr bwMode="auto">
          <a:xfrm>
            <a:off x="30163" y="1243013"/>
            <a:ext cx="647700" cy="641350"/>
          </a:xfrm>
          <a:custGeom>
            <a:gdLst>
              <a:gd name="T0" fmla="*/ 477501 w 137"/>
              <a:gd name="T1" fmla="*/ 598908 h 136"/>
              <a:gd name="T2" fmla="*/ 505868 w 137"/>
              <a:gd name="T3" fmla="*/ 575329 h 136"/>
              <a:gd name="T4" fmla="*/ 520051 w 137"/>
              <a:gd name="T5" fmla="*/ 561181 h 136"/>
              <a:gd name="T6" fmla="*/ 553145 w 137"/>
              <a:gd name="T7" fmla="*/ 542318 h 136"/>
              <a:gd name="T8" fmla="*/ 538962 w 137"/>
              <a:gd name="T9" fmla="*/ 499876 h 136"/>
              <a:gd name="T10" fmla="*/ 595695 w 137"/>
              <a:gd name="T11" fmla="*/ 495160 h 136"/>
              <a:gd name="T12" fmla="*/ 576784 w 137"/>
              <a:gd name="T13" fmla="*/ 438570 h 136"/>
              <a:gd name="T14" fmla="*/ 619334 w 137"/>
              <a:gd name="T15" fmla="*/ 433854 h 136"/>
              <a:gd name="T16" fmla="*/ 624061 w 137"/>
              <a:gd name="T17" fmla="*/ 400844 h 136"/>
              <a:gd name="T18" fmla="*/ 628789 w 137"/>
              <a:gd name="T19" fmla="*/ 377265 h 136"/>
              <a:gd name="T20" fmla="*/ 642972 w 137"/>
              <a:gd name="T21" fmla="*/ 339538 h 136"/>
              <a:gd name="T22" fmla="*/ 605150 w 137"/>
              <a:gd name="T23" fmla="*/ 320675 h 136"/>
              <a:gd name="T24" fmla="*/ 642972 w 137"/>
              <a:gd name="T25" fmla="*/ 278233 h 136"/>
              <a:gd name="T26" fmla="*/ 595695 w 137"/>
              <a:gd name="T27" fmla="*/ 249938 h 136"/>
              <a:gd name="T28" fmla="*/ 624061 w 137"/>
              <a:gd name="T29" fmla="*/ 216927 h 136"/>
              <a:gd name="T30" fmla="*/ 605150 w 137"/>
              <a:gd name="T31" fmla="*/ 183917 h 136"/>
              <a:gd name="T32" fmla="*/ 595695 w 137"/>
              <a:gd name="T33" fmla="*/ 165053 h 136"/>
              <a:gd name="T34" fmla="*/ 581512 w 137"/>
              <a:gd name="T35" fmla="*/ 132043 h 136"/>
              <a:gd name="T36" fmla="*/ 534234 w 137"/>
              <a:gd name="T37" fmla="*/ 136758 h 136"/>
              <a:gd name="T38" fmla="*/ 538962 w 137"/>
              <a:gd name="T39" fmla="*/ 84885 h 136"/>
              <a:gd name="T40" fmla="*/ 486957 w 137"/>
              <a:gd name="T41" fmla="*/ 94316 h 136"/>
              <a:gd name="T42" fmla="*/ 486957 w 137"/>
              <a:gd name="T43" fmla="*/ 47158 h 136"/>
              <a:gd name="T44" fmla="*/ 453863 w 137"/>
              <a:gd name="T45" fmla="*/ 37726 h 136"/>
              <a:gd name="T46" fmla="*/ 434952 w 137"/>
              <a:gd name="T47" fmla="*/ 28295 h 136"/>
              <a:gd name="T48" fmla="*/ 401858 w 137"/>
              <a:gd name="T49" fmla="*/ 9432 h 136"/>
              <a:gd name="T50" fmla="*/ 368764 w 137"/>
              <a:gd name="T51" fmla="*/ 42442 h 136"/>
              <a:gd name="T52" fmla="*/ 335669 w 137"/>
              <a:gd name="T53" fmla="*/ 0 h 136"/>
              <a:gd name="T54" fmla="*/ 302575 w 137"/>
              <a:gd name="T55" fmla="*/ 42442 h 136"/>
              <a:gd name="T56" fmla="*/ 274209 w 137"/>
              <a:gd name="T57" fmla="*/ 4716 h 136"/>
              <a:gd name="T58" fmla="*/ 241115 w 137"/>
              <a:gd name="T59" fmla="*/ 18863 h 136"/>
              <a:gd name="T60" fmla="*/ 217476 w 137"/>
              <a:gd name="T61" fmla="*/ 23579 h 136"/>
              <a:gd name="T62" fmla="*/ 179654 w 137"/>
              <a:gd name="T63" fmla="*/ 33011 h 136"/>
              <a:gd name="T64" fmla="*/ 179654 w 137"/>
              <a:gd name="T65" fmla="*/ 80169 h 136"/>
              <a:gd name="T66" fmla="*/ 127649 w 137"/>
              <a:gd name="T67" fmla="*/ 66021 h 136"/>
              <a:gd name="T68" fmla="*/ 127649 w 137"/>
              <a:gd name="T69" fmla="*/ 122611 h 136"/>
              <a:gd name="T70" fmla="*/ 80372 w 137"/>
              <a:gd name="T71" fmla="*/ 108464 h 136"/>
              <a:gd name="T72" fmla="*/ 66188 w 137"/>
              <a:gd name="T73" fmla="*/ 141474 h 136"/>
              <a:gd name="T74" fmla="*/ 52005 w 137"/>
              <a:gd name="T75" fmla="*/ 160338 h 136"/>
              <a:gd name="T76" fmla="*/ 28366 w 137"/>
              <a:gd name="T77" fmla="*/ 193348 h 136"/>
              <a:gd name="T78" fmla="*/ 56733 w 137"/>
              <a:gd name="T79" fmla="*/ 226359 h 136"/>
              <a:gd name="T80" fmla="*/ 9455 w 137"/>
              <a:gd name="T81" fmla="*/ 249938 h 136"/>
              <a:gd name="T82" fmla="*/ 42550 w 137"/>
              <a:gd name="T83" fmla="*/ 292380 h 136"/>
              <a:gd name="T84" fmla="*/ 4728 w 137"/>
              <a:gd name="T85" fmla="*/ 315959 h 136"/>
              <a:gd name="T86" fmla="*/ 9455 w 137"/>
              <a:gd name="T87" fmla="*/ 348970 h 136"/>
              <a:gd name="T88" fmla="*/ 14183 w 137"/>
              <a:gd name="T89" fmla="*/ 372549 h 136"/>
              <a:gd name="T90" fmla="*/ 14183 w 137"/>
              <a:gd name="T91" fmla="*/ 410275 h 136"/>
              <a:gd name="T92" fmla="*/ 61461 w 137"/>
              <a:gd name="T93" fmla="*/ 419707 h 136"/>
              <a:gd name="T94" fmla="*/ 37822 w 137"/>
              <a:gd name="T95" fmla="*/ 471581 h 136"/>
              <a:gd name="T96" fmla="*/ 94555 w 137"/>
              <a:gd name="T97" fmla="*/ 481013 h 136"/>
              <a:gd name="T98" fmla="*/ 75644 w 137"/>
              <a:gd name="T99" fmla="*/ 523455 h 136"/>
              <a:gd name="T100" fmla="*/ 104010 w 137"/>
              <a:gd name="T101" fmla="*/ 542318 h 136"/>
              <a:gd name="T102" fmla="*/ 118193 w 137"/>
              <a:gd name="T103" fmla="*/ 561181 h 136"/>
              <a:gd name="T104" fmla="*/ 146560 w 137"/>
              <a:gd name="T105" fmla="*/ 584760 h 136"/>
              <a:gd name="T106" fmla="*/ 184382 w 137"/>
              <a:gd name="T107" fmla="*/ 565897 h 136"/>
              <a:gd name="T108" fmla="*/ 198565 w 137"/>
              <a:gd name="T109" fmla="*/ 617771 h 136"/>
              <a:gd name="T110" fmla="*/ 250570 w 137"/>
              <a:gd name="T111" fmla="*/ 589476 h 136"/>
              <a:gd name="T112" fmla="*/ 260026 w 137"/>
              <a:gd name="T113" fmla="*/ 636634 h 136"/>
              <a:gd name="T114" fmla="*/ 297847 w 137"/>
              <a:gd name="T115" fmla="*/ 631918 h 136"/>
              <a:gd name="T116" fmla="*/ 321486 w 137"/>
              <a:gd name="T117" fmla="*/ 631918 h 136"/>
              <a:gd name="T118" fmla="*/ 359308 w 137"/>
              <a:gd name="T119" fmla="*/ 636634 h 136"/>
              <a:gd name="T120" fmla="*/ 373491 w 137"/>
              <a:gd name="T121" fmla="*/ 594192 h 136"/>
              <a:gd name="T122" fmla="*/ 420769 w 137"/>
              <a:gd name="T123" fmla="*/ 627203 h 136"/>
              <a:gd name="T124" fmla="*/ 439680 w 137"/>
              <a:gd name="T125" fmla="*/ 575329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
              <a:gd name="T190" fmla="*/ 0 h 136"/>
              <a:gd name="T191" fmla="*/ 137 w 137"/>
              <a:gd name="T192" fmla="*/ 136 h 1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 h="136">
                <a:moveTo>
                  <a:pt x="97" y="128"/>
                </a:moveTo>
                <a:cubicBezTo>
                  <a:pt x="97" y="128"/>
                  <a:pt x="98" y="129"/>
                  <a:pt x="98" y="129"/>
                </a:cubicBezTo>
                <a:cubicBezTo>
                  <a:pt x="99" y="129"/>
                  <a:pt x="99" y="129"/>
                  <a:pt x="100" y="129"/>
                </a:cubicBezTo>
                <a:cubicBezTo>
                  <a:pt x="100" y="128"/>
                  <a:pt x="101" y="128"/>
                  <a:pt x="101" y="127"/>
                </a:cubicBezTo>
                <a:cubicBezTo>
                  <a:pt x="101" y="127"/>
                  <a:pt x="101" y="126"/>
                  <a:pt x="101" y="126"/>
                </a:cubicBezTo>
                <a:cubicBezTo>
                  <a:pt x="101" y="125"/>
                  <a:pt x="100" y="122"/>
                  <a:pt x="98" y="119"/>
                </a:cubicBezTo>
                <a:cubicBezTo>
                  <a:pt x="100" y="119"/>
                  <a:pt x="101" y="118"/>
                  <a:pt x="102" y="117"/>
                </a:cubicBezTo>
                <a:cubicBezTo>
                  <a:pt x="104" y="119"/>
                  <a:pt x="106" y="121"/>
                  <a:pt x="107" y="122"/>
                </a:cubicBezTo>
                <a:cubicBezTo>
                  <a:pt x="107" y="122"/>
                  <a:pt x="108" y="123"/>
                  <a:pt x="108" y="123"/>
                </a:cubicBezTo>
                <a:cubicBezTo>
                  <a:pt x="109" y="123"/>
                  <a:pt x="109" y="123"/>
                  <a:pt x="110" y="122"/>
                </a:cubicBezTo>
                <a:cubicBezTo>
                  <a:pt x="110" y="122"/>
                  <a:pt x="111" y="121"/>
                  <a:pt x="111" y="121"/>
                </a:cubicBezTo>
                <a:cubicBezTo>
                  <a:pt x="111" y="120"/>
                  <a:pt x="111" y="120"/>
                  <a:pt x="110" y="119"/>
                </a:cubicBezTo>
                <a:cubicBezTo>
                  <a:pt x="110" y="119"/>
                  <a:pt x="108" y="116"/>
                  <a:pt x="107" y="113"/>
                </a:cubicBezTo>
                <a:cubicBezTo>
                  <a:pt x="108" y="112"/>
                  <a:pt x="109" y="111"/>
                  <a:pt x="110" y="110"/>
                </a:cubicBezTo>
                <a:cubicBezTo>
                  <a:pt x="112" y="112"/>
                  <a:pt x="115" y="114"/>
                  <a:pt x="116" y="115"/>
                </a:cubicBezTo>
                <a:cubicBezTo>
                  <a:pt x="116" y="115"/>
                  <a:pt x="117" y="115"/>
                  <a:pt x="117" y="115"/>
                </a:cubicBezTo>
                <a:cubicBezTo>
                  <a:pt x="118" y="115"/>
                  <a:pt x="118" y="115"/>
                  <a:pt x="119" y="114"/>
                </a:cubicBezTo>
                <a:cubicBezTo>
                  <a:pt x="119" y="114"/>
                  <a:pt x="119" y="113"/>
                  <a:pt x="119" y="113"/>
                </a:cubicBezTo>
                <a:cubicBezTo>
                  <a:pt x="119" y="112"/>
                  <a:pt x="119" y="111"/>
                  <a:pt x="119" y="111"/>
                </a:cubicBezTo>
                <a:cubicBezTo>
                  <a:pt x="118" y="111"/>
                  <a:pt x="116" y="108"/>
                  <a:pt x="114" y="106"/>
                </a:cubicBezTo>
                <a:cubicBezTo>
                  <a:pt x="115" y="105"/>
                  <a:pt x="116" y="104"/>
                  <a:pt x="117" y="102"/>
                </a:cubicBezTo>
                <a:cubicBezTo>
                  <a:pt x="119" y="104"/>
                  <a:pt x="122" y="105"/>
                  <a:pt x="123" y="106"/>
                </a:cubicBezTo>
                <a:cubicBezTo>
                  <a:pt x="123" y="106"/>
                  <a:pt x="124" y="106"/>
                  <a:pt x="125" y="106"/>
                </a:cubicBezTo>
                <a:cubicBezTo>
                  <a:pt x="125" y="105"/>
                  <a:pt x="126" y="105"/>
                  <a:pt x="126" y="105"/>
                </a:cubicBezTo>
                <a:cubicBezTo>
                  <a:pt x="126" y="104"/>
                  <a:pt x="126" y="104"/>
                  <a:pt x="126" y="103"/>
                </a:cubicBezTo>
                <a:cubicBezTo>
                  <a:pt x="126" y="102"/>
                  <a:pt x="126" y="102"/>
                  <a:pt x="125" y="102"/>
                </a:cubicBezTo>
                <a:cubicBezTo>
                  <a:pt x="125" y="101"/>
                  <a:pt x="122" y="99"/>
                  <a:pt x="120" y="97"/>
                </a:cubicBezTo>
                <a:cubicBezTo>
                  <a:pt x="121" y="96"/>
                  <a:pt x="121" y="95"/>
                  <a:pt x="122" y="93"/>
                </a:cubicBezTo>
                <a:cubicBezTo>
                  <a:pt x="125" y="94"/>
                  <a:pt x="128" y="95"/>
                  <a:pt x="129" y="96"/>
                </a:cubicBezTo>
                <a:cubicBezTo>
                  <a:pt x="129" y="96"/>
                  <a:pt x="130" y="96"/>
                  <a:pt x="130" y="95"/>
                </a:cubicBezTo>
                <a:cubicBezTo>
                  <a:pt x="131" y="95"/>
                  <a:pt x="131" y="95"/>
                  <a:pt x="131" y="94"/>
                </a:cubicBezTo>
                <a:cubicBezTo>
                  <a:pt x="132" y="94"/>
                  <a:pt x="132" y="93"/>
                  <a:pt x="131" y="92"/>
                </a:cubicBezTo>
                <a:cubicBezTo>
                  <a:pt x="131" y="92"/>
                  <a:pt x="131" y="91"/>
                  <a:pt x="130" y="91"/>
                </a:cubicBezTo>
                <a:cubicBezTo>
                  <a:pt x="130" y="91"/>
                  <a:pt x="127" y="89"/>
                  <a:pt x="124" y="88"/>
                </a:cubicBezTo>
                <a:cubicBezTo>
                  <a:pt x="125" y="86"/>
                  <a:pt x="125" y="85"/>
                  <a:pt x="126" y="84"/>
                </a:cubicBezTo>
                <a:cubicBezTo>
                  <a:pt x="129" y="84"/>
                  <a:pt x="132" y="85"/>
                  <a:pt x="132" y="85"/>
                </a:cubicBezTo>
                <a:cubicBezTo>
                  <a:pt x="133" y="85"/>
                  <a:pt x="134" y="84"/>
                  <a:pt x="134" y="84"/>
                </a:cubicBezTo>
                <a:cubicBezTo>
                  <a:pt x="135" y="84"/>
                  <a:pt x="135" y="83"/>
                  <a:pt x="135" y="83"/>
                </a:cubicBezTo>
                <a:cubicBezTo>
                  <a:pt x="135" y="82"/>
                  <a:pt x="135" y="82"/>
                  <a:pt x="135" y="81"/>
                </a:cubicBezTo>
                <a:cubicBezTo>
                  <a:pt x="135" y="81"/>
                  <a:pt x="134" y="80"/>
                  <a:pt x="133" y="80"/>
                </a:cubicBezTo>
                <a:cubicBezTo>
                  <a:pt x="133" y="80"/>
                  <a:pt x="130" y="79"/>
                  <a:pt x="127" y="78"/>
                </a:cubicBezTo>
                <a:cubicBezTo>
                  <a:pt x="127" y="76"/>
                  <a:pt x="127" y="75"/>
                  <a:pt x="127" y="74"/>
                </a:cubicBezTo>
                <a:cubicBezTo>
                  <a:pt x="130" y="73"/>
                  <a:pt x="134" y="73"/>
                  <a:pt x="134" y="73"/>
                </a:cubicBezTo>
                <a:cubicBezTo>
                  <a:pt x="135" y="73"/>
                  <a:pt x="136" y="73"/>
                  <a:pt x="136" y="72"/>
                </a:cubicBezTo>
                <a:cubicBezTo>
                  <a:pt x="136" y="72"/>
                  <a:pt x="136" y="72"/>
                  <a:pt x="137" y="71"/>
                </a:cubicBezTo>
                <a:cubicBezTo>
                  <a:pt x="137" y="70"/>
                  <a:pt x="136" y="70"/>
                  <a:pt x="136" y="69"/>
                </a:cubicBezTo>
                <a:cubicBezTo>
                  <a:pt x="136" y="69"/>
                  <a:pt x="135" y="69"/>
                  <a:pt x="135" y="68"/>
                </a:cubicBezTo>
                <a:cubicBezTo>
                  <a:pt x="134" y="68"/>
                  <a:pt x="131" y="68"/>
                  <a:pt x="128" y="68"/>
                </a:cubicBezTo>
                <a:cubicBezTo>
                  <a:pt x="128" y="66"/>
                  <a:pt x="128" y="65"/>
                  <a:pt x="128" y="63"/>
                </a:cubicBezTo>
                <a:cubicBezTo>
                  <a:pt x="130" y="62"/>
                  <a:pt x="134" y="62"/>
                  <a:pt x="134" y="62"/>
                </a:cubicBezTo>
                <a:cubicBezTo>
                  <a:pt x="135" y="61"/>
                  <a:pt x="135" y="61"/>
                  <a:pt x="136" y="61"/>
                </a:cubicBezTo>
                <a:cubicBezTo>
                  <a:pt x="136" y="60"/>
                  <a:pt x="136" y="60"/>
                  <a:pt x="136" y="59"/>
                </a:cubicBezTo>
                <a:cubicBezTo>
                  <a:pt x="136" y="58"/>
                  <a:pt x="136" y="58"/>
                  <a:pt x="135" y="58"/>
                </a:cubicBezTo>
                <a:cubicBezTo>
                  <a:pt x="135" y="57"/>
                  <a:pt x="134" y="57"/>
                  <a:pt x="134" y="57"/>
                </a:cubicBezTo>
                <a:cubicBezTo>
                  <a:pt x="133" y="57"/>
                  <a:pt x="130" y="57"/>
                  <a:pt x="127" y="57"/>
                </a:cubicBezTo>
                <a:cubicBezTo>
                  <a:pt x="127" y="56"/>
                  <a:pt x="126" y="54"/>
                  <a:pt x="126" y="53"/>
                </a:cubicBezTo>
                <a:cubicBezTo>
                  <a:pt x="129" y="52"/>
                  <a:pt x="132" y="50"/>
                  <a:pt x="132" y="50"/>
                </a:cubicBezTo>
                <a:cubicBezTo>
                  <a:pt x="133" y="50"/>
                  <a:pt x="133" y="50"/>
                  <a:pt x="133" y="49"/>
                </a:cubicBezTo>
                <a:cubicBezTo>
                  <a:pt x="134" y="49"/>
                  <a:pt x="134" y="48"/>
                  <a:pt x="133" y="47"/>
                </a:cubicBezTo>
                <a:cubicBezTo>
                  <a:pt x="133" y="47"/>
                  <a:pt x="133" y="46"/>
                  <a:pt x="132" y="46"/>
                </a:cubicBezTo>
                <a:cubicBezTo>
                  <a:pt x="132" y="46"/>
                  <a:pt x="131" y="46"/>
                  <a:pt x="131" y="46"/>
                </a:cubicBezTo>
                <a:cubicBezTo>
                  <a:pt x="130" y="46"/>
                  <a:pt x="127" y="47"/>
                  <a:pt x="124" y="47"/>
                </a:cubicBezTo>
                <a:cubicBezTo>
                  <a:pt x="123" y="46"/>
                  <a:pt x="123" y="45"/>
                  <a:pt x="122" y="43"/>
                </a:cubicBezTo>
                <a:cubicBezTo>
                  <a:pt x="125" y="42"/>
                  <a:pt x="128" y="40"/>
                  <a:pt x="128" y="39"/>
                </a:cubicBezTo>
                <a:cubicBezTo>
                  <a:pt x="129" y="39"/>
                  <a:pt x="129" y="39"/>
                  <a:pt x="129" y="38"/>
                </a:cubicBezTo>
                <a:cubicBezTo>
                  <a:pt x="129" y="37"/>
                  <a:pt x="129" y="37"/>
                  <a:pt x="129" y="36"/>
                </a:cubicBezTo>
                <a:cubicBezTo>
                  <a:pt x="129" y="36"/>
                  <a:pt x="128" y="36"/>
                  <a:pt x="128" y="35"/>
                </a:cubicBezTo>
                <a:cubicBezTo>
                  <a:pt x="127" y="35"/>
                  <a:pt x="127" y="35"/>
                  <a:pt x="126" y="35"/>
                </a:cubicBezTo>
                <a:cubicBezTo>
                  <a:pt x="125" y="36"/>
                  <a:pt x="122" y="37"/>
                  <a:pt x="120" y="38"/>
                </a:cubicBezTo>
                <a:cubicBezTo>
                  <a:pt x="119" y="37"/>
                  <a:pt x="118" y="35"/>
                  <a:pt x="117" y="34"/>
                </a:cubicBezTo>
                <a:cubicBezTo>
                  <a:pt x="119" y="32"/>
                  <a:pt x="122" y="30"/>
                  <a:pt x="122" y="29"/>
                </a:cubicBezTo>
                <a:cubicBezTo>
                  <a:pt x="123" y="29"/>
                  <a:pt x="123" y="29"/>
                  <a:pt x="123" y="28"/>
                </a:cubicBezTo>
                <a:cubicBezTo>
                  <a:pt x="123" y="27"/>
                  <a:pt x="123" y="27"/>
                  <a:pt x="123" y="26"/>
                </a:cubicBezTo>
                <a:cubicBezTo>
                  <a:pt x="122" y="26"/>
                  <a:pt x="122" y="26"/>
                  <a:pt x="121" y="25"/>
                </a:cubicBezTo>
                <a:cubicBezTo>
                  <a:pt x="121" y="25"/>
                  <a:pt x="120" y="25"/>
                  <a:pt x="119" y="26"/>
                </a:cubicBezTo>
                <a:cubicBezTo>
                  <a:pt x="119" y="26"/>
                  <a:pt x="116" y="28"/>
                  <a:pt x="113" y="29"/>
                </a:cubicBezTo>
                <a:cubicBezTo>
                  <a:pt x="113" y="28"/>
                  <a:pt x="112" y="27"/>
                  <a:pt x="111" y="26"/>
                </a:cubicBezTo>
                <a:cubicBezTo>
                  <a:pt x="112" y="24"/>
                  <a:pt x="114" y="21"/>
                  <a:pt x="115" y="21"/>
                </a:cubicBezTo>
                <a:cubicBezTo>
                  <a:pt x="115" y="20"/>
                  <a:pt x="115" y="20"/>
                  <a:pt x="115" y="19"/>
                </a:cubicBezTo>
                <a:cubicBezTo>
                  <a:pt x="115" y="18"/>
                  <a:pt x="115" y="18"/>
                  <a:pt x="114" y="18"/>
                </a:cubicBezTo>
                <a:cubicBezTo>
                  <a:pt x="114" y="17"/>
                  <a:pt x="113" y="17"/>
                  <a:pt x="113" y="17"/>
                </a:cubicBezTo>
                <a:cubicBezTo>
                  <a:pt x="112" y="17"/>
                  <a:pt x="112" y="17"/>
                  <a:pt x="111" y="17"/>
                </a:cubicBezTo>
                <a:cubicBezTo>
                  <a:pt x="111" y="18"/>
                  <a:pt x="108" y="20"/>
                  <a:pt x="106" y="22"/>
                </a:cubicBezTo>
                <a:cubicBezTo>
                  <a:pt x="105" y="21"/>
                  <a:pt x="104" y="20"/>
                  <a:pt x="103" y="20"/>
                </a:cubicBezTo>
                <a:cubicBezTo>
                  <a:pt x="104" y="17"/>
                  <a:pt x="106" y="14"/>
                  <a:pt x="106" y="13"/>
                </a:cubicBezTo>
                <a:cubicBezTo>
                  <a:pt x="106" y="13"/>
                  <a:pt x="106" y="12"/>
                  <a:pt x="106" y="12"/>
                </a:cubicBezTo>
                <a:cubicBezTo>
                  <a:pt x="106" y="11"/>
                  <a:pt x="105" y="11"/>
                  <a:pt x="105" y="10"/>
                </a:cubicBezTo>
                <a:cubicBezTo>
                  <a:pt x="104" y="10"/>
                  <a:pt x="104" y="10"/>
                  <a:pt x="103" y="10"/>
                </a:cubicBezTo>
                <a:cubicBezTo>
                  <a:pt x="103" y="10"/>
                  <a:pt x="102" y="10"/>
                  <a:pt x="102" y="11"/>
                </a:cubicBezTo>
                <a:cubicBezTo>
                  <a:pt x="101" y="11"/>
                  <a:pt x="99" y="14"/>
                  <a:pt x="98" y="16"/>
                </a:cubicBezTo>
                <a:cubicBezTo>
                  <a:pt x="96" y="16"/>
                  <a:pt x="95" y="15"/>
                  <a:pt x="94" y="14"/>
                </a:cubicBezTo>
                <a:cubicBezTo>
                  <a:pt x="95" y="11"/>
                  <a:pt x="96" y="8"/>
                  <a:pt x="96" y="8"/>
                </a:cubicBezTo>
                <a:cubicBezTo>
                  <a:pt x="96" y="7"/>
                  <a:pt x="96" y="6"/>
                  <a:pt x="96" y="6"/>
                </a:cubicBezTo>
                <a:cubicBezTo>
                  <a:pt x="95" y="5"/>
                  <a:pt x="95" y="5"/>
                  <a:pt x="94" y="5"/>
                </a:cubicBezTo>
                <a:cubicBezTo>
                  <a:pt x="94" y="5"/>
                  <a:pt x="93" y="5"/>
                  <a:pt x="93" y="5"/>
                </a:cubicBezTo>
                <a:cubicBezTo>
                  <a:pt x="92" y="5"/>
                  <a:pt x="92" y="5"/>
                  <a:pt x="92" y="6"/>
                </a:cubicBezTo>
                <a:cubicBezTo>
                  <a:pt x="91" y="6"/>
                  <a:pt x="90" y="9"/>
                  <a:pt x="88" y="12"/>
                </a:cubicBezTo>
                <a:cubicBezTo>
                  <a:pt x="87" y="12"/>
                  <a:pt x="85" y="11"/>
                  <a:pt x="84" y="11"/>
                </a:cubicBezTo>
                <a:cubicBezTo>
                  <a:pt x="84" y="8"/>
                  <a:pt x="85" y="4"/>
                  <a:pt x="85" y="4"/>
                </a:cubicBezTo>
                <a:cubicBezTo>
                  <a:pt x="85" y="3"/>
                  <a:pt x="85" y="3"/>
                  <a:pt x="85" y="2"/>
                </a:cubicBezTo>
                <a:cubicBezTo>
                  <a:pt x="84" y="2"/>
                  <a:pt x="84" y="1"/>
                  <a:pt x="83" y="1"/>
                </a:cubicBezTo>
                <a:cubicBezTo>
                  <a:pt x="82" y="1"/>
                  <a:pt x="82" y="1"/>
                  <a:pt x="81" y="1"/>
                </a:cubicBezTo>
                <a:cubicBezTo>
                  <a:pt x="81" y="2"/>
                  <a:pt x="81" y="2"/>
                  <a:pt x="80" y="3"/>
                </a:cubicBezTo>
                <a:cubicBezTo>
                  <a:pt x="80" y="3"/>
                  <a:pt x="79" y="7"/>
                  <a:pt x="78" y="9"/>
                </a:cubicBezTo>
                <a:cubicBezTo>
                  <a:pt x="77" y="9"/>
                  <a:pt x="75" y="9"/>
                  <a:pt x="74" y="9"/>
                </a:cubicBezTo>
                <a:cubicBezTo>
                  <a:pt x="74" y="6"/>
                  <a:pt x="74" y="2"/>
                  <a:pt x="74" y="2"/>
                </a:cubicBezTo>
                <a:cubicBezTo>
                  <a:pt x="74" y="1"/>
                  <a:pt x="73" y="1"/>
                  <a:pt x="73" y="0"/>
                </a:cubicBezTo>
                <a:cubicBezTo>
                  <a:pt x="72" y="0"/>
                  <a:pt x="72" y="0"/>
                  <a:pt x="71" y="0"/>
                </a:cubicBezTo>
                <a:cubicBezTo>
                  <a:pt x="71" y="0"/>
                  <a:pt x="70" y="0"/>
                  <a:pt x="70" y="0"/>
                </a:cubicBezTo>
                <a:cubicBezTo>
                  <a:pt x="69" y="1"/>
                  <a:pt x="69" y="1"/>
                  <a:pt x="69" y="2"/>
                </a:cubicBezTo>
                <a:cubicBezTo>
                  <a:pt x="69" y="2"/>
                  <a:pt x="68" y="6"/>
                  <a:pt x="68" y="9"/>
                </a:cubicBezTo>
                <a:cubicBezTo>
                  <a:pt x="66" y="9"/>
                  <a:pt x="65" y="9"/>
                  <a:pt x="64" y="9"/>
                </a:cubicBezTo>
                <a:cubicBezTo>
                  <a:pt x="63" y="6"/>
                  <a:pt x="62" y="3"/>
                  <a:pt x="62" y="2"/>
                </a:cubicBezTo>
                <a:cubicBezTo>
                  <a:pt x="62" y="1"/>
                  <a:pt x="62" y="1"/>
                  <a:pt x="61" y="1"/>
                </a:cubicBezTo>
                <a:cubicBezTo>
                  <a:pt x="61" y="0"/>
                  <a:pt x="60" y="0"/>
                  <a:pt x="59" y="0"/>
                </a:cubicBezTo>
                <a:cubicBezTo>
                  <a:pt x="59" y="0"/>
                  <a:pt x="58" y="1"/>
                  <a:pt x="58" y="1"/>
                </a:cubicBezTo>
                <a:cubicBezTo>
                  <a:pt x="58" y="1"/>
                  <a:pt x="57" y="2"/>
                  <a:pt x="57" y="3"/>
                </a:cubicBezTo>
                <a:cubicBezTo>
                  <a:pt x="57" y="3"/>
                  <a:pt x="57" y="7"/>
                  <a:pt x="58" y="10"/>
                </a:cubicBezTo>
                <a:cubicBezTo>
                  <a:pt x="56" y="10"/>
                  <a:pt x="55" y="10"/>
                  <a:pt x="53" y="10"/>
                </a:cubicBezTo>
                <a:cubicBezTo>
                  <a:pt x="52" y="8"/>
                  <a:pt x="51" y="5"/>
                  <a:pt x="51" y="4"/>
                </a:cubicBezTo>
                <a:cubicBezTo>
                  <a:pt x="50" y="4"/>
                  <a:pt x="50" y="3"/>
                  <a:pt x="49" y="3"/>
                </a:cubicBezTo>
                <a:cubicBezTo>
                  <a:pt x="49" y="3"/>
                  <a:pt x="48" y="3"/>
                  <a:pt x="48" y="3"/>
                </a:cubicBezTo>
                <a:cubicBezTo>
                  <a:pt x="47" y="3"/>
                  <a:pt x="47" y="3"/>
                  <a:pt x="46" y="4"/>
                </a:cubicBezTo>
                <a:cubicBezTo>
                  <a:pt x="46" y="4"/>
                  <a:pt x="46" y="5"/>
                  <a:pt x="46" y="5"/>
                </a:cubicBezTo>
                <a:cubicBezTo>
                  <a:pt x="46" y="6"/>
                  <a:pt x="47" y="9"/>
                  <a:pt x="48" y="12"/>
                </a:cubicBezTo>
                <a:cubicBezTo>
                  <a:pt x="46" y="13"/>
                  <a:pt x="45" y="13"/>
                  <a:pt x="44" y="14"/>
                </a:cubicBezTo>
                <a:cubicBezTo>
                  <a:pt x="42" y="11"/>
                  <a:pt x="40" y="9"/>
                  <a:pt x="40" y="8"/>
                </a:cubicBezTo>
                <a:cubicBezTo>
                  <a:pt x="40" y="8"/>
                  <a:pt x="39" y="7"/>
                  <a:pt x="38" y="7"/>
                </a:cubicBezTo>
                <a:cubicBezTo>
                  <a:pt x="38" y="7"/>
                  <a:pt x="37" y="7"/>
                  <a:pt x="37" y="7"/>
                </a:cubicBezTo>
                <a:cubicBezTo>
                  <a:pt x="36" y="8"/>
                  <a:pt x="36" y="8"/>
                  <a:pt x="36" y="9"/>
                </a:cubicBezTo>
                <a:cubicBezTo>
                  <a:pt x="36" y="9"/>
                  <a:pt x="36" y="10"/>
                  <a:pt x="36" y="10"/>
                </a:cubicBezTo>
                <a:cubicBezTo>
                  <a:pt x="36" y="11"/>
                  <a:pt x="37" y="14"/>
                  <a:pt x="38" y="17"/>
                </a:cubicBezTo>
                <a:cubicBezTo>
                  <a:pt x="37" y="17"/>
                  <a:pt x="36" y="18"/>
                  <a:pt x="35" y="19"/>
                </a:cubicBezTo>
                <a:cubicBezTo>
                  <a:pt x="33" y="17"/>
                  <a:pt x="30" y="14"/>
                  <a:pt x="30" y="14"/>
                </a:cubicBezTo>
                <a:cubicBezTo>
                  <a:pt x="30" y="14"/>
                  <a:pt x="29" y="13"/>
                  <a:pt x="28" y="13"/>
                </a:cubicBezTo>
                <a:cubicBezTo>
                  <a:pt x="28" y="13"/>
                  <a:pt x="27" y="13"/>
                  <a:pt x="27" y="14"/>
                </a:cubicBezTo>
                <a:cubicBezTo>
                  <a:pt x="26" y="14"/>
                  <a:pt x="26" y="15"/>
                  <a:pt x="26" y="15"/>
                </a:cubicBezTo>
                <a:cubicBezTo>
                  <a:pt x="26" y="16"/>
                  <a:pt x="26" y="16"/>
                  <a:pt x="26" y="17"/>
                </a:cubicBezTo>
                <a:cubicBezTo>
                  <a:pt x="27" y="17"/>
                  <a:pt x="28" y="20"/>
                  <a:pt x="30" y="23"/>
                </a:cubicBezTo>
                <a:cubicBezTo>
                  <a:pt x="29" y="24"/>
                  <a:pt x="28" y="25"/>
                  <a:pt x="27" y="26"/>
                </a:cubicBezTo>
                <a:cubicBezTo>
                  <a:pt x="24" y="24"/>
                  <a:pt x="22" y="22"/>
                  <a:pt x="21" y="21"/>
                </a:cubicBezTo>
                <a:cubicBezTo>
                  <a:pt x="21" y="21"/>
                  <a:pt x="20" y="21"/>
                  <a:pt x="20" y="21"/>
                </a:cubicBezTo>
                <a:cubicBezTo>
                  <a:pt x="19" y="21"/>
                  <a:pt x="18" y="21"/>
                  <a:pt x="18" y="22"/>
                </a:cubicBezTo>
                <a:cubicBezTo>
                  <a:pt x="18" y="22"/>
                  <a:pt x="17" y="23"/>
                  <a:pt x="17" y="23"/>
                </a:cubicBezTo>
                <a:cubicBezTo>
                  <a:pt x="17" y="24"/>
                  <a:pt x="18" y="25"/>
                  <a:pt x="18" y="25"/>
                </a:cubicBezTo>
                <a:cubicBezTo>
                  <a:pt x="18" y="25"/>
                  <a:pt x="21" y="28"/>
                  <a:pt x="23" y="30"/>
                </a:cubicBezTo>
                <a:cubicBezTo>
                  <a:pt x="22" y="31"/>
                  <a:pt x="21" y="32"/>
                  <a:pt x="20" y="34"/>
                </a:cubicBezTo>
                <a:cubicBezTo>
                  <a:pt x="17" y="32"/>
                  <a:pt x="14" y="31"/>
                  <a:pt x="14" y="30"/>
                </a:cubicBezTo>
                <a:cubicBezTo>
                  <a:pt x="13" y="30"/>
                  <a:pt x="13" y="30"/>
                  <a:pt x="12" y="30"/>
                </a:cubicBezTo>
                <a:cubicBezTo>
                  <a:pt x="12" y="30"/>
                  <a:pt x="11" y="31"/>
                  <a:pt x="11" y="31"/>
                </a:cubicBezTo>
                <a:cubicBezTo>
                  <a:pt x="10" y="32"/>
                  <a:pt x="10" y="32"/>
                  <a:pt x="10" y="33"/>
                </a:cubicBezTo>
                <a:cubicBezTo>
                  <a:pt x="11" y="33"/>
                  <a:pt x="11" y="34"/>
                  <a:pt x="11" y="34"/>
                </a:cubicBezTo>
                <a:cubicBezTo>
                  <a:pt x="12" y="35"/>
                  <a:pt x="14" y="37"/>
                  <a:pt x="17" y="39"/>
                </a:cubicBezTo>
                <a:cubicBezTo>
                  <a:pt x="16" y="40"/>
                  <a:pt x="15" y="41"/>
                  <a:pt x="15" y="42"/>
                </a:cubicBezTo>
                <a:cubicBezTo>
                  <a:pt x="12" y="42"/>
                  <a:pt x="9" y="41"/>
                  <a:pt x="8" y="40"/>
                </a:cubicBezTo>
                <a:cubicBezTo>
                  <a:pt x="8" y="40"/>
                  <a:pt x="7" y="40"/>
                  <a:pt x="6" y="41"/>
                </a:cubicBezTo>
                <a:cubicBezTo>
                  <a:pt x="6" y="41"/>
                  <a:pt x="6" y="41"/>
                  <a:pt x="5" y="42"/>
                </a:cubicBezTo>
                <a:cubicBezTo>
                  <a:pt x="5" y="42"/>
                  <a:pt x="5" y="43"/>
                  <a:pt x="5" y="44"/>
                </a:cubicBezTo>
                <a:cubicBezTo>
                  <a:pt x="5" y="44"/>
                  <a:pt x="6" y="45"/>
                  <a:pt x="6" y="45"/>
                </a:cubicBezTo>
                <a:cubicBezTo>
                  <a:pt x="7" y="45"/>
                  <a:pt x="10" y="47"/>
                  <a:pt x="12" y="48"/>
                </a:cubicBezTo>
                <a:cubicBezTo>
                  <a:pt x="12" y="49"/>
                  <a:pt x="12" y="51"/>
                  <a:pt x="11" y="52"/>
                </a:cubicBezTo>
                <a:cubicBezTo>
                  <a:pt x="8" y="52"/>
                  <a:pt x="5" y="51"/>
                  <a:pt x="4" y="51"/>
                </a:cubicBezTo>
                <a:cubicBezTo>
                  <a:pt x="4" y="51"/>
                  <a:pt x="3" y="52"/>
                  <a:pt x="3" y="52"/>
                </a:cubicBezTo>
                <a:cubicBezTo>
                  <a:pt x="2" y="52"/>
                  <a:pt x="2" y="53"/>
                  <a:pt x="2" y="53"/>
                </a:cubicBezTo>
                <a:cubicBezTo>
                  <a:pt x="2" y="54"/>
                  <a:pt x="2" y="54"/>
                  <a:pt x="2" y="55"/>
                </a:cubicBezTo>
                <a:cubicBezTo>
                  <a:pt x="2" y="55"/>
                  <a:pt x="3" y="56"/>
                  <a:pt x="3" y="56"/>
                </a:cubicBezTo>
                <a:cubicBezTo>
                  <a:pt x="4" y="56"/>
                  <a:pt x="7" y="57"/>
                  <a:pt x="10" y="58"/>
                </a:cubicBezTo>
                <a:cubicBezTo>
                  <a:pt x="10" y="60"/>
                  <a:pt x="9" y="61"/>
                  <a:pt x="9" y="62"/>
                </a:cubicBezTo>
                <a:cubicBezTo>
                  <a:pt x="6" y="63"/>
                  <a:pt x="3" y="63"/>
                  <a:pt x="2" y="63"/>
                </a:cubicBezTo>
                <a:cubicBezTo>
                  <a:pt x="2" y="63"/>
                  <a:pt x="1" y="63"/>
                  <a:pt x="1" y="64"/>
                </a:cubicBezTo>
                <a:cubicBezTo>
                  <a:pt x="1" y="64"/>
                  <a:pt x="0" y="64"/>
                  <a:pt x="0" y="65"/>
                </a:cubicBezTo>
                <a:cubicBezTo>
                  <a:pt x="0" y="66"/>
                  <a:pt x="0" y="66"/>
                  <a:pt x="1" y="67"/>
                </a:cubicBezTo>
                <a:cubicBezTo>
                  <a:pt x="1" y="67"/>
                  <a:pt x="2" y="67"/>
                  <a:pt x="2" y="68"/>
                </a:cubicBezTo>
                <a:cubicBezTo>
                  <a:pt x="3" y="68"/>
                  <a:pt x="6" y="68"/>
                  <a:pt x="9" y="68"/>
                </a:cubicBezTo>
                <a:cubicBezTo>
                  <a:pt x="9" y="70"/>
                  <a:pt x="9" y="71"/>
                  <a:pt x="9" y="73"/>
                </a:cubicBezTo>
                <a:cubicBezTo>
                  <a:pt x="6" y="73"/>
                  <a:pt x="3" y="74"/>
                  <a:pt x="2" y="74"/>
                </a:cubicBezTo>
                <a:cubicBezTo>
                  <a:pt x="2" y="74"/>
                  <a:pt x="1" y="75"/>
                  <a:pt x="1" y="75"/>
                </a:cubicBezTo>
                <a:cubicBezTo>
                  <a:pt x="1" y="76"/>
                  <a:pt x="1" y="76"/>
                  <a:pt x="1" y="77"/>
                </a:cubicBezTo>
                <a:cubicBezTo>
                  <a:pt x="1" y="77"/>
                  <a:pt x="1" y="78"/>
                  <a:pt x="2" y="78"/>
                </a:cubicBezTo>
                <a:cubicBezTo>
                  <a:pt x="2" y="79"/>
                  <a:pt x="2" y="79"/>
                  <a:pt x="3" y="79"/>
                </a:cubicBezTo>
                <a:cubicBezTo>
                  <a:pt x="4" y="79"/>
                  <a:pt x="7" y="79"/>
                  <a:pt x="10" y="79"/>
                </a:cubicBezTo>
                <a:cubicBezTo>
                  <a:pt x="10" y="80"/>
                  <a:pt x="11" y="82"/>
                  <a:pt x="11" y="83"/>
                </a:cubicBezTo>
                <a:cubicBezTo>
                  <a:pt x="8" y="84"/>
                  <a:pt x="5" y="85"/>
                  <a:pt x="5" y="86"/>
                </a:cubicBezTo>
                <a:cubicBezTo>
                  <a:pt x="4" y="86"/>
                  <a:pt x="4" y="86"/>
                  <a:pt x="3" y="87"/>
                </a:cubicBezTo>
                <a:cubicBezTo>
                  <a:pt x="3" y="87"/>
                  <a:pt x="3" y="88"/>
                  <a:pt x="3" y="89"/>
                </a:cubicBezTo>
                <a:cubicBezTo>
                  <a:pt x="4" y="89"/>
                  <a:pt x="4" y="90"/>
                  <a:pt x="4" y="90"/>
                </a:cubicBezTo>
                <a:cubicBezTo>
                  <a:pt x="5" y="90"/>
                  <a:pt x="5" y="90"/>
                  <a:pt x="6" y="90"/>
                </a:cubicBezTo>
                <a:cubicBezTo>
                  <a:pt x="7" y="90"/>
                  <a:pt x="10" y="89"/>
                  <a:pt x="13" y="89"/>
                </a:cubicBezTo>
                <a:cubicBezTo>
                  <a:pt x="13" y="90"/>
                  <a:pt x="14" y="91"/>
                  <a:pt x="14" y="93"/>
                </a:cubicBezTo>
                <a:cubicBezTo>
                  <a:pt x="12" y="94"/>
                  <a:pt x="9" y="96"/>
                  <a:pt x="9" y="97"/>
                </a:cubicBezTo>
                <a:cubicBezTo>
                  <a:pt x="8" y="97"/>
                  <a:pt x="8" y="97"/>
                  <a:pt x="8" y="98"/>
                </a:cubicBezTo>
                <a:cubicBezTo>
                  <a:pt x="8" y="98"/>
                  <a:pt x="8" y="99"/>
                  <a:pt x="8" y="100"/>
                </a:cubicBezTo>
                <a:cubicBezTo>
                  <a:pt x="8" y="100"/>
                  <a:pt x="9" y="100"/>
                  <a:pt x="9" y="101"/>
                </a:cubicBezTo>
                <a:cubicBezTo>
                  <a:pt x="10" y="101"/>
                  <a:pt x="10" y="101"/>
                  <a:pt x="11" y="101"/>
                </a:cubicBezTo>
                <a:cubicBezTo>
                  <a:pt x="11" y="100"/>
                  <a:pt x="14" y="99"/>
                  <a:pt x="17" y="98"/>
                </a:cubicBezTo>
                <a:cubicBezTo>
                  <a:pt x="18" y="99"/>
                  <a:pt x="19" y="101"/>
                  <a:pt x="20" y="102"/>
                </a:cubicBezTo>
                <a:cubicBezTo>
                  <a:pt x="17" y="104"/>
                  <a:pt x="15" y="106"/>
                  <a:pt x="14" y="107"/>
                </a:cubicBezTo>
                <a:cubicBezTo>
                  <a:pt x="14" y="107"/>
                  <a:pt x="14" y="107"/>
                  <a:pt x="14" y="108"/>
                </a:cubicBezTo>
                <a:cubicBezTo>
                  <a:pt x="14" y="109"/>
                  <a:pt x="14" y="109"/>
                  <a:pt x="14" y="110"/>
                </a:cubicBezTo>
                <a:cubicBezTo>
                  <a:pt x="15" y="110"/>
                  <a:pt x="15" y="110"/>
                  <a:pt x="16" y="111"/>
                </a:cubicBezTo>
                <a:cubicBezTo>
                  <a:pt x="16" y="111"/>
                  <a:pt x="17" y="111"/>
                  <a:pt x="17" y="110"/>
                </a:cubicBezTo>
                <a:cubicBezTo>
                  <a:pt x="18" y="110"/>
                  <a:pt x="21" y="108"/>
                  <a:pt x="23" y="107"/>
                </a:cubicBezTo>
                <a:cubicBezTo>
                  <a:pt x="24" y="108"/>
                  <a:pt x="25" y="109"/>
                  <a:pt x="26" y="110"/>
                </a:cubicBezTo>
                <a:cubicBezTo>
                  <a:pt x="24" y="112"/>
                  <a:pt x="22" y="115"/>
                  <a:pt x="22" y="115"/>
                </a:cubicBezTo>
                <a:cubicBezTo>
                  <a:pt x="22" y="116"/>
                  <a:pt x="21" y="116"/>
                  <a:pt x="22" y="117"/>
                </a:cubicBezTo>
                <a:cubicBezTo>
                  <a:pt x="22" y="117"/>
                  <a:pt x="22" y="118"/>
                  <a:pt x="22" y="118"/>
                </a:cubicBezTo>
                <a:cubicBezTo>
                  <a:pt x="23" y="119"/>
                  <a:pt x="23" y="119"/>
                  <a:pt x="24" y="119"/>
                </a:cubicBezTo>
                <a:cubicBezTo>
                  <a:pt x="24" y="119"/>
                  <a:pt x="25" y="119"/>
                  <a:pt x="25" y="119"/>
                </a:cubicBezTo>
                <a:cubicBezTo>
                  <a:pt x="26" y="118"/>
                  <a:pt x="28" y="116"/>
                  <a:pt x="31" y="114"/>
                </a:cubicBezTo>
                <a:cubicBezTo>
                  <a:pt x="32" y="115"/>
                  <a:pt x="33" y="116"/>
                  <a:pt x="34" y="116"/>
                </a:cubicBezTo>
                <a:cubicBezTo>
                  <a:pt x="33" y="119"/>
                  <a:pt x="31" y="122"/>
                  <a:pt x="31" y="123"/>
                </a:cubicBezTo>
                <a:cubicBezTo>
                  <a:pt x="31" y="123"/>
                  <a:pt x="31" y="124"/>
                  <a:pt x="31" y="124"/>
                </a:cubicBezTo>
                <a:cubicBezTo>
                  <a:pt x="31" y="125"/>
                  <a:pt x="31" y="125"/>
                  <a:pt x="32" y="126"/>
                </a:cubicBezTo>
                <a:cubicBezTo>
                  <a:pt x="32" y="126"/>
                  <a:pt x="33" y="126"/>
                  <a:pt x="33" y="126"/>
                </a:cubicBezTo>
                <a:cubicBezTo>
                  <a:pt x="34" y="126"/>
                  <a:pt x="34" y="126"/>
                  <a:pt x="35" y="125"/>
                </a:cubicBezTo>
                <a:cubicBezTo>
                  <a:pt x="35" y="125"/>
                  <a:pt x="37" y="122"/>
                  <a:pt x="39" y="120"/>
                </a:cubicBezTo>
                <a:cubicBezTo>
                  <a:pt x="40" y="120"/>
                  <a:pt x="42" y="121"/>
                  <a:pt x="43" y="122"/>
                </a:cubicBezTo>
                <a:cubicBezTo>
                  <a:pt x="42" y="125"/>
                  <a:pt x="41" y="128"/>
                  <a:pt x="41" y="128"/>
                </a:cubicBezTo>
                <a:cubicBezTo>
                  <a:pt x="41" y="129"/>
                  <a:pt x="41" y="129"/>
                  <a:pt x="41" y="130"/>
                </a:cubicBezTo>
                <a:cubicBezTo>
                  <a:pt x="41" y="131"/>
                  <a:pt x="42" y="131"/>
                  <a:pt x="42" y="131"/>
                </a:cubicBezTo>
                <a:cubicBezTo>
                  <a:pt x="43" y="131"/>
                  <a:pt x="43" y="131"/>
                  <a:pt x="44" y="131"/>
                </a:cubicBezTo>
                <a:cubicBezTo>
                  <a:pt x="45" y="131"/>
                  <a:pt x="45" y="131"/>
                  <a:pt x="45" y="130"/>
                </a:cubicBezTo>
                <a:cubicBezTo>
                  <a:pt x="46" y="130"/>
                  <a:pt x="47" y="127"/>
                  <a:pt x="49" y="124"/>
                </a:cubicBezTo>
                <a:cubicBezTo>
                  <a:pt x="50" y="124"/>
                  <a:pt x="51" y="125"/>
                  <a:pt x="53" y="125"/>
                </a:cubicBezTo>
                <a:cubicBezTo>
                  <a:pt x="52" y="128"/>
                  <a:pt x="52" y="132"/>
                  <a:pt x="52" y="132"/>
                </a:cubicBezTo>
                <a:cubicBezTo>
                  <a:pt x="52" y="133"/>
                  <a:pt x="52" y="133"/>
                  <a:pt x="52" y="134"/>
                </a:cubicBezTo>
                <a:cubicBezTo>
                  <a:pt x="53" y="134"/>
                  <a:pt x="53" y="135"/>
                  <a:pt x="54" y="135"/>
                </a:cubicBezTo>
                <a:cubicBezTo>
                  <a:pt x="54" y="135"/>
                  <a:pt x="55" y="135"/>
                  <a:pt x="55" y="135"/>
                </a:cubicBezTo>
                <a:cubicBezTo>
                  <a:pt x="56" y="134"/>
                  <a:pt x="56" y="134"/>
                  <a:pt x="56" y="133"/>
                </a:cubicBezTo>
                <a:cubicBezTo>
                  <a:pt x="57" y="133"/>
                  <a:pt x="58" y="129"/>
                  <a:pt x="58" y="127"/>
                </a:cubicBezTo>
                <a:cubicBezTo>
                  <a:pt x="60" y="127"/>
                  <a:pt x="61" y="127"/>
                  <a:pt x="63" y="127"/>
                </a:cubicBezTo>
                <a:cubicBezTo>
                  <a:pt x="63" y="130"/>
                  <a:pt x="63" y="133"/>
                  <a:pt x="63" y="134"/>
                </a:cubicBezTo>
                <a:cubicBezTo>
                  <a:pt x="63" y="135"/>
                  <a:pt x="64" y="135"/>
                  <a:pt x="64" y="136"/>
                </a:cubicBezTo>
                <a:cubicBezTo>
                  <a:pt x="64" y="136"/>
                  <a:pt x="65" y="136"/>
                  <a:pt x="65" y="136"/>
                </a:cubicBezTo>
                <a:cubicBezTo>
                  <a:pt x="66" y="136"/>
                  <a:pt x="67" y="136"/>
                  <a:pt x="67" y="136"/>
                </a:cubicBezTo>
                <a:cubicBezTo>
                  <a:pt x="67" y="135"/>
                  <a:pt x="68" y="135"/>
                  <a:pt x="68" y="134"/>
                </a:cubicBezTo>
                <a:cubicBezTo>
                  <a:pt x="68" y="134"/>
                  <a:pt x="68" y="130"/>
                  <a:pt x="69" y="127"/>
                </a:cubicBezTo>
                <a:cubicBezTo>
                  <a:pt x="70" y="127"/>
                  <a:pt x="72" y="127"/>
                  <a:pt x="73" y="127"/>
                </a:cubicBezTo>
                <a:cubicBezTo>
                  <a:pt x="74" y="130"/>
                  <a:pt x="74" y="133"/>
                  <a:pt x="75" y="134"/>
                </a:cubicBezTo>
                <a:cubicBezTo>
                  <a:pt x="75" y="135"/>
                  <a:pt x="75" y="135"/>
                  <a:pt x="76" y="135"/>
                </a:cubicBezTo>
                <a:cubicBezTo>
                  <a:pt x="76" y="136"/>
                  <a:pt x="77" y="136"/>
                  <a:pt x="77" y="136"/>
                </a:cubicBezTo>
                <a:cubicBezTo>
                  <a:pt x="78" y="136"/>
                  <a:pt x="78" y="135"/>
                  <a:pt x="79" y="135"/>
                </a:cubicBezTo>
                <a:cubicBezTo>
                  <a:pt x="79" y="135"/>
                  <a:pt x="79" y="134"/>
                  <a:pt x="79" y="133"/>
                </a:cubicBezTo>
                <a:cubicBezTo>
                  <a:pt x="79" y="133"/>
                  <a:pt x="79" y="129"/>
                  <a:pt x="79" y="126"/>
                </a:cubicBezTo>
                <a:cubicBezTo>
                  <a:pt x="81" y="126"/>
                  <a:pt x="82" y="126"/>
                  <a:pt x="83" y="125"/>
                </a:cubicBezTo>
                <a:cubicBezTo>
                  <a:pt x="84" y="128"/>
                  <a:pt x="86" y="131"/>
                  <a:pt x="86" y="132"/>
                </a:cubicBezTo>
                <a:cubicBezTo>
                  <a:pt x="86" y="132"/>
                  <a:pt x="87" y="133"/>
                  <a:pt x="87" y="133"/>
                </a:cubicBezTo>
                <a:cubicBezTo>
                  <a:pt x="88" y="133"/>
                  <a:pt x="88" y="133"/>
                  <a:pt x="89" y="133"/>
                </a:cubicBezTo>
                <a:cubicBezTo>
                  <a:pt x="89" y="133"/>
                  <a:pt x="90" y="133"/>
                  <a:pt x="90" y="132"/>
                </a:cubicBezTo>
                <a:cubicBezTo>
                  <a:pt x="90" y="132"/>
                  <a:pt x="91" y="131"/>
                  <a:pt x="90" y="131"/>
                </a:cubicBezTo>
                <a:cubicBezTo>
                  <a:pt x="90" y="130"/>
                  <a:pt x="90" y="127"/>
                  <a:pt x="89" y="124"/>
                </a:cubicBezTo>
                <a:cubicBezTo>
                  <a:pt x="90" y="123"/>
                  <a:pt x="92" y="123"/>
                  <a:pt x="93" y="122"/>
                </a:cubicBezTo>
                <a:cubicBezTo>
                  <a:pt x="95" y="125"/>
                  <a:pt x="96" y="127"/>
                  <a:pt x="97" y="128"/>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3" name="Freeform 15"/>
          <p:cNvSpPr>
            <a:spLocks noEditPoints="1" noChangeArrowheads="1"/>
          </p:cNvSpPr>
          <p:nvPr/>
        </p:nvSpPr>
        <p:spPr bwMode="auto">
          <a:xfrm>
            <a:off x="204788" y="1789113"/>
            <a:ext cx="1331912" cy="1333500"/>
          </a:xfrm>
          <a:custGeom>
            <a:gdLst>
              <a:gd name="T0" fmla="*/ 1048526 w 282"/>
              <a:gd name="T1" fmla="*/ 1210988 h 283"/>
              <a:gd name="T2" fmla="*/ 1043803 w 282"/>
              <a:gd name="T3" fmla="*/ 1154443 h 283"/>
              <a:gd name="T4" fmla="*/ 968234 w 282"/>
              <a:gd name="T5" fmla="*/ 984811 h 283"/>
              <a:gd name="T6" fmla="*/ 1057973 w 282"/>
              <a:gd name="T7" fmla="*/ 867011 h 283"/>
              <a:gd name="T8" fmla="*/ 1237450 w 282"/>
              <a:gd name="T9" fmla="*/ 895283 h 283"/>
              <a:gd name="T10" fmla="*/ 1294127 w 282"/>
              <a:gd name="T11" fmla="*/ 881147 h 283"/>
              <a:gd name="T12" fmla="*/ 1327189 w 282"/>
              <a:gd name="T13" fmla="*/ 834027 h 283"/>
              <a:gd name="T14" fmla="*/ 1322466 w 282"/>
              <a:gd name="T15" fmla="*/ 777482 h 283"/>
              <a:gd name="T16" fmla="*/ 1279958 w 282"/>
              <a:gd name="T17" fmla="*/ 739786 h 283"/>
              <a:gd name="T18" fmla="*/ 1105204 w 282"/>
              <a:gd name="T19" fmla="*/ 678530 h 283"/>
              <a:gd name="T20" fmla="*/ 1086311 w 282"/>
              <a:gd name="T21" fmla="*/ 532458 h 283"/>
              <a:gd name="T22" fmla="*/ 1232727 w 282"/>
              <a:gd name="T23" fmla="*/ 424081 h 283"/>
              <a:gd name="T24" fmla="*/ 1261066 w 282"/>
              <a:gd name="T25" fmla="*/ 372249 h 283"/>
              <a:gd name="T26" fmla="*/ 1251619 w 282"/>
              <a:gd name="T27" fmla="*/ 320417 h 283"/>
              <a:gd name="T28" fmla="*/ 1209112 w 282"/>
              <a:gd name="T29" fmla="*/ 282721 h 283"/>
              <a:gd name="T30" fmla="*/ 1152434 w 282"/>
              <a:gd name="T31" fmla="*/ 282721 h 283"/>
              <a:gd name="T32" fmla="*/ 987126 w 282"/>
              <a:gd name="T33" fmla="*/ 362825 h 283"/>
              <a:gd name="T34" fmla="*/ 864326 w 282"/>
              <a:gd name="T35" fmla="*/ 273297 h 283"/>
              <a:gd name="T36" fmla="*/ 897388 w 282"/>
              <a:gd name="T37" fmla="*/ 89528 h 283"/>
              <a:gd name="T38" fmla="*/ 883218 w 282"/>
              <a:gd name="T39" fmla="*/ 37696 h 283"/>
              <a:gd name="T40" fmla="*/ 835987 w 282"/>
              <a:gd name="T41" fmla="*/ 4712 h 283"/>
              <a:gd name="T42" fmla="*/ 779310 w 282"/>
              <a:gd name="T43" fmla="*/ 9424 h 283"/>
              <a:gd name="T44" fmla="*/ 741525 w 282"/>
              <a:gd name="T45" fmla="*/ 51832 h 283"/>
              <a:gd name="T46" fmla="*/ 675402 w 282"/>
              <a:gd name="T47" fmla="*/ 226177 h 283"/>
              <a:gd name="T48" fmla="*/ 528986 w 282"/>
              <a:gd name="T49" fmla="*/ 245025 h 283"/>
              <a:gd name="T50" fmla="*/ 420355 w 282"/>
              <a:gd name="T51" fmla="*/ 94240 h 283"/>
              <a:gd name="T52" fmla="*/ 373124 w 282"/>
              <a:gd name="T53" fmla="*/ 65968 h 283"/>
              <a:gd name="T54" fmla="*/ 316447 w 282"/>
              <a:gd name="T55" fmla="*/ 75392 h 283"/>
              <a:gd name="T56" fmla="*/ 283386 w 282"/>
              <a:gd name="T57" fmla="*/ 122512 h 283"/>
              <a:gd name="T58" fmla="*/ 283386 w 282"/>
              <a:gd name="T59" fmla="*/ 179057 h 283"/>
              <a:gd name="T60" fmla="*/ 363678 w 282"/>
              <a:gd name="T61" fmla="*/ 343977 h 283"/>
              <a:gd name="T62" fmla="*/ 273939 w 282"/>
              <a:gd name="T63" fmla="*/ 461777 h 283"/>
              <a:gd name="T64" fmla="*/ 89739 w 282"/>
              <a:gd name="T65" fmla="*/ 433505 h 283"/>
              <a:gd name="T66" fmla="*/ 37785 w 282"/>
              <a:gd name="T67" fmla="*/ 447641 h 283"/>
              <a:gd name="T68" fmla="*/ 4723 w 282"/>
              <a:gd name="T69" fmla="*/ 494761 h 283"/>
              <a:gd name="T70" fmla="*/ 9446 w 282"/>
              <a:gd name="T71" fmla="*/ 551306 h 283"/>
              <a:gd name="T72" fmla="*/ 51954 w 282"/>
              <a:gd name="T73" fmla="*/ 589002 h 283"/>
              <a:gd name="T74" fmla="*/ 226708 w 282"/>
              <a:gd name="T75" fmla="*/ 654970 h 283"/>
              <a:gd name="T76" fmla="*/ 245601 w 282"/>
              <a:gd name="T77" fmla="*/ 801042 h 283"/>
              <a:gd name="T78" fmla="*/ 94462 w 282"/>
              <a:gd name="T79" fmla="*/ 909419 h 283"/>
              <a:gd name="T80" fmla="*/ 66123 w 282"/>
              <a:gd name="T81" fmla="*/ 956539 h 283"/>
              <a:gd name="T82" fmla="*/ 75569 w 282"/>
              <a:gd name="T83" fmla="*/ 1013083 h 283"/>
              <a:gd name="T84" fmla="*/ 122800 w 282"/>
              <a:gd name="T85" fmla="*/ 1046067 h 283"/>
              <a:gd name="T86" fmla="*/ 174754 w 282"/>
              <a:gd name="T87" fmla="*/ 1046067 h 283"/>
              <a:gd name="T88" fmla="*/ 344786 w 282"/>
              <a:gd name="T89" fmla="*/ 965963 h 283"/>
              <a:gd name="T90" fmla="*/ 462863 w 282"/>
              <a:gd name="T91" fmla="*/ 1055491 h 283"/>
              <a:gd name="T92" fmla="*/ 434524 w 282"/>
              <a:gd name="T93" fmla="*/ 1239260 h 283"/>
              <a:gd name="T94" fmla="*/ 448694 w 282"/>
              <a:gd name="T95" fmla="*/ 1295804 h 283"/>
              <a:gd name="T96" fmla="*/ 495925 w 282"/>
              <a:gd name="T97" fmla="*/ 1324076 h 283"/>
              <a:gd name="T98" fmla="*/ 552602 w 282"/>
              <a:gd name="T99" fmla="*/ 1319364 h 283"/>
              <a:gd name="T100" fmla="*/ 590387 w 282"/>
              <a:gd name="T101" fmla="*/ 1276956 h 283"/>
              <a:gd name="T102" fmla="*/ 651787 w 282"/>
              <a:gd name="T103" fmla="*/ 1102611 h 283"/>
              <a:gd name="T104" fmla="*/ 798203 w 282"/>
              <a:gd name="T105" fmla="*/ 1083763 h 283"/>
              <a:gd name="T106" fmla="*/ 906834 w 282"/>
              <a:gd name="T107" fmla="*/ 1234548 h 283"/>
              <a:gd name="T108" fmla="*/ 958788 w 282"/>
              <a:gd name="T109" fmla="*/ 1262820 h 283"/>
              <a:gd name="T110" fmla="*/ 1010742 w 282"/>
              <a:gd name="T111" fmla="*/ 1253396 h 283"/>
              <a:gd name="T112" fmla="*/ 1048526 w 282"/>
              <a:gd name="T113" fmla="*/ 1210988 h 283"/>
              <a:gd name="T114" fmla="*/ 798203 w 282"/>
              <a:gd name="T115" fmla="*/ 890571 h 283"/>
              <a:gd name="T116" fmla="*/ 439248 w 282"/>
              <a:gd name="T117" fmla="*/ 801042 h 283"/>
              <a:gd name="T118" fmla="*/ 528986 w 282"/>
              <a:gd name="T119" fmla="*/ 438217 h 283"/>
              <a:gd name="T120" fmla="*/ 892664 w 282"/>
              <a:gd name="T121" fmla="*/ 532458 h 283"/>
              <a:gd name="T122" fmla="*/ 798203 w 282"/>
              <a:gd name="T123" fmla="*/ 890571 h 2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283"/>
              <a:gd name="T188" fmla="*/ 282 w 282"/>
              <a:gd name="T189" fmla="*/ 283 h 283"/>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283">
                <a:moveTo>
                  <a:pt x="222" y="257"/>
                </a:moveTo>
                <a:cubicBezTo>
                  <a:pt x="223" y="253"/>
                  <a:pt x="223" y="249"/>
                  <a:pt x="221" y="245"/>
                </a:cubicBezTo>
                <a:cubicBezTo>
                  <a:pt x="220" y="241"/>
                  <a:pt x="212" y="225"/>
                  <a:pt x="205" y="209"/>
                </a:cubicBezTo>
                <a:cubicBezTo>
                  <a:pt x="213" y="202"/>
                  <a:pt x="219" y="193"/>
                  <a:pt x="224" y="184"/>
                </a:cubicBezTo>
                <a:cubicBezTo>
                  <a:pt x="241" y="187"/>
                  <a:pt x="258" y="189"/>
                  <a:pt x="262" y="190"/>
                </a:cubicBezTo>
                <a:cubicBezTo>
                  <a:pt x="267" y="191"/>
                  <a:pt x="271" y="190"/>
                  <a:pt x="274" y="187"/>
                </a:cubicBezTo>
                <a:cubicBezTo>
                  <a:pt x="277" y="185"/>
                  <a:pt x="280" y="181"/>
                  <a:pt x="281" y="177"/>
                </a:cubicBezTo>
                <a:cubicBezTo>
                  <a:pt x="282" y="173"/>
                  <a:pt x="281" y="169"/>
                  <a:pt x="280" y="165"/>
                </a:cubicBezTo>
                <a:cubicBezTo>
                  <a:pt x="278" y="162"/>
                  <a:pt x="275" y="159"/>
                  <a:pt x="271" y="157"/>
                </a:cubicBezTo>
                <a:cubicBezTo>
                  <a:pt x="267" y="156"/>
                  <a:pt x="251" y="150"/>
                  <a:pt x="234" y="144"/>
                </a:cubicBezTo>
                <a:cubicBezTo>
                  <a:pt x="234" y="133"/>
                  <a:pt x="233" y="123"/>
                  <a:pt x="230" y="113"/>
                </a:cubicBezTo>
                <a:cubicBezTo>
                  <a:pt x="244" y="102"/>
                  <a:pt x="258" y="92"/>
                  <a:pt x="261" y="90"/>
                </a:cubicBezTo>
                <a:cubicBezTo>
                  <a:pt x="265" y="87"/>
                  <a:pt x="267" y="83"/>
                  <a:pt x="267" y="79"/>
                </a:cubicBezTo>
                <a:cubicBezTo>
                  <a:pt x="268" y="75"/>
                  <a:pt x="267" y="71"/>
                  <a:pt x="265" y="68"/>
                </a:cubicBezTo>
                <a:cubicBezTo>
                  <a:pt x="263" y="64"/>
                  <a:pt x="260" y="61"/>
                  <a:pt x="256" y="60"/>
                </a:cubicBezTo>
                <a:cubicBezTo>
                  <a:pt x="252" y="59"/>
                  <a:pt x="248" y="59"/>
                  <a:pt x="244" y="60"/>
                </a:cubicBezTo>
                <a:cubicBezTo>
                  <a:pt x="240" y="62"/>
                  <a:pt x="225" y="69"/>
                  <a:pt x="209" y="77"/>
                </a:cubicBezTo>
                <a:cubicBezTo>
                  <a:pt x="201" y="69"/>
                  <a:pt x="193" y="63"/>
                  <a:pt x="183" y="58"/>
                </a:cubicBezTo>
                <a:cubicBezTo>
                  <a:pt x="186" y="40"/>
                  <a:pt x="189" y="23"/>
                  <a:pt x="190" y="19"/>
                </a:cubicBezTo>
                <a:cubicBezTo>
                  <a:pt x="190" y="15"/>
                  <a:pt x="189" y="11"/>
                  <a:pt x="187" y="8"/>
                </a:cubicBezTo>
                <a:cubicBezTo>
                  <a:pt x="184" y="4"/>
                  <a:pt x="181" y="2"/>
                  <a:pt x="177" y="1"/>
                </a:cubicBezTo>
                <a:cubicBezTo>
                  <a:pt x="173" y="0"/>
                  <a:pt x="169" y="0"/>
                  <a:pt x="165" y="2"/>
                </a:cubicBezTo>
                <a:cubicBezTo>
                  <a:pt x="161" y="4"/>
                  <a:pt x="158" y="7"/>
                  <a:pt x="157" y="11"/>
                </a:cubicBezTo>
                <a:cubicBezTo>
                  <a:pt x="155" y="15"/>
                  <a:pt x="150" y="31"/>
                  <a:pt x="143" y="48"/>
                </a:cubicBezTo>
                <a:cubicBezTo>
                  <a:pt x="133" y="48"/>
                  <a:pt x="123" y="49"/>
                  <a:pt x="112" y="52"/>
                </a:cubicBezTo>
                <a:cubicBezTo>
                  <a:pt x="102" y="38"/>
                  <a:pt x="92" y="24"/>
                  <a:pt x="89" y="20"/>
                </a:cubicBezTo>
                <a:cubicBezTo>
                  <a:pt x="87" y="17"/>
                  <a:pt x="83" y="15"/>
                  <a:pt x="79" y="14"/>
                </a:cubicBezTo>
                <a:cubicBezTo>
                  <a:pt x="75" y="14"/>
                  <a:pt x="71" y="14"/>
                  <a:pt x="67" y="16"/>
                </a:cubicBezTo>
                <a:cubicBezTo>
                  <a:pt x="64" y="19"/>
                  <a:pt x="61" y="22"/>
                  <a:pt x="60" y="26"/>
                </a:cubicBezTo>
                <a:cubicBezTo>
                  <a:pt x="58" y="30"/>
                  <a:pt x="58" y="34"/>
                  <a:pt x="60" y="38"/>
                </a:cubicBezTo>
                <a:cubicBezTo>
                  <a:pt x="62" y="41"/>
                  <a:pt x="69" y="57"/>
                  <a:pt x="77" y="73"/>
                </a:cubicBezTo>
                <a:cubicBezTo>
                  <a:pt x="69" y="81"/>
                  <a:pt x="63" y="89"/>
                  <a:pt x="58" y="98"/>
                </a:cubicBezTo>
                <a:cubicBezTo>
                  <a:pt x="40" y="96"/>
                  <a:pt x="23" y="93"/>
                  <a:pt x="19" y="92"/>
                </a:cubicBezTo>
                <a:cubicBezTo>
                  <a:pt x="15" y="92"/>
                  <a:pt x="11" y="93"/>
                  <a:pt x="8" y="95"/>
                </a:cubicBezTo>
                <a:cubicBezTo>
                  <a:pt x="4" y="97"/>
                  <a:pt x="2" y="101"/>
                  <a:pt x="1" y="105"/>
                </a:cubicBezTo>
                <a:cubicBezTo>
                  <a:pt x="0" y="109"/>
                  <a:pt x="0" y="113"/>
                  <a:pt x="2" y="117"/>
                </a:cubicBezTo>
                <a:cubicBezTo>
                  <a:pt x="4" y="121"/>
                  <a:pt x="7" y="124"/>
                  <a:pt x="11" y="125"/>
                </a:cubicBezTo>
                <a:cubicBezTo>
                  <a:pt x="15" y="127"/>
                  <a:pt x="31" y="132"/>
                  <a:pt x="48" y="139"/>
                </a:cubicBezTo>
                <a:cubicBezTo>
                  <a:pt x="47" y="149"/>
                  <a:pt x="49" y="159"/>
                  <a:pt x="52" y="170"/>
                </a:cubicBezTo>
                <a:cubicBezTo>
                  <a:pt x="37" y="180"/>
                  <a:pt x="24" y="190"/>
                  <a:pt x="20" y="193"/>
                </a:cubicBezTo>
                <a:cubicBezTo>
                  <a:pt x="17" y="195"/>
                  <a:pt x="15" y="199"/>
                  <a:pt x="14" y="203"/>
                </a:cubicBezTo>
                <a:cubicBezTo>
                  <a:pt x="13" y="207"/>
                  <a:pt x="14" y="211"/>
                  <a:pt x="16" y="215"/>
                </a:cubicBezTo>
                <a:cubicBezTo>
                  <a:pt x="18" y="219"/>
                  <a:pt x="22" y="221"/>
                  <a:pt x="26" y="222"/>
                </a:cubicBezTo>
                <a:cubicBezTo>
                  <a:pt x="29" y="224"/>
                  <a:pt x="34" y="224"/>
                  <a:pt x="37" y="222"/>
                </a:cubicBezTo>
                <a:cubicBezTo>
                  <a:pt x="41" y="220"/>
                  <a:pt x="57" y="213"/>
                  <a:pt x="73" y="205"/>
                </a:cubicBezTo>
                <a:cubicBezTo>
                  <a:pt x="80" y="213"/>
                  <a:pt x="89" y="219"/>
                  <a:pt x="98" y="224"/>
                </a:cubicBezTo>
                <a:cubicBezTo>
                  <a:pt x="95" y="242"/>
                  <a:pt x="93" y="259"/>
                  <a:pt x="92" y="263"/>
                </a:cubicBezTo>
                <a:cubicBezTo>
                  <a:pt x="91" y="267"/>
                  <a:pt x="93" y="271"/>
                  <a:pt x="95" y="275"/>
                </a:cubicBezTo>
                <a:cubicBezTo>
                  <a:pt x="97" y="278"/>
                  <a:pt x="101" y="280"/>
                  <a:pt x="105" y="281"/>
                </a:cubicBezTo>
                <a:cubicBezTo>
                  <a:pt x="109" y="283"/>
                  <a:pt x="113" y="282"/>
                  <a:pt x="117" y="280"/>
                </a:cubicBezTo>
                <a:cubicBezTo>
                  <a:pt x="120" y="278"/>
                  <a:pt x="123" y="275"/>
                  <a:pt x="125" y="271"/>
                </a:cubicBezTo>
                <a:cubicBezTo>
                  <a:pt x="126" y="268"/>
                  <a:pt x="132" y="251"/>
                  <a:pt x="138" y="234"/>
                </a:cubicBezTo>
                <a:cubicBezTo>
                  <a:pt x="148" y="235"/>
                  <a:pt x="159" y="233"/>
                  <a:pt x="169" y="230"/>
                </a:cubicBezTo>
                <a:cubicBezTo>
                  <a:pt x="180" y="245"/>
                  <a:pt x="190" y="259"/>
                  <a:pt x="192" y="262"/>
                </a:cubicBezTo>
                <a:cubicBezTo>
                  <a:pt x="195" y="265"/>
                  <a:pt x="199" y="267"/>
                  <a:pt x="203" y="268"/>
                </a:cubicBezTo>
                <a:cubicBezTo>
                  <a:pt x="206" y="269"/>
                  <a:pt x="211" y="268"/>
                  <a:pt x="214" y="266"/>
                </a:cubicBezTo>
                <a:cubicBezTo>
                  <a:pt x="218" y="264"/>
                  <a:pt x="221" y="260"/>
                  <a:pt x="222" y="257"/>
                </a:cubicBezTo>
                <a:close/>
                <a:moveTo>
                  <a:pt x="169" y="189"/>
                </a:moveTo>
                <a:cubicBezTo>
                  <a:pt x="143" y="205"/>
                  <a:pt x="108" y="196"/>
                  <a:pt x="93" y="170"/>
                </a:cubicBezTo>
                <a:cubicBezTo>
                  <a:pt x="77" y="143"/>
                  <a:pt x="86" y="109"/>
                  <a:pt x="112" y="93"/>
                </a:cubicBezTo>
                <a:cubicBezTo>
                  <a:pt x="139" y="78"/>
                  <a:pt x="173" y="86"/>
                  <a:pt x="189" y="113"/>
                </a:cubicBezTo>
                <a:cubicBezTo>
                  <a:pt x="204" y="139"/>
                  <a:pt x="195" y="174"/>
                  <a:pt x="169" y="189"/>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4" name="Freeform 16"/>
          <p:cNvSpPr>
            <a:spLocks noEditPoints="1" noChangeArrowheads="1"/>
          </p:cNvSpPr>
          <p:nvPr/>
        </p:nvSpPr>
        <p:spPr bwMode="auto">
          <a:xfrm>
            <a:off x="1103313" y="1289050"/>
            <a:ext cx="503237" cy="503238"/>
          </a:xfrm>
          <a:custGeom>
            <a:gdLst>
              <a:gd name="T0" fmla="*/ 493831 w 107"/>
              <a:gd name="T1" fmla="*/ 244564 h 107"/>
              <a:gd name="T2" fmla="*/ 498534 w 107"/>
              <a:gd name="T3" fmla="*/ 206939 h 107"/>
              <a:gd name="T4" fmla="*/ 484424 w 107"/>
              <a:gd name="T5" fmla="*/ 174017 h 107"/>
              <a:gd name="T6" fmla="*/ 451502 w 107"/>
              <a:gd name="T7" fmla="*/ 164611 h 107"/>
              <a:gd name="T8" fmla="*/ 465612 w 107"/>
              <a:gd name="T9" fmla="*/ 122282 h 107"/>
              <a:gd name="T10" fmla="*/ 446799 w 107"/>
              <a:gd name="T11" fmla="*/ 94063 h 107"/>
              <a:gd name="T12" fmla="*/ 399768 w 107"/>
              <a:gd name="T13" fmla="*/ 89360 h 107"/>
              <a:gd name="T14" fmla="*/ 404471 w 107"/>
              <a:gd name="T15" fmla="*/ 56438 h 107"/>
              <a:gd name="T16" fmla="*/ 376252 w 107"/>
              <a:gd name="T17" fmla="*/ 32922 h 107"/>
              <a:gd name="T18" fmla="*/ 343330 w 107"/>
              <a:gd name="T19" fmla="*/ 23516 h 107"/>
              <a:gd name="T20" fmla="*/ 315111 w 107"/>
              <a:gd name="T21" fmla="*/ 42328 h 107"/>
              <a:gd name="T22" fmla="*/ 291595 w 107"/>
              <a:gd name="T23" fmla="*/ 4703 h 107"/>
              <a:gd name="T24" fmla="*/ 258673 w 107"/>
              <a:gd name="T25" fmla="*/ 0 h 107"/>
              <a:gd name="T26" fmla="*/ 225751 w 107"/>
              <a:gd name="T27" fmla="*/ 32922 h 107"/>
              <a:gd name="T28" fmla="*/ 202235 w 107"/>
              <a:gd name="T29" fmla="*/ 14109 h 107"/>
              <a:gd name="T30" fmla="*/ 164610 w 107"/>
              <a:gd name="T31" fmla="*/ 14109 h 107"/>
              <a:gd name="T32" fmla="*/ 136391 w 107"/>
              <a:gd name="T33" fmla="*/ 32922 h 107"/>
              <a:gd name="T34" fmla="*/ 131688 w 107"/>
              <a:gd name="T35" fmla="*/ 65844 h 107"/>
              <a:gd name="T36" fmla="*/ 89360 w 107"/>
              <a:gd name="T37" fmla="*/ 65844 h 107"/>
              <a:gd name="T38" fmla="*/ 65844 w 107"/>
              <a:gd name="T39" fmla="*/ 84657 h 107"/>
              <a:gd name="T40" fmla="*/ 70547 w 107"/>
              <a:gd name="T41" fmla="*/ 131688 h 107"/>
              <a:gd name="T42" fmla="*/ 37625 w 107"/>
              <a:gd name="T43" fmla="*/ 136392 h 107"/>
              <a:gd name="T44" fmla="*/ 14109 w 107"/>
              <a:gd name="T45" fmla="*/ 164611 h 107"/>
              <a:gd name="T46" fmla="*/ 14109 w 107"/>
              <a:gd name="T47" fmla="*/ 202236 h 107"/>
              <a:gd name="T48" fmla="*/ 32922 w 107"/>
              <a:gd name="T49" fmla="*/ 225752 h 107"/>
              <a:gd name="T50" fmla="*/ 4703 w 107"/>
              <a:gd name="T51" fmla="*/ 258674 h 107"/>
              <a:gd name="T52" fmla="*/ 4703 w 107"/>
              <a:gd name="T53" fmla="*/ 286893 h 107"/>
              <a:gd name="T54" fmla="*/ 42328 w 107"/>
              <a:gd name="T55" fmla="*/ 315112 h 107"/>
              <a:gd name="T56" fmla="*/ 23516 w 107"/>
              <a:gd name="T57" fmla="*/ 343331 h 107"/>
              <a:gd name="T58" fmla="*/ 32922 w 107"/>
              <a:gd name="T59" fmla="*/ 376253 h 107"/>
              <a:gd name="T60" fmla="*/ 61141 w 107"/>
              <a:gd name="T61" fmla="*/ 399769 h 107"/>
              <a:gd name="T62" fmla="*/ 94063 w 107"/>
              <a:gd name="T63" fmla="*/ 399769 h 107"/>
              <a:gd name="T64" fmla="*/ 94063 w 107"/>
              <a:gd name="T65" fmla="*/ 446800 h 107"/>
              <a:gd name="T66" fmla="*/ 122282 w 107"/>
              <a:gd name="T67" fmla="*/ 465613 h 107"/>
              <a:gd name="T68" fmla="*/ 169313 w 107"/>
              <a:gd name="T69" fmla="*/ 451503 h 107"/>
              <a:gd name="T70" fmla="*/ 178720 w 107"/>
              <a:gd name="T71" fmla="*/ 484425 h 107"/>
              <a:gd name="T72" fmla="*/ 206939 w 107"/>
              <a:gd name="T73" fmla="*/ 498535 h 107"/>
              <a:gd name="T74" fmla="*/ 244564 w 107"/>
              <a:gd name="T75" fmla="*/ 493832 h 107"/>
              <a:gd name="T76" fmla="*/ 263376 w 107"/>
              <a:gd name="T77" fmla="*/ 470316 h 107"/>
              <a:gd name="T78" fmla="*/ 301002 w 107"/>
              <a:gd name="T79" fmla="*/ 498535 h 107"/>
              <a:gd name="T80" fmla="*/ 333924 w 107"/>
              <a:gd name="T81" fmla="*/ 489129 h 107"/>
              <a:gd name="T82" fmla="*/ 352736 w 107"/>
              <a:gd name="T83" fmla="*/ 446800 h 107"/>
              <a:gd name="T84" fmla="*/ 380955 w 107"/>
              <a:gd name="T85" fmla="*/ 456206 h 107"/>
              <a:gd name="T86" fmla="*/ 413877 w 107"/>
              <a:gd name="T87" fmla="*/ 442097 h 107"/>
              <a:gd name="T88" fmla="*/ 432690 w 107"/>
              <a:gd name="T89" fmla="*/ 413878 h 107"/>
              <a:gd name="T90" fmla="*/ 427987 w 107"/>
              <a:gd name="T91" fmla="*/ 385659 h 107"/>
              <a:gd name="T92" fmla="*/ 470315 w 107"/>
              <a:gd name="T93" fmla="*/ 371550 h 107"/>
              <a:gd name="T94" fmla="*/ 484424 w 107"/>
              <a:gd name="T95" fmla="*/ 343331 h 107"/>
              <a:gd name="T96" fmla="*/ 465612 w 107"/>
              <a:gd name="T97" fmla="*/ 301002 h 107"/>
              <a:gd name="T98" fmla="*/ 493831 w 107"/>
              <a:gd name="T99" fmla="*/ 286893 h 107"/>
              <a:gd name="T100" fmla="*/ 249267 w 107"/>
              <a:gd name="T101" fmla="*/ 451503 h 107"/>
              <a:gd name="T102" fmla="*/ 183423 w 107"/>
              <a:gd name="T103" fmla="*/ 437394 h 107"/>
              <a:gd name="T104" fmla="*/ 126985 w 107"/>
              <a:gd name="T105" fmla="*/ 404472 h 1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
              <a:gd name="T160" fmla="*/ 0 h 107"/>
              <a:gd name="T161" fmla="*/ 107 w 107"/>
              <a:gd name="T162" fmla="*/ 107 h 107"/>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 h="107">
                <a:moveTo>
                  <a:pt x="105" y="55"/>
                </a:moveTo>
                <a:cubicBezTo>
                  <a:pt x="106" y="55"/>
                  <a:pt x="106" y="55"/>
                  <a:pt x="107" y="55"/>
                </a:cubicBezTo>
                <a:cubicBezTo>
                  <a:pt x="107" y="54"/>
                  <a:pt x="107" y="54"/>
                  <a:pt x="107" y="53"/>
                </a:cubicBezTo>
                <a:cubicBezTo>
                  <a:pt x="107" y="53"/>
                  <a:pt x="107" y="52"/>
                  <a:pt x="107" y="52"/>
                </a:cubicBezTo>
                <a:cubicBezTo>
                  <a:pt x="106" y="52"/>
                  <a:pt x="106" y="52"/>
                  <a:pt x="105" y="52"/>
                </a:cubicBezTo>
                <a:cubicBezTo>
                  <a:pt x="105" y="51"/>
                  <a:pt x="102" y="51"/>
                  <a:pt x="100" y="51"/>
                </a:cubicBezTo>
                <a:cubicBezTo>
                  <a:pt x="100" y="50"/>
                  <a:pt x="100" y="49"/>
                  <a:pt x="100" y="48"/>
                </a:cubicBezTo>
                <a:cubicBezTo>
                  <a:pt x="102" y="47"/>
                  <a:pt x="105" y="46"/>
                  <a:pt x="105" y="46"/>
                </a:cubicBezTo>
                <a:cubicBezTo>
                  <a:pt x="105" y="46"/>
                  <a:pt x="106" y="46"/>
                  <a:pt x="106" y="45"/>
                </a:cubicBezTo>
                <a:cubicBezTo>
                  <a:pt x="106" y="45"/>
                  <a:pt x="106" y="44"/>
                  <a:pt x="106" y="44"/>
                </a:cubicBezTo>
                <a:cubicBezTo>
                  <a:pt x="106" y="44"/>
                  <a:pt x="106" y="43"/>
                  <a:pt x="106" y="43"/>
                </a:cubicBezTo>
                <a:cubicBezTo>
                  <a:pt x="105" y="43"/>
                  <a:pt x="105" y="42"/>
                  <a:pt x="104" y="43"/>
                </a:cubicBezTo>
                <a:cubicBezTo>
                  <a:pt x="104" y="43"/>
                  <a:pt x="101" y="43"/>
                  <a:pt x="99" y="43"/>
                </a:cubicBezTo>
                <a:cubicBezTo>
                  <a:pt x="99" y="42"/>
                  <a:pt x="98" y="41"/>
                  <a:pt x="98" y="40"/>
                </a:cubicBezTo>
                <a:cubicBezTo>
                  <a:pt x="100" y="39"/>
                  <a:pt x="103" y="38"/>
                  <a:pt x="103" y="37"/>
                </a:cubicBezTo>
                <a:cubicBezTo>
                  <a:pt x="103" y="37"/>
                  <a:pt x="104" y="37"/>
                  <a:pt x="104" y="36"/>
                </a:cubicBezTo>
                <a:cubicBezTo>
                  <a:pt x="104" y="36"/>
                  <a:pt x="104" y="35"/>
                  <a:pt x="104" y="35"/>
                </a:cubicBezTo>
                <a:cubicBezTo>
                  <a:pt x="104" y="35"/>
                  <a:pt x="103" y="34"/>
                  <a:pt x="103" y="34"/>
                </a:cubicBezTo>
                <a:cubicBezTo>
                  <a:pt x="103" y="34"/>
                  <a:pt x="102" y="34"/>
                  <a:pt x="102" y="34"/>
                </a:cubicBezTo>
                <a:cubicBezTo>
                  <a:pt x="101" y="34"/>
                  <a:pt x="99" y="35"/>
                  <a:pt x="96" y="35"/>
                </a:cubicBezTo>
                <a:cubicBezTo>
                  <a:pt x="96" y="34"/>
                  <a:pt x="96" y="33"/>
                  <a:pt x="95" y="32"/>
                </a:cubicBezTo>
                <a:cubicBezTo>
                  <a:pt x="97" y="31"/>
                  <a:pt x="99" y="29"/>
                  <a:pt x="99" y="29"/>
                </a:cubicBezTo>
                <a:cubicBezTo>
                  <a:pt x="100" y="29"/>
                  <a:pt x="100" y="28"/>
                  <a:pt x="100" y="28"/>
                </a:cubicBezTo>
                <a:cubicBezTo>
                  <a:pt x="100" y="27"/>
                  <a:pt x="100" y="27"/>
                  <a:pt x="100" y="27"/>
                </a:cubicBezTo>
                <a:cubicBezTo>
                  <a:pt x="100" y="26"/>
                  <a:pt x="99" y="26"/>
                  <a:pt x="99" y="26"/>
                </a:cubicBezTo>
                <a:cubicBezTo>
                  <a:pt x="99" y="26"/>
                  <a:pt x="98" y="26"/>
                  <a:pt x="98" y="26"/>
                </a:cubicBezTo>
                <a:cubicBezTo>
                  <a:pt x="97" y="26"/>
                  <a:pt x="95" y="27"/>
                  <a:pt x="93" y="28"/>
                </a:cubicBezTo>
                <a:cubicBezTo>
                  <a:pt x="92" y="27"/>
                  <a:pt x="91" y="26"/>
                  <a:pt x="91" y="25"/>
                </a:cubicBezTo>
                <a:cubicBezTo>
                  <a:pt x="92" y="24"/>
                  <a:pt x="94" y="22"/>
                  <a:pt x="95" y="21"/>
                </a:cubicBezTo>
                <a:cubicBezTo>
                  <a:pt x="95" y="21"/>
                  <a:pt x="95" y="21"/>
                  <a:pt x="95" y="20"/>
                </a:cubicBezTo>
                <a:cubicBezTo>
                  <a:pt x="95" y="20"/>
                  <a:pt x="95" y="19"/>
                  <a:pt x="95" y="19"/>
                </a:cubicBezTo>
                <a:cubicBezTo>
                  <a:pt x="94" y="19"/>
                  <a:pt x="94" y="18"/>
                  <a:pt x="93" y="18"/>
                </a:cubicBezTo>
                <a:cubicBezTo>
                  <a:pt x="93" y="18"/>
                  <a:pt x="93" y="18"/>
                  <a:pt x="92" y="19"/>
                </a:cubicBezTo>
                <a:cubicBezTo>
                  <a:pt x="92" y="19"/>
                  <a:pt x="90" y="20"/>
                  <a:pt x="88" y="22"/>
                </a:cubicBezTo>
                <a:cubicBezTo>
                  <a:pt x="87" y="21"/>
                  <a:pt x="86" y="20"/>
                  <a:pt x="85" y="19"/>
                </a:cubicBezTo>
                <a:cubicBezTo>
                  <a:pt x="87" y="17"/>
                  <a:pt x="88" y="15"/>
                  <a:pt x="88" y="15"/>
                </a:cubicBezTo>
                <a:cubicBezTo>
                  <a:pt x="89" y="14"/>
                  <a:pt x="89" y="14"/>
                  <a:pt x="89" y="14"/>
                </a:cubicBezTo>
                <a:cubicBezTo>
                  <a:pt x="89" y="13"/>
                  <a:pt x="88" y="13"/>
                  <a:pt x="88" y="12"/>
                </a:cubicBezTo>
                <a:cubicBezTo>
                  <a:pt x="88" y="12"/>
                  <a:pt x="87" y="12"/>
                  <a:pt x="87" y="12"/>
                </a:cubicBezTo>
                <a:cubicBezTo>
                  <a:pt x="86" y="12"/>
                  <a:pt x="86" y="12"/>
                  <a:pt x="86" y="12"/>
                </a:cubicBezTo>
                <a:cubicBezTo>
                  <a:pt x="85" y="13"/>
                  <a:pt x="83" y="15"/>
                  <a:pt x="82" y="16"/>
                </a:cubicBezTo>
                <a:cubicBezTo>
                  <a:pt x="81" y="16"/>
                  <a:pt x="80" y="15"/>
                  <a:pt x="79" y="14"/>
                </a:cubicBezTo>
                <a:cubicBezTo>
                  <a:pt x="80" y="12"/>
                  <a:pt x="81" y="10"/>
                  <a:pt x="81" y="9"/>
                </a:cubicBezTo>
                <a:cubicBezTo>
                  <a:pt x="81" y="9"/>
                  <a:pt x="81" y="8"/>
                  <a:pt x="81" y="8"/>
                </a:cubicBezTo>
                <a:cubicBezTo>
                  <a:pt x="81" y="8"/>
                  <a:pt x="81" y="7"/>
                  <a:pt x="80" y="7"/>
                </a:cubicBezTo>
                <a:cubicBezTo>
                  <a:pt x="80" y="7"/>
                  <a:pt x="80" y="7"/>
                  <a:pt x="79" y="7"/>
                </a:cubicBezTo>
                <a:cubicBezTo>
                  <a:pt x="79" y="7"/>
                  <a:pt x="78" y="7"/>
                  <a:pt x="78" y="7"/>
                </a:cubicBezTo>
                <a:cubicBezTo>
                  <a:pt x="78" y="8"/>
                  <a:pt x="76" y="10"/>
                  <a:pt x="75" y="12"/>
                </a:cubicBezTo>
                <a:cubicBezTo>
                  <a:pt x="74" y="11"/>
                  <a:pt x="73" y="11"/>
                  <a:pt x="72" y="10"/>
                </a:cubicBezTo>
                <a:cubicBezTo>
                  <a:pt x="72" y="8"/>
                  <a:pt x="73" y="6"/>
                  <a:pt x="73" y="5"/>
                </a:cubicBezTo>
                <a:cubicBezTo>
                  <a:pt x="73" y="5"/>
                  <a:pt x="73" y="4"/>
                  <a:pt x="73" y="4"/>
                </a:cubicBezTo>
                <a:cubicBezTo>
                  <a:pt x="73" y="3"/>
                  <a:pt x="72" y="3"/>
                  <a:pt x="72" y="3"/>
                </a:cubicBezTo>
                <a:cubicBezTo>
                  <a:pt x="71" y="3"/>
                  <a:pt x="71" y="3"/>
                  <a:pt x="71" y="3"/>
                </a:cubicBezTo>
                <a:cubicBezTo>
                  <a:pt x="70" y="3"/>
                  <a:pt x="70" y="3"/>
                  <a:pt x="70" y="4"/>
                </a:cubicBezTo>
                <a:cubicBezTo>
                  <a:pt x="69" y="4"/>
                  <a:pt x="68" y="7"/>
                  <a:pt x="67" y="9"/>
                </a:cubicBezTo>
                <a:cubicBezTo>
                  <a:pt x="66" y="8"/>
                  <a:pt x="65" y="8"/>
                  <a:pt x="64" y="8"/>
                </a:cubicBezTo>
                <a:cubicBezTo>
                  <a:pt x="64" y="6"/>
                  <a:pt x="64" y="3"/>
                  <a:pt x="64" y="3"/>
                </a:cubicBezTo>
                <a:cubicBezTo>
                  <a:pt x="64" y="2"/>
                  <a:pt x="64" y="2"/>
                  <a:pt x="64" y="1"/>
                </a:cubicBezTo>
                <a:cubicBezTo>
                  <a:pt x="64" y="1"/>
                  <a:pt x="63" y="1"/>
                  <a:pt x="63" y="1"/>
                </a:cubicBezTo>
                <a:cubicBezTo>
                  <a:pt x="62" y="0"/>
                  <a:pt x="62" y="1"/>
                  <a:pt x="62" y="1"/>
                </a:cubicBezTo>
                <a:cubicBezTo>
                  <a:pt x="61" y="1"/>
                  <a:pt x="61" y="1"/>
                  <a:pt x="61" y="2"/>
                </a:cubicBezTo>
                <a:cubicBezTo>
                  <a:pt x="61" y="2"/>
                  <a:pt x="60" y="5"/>
                  <a:pt x="59" y="7"/>
                </a:cubicBezTo>
                <a:cubicBezTo>
                  <a:pt x="58" y="7"/>
                  <a:pt x="57" y="7"/>
                  <a:pt x="56" y="7"/>
                </a:cubicBezTo>
                <a:cubicBezTo>
                  <a:pt x="56" y="4"/>
                  <a:pt x="56" y="2"/>
                  <a:pt x="55" y="1"/>
                </a:cubicBezTo>
                <a:cubicBezTo>
                  <a:pt x="55" y="1"/>
                  <a:pt x="55" y="0"/>
                  <a:pt x="55" y="0"/>
                </a:cubicBezTo>
                <a:cubicBezTo>
                  <a:pt x="55" y="0"/>
                  <a:pt x="54" y="0"/>
                  <a:pt x="54" y="0"/>
                </a:cubicBezTo>
                <a:cubicBezTo>
                  <a:pt x="53" y="0"/>
                  <a:pt x="53" y="0"/>
                  <a:pt x="52" y="0"/>
                </a:cubicBezTo>
                <a:cubicBezTo>
                  <a:pt x="52" y="1"/>
                  <a:pt x="52" y="1"/>
                  <a:pt x="52" y="1"/>
                </a:cubicBezTo>
                <a:cubicBezTo>
                  <a:pt x="52" y="2"/>
                  <a:pt x="51" y="4"/>
                  <a:pt x="51" y="7"/>
                </a:cubicBezTo>
                <a:cubicBezTo>
                  <a:pt x="50" y="7"/>
                  <a:pt x="49" y="7"/>
                  <a:pt x="48" y="7"/>
                </a:cubicBezTo>
                <a:cubicBezTo>
                  <a:pt x="47" y="5"/>
                  <a:pt x="47" y="2"/>
                  <a:pt x="46" y="2"/>
                </a:cubicBezTo>
                <a:cubicBezTo>
                  <a:pt x="46" y="1"/>
                  <a:pt x="46" y="1"/>
                  <a:pt x="46" y="1"/>
                </a:cubicBezTo>
                <a:cubicBezTo>
                  <a:pt x="45" y="1"/>
                  <a:pt x="45" y="0"/>
                  <a:pt x="44" y="1"/>
                </a:cubicBezTo>
                <a:cubicBezTo>
                  <a:pt x="44" y="1"/>
                  <a:pt x="43" y="1"/>
                  <a:pt x="43" y="1"/>
                </a:cubicBezTo>
                <a:cubicBezTo>
                  <a:pt x="43" y="2"/>
                  <a:pt x="43" y="2"/>
                  <a:pt x="43" y="3"/>
                </a:cubicBezTo>
                <a:cubicBezTo>
                  <a:pt x="43" y="3"/>
                  <a:pt x="43" y="6"/>
                  <a:pt x="43" y="8"/>
                </a:cubicBezTo>
                <a:cubicBezTo>
                  <a:pt x="42" y="8"/>
                  <a:pt x="41" y="8"/>
                  <a:pt x="40" y="9"/>
                </a:cubicBezTo>
                <a:cubicBezTo>
                  <a:pt x="39" y="7"/>
                  <a:pt x="38" y="4"/>
                  <a:pt x="38" y="4"/>
                </a:cubicBezTo>
                <a:cubicBezTo>
                  <a:pt x="37" y="3"/>
                  <a:pt x="37" y="3"/>
                  <a:pt x="37" y="3"/>
                </a:cubicBezTo>
                <a:cubicBezTo>
                  <a:pt x="36" y="3"/>
                  <a:pt x="36" y="3"/>
                  <a:pt x="35" y="3"/>
                </a:cubicBezTo>
                <a:cubicBezTo>
                  <a:pt x="35" y="3"/>
                  <a:pt x="35" y="3"/>
                  <a:pt x="34" y="4"/>
                </a:cubicBezTo>
                <a:cubicBezTo>
                  <a:pt x="34" y="4"/>
                  <a:pt x="34" y="5"/>
                  <a:pt x="34" y="5"/>
                </a:cubicBezTo>
                <a:cubicBezTo>
                  <a:pt x="34" y="6"/>
                  <a:pt x="35" y="8"/>
                  <a:pt x="36" y="10"/>
                </a:cubicBezTo>
                <a:cubicBezTo>
                  <a:pt x="35" y="11"/>
                  <a:pt x="33" y="11"/>
                  <a:pt x="32" y="12"/>
                </a:cubicBezTo>
                <a:cubicBezTo>
                  <a:pt x="31" y="10"/>
                  <a:pt x="30" y="8"/>
                  <a:pt x="29" y="7"/>
                </a:cubicBezTo>
                <a:cubicBezTo>
                  <a:pt x="29" y="7"/>
                  <a:pt x="29" y="7"/>
                  <a:pt x="28" y="7"/>
                </a:cubicBezTo>
                <a:cubicBezTo>
                  <a:pt x="28" y="7"/>
                  <a:pt x="27" y="7"/>
                  <a:pt x="27" y="7"/>
                </a:cubicBezTo>
                <a:cubicBezTo>
                  <a:pt x="27" y="7"/>
                  <a:pt x="26" y="8"/>
                  <a:pt x="26" y="8"/>
                </a:cubicBezTo>
                <a:cubicBezTo>
                  <a:pt x="26" y="8"/>
                  <a:pt x="26" y="9"/>
                  <a:pt x="26" y="9"/>
                </a:cubicBezTo>
                <a:cubicBezTo>
                  <a:pt x="26" y="10"/>
                  <a:pt x="27" y="12"/>
                  <a:pt x="28" y="14"/>
                </a:cubicBezTo>
                <a:cubicBezTo>
                  <a:pt x="27" y="15"/>
                  <a:pt x="27" y="16"/>
                  <a:pt x="26" y="16"/>
                </a:cubicBezTo>
                <a:cubicBezTo>
                  <a:pt x="24" y="15"/>
                  <a:pt x="22" y="13"/>
                  <a:pt x="22" y="12"/>
                </a:cubicBezTo>
                <a:cubicBezTo>
                  <a:pt x="21" y="12"/>
                  <a:pt x="21" y="12"/>
                  <a:pt x="20" y="12"/>
                </a:cubicBezTo>
                <a:cubicBezTo>
                  <a:pt x="20" y="12"/>
                  <a:pt x="20" y="12"/>
                  <a:pt x="19" y="12"/>
                </a:cubicBezTo>
                <a:cubicBezTo>
                  <a:pt x="19" y="13"/>
                  <a:pt x="19" y="13"/>
                  <a:pt x="19" y="14"/>
                </a:cubicBezTo>
                <a:cubicBezTo>
                  <a:pt x="19" y="14"/>
                  <a:pt x="19" y="14"/>
                  <a:pt x="19" y="15"/>
                </a:cubicBezTo>
                <a:cubicBezTo>
                  <a:pt x="19" y="15"/>
                  <a:pt x="21" y="17"/>
                  <a:pt x="22" y="19"/>
                </a:cubicBezTo>
                <a:cubicBezTo>
                  <a:pt x="21" y="20"/>
                  <a:pt x="20" y="21"/>
                  <a:pt x="20" y="22"/>
                </a:cubicBezTo>
                <a:cubicBezTo>
                  <a:pt x="18" y="20"/>
                  <a:pt x="16" y="19"/>
                  <a:pt x="15" y="19"/>
                </a:cubicBezTo>
                <a:cubicBezTo>
                  <a:pt x="15" y="18"/>
                  <a:pt x="14" y="18"/>
                  <a:pt x="14" y="18"/>
                </a:cubicBezTo>
                <a:cubicBezTo>
                  <a:pt x="13" y="18"/>
                  <a:pt x="13" y="19"/>
                  <a:pt x="13" y="19"/>
                </a:cubicBezTo>
                <a:cubicBezTo>
                  <a:pt x="12" y="19"/>
                  <a:pt x="12" y="20"/>
                  <a:pt x="12" y="20"/>
                </a:cubicBezTo>
                <a:cubicBezTo>
                  <a:pt x="12" y="21"/>
                  <a:pt x="12" y="21"/>
                  <a:pt x="13" y="21"/>
                </a:cubicBezTo>
                <a:cubicBezTo>
                  <a:pt x="13" y="22"/>
                  <a:pt x="15" y="24"/>
                  <a:pt x="17" y="25"/>
                </a:cubicBezTo>
                <a:cubicBezTo>
                  <a:pt x="16" y="26"/>
                  <a:pt x="15" y="27"/>
                  <a:pt x="15" y="28"/>
                </a:cubicBezTo>
                <a:cubicBezTo>
                  <a:pt x="12" y="27"/>
                  <a:pt x="10" y="26"/>
                  <a:pt x="10" y="26"/>
                </a:cubicBezTo>
                <a:cubicBezTo>
                  <a:pt x="9" y="26"/>
                  <a:pt x="9" y="26"/>
                  <a:pt x="8" y="26"/>
                </a:cubicBezTo>
                <a:cubicBezTo>
                  <a:pt x="8" y="26"/>
                  <a:pt x="8" y="26"/>
                  <a:pt x="7" y="27"/>
                </a:cubicBezTo>
                <a:cubicBezTo>
                  <a:pt x="7" y="27"/>
                  <a:pt x="7" y="27"/>
                  <a:pt x="7" y="28"/>
                </a:cubicBezTo>
                <a:cubicBezTo>
                  <a:pt x="7" y="28"/>
                  <a:pt x="7" y="29"/>
                  <a:pt x="8" y="29"/>
                </a:cubicBezTo>
                <a:cubicBezTo>
                  <a:pt x="8" y="29"/>
                  <a:pt x="10" y="31"/>
                  <a:pt x="12" y="32"/>
                </a:cubicBezTo>
                <a:cubicBezTo>
                  <a:pt x="12" y="33"/>
                  <a:pt x="11" y="34"/>
                  <a:pt x="11" y="35"/>
                </a:cubicBezTo>
                <a:cubicBezTo>
                  <a:pt x="9" y="35"/>
                  <a:pt x="6" y="34"/>
                  <a:pt x="5" y="34"/>
                </a:cubicBezTo>
                <a:cubicBezTo>
                  <a:pt x="5" y="34"/>
                  <a:pt x="5" y="34"/>
                  <a:pt x="4" y="34"/>
                </a:cubicBezTo>
                <a:cubicBezTo>
                  <a:pt x="4" y="34"/>
                  <a:pt x="4" y="35"/>
                  <a:pt x="3" y="35"/>
                </a:cubicBezTo>
                <a:cubicBezTo>
                  <a:pt x="3" y="35"/>
                  <a:pt x="3" y="36"/>
                  <a:pt x="3" y="36"/>
                </a:cubicBezTo>
                <a:cubicBezTo>
                  <a:pt x="4" y="37"/>
                  <a:pt x="4" y="37"/>
                  <a:pt x="4" y="37"/>
                </a:cubicBezTo>
                <a:cubicBezTo>
                  <a:pt x="5" y="38"/>
                  <a:pt x="7" y="39"/>
                  <a:pt x="9" y="40"/>
                </a:cubicBezTo>
                <a:cubicBezTo>
                  <a:pt x="9" y="41"/>
                  <a:pt x="9" y="42"/>
                  <a:pt x="8" y="43"/>
                </a:cubicBezTo>
                <a:cubicBezTo>
                  <a:pt x="6" y="43"/>
                  <a:pt x="3" y="43"/>
                  <a:pt x="3" y="43"/>
                </a:cubicBezTo>
                <a:cubicBezTo>
                  <a:pt x="2" y="42"/>
                  <a:pt x="2" y="43"/>
                  <a:pt x="2" y="43"/>
                </a:cubicBezTo>
                <a:cubicBezTo>
                  <a:pt x="1" y="43"/>
                  <a:pt x="1" y="44"/>
                  <a:pt x="1" y="44"/>
                </a:cubicBezTo>
                <a:cubicBezTo>
                  <a:pt x="1" y="44"/>
                  <a:pt x="1" y="45"/>
                  <a:pt x="1" y="45"/>
                </a:cubicBezTo>
                <a:cubicBezTo>
                  <a:pt x="1" y="46"/>
                  <a:pt x="2" y="46"/>
                  <a:pt x="2" y="46"/>
                </a:cubicBezTo>
                <a:cubicBezTo>
                  <a:pt x="3" y="46"/>
                  <a:pt x="5" y="47"/>
                  <a:pt x="7" y="48"/>
                </a:cubicBezTo>
                <a:cubicBezTo>
                  <a:pt x="7" y="49"/>
                  <a:pt x="7" y="50"/>
                  <a:pt x="7" y="51"/>
                </a:cubicBezTo>
                <a:cubicBezTo>
                  <a:pt x="5" y="51"/>
                  <a:pt x="2" y="51"/>
                  <a:pt x="2" y="52"/>
                </a:cubicBezTo>
                <a:cubicBezTo>
                  <a:pt x="1" y="52"/>
                  <a:pt x="1" y="52"/>
                  <a:pt x="1" y="52"/>
                </a:cubicBezTo>
                <a:cubicBezTo>
                  <a:pt x="0" y="52"/>
                  <a:pt x="0" y="53"/>
                  <a:pt x="0" y="53"/>
                </a:cubicBezTo>
                <a:cubicBezTo>
                  <a:pt x="0" y="54"/>
                  <a:pt x="0" y="54"/>
                  <a:pt x="1" y="55"/>
                </a:cubicBezTo>
                <a:cubicBezTo>
                  <a:pt x="1" y="55"/>
                  <a:pt x="1" y="55"/>
                  <a:pt x="2" y="55"/>
                </a:cubicBezTo>
                <a:cubicBezTo>
                  <a:pt x="2" y="55"/>
                  <a:pt x="5" y="55"/>
                  <a:pt x="7" y="56"/>
                </a:cubicBezTo>
                <a:cubicBezTo>
                  <a:pt x="7" y="57"/>
                  <a:pt x="7" y="58"/>
                  <a:pt x="7" y="59"/>
                </a:cubicBezTo>
                <a:cubicBezTo>
                  <a:pt x="5" y="60"/>
                  <a:pt x="3" y="60"/>
                  <a:pt x="2" y="61"/>
                </a:cubicBezTo>
                <a:cubicBezTo>
                  <a:pt x="2" y="61"/>
                  <a:pt x="1" y="61"/>
                  <a:pt x="1" y="61"/>
                </a:cubicBezTo>
                <a:cubicBezTo>
                  <a:pt x="1" y="62"/>
                  <a:pt x="1" y="62"/>
                  <a:pt x="1" y="63"/>
                </a:cubicBezTo>
                <a:cubicBezTo>
                  <a:pt x="1" y="63"/>
                  <a:pt x="1" y="64"/>
                  <a:pt x="2" y="64"/>
                </a:cubicBezTo>
                <a:cubicBezTo>
                  <a:pt x="2" y="64"/>
                  <a:pt x="2" y="64"/>
                  <a:pt x="3" y="64"/>
                </a:cubicBezTo>
                <a:cubicBezTo>
                  <a:pt x="3" y="64"/>
                  <a:pt x="6" y="64"/>
                  <a:pt x="8" y="64"/>
                </a:cubicBezTo>
                <a:cubicBezTo>
                  <a:pt x="9" y="65"/>
                  <a:pt x="9" y="66"/>
                  <a:pt x="9" y="67"/>
                </a:cubicBezTo>
                <a:cubicBezTo>
                  <a:pt x="7" y="68"/>
                  <a:pt x="5" y="69"/>
                  <a:pt x="4" y="69"/>
                </a:cubicBezTo>
                <a:cubicBezTo>
                  <a:pt x="4" y="70"/>
                  <a:pt x="4" y="70"/>
                  <a:pt x="3" y="70"/>
                </a:cubicBezTo>
                <a:cubicBezTo>
                  <a:pt x="3" y="71"/>
                  <a:pt x="3" y="71"/>
                  <a:pt x="3" y="72"/>
                </a:cubicBezTo>
                <a:cubicBezTo>
                  <a:pt x="4" y="72"/>
                  <a:pt x="4" y="72"/>
                  <a:pt x="4" y="73"/>
                </a:cubicBezTo>
                <a:cubicBezTo>
                  <a:pt x="5" y="73"/>
                  <a:pt x="5" y="73"/>
                  <a:pt x="5" y="73"/>
                </a:cubicBezTo>
                <a:cubicBezTo>
                  <a:pt x="6" y="73"/>
                  <a:pt x="9" y="72"/>
                  <a:pt x="11" y="71"/>
                </a:cubicBezTo>
                <a:cubicBezTo>
                  <a:pt x="11" y="73"/>
                  <a:pt x="12" y="74"/>
                  <a:pt x="12" y="75"/>
                </a:cubicBezTo>
                <a:cubicBezTo>
                  <a:pt x="10" y="76"/>
                  <a:pt x="8" y="77"/>
                  <a:pt x="8" y="78"/>
                </a:cubicBezTo>
                <a:cubicBezTo>
                  <a:pt x="7" y="78"/>
                  <a:pt x="7" y="78"/>
                  <a:pt x="7" y="79"/>
                </a:cubicBezTo>
                <a:cubicBezTo>
                  <a:pt x="7" y="79"/>
                  <a:pt x="7" y="80"/>
                  <a:pt x="7" y="80"/>
                </a:cubicBezTo>
                <a:cubicBezTo>
                  <a:pt x="8" y="81"/>
                  <a:pt x="8" y="81"/>
                  <a:pt x="8" y="81"/>
                </a:cubicBezTo>
                <a:cubicBezTo>
                  <a:pt x="9" y="81"/>
                  <a:pt x="9" y="81"/>
                  <a:pt x="10" y="81"/>
                </a:cubicBezTo>
                <a:cubicBezTo>
                  <a:pt x="10" y="81"/>
                  <a:pt x="12" y="80"/>
                  <a:pt x="15" y="79"/>
                </a:cubicBezTo>
                <a:cubicBezTo>
                  <a:pt x="15" y="80"/>
                  <a:pt x="16" y="81"/>
                  <a:pt x="17" y="82"/>
                </a:cubicBezTo>
                <a:cubicBezTo>
                  <a:pt x="15" y="83"/>
                  <a:pt x="13" y="85"/>
                  <a:pt x="13" y="85"/>
                </a:cubicBezTo>
                <a:cubicBezTo>
                  <a:pt x="12" y="86"/>
                  <a:pt x="12" y="86"/>
                  <a:pt x="12" y="87"/>
                </a:cubicBezTo>
                <a:cubicBezTo>
                  <a:pt x="12" y="87"/>
                  <a:pt x="12" y="87"/>
                  <a:pt x="13" y="88"/>
                </a:cubicBezTo>
                <a:cubicBezTo>
                  <a:pt x="13" y="88"/>
                  <a:pt x="13" y="88"/>
                  <a:pt x="14" y="88"/>
                </a:cubicBezTo>
                <a:cubicBezTo>
                  <a:pt x="14" y="88"/>
                  <a:pt x="15" y="88"/>
                  <a:pt x="15" y="88"/>
                </a:cubicBezTo>
                <a:cubicBezTo>
                  <a:pt x="16" y="88"/>
                  <a:pt x="18" y="86"/>
                  <a:pt x="20" y="85"/>
                </a:cubicBezTo>
                <a:cubicBezTo>
                  <a:pt x="20" y="86"/>
                  <a:pt x="21" y="87"/>
                  <a:pt x="22" y="87"/>
                </a:cubicBezTo>
                <a:cubicBezTo>
                  <a:pt x="21" y="89"/>
                  <a:pt x="19" y="92"/>
                  <a:pt x="19" y="92"/>
                </a:cubicBezTo>
                <a:cubicBezTo>
                  <a:pt x="19" y="92"/>
                  <a:pt x="19" y="93"/>
                  <a:pt x="19" y="93"/>
                </a:cubicBezTo>
                <a:cubicBezTo>
                  <a:pt x="19" y="94"/>
                  <a:pt x="19" y="94"/>
                  <a:pt x="19" y="94"/>
                </a:cubicBezTo>
                <a:cubicBezTo>
                  <a:pt x="20" y="95"/>
                  <a:pt x="20" y="95"/>
                  <a:pt x="20" y="95"/>
                </a:cubicBezTo>
                <a:cubicBezTo>
                  <a:pt x="21" y="95"/>
                  <a:pt x="21" y="95"/>
                  <a:pt x="22" y="94"/>
                </a:cubicBezTo>
                <a:cubicBezTo>
                  <a:pt x="22" y="94"/>
                  <a:pt x="24" y="92"/>
                  <a:pt x="26" y="91"/>
                </a:cubicBezTo>
                <a:cubicBezTo>
                  <a:pt x="27" y="91"/>
                  <a:pt x="27" y="92"/>
                  <a:pt x="28" y="92"/>
                </a:cubicBezTo>
                <a:cubicBezTo>
                  <a:pt x="27" y="95"/>
                  <a:pt x="26" y="97"/>
                  <a:pt x="26" y="97"/>
                </a:cubicBezTo>
                <a:cubicBezTo>
                  <a:pt x="26" y="98"/>
                  <a:pt x="26" y="98"/>
                  <a:pt x="26" y="99"/>
                </a:cubicBezTo>
                <a:cubicBezTo>
                  <a:pt x="26" y="99"/>
                  <a:pt x="27" y="100"/>
                  <a:pt x="27" y="100"/>
                </a:cubicBezTo>
                <a:cubicBezTo>
                  <a:pt x="27" y="100"/>
                  <a:pt x="28" y="100"/>
                  <a:pt x="28" y="100"/>
                </a:cubicBezTo>
                <a:cubicBezTo>
                  <a:pt x="29" y="100"/>
                  <a:pt x="29" y="100"/>
                  <a:pt x="29" y="99"/>
                </a:cubicBezTo>
                <a:cubicBezTo>
                  <a:pt x="30" y="99"/>
                  <a:pt x="31" y="97"/>
                  <a:pt x="32" y="95"/>
                </a:cubicBezTo>
                <a:cubicBezTo>
                  <a:pt x="33" y="95"/>
                  <a:pt x="35" y="96"/>
                  <a:pt x="36" y="96"/>
                </a:cubicBezTo>
                <a:cubicBezTo>
                  <a:pt x="35" y="99"/>
                  <a:pt x="34" y="101"/>
                  <a:pt x="34" y="102"/>
                </a:cubicBezTo>
                <a:cubicBezTo>
                  <a:pt x="34" y="102"/>
                  <a:pt x="34" y="102"/>
                  <a:pt x="34" y="103"/>
                </a:cubicBezTo>
                <a:cubicBezTo>
                  <a:pt x="35" y="103"/>
                  <a:pt x="35" y="104"/>
                  <a:pt x="35" y="104"/>
                </a:cubicBezTo>
                <a:cubicBezTo>
                  <a:pt x="36" y="104"/>
                  <a:pt x="36" y="104"/>
                  <a:pt x="37" y="104"/>
                </a:cubicBezTo>
                <a:cubicBezTo>
                  <a:pt x="37" y="104"/>
                  <a:pt x="37" y="103"/>
                  <a:pt x="38" y="103"/>
                </a:cubicBezTo>
                <a:cubicBezTo>
                  <a:pt x="38" y="102"/>
                  <a:pt x="39" y="100"/>
                  <a:pt x="40" y="98"/>
                </a:cubicBezTo>
                <a:cubicBezTo>
                  <a:pt x="41" y="98"/>
                  <a:pt x="42" y="99"/>
                  <a:pt x="43" y="99"/>
                </a:cubicBezTo>
                <a:cubicBezTo>
                  <a:pt x="43" y="101"/>
                  <a:pt x="43" y="104"/>
                  <a:pt x="43" y="104"/>
                </a:cubicBezTo>
                <a:cubicBezTo>
                  <a:pt x="43" y="105"/>
                  <a:pt x="43" y="105"/>
                  <a:pt x="43" y="106"/>
                </a:cubicBezTo>
                <a:cubicBezTo>
                  <a:pt x="43" y="106"/>
                  <a:pt x="44" y="106"/>
                  <a:pt x="44" y="106"/>
                </a:cubicBezTo>
                <a:cubicBezTo>
                  <a:pt x="45" y="106"/>
                  <a:pt x="45" y="106"/>
                  <a:pt x="46" y="106"/>
                </a:cubicBezTo>
                <a:cubicBezTo>
                  <a:pt x="46" y="106"/>
                  <a:pt x="46" y="105"/>
                  <a:pt x="46" y="105"/>
                </a:cubicBezTo>
                <a:cubicBezTo>
                  <a:pt x="47" y="104"/>
                  <a:pt x="47" y="102"/>
                  <a:pt x="48" y="100"/>
                </a:cubicBezTo>
                <a:cubicBezTo>
                  <a:pt x="49" y="100"/>
                  <a:pt x="50" y="100"/>
                  <a:pt x="51" y="100"/>
                </a:cubicBezTo>
                <a:cubicBezTo>
                  <a:pt x="51" y="102"/>
                  <a:pt x="52" y="105"/>
                  <a:pt x="52" y="105"/>
                </a:cubicBezTo>
                <a:cubicBezTo>
                  <a:pt x="52" y="106"/>
                  <a:pt x="52" y="106"/>
                  <a:pt x="52" y="106"/>
                </a:cubicBezTo>
                <a:cubicBezTo>
                  <a:pt x="53" y="107"/>
                  <a:pt x="53" y="107"/>
                  <a:pt x="54" y="107"/>
                </a:cubicBezTo>
                <a:cubicBezTo>
                  <a:pt x="54" y="107"/>
                  <a:pt x="55" y="107"/>
                  <a:pt x="55" y="106"/>
                </a:cubicBezTo>
                <a:cubicBezTo>
                  <a:pt x="55" y="106"/>
                  <a:pt x="55" y="106"/>
                  <a:pt x="55" y="105"/>
                </a:cubicBezTo>
                <a:cubicBezTo>
                  <a:pt x="56" y="105"/>
                  <a:pt x="56" y="102"/>
                  <a:pt x="56" y="100"/>
                </a:cubicBezTo>
                <a:cubicBezTo>
                  <a:pt x="57" y="100"/>
                  <a:pt x="58" y="100"/>
                  <a:pt x="59" y="100"/>
                </a:cubicBezTo>
                <a:cubicBezTo>
                  <a:pt x="60" y="102"/>
                  <a:pt x="61" y="104"/>
                  <a:pt x="61" y="105"/>
                </a:cubicBezTo>
                <a:cubicBezTo>
                  <a:pt x="61" y="105"/>
                  <a:pt x="61" y="106"/>
                  <a:pt x="62" y="106"/>
                </a:cubicBezTo>
                <a:cubicBezTo>
                  <a:pt x="62" y="106"/>
                  <a:pt x="62" y="106"/>
                  <a:pt x="63" y="106"/>
                </a:cubicBezTo>
                <a:cubicBezTo>
                  <a:pt x="63" y="106"/>
                  <a:pt x="64" y="106"/>
                  <a:pt x="64" y="106"/>
                </a:cubicBezTo>
                <a:cubicBezTo>
                  <a:pt x="64" y="105"/>
                  <a:pt x="64" y="105"/>
                  <a:pt x="64" y="104"/>
                </a:cubicBezTo>
                <a:cubicBezTo>
                  <a:pt x="64" y="104"/>
                  <a:pt x="64" y="101"/>
                  <a:pt x="64" y="99"/>
                </a:cubicBezTo>
                <a:cubicBezTo>
                  <a:pt x="65" y="99"/>
                  <a:pt x="66" y="98"/>
                  <a:pt x="67" y="98"/>
                </a:cubicBezTo>
                <a:cubicBezTo>
                  <a:pt x="68" y="100"/>
                  <a:pt x="69" y="102"/>
                  <a:pt x="70" y="103"/>
                </a:cubicBezTo>
                <a:cubicBezTo>
                  <a:pt x="70" y="103"/>
                  <a:pt x="70" y="104"/>
                  <a:pt x="71" y="104"/>
                </a:cubicBezTo>
                <a:cubicBezTo>
                  <a:pt x="71" y="104"/>
                  <a:pt x="71" y="104"/>
                  <a:pt x="72" y="104"/>
                </a:cubicBezTo>
                <a:cubicBezTo>
                  <a:pt x="72" y="104"/>
                  <a:pt x="73" y="103"/>
                  <a:pt x="73" y="103"/>
                </a:cubicBezTo>
                <a:cubicBezTo>
                  <a:pt x="73" y="102"/>
                  <a:pt x="73" y="102"/>
                  <a:pt x="73" y="102"/>
                </a:cubicBezTo>
                <a:cubicBezTo>
                  <a:pt x="73" y="101"/>
                  <a:pt x="72" y="99"/>
                  <a:pt x="72" y="96"/>
                </a:cubicBezTo>
                <a:cubicBezTo>
                  <a:pt x="73" y="96"/>
                  <a:pt x="74" y="95"/>
                  <a:pt x="75" y="95"/>
                </a:cubicBezTo>
                <a:cubicBezTo>
                  <a:pt x="76" y="97"/>
                  <a:pt x="78" y="99"/>
                  <a:pt x="78" y="99"/>
                </a:cubicBezTo>
                <a:cubicBezTo>
                  <a:pt x="78" y="100"/>
                  <a:pt x="79" y="100"/>
                  <a:pt x="79" y="100"/>
                </a:cubicBezTo>
                <a:cubicBezTo>
                  <a:pt x="80" y="100"/>
                  <a:pt x="80" y="100"/>
                  <a:pt x="80" y="100"/>
                </a:cubicBezTo>
                <a:cubicBezTo>
                  <a:pt x="81" y="100"/>
                  <a:pt x="81" y="99"/>
                  <a:pt x="81" y="99"/>
                </a:cubicBezTo>
                <a:cubicBezTo>
                  <a:pt x="81" y="98"/>
                  <a:pt x="81" y="98"/>
                  <a:pt x="81" y="97"/>
                </a:cubicBezTo>
                <a:cubicBezTo>
                  <a:pt x="81" y="97"/>
                  <a:pt x="80" y="95"/>
                  <a:pt x="79" y="92"/>
                </a:cubicBezTo>
                <a:cubicBezTo>
                  <a:pt x="80" y="92"/>
                  <a:pt x="81" y="91"/>
                  <a:pt x="82" y="91"/>
                </a:cubicBezTo>
                <a:cubicBezTo>
                  <a:pt x="83" y="92"/>
                  <a:pt x="85" y="94"/>
                  <a:pt x="86" y="94"/>
                </a:cubicBezTo>
                <a:cubicBezTo>
                  <a:pt x="86" y="95"/>
                  <a:pt x="86" y="95"/>
                  <a:pt x="87" y="95"/>
                </a:cubicBezTo>
                <a:cubicBezTo>
                  <a:pt x="87" y="95"/>
                  <a:pt x="88" y="95"/>
                  <a:pt x="88" y="94"/>
                </a:cubicBezTo>
                <a:cubicBezTo>
                  <a:pt x="88" y="94"/>
                  <a:pt x="89" y="94"/>
                  <a:pt x="89" y="93"/>
                </a:cubicBezTo>
                <a:cubicBezTo>
                  <a:pt x="89" y="93"/>
                  <a:pt x="89" y="92"/>
                  <a:pt x="88" y="92"/>
                </a:cubicBezTo>
                <a:cubicBezTo>
                  <a:pt x="88" y="92"/>
                  <a:pt x="87" y="89"/>
                  <a:pt x="85" y="87"/>
                </a:cubicBezTo>
                <a:cubicBezTo>
                  <a:pt x="86" y="87"/>
                  <a:pt x="87" y="86"/>
                  <a:pt x="88" y="85"/>
                </a:cubicBezTo>
                <a:cubicBezTo>
                  <a:pt x="90" y="86"/>
                  <a:pt x="92" y="88"/>
                  <a:pt x="92" y="88"/>
                </a:cubicBezTo>
                <a:cubicBezTo>
                  <a:pt x="93" y="88"/>
                  <a:pt x="93" y="88"/>
                  <a:pt x="93" y="88"/>
                </a:cubicBezTo>
                <a:cubicBezTo>
                  <a:pt x="94" y="88"/>
                  <a:pt x="94" y="88"/>
                  <a:pt x="95" y="88"/>
                </a:cubicBezTo>
                <a:cubicBezTo>
                  <a:pt x="95" y="87"/>
                  <a:pt x="95" y="87"/>
                  <a:pt x="95" y="87"/>
                </a:cubicBezTo>
                <a:cubicBezTo>
                  <a:pt x="95" y="86"/>
                  <a:pt x="95" y="86"/>
                  <a:pt x="95" y="85"/>
                </a:cubicBezTo>
                <a:cubicBezTo>
                  <a:pt x="94" y="85"/>
                  <a:pt x="92" y="83"/>
                  <a:pt x="91" y="82"/>
                </a:cubicBezTo>
                <a:cubicBezTo>
                  <a:pt x="91" y="81"/>
                  <a:pt x="92" y="80"/>
                  <a:pt x="93" y="79"/>
                </a:cubicBezTo>
                <a:cubicBezTo>
                  <a:pt x="95" y="80"/>
                  <a:pt x="97" y="81"/>
                  <a:pt x="98" y="81"/>
                </a:cubicBezTo>
                <a:cubicBezTo>
                  <a:pt x="98" y="81"/>
                  <a:pt x="99" y="81"/>
                  <a:pt x="99" y="81"/>
                </a:cubicBezTo>
                <a:cubicBezTo>
                  <a:pt x="99" y="81"/>
                  <a:pt x="100" y="81"/>
                  <a:pt x="100" y="80"/>
                </a:cubicBezTo>
                <a:cubicBezTo>
                  <a:pt x="100" y="80"/>
                  <a:pt x="100" y="79"/>
                  <a:pt x="100" y="79"/>
                </a:cubicBezTo>
                <a:cubicBezTo>
                  <a:pt x="100" y="78"/>
                  <a:pt x="100" y="78"/>
                  <a:pt x="99" y="78"/>
                </a:cubicBezTo>
                <a:cubicBezTo>
                  <a:pt x="99" y="77"/>
                  <a:pt x="97" y="76"/>
                  <a:pt x="95" y="75"/>
                </a:cubicBezTo>
                <a:cubicBezTo>
                  <a:pt x="96" y="74"/>
                  <a:pt x="96" y="73"/>
                  <a:pt x="96" y="71"/>
                </a:cubicBezTo>
                <a:cubicBezTo>
                  <a:pt x="99" y="72"/>
                  <a:pt x="101" y="73"/>
                  <a:pt x="102" y="73"/>
                </a:cubicBezTo>
                <a:cubicBezTo>
                  <a:pt x="102" y="73"/>
                  <a:pt x="103" y="73"/>
                  <a:pt x="103" y="73"/>
                </a:cubicBezTo>
                <a:cubicBezTo>
                  <a:pt x="103" y="72"/>
                  <a:pt x="104" y="72"/>
                  <a:pt x="104" y="72"/>
                </a:cubicBezTo>
                <a:cubicBezTo>
                  <a:pt x="104" y="71"/>
                  <a:pt x="104" y="71"/>
                  <a:pt x="104" y="70"/>
                </a:cubicBezTo>
                <a:cubicBezTo>
                  <a:pt x="104" y="70"/>
                  <a:pt x="103" y="70"/>
                  <a:pt x="103" y="69"/>
                </a:cubicBezTo>
                <a:cubicBezTo>
                  <a:pt x="103" y="69"/>
                  <a:pt x="100" y="68"/>
                  <a:pt x="98" y="67"/>
                </a:cubicBezTo>
                <a:cubicBezTo>
                  <a:pt x="98" y="66"/>
                  <a:pt x="99" y="65"/>
                  <a:pt x="99" y="64"/>
                </a:cubicBezTo>
                <a:cubicBezTo>
                  <a:pt x="101" y="64"/>
                  <a:pt x="104" y="64"/>
                  <a:pt x="104" y="64"/>
                </a:cubicBezTo>
                <a:cubicBezTo>
                  <a:pt x="105" y="64"/>
                  <a:pt x="105" y="64"/>
                  <a:pt x="106" y="64"/>
                </a:cubicBezTo>
                <a:cubicBezTo>
                  <a:pt x="106" y="64"/>
                  <a:pt x="106" y="63"/>
                  <a:pt x="106" y="63"/>
                </a:cubicBezTo>
                <a:cubicBezTo>
                  <a:pt x="106" y="62"/>
                  <a:pt x="106" y="62"/>
                  <a:pt x="106" y="61"/>
                </a:cubicBezTo>
                <a:cubicBezTo>
                  <a:pt x="106" y="61"/>
                  <a:pt x="105" y="61"/>
                  <a:pt x="105" y="61"/>
                </a:cubicBezTo>
                <a:cubicBezTo>
                  <a:pt x="105" y="60"/>
                  <a:pt x="102" y="60"/>
                  <a:pt x="100" y="59"/>
                </a:cubicBezTo>
                <a:cubicBezTo>
                  <a:pt x="100" y="58"/>
                  <a:pt x="100" y="57"/>
                  <a:pt x="100" y="56"/>
                </a:cubicBezTo>
                <a:cubicBezTo>
                  <a:pt x="102" y="56"/>
                  <a:pt x="105" y="55"/>
                  <a:pt x="105" y="55"/>
                </a:cubicBezTo>
                <a:close/>
                <a:moveTo>
                  <a:pt x="54" y="96"/>
                </a:moveTo>
                <a:cubicBezTo>
                  <a:pt x="53" y="96"/>
                  <a:pt x="53" y="96"/>
                  <a:pt x="53" y="96"/>
                </a:cubicBezTo>
                <a:cubicBezTo>
                  <a:pt x="54" y="96"/>
                  <a:pt x="54" y="96"/>
                  <a:pt x="54" y="96"/>
                </a:cubicBezTo>
                <a:cubicBezTo>
                  <a:pt x="54" y="96"/>
                  <a:pt x="54" y="96"/>
                  <a:pt x="54" y="96"/>
                </a:cubicBezTo>
                <a:close/>
                <a:moveTo>
                  <a:pt x="40" y="93"/>
                </a:moveTo>
                <a:cubicBezTo>
                  <a:pt x="39" y="93"/>
                  <a:pt x="39" y="93"/>
                  <a:pt x="39" y="93"/>
                </a:cubicBezTo>
                <a:cubicBezTo>
                  <a:pt x="39" y="93"/>
                  <a:pt x="39" y="93"/>
                  <a:pt x="39" y="93"/>
                </a:cubicBezTo>
                <a:cubicBezTo>
                  <a:pt x="39" y="93"/>
                  <a:pt x="39" y="93"/>
                  <a:pt x="40" y="93"/>
                </a:cubicBezTo>
                <a:close/>
                <a:moveTo>
                  <a:pt x="27" y="86"/>
                </a:moveTo>
                <a:cubicBezTo>
                  <a:pt x="27" y="86"/>
                  <a:pt x="26" y="86"/>
                  <a:pt x="26" y="85"/>
                </a:cubicBezTo>
                <a:cubicBezTo>
                  <a:pt x="26" y="86"/>
                  <a:pt x="26" y="86"/>
                  <a:pt x="26" y="86"/>
                </a:cubicBezTo>
                <a:cubicBezTo>
                  <a:pt x="27" y="86"/>
                  <a:pt x="27" y="86"/>
                  <a:pt x="27" y="86"/>
                </a:cubicBezTo>
                <a:close/>
                <a:moveTo>
                  <a:pt x="17" y="75"/>
                </a:moveTo>
                <a:cubicBezTo>
                  <a:pt x="17" y="75"/>
                  <a:pt x="17" y="74"/>
                  <a:pt x="17" y="74"/>
                </a:cubicBezTo>
                <a:cubicBezTo>
                  <a:pt x="17" y="74"/>
                  <a:pt x="17" y="74"/>
                  <a:pt x="17" y="75"/>
                </a:cubicBezTo>
                <a:cubicBezTo>
                  <a:pt x="17" y="75"/>
                  <a:pt x="17" y="75"/>
                  <a:pt x="17" y="75"/>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5" name="Freeform 17"/>
          <p:cNvSpPr>
            <a:spLocks noEditPoints="1" noChangeArrowheads="1"/>
          </p:cNvSpPr>
          <p:nvPr/>
        </p:nvSpPr>
        <p:spPr bwMode="auto">
          <a:xfrm>
            <a:off x="1417638" y="328613"/>
            <a:ext cx="1052512" cy="1055687"/>
          </a:xfrm>
          <a:custGeom>
            <a:gdLst>
              <a:gd name="T0" fmla="*/ 1010034 w 223"/>
              <a:gd name="T1" fmla="*/ 494853 h 224"/>
              <a:gd name="T2" fmla="*/ 1005314 w 223"/>
              <a:gd name="T3" fmla="*/ 443012 h 224"/>
              <a:gd name="T4" fmla="*/ 991155 w 223"/>
              <a:gd name="T5" fmla="*/ 391170 h 224"/>
              <a:gd name="T6" fmla="*/ 976995 w 223"/>
              <a:gd name="T7" fmla="*/ 344041 h 224"/>
              <a:gd name="T8" fmla="*/ 953397 w 223"/>
              <a:gd name="T9" fmla="*/ 301625 h 224"/>
              <a:gd name="T10" fmla="*/ 929798 w 223"/>
              <a:gd name="T11" fmla="*/ 254496 h 224"/>
              <a:gd name="T12" fmla="*/ 896759 w 223"/>
              <a:gd name="T13" fmla="*/ 216793 h 224"/>
              <a:gd name="T14" fmla="*/ 863721 w 223"/>
              <a:gd name="T15" fmla="*/ 179090 h 224"/>
              <a:gd name="T16" fmla="*/ 825962 w 223"/>
              <a:gd name="T17" fmla="*/ 146100 h 224"/>
              <a:gd name="T18" fmla="*/ 783484 w 223"/>
              <a:gd name="T19" fmla="*/ 117822 h 224"/>
              <a:gd name="T20" fmla="*/ 736286 w 223"/>
              <a:gd name="T21" fmla="*/ 94258 h 224"/>
              <a:gd name="T22" fmla="*/ 689089 w 223"/>
              <a:gd name="T23" fmla="*/ 70693 h 224"/>
              <a:gd name="T24" fmla="*/ 641891 w 223"/>
              <a:gd name="T25" fmla="*/ 56555 h 224"/>
              <a:gd name="T26" fmla="*/ 589973 w 223"/>
              <a:gd name="T27" fmla="*/ 47129 h 224"/>
              <a:gd name="T28" fmla="*/ 542775 w 223"/>
              <a:gd name="T29" fmla="*/ 42416 h 224"/>
              <a:gd name="T30" fmla="*/ 490858 w 223"/>
              <a:gd name="T31" fmla="*/ 47129 h 224"/>
              <a:gd name="T32" fmla="*/ 438940 w 223"/>
              <a:gd name="T33" fmla="*/ 51842 h 224"/>
              <a:gd name="T34" fmla="*/ 391742 w 223"/>
              <a:gd name="T35" fmla="*/ 65980 h 224"/>
              <a:gd name="T36" fmla="*/ 344544 w 223"/>
              <a:gd name="T37" fmla="*/ 80119 h 224"/>
              <a:gd name="T38" fmla="*/ 297346 w 223"/>
              <a:gd name="T39" fmla="*/ 103684 h 224"/>
              <a:gd name="T40" fmla="*/ 254868 w 223"/>
              <a:gd name="T41" fmla="*/ 127248 h 224"/>
              <a:gd name="T42" fmla="*/ 212390 w 223"/>
              <a:gd name="T43" fmla="*/ 160238 h 224"/>
              <a:gd name="T44" fmla="*/ 179352 w 223"/>
              <a:gd name="T45" fmla="*/ 193228 h 224"/>
              <a:gd name="T46" fmla="*/ 141594 w 223"/>
              <a:gd name="T47" fmla="*/ 230932 h 224"/>
              <a:gd name="T48" fmla="*/ 113275 w 223"/>
              <a:gd name="T49" fmla="*/ 273348 h 224"/>
              <a:gd name="T50" fmla="*/ 89676 w 223"/>
              <a:gd name="T51" fmla="*/ 320476 h 224"/>
              <a:gd name="T52" fmla="*/ 70797 w 223"/>
              <a:gd name="T53" fmla="*/ 367605 h 224"/>
              <a:gd name="T54" fmla="*/ 56637 w 223"/>
              <a:gd name="T55" fmla="*/ 414734 h 224"/>
              <a:gd name="T56" fmla="*/ 47198 w 223"/>
              <a:gd name="T57" fmla="*/ 461863 h 224"/>
              <a:gd name="T58" fmla="*/ 42478 w 223"/>
              <a:gd name="T59" fmla="*/ 513705 h 224"/>
              <a:gd name="T60" fmla="*/ 42478 w 223"/>
              <a:gd name="T61" fmla="*/ 565547 h 224"/>
              <a:gd name="T62" fmla="*/ 51918 w 223"/>
              <a:gd name="T63" fmla="*/ 617388 h 224"/>
              <a:gd name="T64" fmla="*/ 61357 w 223"/>
              <a:gd name="T65" fmla="*/ 664517 h 224"/>
              <a:gd name="T66" fmla="*/ 80236 w 223"/>
              <a:gd name="T67" fmla="*/ 711646 h 224"/>
              <a:gd name="T68" fmla="*/ 99115 w 223"/>
              <a:gd name="T69" fmla="*/ 758775 h 224"/>
              <a:gd name="T70" fmla="*/ 127434 w 223"/>
              <a:gd name="T71" fmla="*/ 801191 h 224"/>
              <a:gd name="T72" fmla="*/ 155753 w 223"/>
              <a:gd name="T73" fmla="*/ 843607 h 224"/>
              <a:gd name="T74" fmla="*/ 193511 w 223"/>
              <a:gd name="T75" fmla="*/ 881310 h 224"/>
              <a:gd name="T76" fmla="*/ 231269 w 223"/>
              <a:gd name="T77" fmla="*/ 914300 h 224"/>
              <a:gd name="T78" fmla="*/ 273748 w 223"/>
              <a:gd name="T79" fmla="*/ 942578 h 224"/>
              <a:gd name="T80" fmla="*/ 316226 w 223"/>
              <a:gd name="T81" fmla="*/ 966142 h 224"/>
              <a:gd name="T82" fmla="*/ 363423 w 223"/>
              <a:gd name="T83" fmla="*/ 984994 h 224"/>
              <a:gd name="T84" fmla="*/ 410621 w 223"/>
              <a:gd name="T85" fmla="*/ 999132 h 224"/>
              <a:gd name="T86" fmla="*/ 462539 w 223"/>
              <a:gd name="T87" fmla="*/ 1008558 h 224"/>
              <a:gd name="T88" fmla="*/ 514457 w 223"/>
              <a:gd name="T89" fmla="*/ 1013271 h 224"/>
              <a:gd name="T90" fmla="*/ 561654 w 223"/>
              <a:gd name="T91" fmla="*/ 1013271 h 224"/>
              <a:gd name="T92" fmla="*/ 613572 w 223"/>
              <a:gd name="T93" fmla="*/ 1003845 h 224"/>
              <a:gd name="T94" fmla="*/ 665490 w 223"/>
              <a:gd name="T95" fmla="*/ 994419 h 224"/>
              <a:gd name="T96" fmla="*/ 712687 w 223"/>
              <a:gd name="T97" fmla="*/ 975568 h 224"/>
              <a:gd name="T98" fmla="*/ 755166 w 223"/>
              <a:gd name="T99" fmla="*/ 956716 h 224"/>
              <a:gd name="T100" fmla="*/ 802363 w 223"/>
              <a:gd name="T101" fmla="*/ 928439 h 224"/>
              <a:gd name="T102" fmla="*/ 840122 w 223"/>
              <a:gd name="T103" fmla="*/ 900162 h 224"/>
              <a:gd name="T104" fmla="*/ 877880 w 223"/>
              <a:gd name="T105" fmla="*/ 862459 h 224"/>
              <a:gd name="T106" fmla="*/ 910918 w 223"/>
              <a:gd name="T107" fmla="*/ 824755 h 224"/>
              <a:gd name="T108" fmla="*/ 939237 w 223"/>
              <a:gd name="T109" fmla="*/ 782339 h 224"/>
              <a:gd name="T110" fmla="*/ 962836 w 223"/>
              <a:gd name="T111" fmla="*/ 739923 h 224"/>
              <a:gd name="T112" fmla="*/ 981715 w 223"/>
              <a:gd name="T113" fmla="*/ 692795 h 224"/>
              <a:gd name="T114" fmla="*/ 995875 w 223"/>
              <a:gd name="T115" fmla="*/ 645666 h 224"/>
              <a:gd name="T116" fmla="*/ 1010034 w 223"/>
              <a:gd name="T117" fmla="*/ 593824 h 224"/>
              <a:gd name="T118" fmla="*/ 1010034 w 223"/>
              <a:gd name="T119" fmla="*/ 541982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224"/>
              <a:gd name="T182" fmla="*/ 223 w 223"/>
              <a:gd name="T183" fmla="*/ 224 h 224"/>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224">
                <a:moveTo>
                  <a:pt x="221" y="115"/>
                </a:moveTo>
                <a:cubicBezTo>
                  <a:pt x="222" y="115"/>
                  <a:pt x="222" y="114"/>
                  <a:pt x="223" y="114"/>
                </a:cubicBezTo>
                <a:cubicBezTo>
                  <a:pt x="223" y="113"/>
                  <a:pt x="223" y="113"/>
                  <a:pt x="223" y="112"/>
                </a:cubicBezTo>
                <a:cubicBezTo>
                  <a:pt x="223" y="112"/>
                  <a:pt x="223" y="111"/>
                  <a:pt x="223" y="111"/>
                </a:cubicBezTo>
                <a:cubicBezTo>
                  <a:pt x="222" y="110"/>
                  <a:pt x="222" y="110"/>
                  <a:pt x="221" y="110"/>
                </a:cubicBezTo>
                <a:cubicBezTo>
                  <a:pt x="221" y="110"/>
                  <a:pt x="217" y="109"/>
                  <a:pt x="214" y="109"/>
                </a:cubicBezTo>
                <a:cubicBezTo>
                  <a:pt x="214" y="108"/>
                  <a:pt x="214" y="106"/>
                  <a:pt x="214" y="105"/>
                </a:cubicBezTo>
                <a:cubicBezTo>
                  <a:pt x="217" y="104"/>
                  <a:pt x="220" y="103"/>
                  <a:pt x="221" y="103"/>
                </a:cubicBezTo>
                <a:cubicBezTo>
                  <a:pt x="222" y="103"/>
                  <a:pt x="222" y="103"/>
                  <a:pt x="222" y="102"/>
                </a:cubicBezTo>
                <a:cubicBezTo>
                  <a:pt x="223" y="102"/>
                  <a:pt x="223" y="101"/>
                  <a:pt x="223" y="101"/>
                </a:cubicBezTo>
                <a:cubicBezTo>
                  <a:pt x="223" y="100"/>
                  <a:pt x="222" y="99"/>
                  <a:pt x="222" y="99"/>
                </a:cubicBezTo>
                <a:cubicBezTo>
                  <a:pt x="222" y="99"/>
                  <a:pt x="221" y="98"/>
                  <a:pt x="220" y="98"/>
                </a:cubicBezTo>
                <a:cubicBezTo>
                  <a:pt x="220" y="98"/>
                  <a:pt x="216" y="98"/>
                  <a:pt x="214" y="98"/>
                </a:cubicBezTo>
                <a:cubicBezTo>
                  <a:pt x="213" y="97"/>
                  <a:pt x="213" y="95"/>
                  <a:pt x="213" y="94"/>
                </a:cubicBezTo>
                <a:cubicBezTo>
                  <a:pt x="216" y="93"/>
                  <a:pt x="219" y="92"/>
                  <a:pt x="219" y="92"/>
                </a:cubicBezTo>
                <a:cubicBezTo>
                  <a:pt x="220" y="92"/>
                  <a:pt x="220" y="91"/>
                  <a:pt x="221" y="91"/>
                </a:cubicBezTo>
                <a:cubicBezTo>
                  <a:pt x="221" y="90"/>
                  <a:pt x="221" y="90"/>
                  <a:pt x="221" y="89"/>
                </a:cubicBezTo>
                <a:cubicBezTo>
                  <a:pt x="221" y="88"/>
                  <a:pt x="220" y="88"/>
                  <a:pt x="220" y="88"/>
                </a:cubicBezTo>
                <a:cubicBezTo>
                  <a:pt x="220" y="87"/>
                  <a:pt x="219" y="87"/>
                  <a:pt x="218" y="87"/>
                </a:cubicBezTo>
                <a:cubicBezTo>
                  <a:pt x="218" y="87"/>
                  <a:pt x="214" y="88"/>
                  <a:pt x="211" y="88"/>
                </a:cubicBezTo>
                <a:cubicBezTo>
                  <a:pt x="211" y="86"/>
                  <a:pt x="211" y="85"/>
                  <a:pt x="210" y="83"/>
                </a:cubicBezTo>
                <a:cubicBezTo>
                  <a:pt x="213" y="82"/>
                  <a:pt x="216" y="81"/>
                  <a:pt x="217" y="81"/>
                </a:cubicBezTo>
                <a:cubicBezTo>
                  <a:pt x="217" y="80"/>
                  <a:pt x="218" y="80"/>
                  <a:pt x="218" y="79"/>
                </a:cubicBezTo>
                <a:cubicBezTo>
                  <a:pt x="218" y="79"/>
                  <a:pt x="218" y="78"/>
                  <a:pt x="218" y="78"/>
                </a:cubicBezTo>
                <a:cubicBezTo>
                  <a:pt x="218" y="77"/>
                  <a:pt x="217" y="77"/>
                  <a:pt x="217" y="76"/>
                </a:cubicBezTo>
                <a:cubicBezTo>
                  <a:pt x="216" y="76"/>
                  <a:pt x="216" y="76"/>
                  <a:pt x="215" y="76"/>
                </a:cubicBezTo>
                <a:cubicBezTo>
                  <a:pt x="214" y="76"/>
                  <a:pt x="211" y="77"/>
                  <a:pt x="208" y="78"/>
                </a:cubicBezTo>
                <a:cubicBezTo>
                  <a:pt x="208" y="76"/>
                  <a:pt x="207" y="75"/>
                  <a:pt x="207" y="73"/>
                </a:cubicBezTo>
                <a:cubicBezTo>
                  <a:pt x="209" y="72"/>
                  <a:pt x="212" y="70"/>
                  <a:pt x="213" y="70"/>
                </a:cubicBezTo>
                <a:cubicBezTo>
                  <a:pt x="213" y="69"/>
                  <a:pt x="214" y="69"/>
                  <a:pt x="214" y="68"/>
                </a:cubicBezTo>
                <a:cubicBezTo>
                  <a:pt x="214" y="68"/>
                  <a:pt x="214" y="67"/>
                  <a:pt x="214" y="67"/>
                </a:cubicBezTo>
                <a:cubicBezTo>
                  <a:pt x="213" y="66"/>
                  <a:pt x="213" y="66"/>
                  <a:pt x="212" y="66"/>
                </a:cubicBezTo>
                <a:cubicBezTo>
                  <a:pt x="212" y="65"/>
                  <a:pt x="211" y="65"/>
                  <a:pt x="211" y="65"/>
                </a:cubicBezTo>
                <a:cubicBezTo>
                  <a:pt x="210" y="66"/>
                  <a:pt x="207" y="67"/>
                  <a:pt x="204" y="68"/>
                </a:cubicBezTo>
                <a:cubicBezTo>
                  <a:pt x="204" y="66"/>
                  <a:pt x="203" y="65"/>
                  <a:pt x="202" y="64"/>
                </a:cubicBezTo>
                <a:cubicBezTo>
                  <a:pt x="205" y="62"/>
                  <a:pt x="207" y="60"/>
                  <a:pt x="208" y="60"/>
                </a:cubicBezTo>
                <a:cubicBezTo>
                  <a:pt x="208" y="59"/>
                  <a:pt x="209" y="59"/>
                  <a:pt x="209" y="58"/>
                </a:cubicBezTo>
                <a:cubicBezTo>
                  <a:pt x="209" y="57"/>
                  <a:pt x="209" y="57"/>
                  <a:pt x="208" y="56"/>
                </a:cubicBezTo>
                <a:cubicBezTo>
                  <a:pt x="208" y="56"/>
                  <a:pt x="208" y="55"/>
                  <a:pt x="207" y="55"/>
                </a:cubicBezTo>
                <a:cubicBezTo>
                  <a:pt x="207" y="55"/>
                  <a:pt x="206" y="55"/>
                  <a:pt x="205" y="55"/>
                </a:cubicBezTo>
                <a:cubicBezTo>
                  <a:pt x="205" y="56"/>
                  <a:pt x="202" y="57"/>
                  <a:pt x="199" y="58"/>
                </a:cubicBezTo>
                <a:cubicBezTo>
                  <a:pt x="198" y="57"/>
                  <a:pt x="197" y="56"/>
                  <a:pt x="197" y="54"/>
                </a:cubicBezTo>
                <a:cubicBezTo>
                  <a:pt x="199" y="52"/>
                  <a:pt x="201" y="50"/>
                  <a:pt x="202" y="50"/>
                </a:cubicBezTo>
                <a:cubicBezTo>
                  <a:pt x="202" y="49"/>
                  <a:pt x="202" y="49"/>
                  <a:pt x="202" y="48"/>
                </a:cubicBezTo>
                <a:cubicBezTo>
                  <a:pt x="203" y="48"/>
                  <a:pt x="202" y="47"/>
                  <a:pt x="202" y="46"/>
                </a:cubicBezTo>
                <a:cubicBezTo>
                  <a:pt x="202" y="46"/>
                  <a:pt x="201" y="46"/>
                  <a:pt x="201" y="46"/>
                </a:cubicBezTo>
                <a:cubicBezTo>
                  <a:pt x="200" y="45"/>
                  <a:pt x="199" y="45"/>
                  <a:pt x="199" y="46"/>
                </a:cubicBezTo>
                <a:cubicBezTo>
                  <a:pt x="198" y="46"/>
                  <a:pt x="196" y="48"/>
                  <a:pt x="193" y="49"/>
                </a:cubicBezTo>
                <a:cubicBezTo>
                  <a:pt x="192" y="48"/>
                  <a:pt x="191" y="47"/>
                  <a:pt x="190" y="46"/>
                </a:cubicBezTo>
                <a:cubicBezTo>
                  <a:pt x="192" y="44"/>
                  <a:pt x="194" y="41"/>
                  <a:pt x="195" y="41"/>
                </a:cubicBezTo>
                <a:cubicBezTo>
                  <a:pt x="195" y="40"/>
                  <a:pt x="195" y="40"/>
                  <a:pt x="195" y="39"/>
                </a:cubicBezTo>
                <a:cubicBezTo>
                  <a:pt x="195" y="38"/>
                  <a:pt x="195" y="38"/>
                  <a:pt x="195" y="37"/>
                </a:cubicBezTo>
                <a:cubicBezTo>
                  <a:pt x="194" y="37"/>
                  <a:pt x="194" y="37"/>
                  <a:pt x="193" y="37"/>
                </a:cubicBezTo>
                <a:cubicBezTo>
                  <a:pt x="193" y="37"/>
                  <a:pt x="192" y="37"/>
                  <a:pt x="191" y="37"/>
                </a:cubicBezTo>
                <a:cubicBezTo>
                  <a:pt x="191" y="37"/>
                  <a:pt x="188" y="39"/>
                  <a:pt x="186" y="41"/>
                </a:cubicBezTo>
                <a:cubicBezTo>
                  <a:pt x="185" y="40"/>
                  <a:pt x="184" y="39"/>
                  <a:pt x="183" y="38"/>
                </a:cubicBezTo>
                <a:cubicBezTo>
                  <a:pt x="184" y="36"/>
                  <a:pt x="186" y="33"/>
                  <a:pt x="187" y="32"/>
                </a:cubicBezTo>
                <a:cubicBezTo>
                  <a:pt x="187" y="32"/>
                  <a:pt x="187" y="31"/>
                  <a:pt x="187" y="31"/>
                </a:cubicBezTo>
                <a:cubicBezTo>
                  <a:pt x="187" y="30"/>
                  <a:pt x="187" y="30"/>
                  <a:pt x="186" y="29"/>
                </a:cubicBezTo>
                <a:cubicBezTo>
                  <a:pt x="186" y="29"/>
                  <a:pt x="185" y="29"/>
                  <a:pt x="185" y="29"/>
                </a:cubicBezTo>
                <a:cubicBezTo>
                  <a:pt x="184" y="29"/>
                  <a:pt x="184" y="29"/>
                  <a:pt x="183" y="29"/>
                </a:cubicBezTo>
                <a:cubicBezTo>
                  <a:pt x="183" y="30"/>
                  <a:pt x="180" y="32"/>
                  <a:pt x="178" y="34"/>
                </a:cubicBezTo>
                <a:cubicBezTo>
                  <a:pt x="177" y="33"/>
                  <a:pt x="176" y="32"/>
                  <a:pt x="175" y="31"/>
                </a:cubicBezTo>
                <a:cubicBezTo>
                  <a:pt x="176" y="28"/>
                  <a:pt x="178" y="25"/>
                  <a:pt x="178" y="25"/>
                </a:cubicBezTo>
                <a:cubicBezTo>
                  <a:pt x="178" y="24"/>
                  <a:pt x="178" y="24"/>
                  <a:pt x="178" y="23"/>
                </a:cubicBezTo>
                <a:cubicBezTo>
                  <a:pt x="178" y="23"/>
                  <a:pt x="178" y="22"/>
                  <a:pt x="177" y="22"/>
                </a:cubicBezTo>
                <a:cubicBezTo>
                  <a:pt x="177" y="21"/>
                  <a:pt x="176" y="21"/>
                  <a:pt x="176" y="21"/>
                </a:cubicBezTo>
                <a:cubicBezTo>
                  <a:pt x="175" y="21"/>
                  <a:pt x="175" y="22"/>
                  <a:pt x="174" y="22"/>
                </a:cubicBezTo>
                <a:cubicBezTo>
                  <a:pt x="174" y="23"/>
                  <a:pt x="172" y="25"/>
                  <a:pt x="170" y="27"/>
                </a:cubicBezTo>
                <a:cubicBezTo>
                  <a:pt x="168" y="26"/>
                  <a:pt x="167" y="26"/>
                  <a:pt x="166" y="25"/>
                </a:cubicBezTo>
                <a:cubicBezTo>
                  <a:pt x="167" y="22"/>
                  <a:pt x="168" y="19"/>
                  <a:pt x="169" y="18"/>
                </a:cubicBezTo>
                <a:cubicBezTo>
                  <a:pt x="169" y="18"/>
                  <a:pt x="169" y="17"/>
                  <a:pt x="169" y="17"/>
                </a:cubicBezTo>
                <a:cubicBezTo>
                  <a:pt x="168" y="16"/>
                  <a:pt x="168" y="16"/>
                  <a:pt x="168" y="15"/>
                </a:cubicBezTo>
                <a:cubicBezTo>
                  <a:pt x="167" y="15"/>
                  <a:pt x="166" y="15"/>
                  <a:pt x="166" y="15"/>
                </a:cubicBezTo>
                <a:cubicBezTo>
                  <a:pt x="165" y="15"/>
                  <a:pt x="165" y="16"/>
                  <a:pt x="164" y="16"/>
                </a:cubicBezTo>
                <a:cubicBezTo>
                  <a:pt x="164" y="17"/>
                  <a:pt x="162" y="19"/>
                  <a:pt x="160" y="22"/>
                </a:cubicBezTo>
                <a:cubicBezTo>
                  <a:pt x="159" y="21"/>
                  <a:pt x="158" y="20"/>
                  <a:pt x="156" y="20"/>
                </a:cubicBezTo>
                <a:cubicBezTo>
                  <a:pt x="157" y="17"/>
                  <a:pt x="158" y="14"/>
                  <a:pt x="159" y="13"/>
                </a:cubicBezTo>
                <a:cubicBezTo>
                  <a:pt x="159" y="12"/>
                  <a:pt x="159" y="12"/>
                  <a:pt x="158" y="11"/>
                </a:cubicBezTo>
                <a:cubicBezTo>
                  <a:pt x="158" y="11"/>
                  <a:pt x="158" y="10"/>
                  <a:pt x="157" y="10"/>
                </a:cubicBezTo>
                <a:cubicBezTo>
                  <a:pt x="157" y="10"/>
                  <a:pt x="156" y="10"/>
                  <a:pt x="155" y="10"/>
                </a:cubicBezTo>
                <a:cubicBezTo>
                  <a:pt x="155" y="10"/>
                  <a:pt x="154" y="10"/>
                  <a:pt x="154" y="11"/>
                </a:cubicBezTo>
                <a:cubicBezTo>
                  <a:pt x="154" y="12"/>
                  <a:pt x="152" y="14"/>
                  <a:pt x="151" y="17"/>
                </a:cubicBezTo>
                <a:cubicBezTo>
                  <a:pt x="149" y="17"/>
                  <a:pt x="148" y="16"/>
                  <a:pt x="146" y="15"/>
                </a:cubicBezTo>
                <a:cubicBezTo>
                  <a:pt x="147" y="13"/>
                  <a:pt x="148" y="9"/>
                  <a:pt x="148" y="9"/>
                </a:cubicBezTo>
                <a:cubicBezTo>
                  <a:pt x="148" y="8"/>
                  <a:pt x="148" y="8"/>
                  <a:pt x="148" y="7"/>
                </a:cubicBezTo>
                <a:cubicBezTo>
                  <a:pt x="147" y="6"/>
                  <a:pt x="147" y="6"/>
                  <a:pt x="146" y="6"/>
                </a:cubicBezTo>
                <a:cubicBezTo>
                  <a:pt x="146" y="6"/>
                  <a:pt x="145" y="6"/>
                  <a:pt x="144" y="6"/>
                </a:cubicBezTo>
                <a:cubicBezTo>
                  <a:pt x="144" y="6"/>
                  <a:pt x="144" y="7"/>
                  <a:pt x="143" y="7"/>
                </a:cubicBezTo>
                <a:cubicBezTo>
                  <a:pt x="143" y="8"/>
                  <a:pt x="142" y="11"/>
                  <a:pt x="141" y="14"/>
                </a:cubicBezTo>
                <a:cubicBezTo>
                  <a:pt x="139" y="13"/>
                  <a:pt x="138" y="13"/>
                  <a:pt x="136" y="12"/>
                </a:cubicBezTo>
                <a:cubicBezTo>
                  <a:pt x="136" y="9"/>
                  <a:pt x="137" y="6"/>
                  <a:pt x="137" y="5"/>
                </a:cubicBezTo>
                <a:cubicBezTo>
                  <a:pt x="137" y="5"/>
                  <a:pt x="137" y="4"/>
                  <a:pt x="136" y="4"/>
                </a:cubicBezTo>
                <a:cubicBezTo>
                  <a:pt x="136" y="3"/>
                  <a:pt x="136" y="3"/>
                  <a:pt x="135" y="3"/>
                </a:cubicBezTo>
                <a:cubicBezTo>
                  <a:pt x="134" y="3"/>
                  <a:pt x="134" y="3"/>
                  <a:pt x="133" y="3"/>
                </a:cubicBezTo>
                <a:cubicBezTo>
                  <a:pt x="133" y="3"/>
                  <a:pt x="132" y="4"/>
                  <a:pt x="132" y="4"/>
                </a:cubicBezTo>
                <a:cubicBezTo>
                  <a:pt x="132" y="5"/>
                  <a:pt x="131" y="8"/>
                  <a:pt x="130" y="11"/>
                </a:cubicBezTo>
                <a:cubicBezTo>
                  <a:pt x="129" y="11"/>
                  <a:pt x="127" y="10"/>
                  <a:pt x="125" y="10"/>
                </a:cubicBezTo>
                <a:cubicBezTo>
                  <a:pt x="125" y="7"/>
                  <a:pt x="126" y="4"/>
                  <a:pt x="126" y="3"/>
                </a:cubicBezTo>
                <a:cubicBezTo>
                  <a:pt x="126" y="3"/>
                  <a:pt x="125" y="2"/>
                  <a:pt x="125" y="2"/>
                </a:cubicBezTo>
                <a:cubicBezTo>
                  <a:pt x="125" y="1"/>
                  <a:pt x="124" y="1"/>
                  <a:pt x="123" y="1"/>
                </a:cubicBezTo>
                <a:cubicBezTo>
                  <a:pt x="123" y="1"/>
                  <a:pt x="122" y="1"/>
                  <a:pt x="122" y="1"/>
                </a:cubicBezTo>
                <a:cubicBezTo>
                  <a:pt x="121" y="2"/>
                  <a:pt x="121" y="2"/>
                  <a:pt x="121" y="3"/>
                </a:cubicBezTo>
                <a:cubicBezTo>
                  <a:pt x="121" y="4"/>
                  <a:pt x="120" y="7"/>
                  <a:pt x="119" y="10"/>
                </a:cubicBezTo>
                <a:cubicBezTo>
                  <a:pt x="118" y="10"/>
                  <a:pt x="116" y="9"/>
                  <a:pt x="115" y="9"/>
                </a:cubicBezTo>
                <a:cubicBezTo>
                  <a:pt x="115" y="6"/>
                  <a:pt x="114" y="3"/>
                  <a:pt x="114" y="3"/>
                </a:cubicBezTo>
                <a:cubicBezTo>
                  <a:pt x="114" y="2"/>
                  <a:pt x="114" y="1"/>
                  <a:pt x="113" y="1"/>
                </a:cubicBezTo>
                <a:cubicBezTo>
                  <a:pt x="113" y="1"/>
                  <a:pt x="112" y="0"/>
                  <a:pt x="112" y="0"/>
                </a:cubicBezTo>
                <a:cubicBezTo>
                  <a:pt x="111" y="0"/>
                  <a:pt x="111" y="1"/>
                  <a:pt x="110" y="1"/>
                </a:cubicBezTo>
                <a:cubicBezTo>
                  <a:pt x="110" y="1"/>
                  <a:pt x="109" y="2"/>
                  <a:pt x="109" y="3"/>
                </a:cubicBezTo>
                <a:cubicBezTo>
                  <a:pt x="109" y="3"/>
                  <a:pt x="109" y="6"/>
                  <a:pt x="109" y="9"/>
                </a:cubicBezTo>
                <a:cubicBezTo>
                  <a:pt x="107" y="9"/>
                  <a:pt x="106" y="10"/>
                  <a:pt x="104" y="10"/>
                </a:cubicBezTo>
                <a:cubicBezTo>
                  <a:pt x="103" y="7"/>
                  <a:pt x="103" y="4"/>
                  <a:pt x="103" y="3"/>
                </a:cubicBezTo>
                <a:cubicBezTo>
                  <a:pt x="103" y="2"/>
                  <a:pt x="102" y="2"/>
                  <a:pt x="102" y="1"/>
                </a:cubicBezTo>
                <a:cubicBezTo>
                  <a:pt x="101" y="1"/>
                  <a:pt x="101" y="1"/>
                  <a:pt x="100" y="1"/>
                </a:cubicBezTo>
                <a:cubicBezTo>
                  <a:pt x="99" y="1"/>
                  <a:pt x="99" y="1"/>
                  <a:pt x="99" y="2"/>
                </a:cubicBezTo>
                <a:cubicBezTo>
                  <a:pt x="98" y="2"/>
                  <a:pt x="98" y="3"/>
                  <a:pt x="98" y="3"/>
                </a:cubicBezTo>
                <a:cubicBezTo>
                  <a:pt x="98" y="4"/>
                  <a:pt x="98" y="7"/>
                  <a:pt x="98" y="10"/>
                </a:cubicBezTo>
                <a:cubicBezTo>
                  <a:pt x="96" y="10"/>
                  <a:pt x="95" y="11"/>
                  <a:pt x="93" y="11"/>
                </a:cubicBezTo>
                <a:cubicBezTo>
                  <a:pt x="92" y="8"/>
                  <a:pt x="92" y="5"/>
                  <a:pt x="91" y="4"/>
                </a:cubicBezTo>
                <a:cubicBezTo>
                  <a:pt x="91" y="4"/>
                  <a:pt x="91" y="3"/>
                  <a:pt x="90" y="3"/>
                </a:cubicBezTo>
                <a:cubicBezTo>
                  <a:pt x="90" y="3"/>
                  <a:pt x="89" y="3"/>
                  <a:pt x="89" y="3"/>
                </a:cubicBezTo>
                <a:cubicBezTo>
                  <a:pt x="88" y="3"/>
                  <a:pt x="87" y="3"/>
                  <a:pt x="87" y="4"/>
                </a:cubicBezTo>
                <a:cubicBezTo>
                  <a:pt x="87" y="4"/>
                  <a:pt x="87" y="5"/>
                  <a:pt x="87" y="5"/>
                </a:cubicBezTo>
                <a:cubicBezTo>
                  <a:pt x="87" y="6"/>
                  <a:pt x="87" y="9"/>
                  <a:pt x="87" y="12"/>
                </a:cubicBezTo>
                <a:cubicBezTo>
                  <a:pt x="86" y="13"/>
                  <a:pt x="84" y="13"/>
                  <a:pt x="83" y="14"/>
                </a:cubicBezTo>
                <a:cubicBezTo>
                  <a:pt x="82" y="11"/>
                  <a:pt x="80" y="8"/>
                  <a:pt x="80" y="7"/>
                </a:cubicBezTo>
                <a:cubicBezTo>
                  <a:pt x="80" y="7"/>
                  <a:pt x="80" y="6"/>
                  <a:pt x="79" y="6"/>
                </a:cubicBezTo>
                <a:cubicBezTo>
                  <a:pt x="78" y="6"/>
                  <a:pt x="78" y="6"/>
                  <a:pt x="77" y="6"/>
                </a:cubicBezTo>
                <a:cubicBezTo>
                  <a:pt x="77" y="6"/>
                  <a:pt x="76" y="6"/>
                  <a:pt x="76" y="7"/>
                </a:cubicBezTo>
                <a:cubicBezTo>
                  <a:pt x="76" y="8"/>
                  <a:pt x="76" y="8"/>
                  <a:pt x="76" y="9"/>
                </a:cubicBezTo>
                <a:cubicBezTo>
                  <a:pt x="76" y="9"/>
                  <a:pt x="76" y="13"/>
                  <a:pt x="77" y="15"/>
                </a:cubicBezTo>
                <a:cubicBezTo>
                  <a:pt x="76" y="16"/>
                  <a:pt x="74" y="17"/>
                  <a:pt x="73" y="17"/>
                </a:cubicBezTo>
                <a:cubicBezTo>
                  <a:pt x="71" y="14"/>
                  <a:pt x="70" y="12"/>
                  <a:pt x="69" y="11"/>
                </a:cubicBezTo>
                <a:cubicBezTo>
                  <a:pt x="69" y="10"/>
                  <a:pt x="69" y="10"/>
                  <a:pt x="68" y="10"/>
                </a:cubicBezTo>
                <a:cubicBezTo>
                  <a:pt x="68" y="10"/>
                  <a:pt x="67" y="10"/>
                  <a:pt x="66" y="10"/>
                </a:cubicBezTo>
                <a:cubicBezTo>
                  <a:pt x="66" y="10"/>
                  <a:pt x="65" y="11"/>
                  <a:pt x="65" y="11"/>
                </a:cubicBezTo>
                <a:cubicBezTo>
                  <a:pt x="65" y="12"/>
                  <a:pt x="65" y="12"/>
                  <a:pt x="65" y="13"/>
                </a:cubicBezTo>
                <a:cubicBezTo>
                  <a:pt x="65" y="14"/>
                  <a:pt x="66" y="17"/>
                  <a:pt x="67" y="20"/>
                </a:cubicBezTo>
                <a:cubicBezTo>
                  <a:pt x="66" y="20"/>
                  <a:pt x="64" y="21"/>
                  <a:pt x="63" y="22"/>
                </a:cubicBezTo>
                <a:cubicBezTo>
                  <a:pt x="61" y="19"/>
                  <a:pt x="59" y="17"/>
                  <a:pt x="59" y="16"/>
                </a:cubicBezTo>
                <a:cubicBezTo>
                  <a:pt x="59" y="16"/>
                  <a:pt x="58" y="15"/>
                  <a:pt x="58" y="15"/>
                </a:cubicBezTo>
                <a:cubicBezTo>
                  <a:pt x="57" y="15"/>
                  <a:pt x="56" y="15"/>
                  <a:pt x="56" y="15"/>
                </a:cubicBezTo>
                <a:cubicBezTo>
                  <a:pt x="55" y="16"/>
                  <a:pt x="55" y="16"/>
                  <a:pt x="55" y="17"/>
                </a:cubicBezTo>
                <a:cubicBezTo>
                  <a:pt x="55" y="17"/>
                  <a:pt x="55" y="18"/>
                  <a:pt x="55" y="18"/>
                </a:cubicBezTo>
                <a:cubicBezTo>
                  <a:pt x="55" y="19"/>
                  <a:pt x="57" y="22"/>
                  <a:pt x="58" y="25"/>
                </a:cubicBezTo>
                <a:cubicBezTo>
                  <a:pt x="56" y="26"/>
                  <a:pt x="55" y="26"/>
                  <a:pt x="54" y="27"/>
                </a:cubicBezTo>
                <a:cubicBezTo>
                  <a:pt x="52" y="25"/>
                  <a:pt x="50" y="23"/>
                  <a:pt x="49" y="22"/>
                </a:cubicBezTo>
                <a:cubicBezTo>
                  <a:pt x="49" y="22"/>
                  <a:pt x="48" y="21"/>
                  <a:pt x="48" y="21"/>
                </a:cubicBezTo>
                <a:cubicBezTo>
                  <a:pt x="47" y="21"/>
                  <a:pt x="47" y="21"/>
                  <a:pt x="46" y="22"/>
                </a:cubicBezTo>
                <a:cubicBezTo>
                  <a:pt x="46" y="22"/>
                  <a:pt x="45" y="23"/>
                  <a:pt x="45" y="23"/>
                </a:cubicBezTo>
                <a:cubicBezTo>
                  <a:pt x="45" y="24"/>
                  <a:pt x="45" y="24"/>
                  <a:pt x="45" y="25"/>
                </a:cubicBezTo>
                <a:cubicBezTo>
                  <a:pt x="46" y="25"/>
                  <a:pt x="47" y="28"/>
                  <a:pt x="49" y="31"/>
                </a:cubicBezTo>
                <a:cubicBezTo>
                  <a:pt x="48" y="32"/>
                  <a:pt x="46" y="33"/>
                  <a:pt x="45" y="34"/>
                </a:cubicBezTo>
                <a:cubicBezTo>
                  <a:pt x="43" y="32"/>
                  <a:pt x="41" y="30"/>
                  <a:pt x="40" y="29"/>
                </a:cubicBezTo>
                <a:cubicBezTo>
                  <a:pt x="40" y="29"/>
                  <a:pt x="39" y="29"/>
                  <a:pt x="39" y="29"/>
                </a:cubicBezTo>
                <a:cubicBezTo>
                  <a:pt x="38" y="29"/>
                  <a:pt x="38" y="29"/>
                  <a:pt x="37" y="29"/>
                </a:cubicBezTo>
                <a:cubicBezTo>
                  <a:pt x="37" y="30"/>
                  <a:pt x="36" y="30"/>
                  <a:pt x="36" y="31"/>
                </a:cubicBezTo>
                <a:cubicBezTo>
                  <a:pt x="36" y="31"/>
                  <a:pt x="36" y="32"/>
                  <a:pt x="37" y="32"/>
                </a:cubicBezTo>
                <a:cubicBezTo>
                  <a:pt x="37" y="33"/>
                  <a:pt x="39" y="36"/>
                  <a:pt x="41" y="38"/>
                </a:cubicBezTo>
                <a:cubicBezTo>
                  <a:pt x="40" y="39"/>
                  <a:pt x="39" y="40"/>
                  <a:pt x="38" y="41"/>
                </a:cubicBezTo>
                <a:cubicBezTo>
                  <a:pt x="35" y="39"/>
                  <a:pt x="33" y="37"/>
                  <a:pt x="32" y="37"/>
                </a:cubicBezTo>
                <a:cubicBezTo>
                  <a:pt x="32" y="37"/>
                  <a:pt x="31" y="37"/>
                  <a:pt x="30" y="37"/>
                </a:cubicBezTo>
                <a:cubicBezTo>
                  <a:pt x="30" y="37"/>
                  <a:pt x="29" y="37"/>
                  <a:pt x="29" y="37"/>
                </a:cubicBezTo>
                <a:cubicBezTo>
                  <a:pt x="28" y="38"/>
                  <a:pt x="28" y="38"/>
                  <a:pt x="28" y="39"/>
                </a:cubicBezTo>
                <a:cubicBezTo>
                  <a:pt x="28" y="40"/>
                  <a:pt x="28" y="40"/>
                  <a:pt x="29" y="41"/>
                </a:cubicBezTo>
                <a:cubicBezTo>
                  <a:pt x="29" y="41"/>
                  <a:pt x="31" y="44"/>
                  <a:pt x="33" y="46"/>
                </a:cubicBezTo>
                <a:cubicBezTo>
                  <a:pt x="32" y="47"/>
                  <a:pt x="32" y="48"/>
                  <a:pt x="30" y="49"/>
                </a:cubicBezTo>
                <a:cubicBezTo>
                  <a:pt x="28" y="48"/>
                  <a:pt x="25" y="46"/>
                  <a:pt x="25" y="46"/>
                </a:cubicBezTo>
                <a:cubicBezTo>
                  <a:pt x="24" y="45"/>
                  <a:pt x="23" y="45"/>
                  <a:pt x="23" y="46"/>
                </a:cubicBezTo>
                <a:cubicBezTo>
                  <a:pt x="22" y="46"/>
                  <a:pt x="22" y="46"/>
                  <a:pt x="21" y="46"/>
                </a:cubicBezTo>
                <a:cubicBezTo>
                  <a:pt x="21" y="47"/>
                  <a:pt x="21" y="48"/>
                  <a:pt x="21" y="48"/>
                </a:cubicBezTo>
                <a:cubicBezTo>
                  <a:pt x="21" y="49"/>
                  <a:pt x="21" y="49"/>
                  <a:pt x="22" y="50"/>
                </a:cubicBezTo>
                <a:cubicBezTo>
                  <a:pt x="22" y="50"/>
                  <a:pt x="25" y="52"/>
                  <a:pt x="27" y="54"/>
                </a:cubicBezTo>
                <a:cubicBezTo>
                  <a:pt x="26" y="56"/>
                  <a:pt x="25" y="57"/>
                  <a:pt x="24" y="58"/>
                </a:cubicBezTo>
                <a:cubicBezTo>
                  <a:pt x="22" y="57"/>
                  <a:pt x="19" y="56"/>
                  <a:pt x="18" y="55"/>
                </a:cubicBezTo>
                <a:cubicBezTo>
                  <a:pt x="18" y="55"/>
                  <a:pt x="17" y="55"/>
                  <a:pt x="16" y="55"/>
                </a:cubicBezTo>
                <a:cubicBezTo>
                  <a:pt x="16" y="55"/>
                  <a:pt x="15" y="56"/>
                  <a:pt x="15" y="56"/>
                </a:cubicBezTo>
                <a:cubicBezTo>
                  <a:pt x="15" y="57"/>
                  <a:pt x="15" y="57"/>
                  <a:pt x="15" y="58"/>
                </a:cubicBezTo>
                <a:cubicBezTo>
                  <a:pt x="15" y="59"/>
                  <a:pt x="15" y="59"/>
                  <a:pt x="16" y="60"/>
                </a:cubicBezTo>
                <a:cubicBezTo>
                  <a:pt x="16" y="60"/>
                  <a:pt x="19" y="62"/>
                  <a:pt x="21" y="64"/>
                </a:cubicBezTo>
                <a:cubicBezTo>
                  <a:pt x="21" y="65"/>
                  <a:pt x="20" y="66"/>
                  <a:pt x="19" y="68"/>
                </a:cubicBezTo>
                <a:cubicBezTo>
                  <a:pt x="16" y="67"/>
                  <a:pt x="13" y="66"/>
                  <a:pt x="13" y="65"/>
                </a:cubicBezTo>
                <a:cubicBezTo>
                  <a:pt x="12" y="65"/>
                  <a:pt x="12" y="65"/>
                  <a:pt x="11" y="66"/>
                </a:cubicBezTo>
                <a:cubicBezTo>
                  <a:pt x="10" y="66"/>
                  <a:pt x="10" y="66"/>
                  <a:pt x="10" y="67"/>
                </a:cubicBezTo>
                <a:cubicBezTo>
                  <a:pt x="10" y="67"/>
                  <a:pt x="10" y="68"/>
                  <a:pt x="10" y="68"/>
                </a:cubicBezTo>
                <a:cubicBezTo>
                  <a:pt x="10" y="69"/>
                  <a:pt x="10" y="69"/>
                  <a:pt x="11" y="70"/>
                </a:cubicBezTo>
                <a:cubicBezTo>
                  <a:pt x="11" y="70"/>
                  <a:pt x="14" y="72"/>
                  <a:pt x="17" y="73"/>
                </a:cubicBezTo>
                <a:cubicBezTo>
                  <a:pt x="16" y="75"/>
                  <a:pt x="16" y="76"/>
                  <a:pt x="15" y="78"/>
                </a:cubicBezTo>
                <a:cubicBezTo>
                  <a:pt x="12" y="77"/>
                  <a:pt x="9" y="76"/>
                  <a:pt x="8" y="76"/>
                </a:cubicBezTo>
                <a:cubicBezTo>
                  <a:pt x="8" y="76"/>
                  <a:pt x="7" y="76"/>
                  <a:pt x="7" y="76"/>
                </a:cubicBezTo>
                <a:cubicBezTo>
                  <a:pt x="6" y="77"/>
                  <a:pt x="6" y="77"/>
                  <a:pt x="6" y="78"/>
                </a:cubicBezTo>
                <a:cubicBezTo>
                  <a:pt x="5" y="78"/>
                  <a:pt x="5" y="79"/>
                  <a:pt x="6" y="79"/>
                </a:cubicBezTo>
                <a:cubicBezTo>
                  <a:pt x="6" y="80"/>
                  <a:pt x="6" y="80"/>
                  <a:pt x="7" y="81"/>
                </a:cubicBezTo>
                <a:cubicBezTo>
                  <a:pt x="8" y="81"/>
                  <a:pt x="10" y="82"/>
                  <a:pt x="13" y="83"/>
                </a:cubicBezTo>
                <a:cubicBezTo>
                  <a:pt x="13" y="85"/>
                  <a:pt x="12" y="86"/>
                  <a:pt x="12" y="88"/>
                </a:cubicBezTo>
                <a:cubicBezTo>
                  <a:pt x="9" y="88"/>
                  <a:pt x="6" y="87"/>
                  <a:pt x="5" y="87"/>
                </a:cubicBezTo>
                <a:cubicBezTo>
                  <a:pt x="5" y="87"/>
                  <a:pt x="4" y="87"/>
                  <a:pt x="4" y="88"/>
                </a:cubicBezTo>
                <a:cubicBezTo>
                  <a:pt x="3" y="88"/>
                  <a:pt x="3" y="88"/>
                  <a:pt x="3" y="89"/>
                </a:cubicBezTo>
                <a:cubicBezTo>
                  <a:pt x="2" y="90"/>
                  <a:pt x="3" y="90"/>
                  <a:pt x="3" y="91"/>
                </a:cubicBezTo>
                <a:cubicBezTo>
                  <a:pt x="3" y="91"/>
                  <a:pt x="4" y="92"/>
                  <a:pt x="4" y="92"/>
                </a:cubicBezTo>
                <a:cubicBezTo>
                  <a:pt x="5" y="92"/>
                  <a:pt x="8" y="93"/>
                  <a:pt x="11" y="94"/>
                </a:cubicBezTo>
                <a:cubicBezTo>
                  <a:pt x="10" y="95"/>
                  <a:pt x="10" y="97"/>
                  <a:pt x="10" y="98"/>
                </a:cubicBezTo>
                <a:cubicBezTo>
                  <a:pt x="7" y="98"/>
                  <a:pt x="4" y="98"/>
                  <a:pt x="3" y="98"/>
                </a:cubicBezTo>
                <a:cubicBezTo>
                  <a:pt x="2" y="98"/>
                  <a:pt x="2" y="99"/>
                  <a:pt x="2" y="99"/>
                </a:cubicBezTo>
                <a:cubicBezTo>
                  <a:pt x="1" y="99"/>
                  <a:pt x="1" y="100"/>
                  <a:pt x="1" y="101"/>
                </a:cubicBezTo>
                <a:cubicBezTo>
                  <a:pt x="1" y="101"/>
                  <a:pt x="1" y="102"/>
                  <a:pt x="1" y="102"/>
                </a:cubicBezTo>
                <a:cubicBezTo>
                  <a:pt x="1" y="103"/>
                  <a:pt x="2" y="103"/>
                  <a:pt x="3" y="103"/>
                </a:cubicBezTo>
                <a:cubicBezTo>
                  <a:pt x="3" y="103"/>
                  <a:pt x="6" y="104"/>
                  <a:pt x="9" y="105"/>
                </a:cubicBezTo>
                <a:cubicBezTo>
                  <a:pt x="9" y="106"/>
                  <a:pt x="9" y="108"/>
                  <a:pt x="9" y="109"/>
                </a:cubicBezTo>
                <a:cubicBezTo>
                  <a:pt x="6" y="109"/>
                  <a:pt x="3" y="110"/>
                  <a:pt x="2" y="110"/>
                </a:cubicBezTo>
                <a:cubicBezTo>
                  <a:pt x="2" y="110"/>
                  <a:pt x="1" y="110"/>
                  <a:pt x="1" y="111"/>
                </a:cubicBezTo>
                <a:cubicBezTo>
                  <a:pt x="0" y="111"/>
                  <a:pt x="0" y="112"/>
                  <a:pt x="0" y="112"/>
                </a:cubicBezTo>
                <a:cubicBezTo>
                  <a:pt x="0" y="113"/>
                  <a:pt x="0" y="113"/>
                  <a:pt x="1" y="114"/>
                </a:cubicBezTo>
                <a:cubicBezTo>
                  <a:pt x="1" y="114"/>
                  <a:pt x="2" y="115"/>
                  <a:pt x="2" y="115"/>
                </a:cubicBezTo>
                <a:cubicBezTo>
                  <a:pt x="3" y="115"/>
                  <a:pt x="6" y="115"/>
                  <a:pt x="9" y="115"/>
                </a:cubicBezTo>
                <a:cubicBezTo>
                  <a:pt x="9" y="117"/>
                  <a:pt x="9" y="118"/>
                  <a:pt x="9" y="120"/>
                </a:cubicBezTo>
                <a:cubicBezTo>
                  <a:pt x="6" y="121"/>
                  <a:pt x="3" y="121"/>
                  <a:pt x="3" y="121"/>
                </a:cubicBezTo>
                <a:cubicBezTo>
                  <a:pt x="2" y="121"/>
                  <a:pt x="1" y="122"/>
                  <a:pt x="1" y="122"/>
                </a:cubicBezTo>
                <a:cubicBezTo>
                  <a:pt x="1" y="123"/>
                  <a:pt x="1" y="123"/>
                  <a:pt x="1" y="124"/>
                </a:cubicBezTo>
                <a:cubicBezTo>
                  <a:pt x="1" y="125"/>
                  <a:pt x="1" y="125"/>
                  <a:pt x="2" y="125"/>
                </a:cubicBezTo>
                <a:cubicBezTo>
                  <a:pt x="2" y="126"/>
                  <a:pt x="2" y="126"/>
                  <a:pt x="3" y="126"/>
                </a:cubicBezTo>
                <a:cubicBezTo>
                  <a:pt x="4" y="126"/>
                  <a:pt x="7" y="126"/>
                  <a:pt x="10" y="126"/>
                </a:cubicBezTo>
                <a:cubicBezTo>
                  <a:pt x="10" y="128"/>
                  <a:pt x="10" y="129"/>
                  <a:pt x="11" y="131"/>
                </a:cubicBezTo>
                <a:cubicBezTo>
                  <a:pt x="8" y="132"/>
                  <a:pt x="5" y="132"/>
                  <a:pt x="4" y="133"/>
                </a:cubicBezTo>
                <a:cubicBezTo>
                  <a:pt x="4" y="133"/>
                  <a:pt x="3" y="133"/>
                  <a:pt x="3" y="134"/>
                </a:cubicBezTo>
                <a:cubicBezTo>
                  <a:pt x="3" y="134"/>
                  <a:pt x="2" y="135"/>
                  <a:pt x="3" y="135"/>
                </a:cubicBezTo>
                <a:cubicBezTo>
                  <a:pt x="3" y="136"/>
                  <a:pt x="3" y="137"/>
                  <a:pt x="4" y="137"/>
                </a:cubicBezTo>
                <a:cubicBezTo>
                  <a:pt x="4" y="137"/>
                  <a:pt x="5" y="137"/>
                  <a:pt x="5" y="137"/>
                </a:cubicBezTo>
                <a:cubicBezTo>
                  <a:pt x="6" y="137"/>
                  <a:pt x="9" y="137"/>
                  <a:pt x="12" y="137"/>
                </a:cubicBezTo>
                <a:cubicBezTo>
                  <a:pt x="12" y="138"/>
                  <a:pt x="13" y="140"/>
                  <a:pt x="13" y="141"/>
                </a:cubicBezTo>
                <a:cubicBezTo>
                  <a:pt x="10" y="142"/>
                  <a:pt x="8" y="144"/>
                  <a:pt x="7" y="144"/>
                </a:cubicBezTo>
                <a:cubicBezTo>
                  <a:pt x="6" y="144"/>
                  <a:pt x="6" y="145"/>
                  <a:pt x="6" y="145"/>
                </a:cubicBezTo>
                <a:cubicBezTo>
                  <a:pt x="5" y="146"/>
                  <a:pt x="5" y="146"/>
                  <a:pt x="6" y="147"/>
                </a:cubicBezTo>
                <a:cubicBezTo>
                  <a:pt x="6" y="147"/>
                  <a:pt x="6" y="148"/>
                  <a:pt x="7" y="148"/>
                </a:cubicBezTo>
                <a:cubicBezTo>
                  <a:pt x="7" y="148"/>
                  <a:pt x="8" y="149"/>
                  <a:pt x="8" y="148"/>
                </a:cubicBezTo>
                <a:cubicBezTo>
                  <a:pt x="9" y="148"/>
                  <a:pt x="12" y="148"/>
                  <a:pt x="15" y="147"/>
                </a:cubicBezTo>
                <a:cubicBezTo>
                  <a:pt x="16" y="148"/>
                  <a:pt x="16" y="150"/>
                  <a:pt x="17" y="151"/>
                </a:cubicBezTo>
                <a:cubicBezTo>
                  <a:pt x="14" y="153"/>
                  <a:pt x="11" y="154"/>
                  <a:pt x="11" y="155"/>
                </a:cubicBezTo>
                <a:cubicBezTo>
                  <a:pt x="10" y="155"/>
                  <a:pt x="10" y="155"/>
                  <a:pt x="10" y="156"/>
                </a:cubicBezTo>
                <a:cubicBezTo>
                  <a:pt x="10" y="157"/>
                  <a:pt x="10" y="157"/>
                  <a:pt x="10" y="158"/>
                </a:cubicBezTo>
                <a:cubicBezTo>
                  <a:pt x="10" y="158"/>
                  <a:pt x="10" y="159"/>
                  <a:pt x="11" y="159"/>
                </a:cubicBezTo>
                <a:cubicBezTo>
                  <a:pt x="12" y="159"/>
                  <a:pt x="12" y="159"/>
                  <a:pt x="13" y="159"/>
                </a:cubicBezTo>
                <a:cubicBezTo>
                  <a:pt x="13" y="159"/>
                  <a:pt x="16" y="158"/>
                  <a:pt x="19" y="157"/>
                </a:cubicBezTo>
                <a:cubicBezTo>
                  <a:pt x="20" y="158"/>
                  <a:pt x="21" y="160"/>
                  <a:pt x="21" y="161"/>
                </a:cubicBezTo>
                <a:cubicBezTo>
                  <a:pt x="19" y="163"/>
                  <a:pt x="16" y="165"/>
                  <a:pt x="16" y="165"/>
                </a:cubicBezTo>
                <a:cubicBezTo>
                  <a:pt x="15" y="165"/>
                  <a:pt x="15" y="166"/>
                  <a:pt x="15" y="166"/>
                </a:cubicBezTo>
                <a:cubicBezTo>
                  <a:pt x="15" y="167"/>
                  <a:pt x="15" y="168"/>
                  <a:pt x="15" y="168"/>
                </a:cubicBezTo>
                <a:cubicBezTo>
                  <a:pt x="15" y="169"/>
                  <a:pt x="16" y="169"/>
                  <a:pt x="16" y="169"/>
                </a:cubicBezTo>
                <a:cubicBezTo>
                  <a:pt x="17" y="169"/>
                  <a:pt x="18" y="169"/>
                  <a:pt x="18" y="169"/>
                </a:cubicBezTo>
                <a:cubicBezTo>
                  <a:pt x="19" y="169"/>
                  <a:pt x="22" y="168"/>
                  <a:pt x="24" y="166"/>
                </a:cubicBezTo>
                <a:cubicBezTo>
                  <a:pt x="25" y="168"/>
                  <a:pt x="26" y="169"/>
                  <a:pt x="27" y="170"/>
                </a:cubicBezTo>
                <a:cubicBezTo>
                  <a:pt x="25" y="172"/>
                  <a:pt x="22" y="174"/>
                  <a:pt x="22" y="175"/>
                </a:cubicBezTo>
                <a:cubicBezTo>
                  <a:pt x="21" y="175"/>
                  <a:pt x="21" y="176"/>
                  <a:pt x="21" y="176"/>
                </a:cubicBezTo>
                <a:cubicBezTo>
                  <a:pt x="21" y="177"/>
                  <a:pt x="21" y="177"/>
                  <a:pt x="21" y="178"/>
                </a:cubicBezTo>
                <a:cubicBezTo>
                  <a:pt x="22" y="178"/>
                  <a:pt x="22" y="179"/>
                  <a:pt x="23" y="179"/>
                </a:cubicBezTo>
                <a:cubicBezTo>
                  <a:pt x="23" y="179"/>
                  <a:pt x="24" y="179"/>
                  <a:pt x="25" y="179"/>
                </a:cubicBezTo>
                <a:cubicBezTo>
                  <a:pt x="25" y="178"/>
                  <a:pt x="28" y="177"/>
                  <a:pt x="30" y="175"/>
                </a:cubicBezTo>
                <a:cubicBezTo>
                  <a:pt x="32" y="176"/>
                  <a:pt x="32" y="177"/>
                  <a:pt x="33" y="179"/>
                </a:cubicBezTo>
                <a:cubicBezTo>
                  <a:pt x="31" y="181"/>
                  <a:pt x="29" y="183"/>
                  <a:pt x="29" y="184"/>
                </a:cubicBezTo>
                <a:cubicBezTo>
                  <a:pt x="28" y="184"/>
                  <a:pt x="28" y="185"/>
                  <a:pt x="28" y="185"/>
                </a:cubicBezTo>
                <a:cubicBezTo>
                  <a:pt x="28" y="186"/>
                  <a:pt x="28" y="187"/>
                  <a:pt x="29" y="187"/>
                </a:cubicBezTo>
                <a:cubicBezTo>
                  <a:pt x="29" y="187"/>
                  <a:pt x="30" y="188"/>
                  <a:pt x="30" y="188"/>
                </a:cubicBezTo>
                <a:cubicBezTo>
                  <a:pt x="31" y="188"/>
                  <a:pt x="32" y="188"/>
                  <a:pt x="32" y="187"/>
                </a:cubicBezTo>
                <a:cubicBezTo>
                  <a:pt x="33" y="187"/>
                  <a:pt x="35" y="185"/>
                  <a:pt x="38" y="183"/>
                </a:cubicBezTo>
                <a:cubicBezTo>
                  <a:pt x="39" y="184"/>
                  <a:pt x="40" y="186"/>
                  <a:pt x="41" y="187"/>
                </a:cubicBezTo>
                <a:cubicBezTo>
                  <a:pt x="39" y="189"/>
                  <a:pt x="37" y="192"/>
                  <a:pt x="37" y="192"/>
                </a:cubicBezTo>
                <a:cubicBezTo>
                  <a:pt x="36" y="193"/>
                  <a:pt x="36" y="193"/>
                  <a:pt x="36" y="194"/>
                </a:cubicBezTo>
                <a:cubicBezTo>
                  <a:pt x="36" y="194"/>
                  <a:pt x="37" y="195"/>
                  <a:pt x="37" y="195"/>
                </a:cubicBezTo>
                <a:cubicBezTo>
                  <a:pt x="38" y="196"/>
                  <a:pt x="38" y="196"/>
                  <a:pt x="39" y="196"/>
                </a:cubicBezTo>
                <a:cubicBezTo>
                  <a:pt x="39" y="196"/>
                  <a:pt x="40" y="196"/>
                  <a:pt x="40" y="195"/>
                </a:cubicBezTo>
                <a:cubicBezTo>
                  <a:pt x="41" y="195"/>
                  <a:pt x="43" y="193"/>
                  <a:pt x="45" y="191"/>
                </a:cubicBezTo>
                <a:cubicBezTo>
                  <a:pt x="46" y="192"/>
                  <a:pt x="48" y="193"/>
                  <a:pt x="49" y="194"/>
                </a:cubicBezTo>
                <a:cubicBezTo>
                  <a:pt x="47" y="196"/>
                  <a:pt x="46" y="199"/>
                  <a:pt x="45" y="200"/>
                </a:cubicBezTo>
                <a:cubicBezTo>
                  <a:pt x="45" y="200"/>
                  <a:pt x="45" y="201"/>
                  <a:pt x="45" y="201"/>
                </a:cubicBezTo>
                <a:cubicBezTo>
                  <a:pt x="45" y="202"/>
                  <a:pt x="46" y="202"/>
                  <a:pt x="46" y="203"/>
                </a:cubicBezTo>
                <a:cubicBezTo>
                  <a:pt x="47" y="203"/>
                  <a:pt x="47" y="203"/>
                  <a:pt x="48" y="203"/>
                </a:cubicBezTo>
                <a:cubicBezTo>
                  <a:pt x="48" y="203"/>
                  <a:pt x="49" y="203"/>
                  <a:pt x="49" y="202"/>
                </a:cubicBezTo>
                <a:cubicBezTo>
                  <a:pt x="50" y="202"/>
                  <a:pt x="52" y="199"/>
                  <a:pt x="54" y="197"/>
                </a:cubicBezTo>
                <a:cubicBezTo>
                  <a:pt x="55" y="198"/>
                  <a:pt x="56" y="199"/>
                  <a:pt x="58" y="200"/>
                </a:cubicBezTo>
                <a:cubicBezTo>
                  <a:pt x="57" y="202"/>
                  <a:pt x="55" y="205"/>
                  <a:pt x="55" y="206"/>
                </a:cubicBezTo>
                <a:cubicBezTo>
                  <a:pt x="55" y="207"/>
                  <a:pt x="55" y="207"/>
                  <a:pt x="55" y="208"/>
                </a:cubicBezTo>
                <a:cubicBezTo>
                  <a:pt x="55" y="208"/>
                  <a:pt x="55" y="209"/>
                  <a:pt x="56" y="209"/>
                </a:cubicBezTo>
                <a:cubicBezTo>
                  <a:pt x="56" y="209"/>
                  <a:pt x="57" y="209"/>
                  <a:pt x="58" y="209"/>
                </a:cubicBezTo>
                <a:cubicBezTo>
                  <a:pt x="58" y="209"/>
                  <a:pt x="59" y="209"/>
                  <a:pt x="59" y="208"/>
                </a:cubicBezTo>
                <a:cubicBezTo>
                  <a:pt x="59" y="208"/>
                  <a:pt x="61" y="205"/>
                  <a:pt x="63" y="203"/>
                </a:cubicBezTo>
                <a:cubicBezTo>
                  <a:pt x="64" y="204"/>
                  <a:pt x="66" y="204"/>
                  <a:pt x="67" y="205"/>
                </a:cubicBezTo>
                <a:cubicBezTo>
                  <a:pt x="66" y="208"/>
                  <a:pt x="65" y="211"/>
                  <a:pt x="65" y="211"/>
                </a:cubicBezTo>
                <a:cubicBezTo>
                  <a:pt x="65" y="212"/>
                  <a:pt x="65" y="213"/>
                  <a:pt x="65" y="213"/>
                </a:cubicBezTo>
                <a:cubicBezTo>
                  <a:pt x="65" y="214"/>
                  <a:pt x="66" y="214"/>
                  <a:pt x="66" y="214"/>
                </a:cubicBezTo>
                <a:cubicBezTo>
                  <a:pt x="67" y="215"/>
                  <a:pt x="68" y="215"/>
                  <a:pt x="68" y="214"/>
                </a:cubicBezTo>
                <a:cubicBezTo>
                  <a:pt x="69" y="214"/>
                  <a:pt x="69" y="214"/>
                  <a:pt x="69" y="213"/>
                </a:cubicBezTo>
                <a:cubicBezTo>
                  <a:pt x="70" y="213"/>
                  <a:pt x="71" y="210"/>
                  <a:pt x="73" y="207"/>
                </a:cubicBezTo>
                <a:cubicBezTo>
                  <a:pt x="74" y="208"/>
                  <a:pt x="76" y="208"/>
                  <a:pt x="77" y="209"/>
                </a:cubicBezTo>
                <a:cubicBezTo>
                  <a:pt x="76" y="212"/>
                  <a:pt x="76" y="215"/>
                  <a:pt x="76" y="216"/>
                </a:cubicBezTo>
                <a:cubicBezTo>
                  <a:pt x="76" y="216"/>
                  <a:pt x="76" y="217"/>
                  <a:pt x="76" y="218"/>
                </a:cubicBezTo>
                <a:cubicBezTo>
                  <a:pt x="76" y="218"/>
                  <a:pt x="77" y="218"/>
                  <a:pt x="77" y="219"/>
                </a:cubicBezTo>
                <a:cubicBezTo>
                  <a:pt x="78" y="219"/>
                  <a:pt x="78" y="219"/>
                  <a:pt x="79" y="218"/>
                </a:cubicBezTo>
                <a:cubicBezTo>
                  <a:pt x="80" y="218"/>
                  <a:pt x="80" y="218"/>
                  <a:pt x="80" y="217"/>
                </a:cubicBezTo>
                <a:cubicBezTo>
                  <a:pt x="80" y="217"/>
                  <a:pt x="82" y="214"/>
                  <a:pt x="83" y="211"/>
                </a:cubicBezTo>
                <a:cubicBezTo>
                  <a:pt x="84" y="211"/>
                  <a:pt x="86" y="212"/>
                  <a:pt x="87" y="212"/>
                </a:cubicBezTo>
                <a:cubicBezTo>
                  <a:pt x="87" y="215"/>
                  <a:pt x="87" y="218"/>
                  <a:pt x="87" y="219"/>
                </a:cubicBezTo>
                <a:cubicBezTo>
                  <a:pt x="87" y="220"/>
                  <a:pt x="87" y="220"/>
                  <a:pt x="87" y="221"/>
                </a:cubicBezTo>
                <a:cubicBezTo>
                  <a:pt x="87" y="221"/>
                  <a:pt x="88" y="221"/>
                  <a:pt x="89" y="222"/>
                </a:cubicBezTo>
                <a:cubicBezTo>
                  <a:pt x="89" y="222"/>
                  <a:pt x="90" y="222"/>
                  <a:pt x="90" y="221"/>
                </a:cubicBezTo>
                <a:cubicBezTo>
                  <a:pt x="91" y="221"/>
                  <a:pt x="91" y="221"/>
                  <a:pt x="91" y="220"/>
                </a:cubicBezTo>
                <a:cubicBezTo>
                  <a:pt x="92" y="219"/>
                  <a:pt x="92" y="216"/>
                  <a:pt x="93" y="213"/>
                </a:cubicBezTo>
                <a:cubicBezTo>
                  <a:pt x="95" y="214"/>
                  <a:pt x="96" y="214"/>
                  <a:pt x="98" y="214"/>
                </a:cubicBezTo>
                <a:cubicBezTo>
                  <a:pt x="98" y="217"/>
                  <a:pt x="98" y="220"/>
                  <a:pt x="98" y="221"/>
                </a:cubicBezTo>
                <a:cubicBezTo>
                  <a:pt x="98" y="222"/>
                  <a:pt x="98" y="222"/>
                  <a:pt x="99" y="223"/>
                </a:cubicBezTo>
                <a:cubicBezTo>
                  <a:pt x="99" y="223"/>
                  <a:pt x="99" y="223"/>
                  <a:pt x="100" y="223"/>
                </a:cubicBezTo>
                <a:cubicBezTo>
                  <a:pt x="101" y="223"/>
                  <a:pt x="101" y="223"/>
                  <a:pt x="102" y="223"/>
                </a:cubicBezTo>
                <a:cubicBezTo>
                  <a:pt x="102" y="223"/>
                  <a:pt x="103" y="222"/>
                  <a:pt x="103" y="222"/>
                </a:cubicBezTo>
                <a:cubicBezTo>
                  <a:pt x="103" y="221"/>
                  <a:pt x="103" y="218"/>
                  <a:pt x="104" y="215"/>
                </a:cubicBezTo>
                <a:cubicBezTo>
                  <a:pt x="106" y="215"/>
                  <a:pt x="107" y="215"/>
                  <a:pt x="109" y="215"/>
                </a:cubicBezTo>
                <a:cubicBezTo>
                  <a:pt x="109" y="218"/>
                  <a:pt x="109" y="221"/>
                  <a:pt x="109" y="222"/>
                </a:cubicBezTo>
                <a:cubicBezTo>
                  <a:pt x="109" y="223"/>
                  <a:pt x="110" y="223"/>
                  <a:pt x="110" y="223"/>
                </a:cubicBezTo>
                <a:cubicBezTo>
                  <a:pt x="111" y="224"/>
                  <a:pt x="111" y="224"/>
                  <a:pt x="112" y="224"/>
                </a:cubicBezTo>
                <a:cubicBezTo>
                  <a:pt x="112" y="224"/>
                  <a:pt x="113" y="224"/>
                  <a:pt x="113" y="223"/>
                </a:cubicBezTo>
                <a:cubicBezTo>
                  <a:pt x="114" y="223"/>
                  <a:pt x="114" y="223"/>
                  <a:pt x="114" y="222"/>
                </a:cubicBezTo>
                <a:cubicBezTo>
                  <a:pt x="114" y="221"/>
                  <a:pt x="115" y="218"/>
                  <a:pt x="115" y="215"/>
                </a:cubicBezTo>
                <a:cubicBezTo>
                  <a:pt x="116" y="215"/>
                  <a:pt x="118" y="215"/>
                  <a:pt x="119" y="215"/>
                </a:cubicBezTo>
                <a:cubicBezTo>
                  <a:pt x="120" y="218"/>
                  <a:pt x="121" y="221"/>
                  <a:pt x="121" y="222"/>
                </a:cubicBezTo>
                <a:cubicBezTo>
                  <a:pt x="121" y="222"/>
                  <a:pt x="121" y="223"/>
                  <a:pt x="122" y="223"/>
                </a:cubicBezTo>
                <a:cubicBezTo>
                  <a:pt x="122" y="223"/>
                  <a:pt x="123" y="223"/>
                  <a:pt x="123" y="223"/>
                </a:cubicBezTo>
                <a:cubicBezTo>
                  <a:pt x="124" y="223"/>
                  <a:pt x="125" y="223"/>
                  <a:pt x="125" y="223"/>
                </a:cubicBezTo>
                <a:cubicBezTo>
                  <a:pt x="125" y="222"/>
                  <a:pt x="126" y="222"/>
                  <a:pt x="126" y="221"/>
                </a:cubicBezTo>
                <a:cubicBezTo>
                  <a:pt x="126" y="220"/>
                  <a:pt x="125" y="217"/>
                  <a:pt x="125" y="214"/>
                </a:cubicBezTo>
                <a:cubicBezTo>
                  <a:pt x="127" y="214"/>
                  <a:pt x="129" y="214"/>
                  <a:pt x="130" y="213"/>
                </a:cubicBezTo>
                <a:cubicBezTo>
                  <a:pt x="131" y="216"/>
                  <a:pt x="132" y="219"/>
                  <a:pt x="132" y="220"/>
                </a:cubicBezTo>
                <a:cubicBezTo>
                  <a:pt x="132" y="221"/>
                  <a:pt x="133" y="221"/>
                  <a:pt x="133" y="221"/>
                </a:cubicBezTo>
                <a:cubicBezTo>
                  <a:pt x="134" y="222"/>
                  <a:pt x="134" y="222"/>
                  <a:pt x="135" y="222"/>
                </a:cubicBezTo>
                <a:cubicBezTo>
                  <a:pt x="136" y="221"/>
                  <a:pt x="136" y="221"/>
                  <a:pt x="136" y="221"/>
                </a:cubicBezTo>
                <a:cubicBezTo>
                  <a:pt x="137" y="220"/>
                  <a:pt x="137" y="220"/>
                  <a:pt x="137" y="219"/>
                </a:cubicBezTo>
                <a:cubicBezTo>
                  <a:pt x="137" y="218"/>
                  <a:pt x="136" y="215"/>
                  <a:pt x="136" y="212"/>
                </a:cubicBezTo>
                <a:cubicBezTo>
                  <a:pt x="138" y="212"/>
                  <a:pt x="139" y="211"/>
                  <a:pt x="141" y="211"/>
                </a:cubicBezTo>
                <a:cubicBezTo>
                  <a:pt x="142" y="214"/>
                  <a:pt x="143" y="217"/>
                  <a:pt x="143" y="217"/>
                </a:cubicBezTo>
                <a:cubicBezTo>
                  <a:pt x="144" y="218"/>
                  <a:pt x="144" y="218"/>
                  <a:pt x="144" y="218"/>
                </a:cubicBezTo>
                <a:cubicBezTo>
                  <a:pt x="145" y="219"/>
                  <a:pt x="146" y="219"/>
                  <a:pt x="146" y="219"/>
                </a:cubicBezTo>
                <a:cubicBezTo>
                  <a:pt x="147" y="218"/>
                  <a:pt x="147" y="218"/>
                  <a:pt x="148" y="218"/>
                </a:cubicBezTo>
                <a:cubicBezTo>
                  <a:pt x="148" y="217"/>
                  <a:pt x="148" y="216"/>
                  <a:pt x="148" y="216"/>
                </a:cubicBezTo>
                <a:cubicBezTo>
                  <a:pt x="148" y="215"/>
                  <a:pt x="147" y="212"/>
                  <a:pt x="146" y="209"/>
                </a:cubicBezTo>
                <a:cubicBezTo>
                  <a:pt x="148" y="208"/>
                  <a:pt x="149" y="208"/>
                  <a:pt x="151" y="207"/>
                </a:cubicBezTo>
                <a:cubicBezTo>
                  <a:pt x="152" y="210"/>
                  <a:pt x="154" y="213"/>
                  <a:pt x="154" y="213"/>
                </a:cubicBezTo>
                <a:cubicBezTo>
                  <a:pt x="154" y="214"/>
                  <a:pt x="155" y="214"/>
                  <a:pt x="155" y="214"/>
                </a:cubicBezTo>
                <a:cubicBezTo>
                  <a:pt x="156" y="215"/>
                  <a:pt x="157" y="215"/>
                  <a:pt x="157" y="214"/>
                </a:cubicBezTo>
                <a:cubicBezTo>
                  <a:pt x="158" y="214"/>
                  <a:pt x="158" y="214"/>
                  <a:pt x="158" y="213"/>
                </a:cubicBezTo>
                <a:cubicBezTo>
                  <a:pt x="159" y="213"/>
                  <a:pt x="159" y="212"/>
                  <a:pt x="159" y="211"/>
                </a:cubicBezTo>
                <a:cubicBezTo>
                  <a:pt x="158" y="211"/>
                  <a:pt x="157" y="208"/>
                  <a:pt x="156" y="205"/>
                </a:cubicBezTo>
                <a:cubicBezTo>
                  <a:pt x="158" y="204"/>
                  <a:pt x="159" y="204"/>
                  <a:pt x="160" y="203"/>
                </a:cubicBezTo>
                <a:cubicBezTo>
                  <a:pt x="162" y="205"/>
                  <a:pt x="164" y="208"/>
                  <a:pt x="164" y="208"/>
                </a:cubicBezTo>
                <a:cubicBezTo>
                  <a:pt x="165" y="209"/>
                  <a:pt x="165" y="209"/>
                  <a:pt x="166" y="209"/>
                </a:cubicBezTo>
                <a:cubicBezTo>
                  <a:pt x="166" y="209"/>
                  <a:pt x="167" y="209"/>
                  <a:pt x="168" y="209"/>
                </a:cubicBezTo>
                <a:cubicBezTo>
                  <a:pt x="168" y="209"/>
                  <a:pt x="168" y="208"/>
                  <a:pt x="169" y="208"/>
                </a:cubicBezTo>
                <a:cubicBezTo>
                  <a:pt x="169" y="207"/>
                  <a:pt x="169" y="207"/>
                  <a:pt x="169" y="206"/>
                </a:cubicBezTo>
                <a:cubicBezTo>
                  <a:pt x="168" y="205"/>
                  <a:pt x="167" y="202"/>
                  <a:pt x="166" y="200"/>
                </a:cubicBezTo>
                <a:cubicBezTo>
                  <a:pt x="167" y="199"/>
                  <a:pt x="168" y="198"/>
                  <a:pt x="170" y="197"/>
                </a:cubicBezTo>
                <a:cubicBezTo>
                  <a:pt x="172" y="199"/>
                  <a:pt x="174" y="202"/>
                  <a:pt x="174" y="202"/>
                </a:cubicBezTo>
                <a:cubicBezTo>
                  <a:pt x="175" y="203"/>
                  <a:pt x="175" y="203"/>
                  <a:pt x="176" y="203"/>
                </a:cubicBezTo>
                <a:cubicBezTo>
                  <a:pt x="176" y="203"/>
                  <a:pt x="177" y="203"/>
                  <a:pt x="177" y="203"/>
                </a:cubicBezTo>
                <a:cubicBezTo>
                  <a:pt x="178" y="202"/>
                  <a:pt x="178" y="202"/>
                  <a:pt x="178" y="201"/>
                </a:cubicBezTo>
                <a:cubicBezTo>
                  <a:pt x="178" y="201"/>
                  <a:pt x="178" y="200"/>
                  <a:pt x="178" y="200"/>
                </a:cubicBezTo>
                <a:cubicBezTo>
                  <a:pt x="178" y="199"/>
                  <a:pt x="176" y="196"/>
                  <a:pt x="175" y="194"/>
                </a:cubicBezTo>
                <a:cubicBezTo>
                  <a:pt x="176" y="193"/>
                  <a:pt x="177" y="192"/>
                  <a:pt x="178" y="191"/>
                </a:cubicBezTo>
                <a:cubicBezTo>
                  <a:pt x="180" y="193"/>
                  <a:pt x="183" y="195"/>
                  <a:pt x="183" y="195"/>
                </a:cubicBezTo>
                <a:cubicBezTo>
                  <a:pt x="184" y="196"/>
                  <a:pt x="184" y="196"/>
                  <a:pt x="185" y="196"/>
                </a:cubicBezTo>
                <a:cubicBezTo>
                  <a:pt x="185" y="196"/>
                  <a:pt x="186" y="196"/>
                  <a:pt x="186" y="195"/>
                </a:cubicBezTo>
                <a:cubicBezTo>
                  <a:pt x="187" y="195"/>
                  <a:pt x="187" y="194"/>
                  <a:pt x="187" y="194"/>
                </a:cubicBezTo>
                <a:cubicBezTo>
                  <a:pt x="187" y="193"/>
                  <a:pt x="187" y="193"/>
                  <a:pt x="187" y="192"/>
                </a:cubicBezTo>
                <a:cubicBezTo>
                  <a:pt x="186" y="192"/>
                  <a:pt x="184" y="189"/>
                  <a:pt x="183" y="187"/>
                </a:cubicBezTo>
                <a:cubicBezTo>
                  <a:pt x="184" y="186"/>
                  <a:pt x="185" y="184"/>
                  <a:pt x="186" y="183"/>
                </a:cubicBezTo>
                <a:cubicBezTo>
                  <a:pt x="188" y="185"/>
                  <a:pt x="191" y="187"/>
                  <a:pt x="191" y="187"/>
                </a:cubicBezTo>
                <a:cubicBezTo>
                  <a:pt x="192" y="188"/>
                  <a:pt x="193" y="188"/>
                  <a:pt x="193" y="188"/>
                </a:cubicBezTo>
                <a:cubicBezTo>
                  <a:pt x="194" y="188"/>
                  <a:pt x="194" y="187"/>
                  <a:pt x="195" y="187"/>
                </a:cubicBezTo>
                <a:cubicBezTo>
                  <a:pt x="195" y="187"/>
                  <a:pt x="195" y="186"/>
                  <a:pt x="195" y="185"/>
                </a:cubicBezTo>
                <a:cubicBezTo>
                  <a:pt x="195" y="185"/>
                  <a:pt x="195" y="184"/>
                  <a:pt x="195" y="184"/>
                </a:cubicBezTo>
                <a:cubicBezTo>
                  <a:pt x="194" y="183"/>
                  <a:pt x="192" y="181"/>
                  <a:pt x="190" y="179"/>
                </a:cubicBezTo>
                <a:cubicBezTo>
                  <a:pt x="191" y="177"/>
                  <a:pt x="192" y="176"/>
                  <a:pt x="193" y="175"/>
                </a:cubicBezTo>
                <a:cubicBezTo>
                  <a:pt x="196" y="177"/>
                  <a:pt x="198" y="178"/>
                  <a:pt x="199" y="179"/>
                </a:cubicBezTo>
                <a:cubicBezTo>
                  <a:pt x="199" y="179"/>
                  <a:pt x="200" y="179"/>
                  <a:pt x="201" y="179"/>
                </a:cubicBezTo>
                <a:cubicBezTo>
                  <a:pt x="201" y="179"/>
                  <a:pt x="202" y="178"/>
                  <a:pt x="202" y="178"/>
                </a:cubicBezTo>
                <a:cubicBezTo>
                  <a:pt x="202" y="177"/>
                  <a:pt x="203" y="177"/>
                  <a:pt x="202" y="176"/>
                </a:cubicBezTo>
                <a:cubicBezTo>
                  <a:pt x="202" y="176"/>
                  <a:pt x="202" y="175"/>
                  <a:pt x="202" y="175"/>
                </a:cubicBezTo>
                <a:cubicBezTo>
                  <a:pt x="201" y="174"/>
                  <a:pt x="199" y="172"/>
                  <a:pt x="197" y="170"/>
                </a:cubicBezTo>
                <a:cubicBezTo>
                  <a:pt x="197" y="169"/>
                  <a:pt x="198" y="168"/>
                  <a:pt x="199" y="166"/>
                </a:cubicBezTo>
                <a:cubicBezTo>
                  <a:pt x="202" y="168"/>
                  <a:pt x="205" y="169"/>
                  <a:pt x="205" y="169"/>
                </a:cubicBezTo>
                <a:cubicBezTo>
                  <a:pt x="206" y="169"/>
                  <a:pt x="207" y="169"/>
                  <a:pt x="207" y="169"/>
                </a:cubicBezTo>
                <a:cubicBezTo>
                  <a:pt x="208" y="169"/>
                  <a:pt x="208" y="169"/>
                  <a:pt x="208" y="168"/>
                </a:cubicBezTo>
                <a:cubicBezTo>
                  <a:pt x="209" y="168"/>
                  <a:pt x="209" y="167"/>
                  <a:pt x="209" y="166"/>
                </a:cubicBezTo>
                <a:cubicBezTo>
                  <a:pt x="209" y="166"/>
                  <a:pt x="208" y="165"/>
                  <a:pt x="208" y="165"/>
                </a:cubicBezTo>
                <a:cubicBezTo>
                  <a:pt x="207" y="165"/>
                  <a:pt x="205" y="163"/>
                  <a:pt x="202" y="161"/>
                </a:cubicBezTo>
                <a:cubicBezTo>
                  <a:pt x="203" y="160"/>
                  <a:pt x="204" y="158"/>
                  <a:pt x="204" y="157"/>
                </a:cubicBezTo>
                <a:cubicBezTo>
                  <a:pt x="207" y="158"/>
                  <a:pt x="210" y="159"/>
                  <a:pt x="211" y="159"/>
                </a:cubicBezTo>
                <a:cubicBezTo>
                  <a:pt x="211" y="159"/>
                  <a:pt x="212" y="159"/>
                  <a:pt x="212" y="159"/>
                </a:cubicBezTo>
                <a:cubicBezTo>
                  <a:pt x="213" y="159"/>
                  <a:pt x="213" y="158"/>
                  <a:pt x="214" y="158"/>
                </a:cubicBezTo>
                <a:cubicBezTo>
                  <a:pt x="214" y="157"/>
                  <a:pt x="214" y="157"/>
                  <a:pt x="214" y="156"/>
                </a:cubicBezTo>
                <a:cubicBezTo>
                  <a:pt x="214" y="155"/>
                  <a:pt x="213" y="155"/>
                  <a:pt x="213" y="155"/>
                </a:cubicBezTo>
                <a:cubicBezTo>
                  <a:pt x="212" y="154"/>
                  <a:pt x="209" y="153"/>
                  <a:pt x="207" y="151"/>
                </a:cubicBezTo>
                <a:cubicBezTo>
                  <a:pt x="207" y="150"/>
                  <a:pt x="208" y="148"/>
                  <a:pt x="208" y="147"/>
                </a:cubicBezTo>
                <a:cubicBezTo>
                  <a:pt x="211" y="148"/>
                  <a:pt x="215" y="148"/>
                  <a:pt x="215" y="148"/>
                </a:cubicBezTo>
                <a:cubicBezTo>
                  <a:pt x="216" y="149"/>
                  <a:pt x="216" y="148"/>
                  <a:pt x="217" y="148"/>
                </a:cubicBezTo>
                <a:cubicBezTo>
                  <a:pt x="217" y="148"/>
                  <a:pt x="218" y="147"/>
                  <a:pt x="218" y="147"/>
                </a:cubicBezTo>
                <a:cubicBezTo>
                  <a:pt x="218" y="146"/>
                  <a:pt x="218" y="146"/>
                  <a:pt x="218" y="145"/>
                </a:cubicBezTo>
                <a:cubicBezTo>
                  <a:pt x="218" y="145"/>
                  <a:pt x="217" y="144"/>
                  <a:pt x="217" y="144"/>
                </a:cubicBezTo>
                <a:cubicBezTo>
                  <a:pt x="216" y="144"/>
                  <a:pt x="213" y="142"/>
                  <a:pt x="210" y="141"/>
                </a:cubicBezTo>
                <a:cubicBezTo>
                  <a:pt x="211" y="140"/>
                  <a:pt x="211" y="138"/>
                  <a:pt x="211" y="137"/>
                </a:cubicBezTo>
                <a:cubicBezTo>
                  <a:pt x="214" y="137"/>
                  <a:pt x="218" y="137"/>
                  <a:pt x="218" y="137"/>
                </a:cubicBezTo>
                <a:cubicBezTo>
                  <a:pt x="219" y="137"/>
                  <a:pt x="220" y="137"/>
                  <a:pt x="220" y="137"/>
                </a:cubicBezTo>
                <a:cubicBezTo>
                  <a:pt x="220" y="137"/>
                  <a:pt x="221" y="136"/>
                  <a:pt x="221" y="135"/>
                </a:cubicBezTo>
                <a:cubicBezTo>
                  <a:pt x="221" y="135"/>
                  <a:pt x="221" y="134"/>
                  <a:pt x="221" y="134"/>
                </a:cubicBezTo>
                <a:cubicBezTo>
                  <a:pt x="220" y="133"/>
                  <a:pt x="220" y="133"/>
                  <a:pt x="219" y="133"/>
                </a:cubicBezTo>
                <a:cubicBezTo>
                  <a:pt x="219" y="132"/>
                  <a:pt x="216" y="132"/>
                  <a:pt x="213" y="131"/>
                </a:cubicBezTo>
                <a:cubicBezTo>
                  <a:pt x="213" y="129"/>
                  <a:pt x="213" y="128"/>
                  <a:pt x="214" y="126"/>
                </a:cubicBezTo>
                <a:cubicBezTo>
                  <a:pt x="216" y="126"/>
                  <a:pt x="220" y="126"/>
                  <a:pt x="220" y="126"/>
                </a:cubicBezTo>
                <a:cubicBezTo>
                  <a:pt x="221" y="126"/>
                  <a:pt x="222" y="126"/>
                  <a:pt x="222" y="125"/>
                </a:cubicBezTo>
                <a:cubicBezTo>
                  <a:pt x="222" y="125"/>
                  <a:pt x="223" y="125"/>
                  <a:pt x="223" y="124"/>
                </a:cubicBezTo>
                <a:cubicBezTo>
                  <a:pt x="223" y="123"/>
                  <a:pt x="223" y="123"/>
                  <a:pt x="222" y="122"/>
                </a:cubicBezTo>
                <a:cubicBezTo>
                  <a:pt x="222" y="122"/>
                  <a:pt x="222" y="121"/>
                  <a:pt x="221" y="121"/>
                </a:cubicBezTo>
                <a:cubicBezTo>
                  <a:pt x="220" y="121"/>
                  <a:pt x="217" y="121"/>
                  <a:pt x="214" y="120"/>
                </a:cubicBezTo>
                <a:cubicBezTo>
                  <a:pt x="214" y="118"/>
                  <a:pt x="214" y="117"/>
                  <a:pt x="214" y="115"/>
                </a:cubicBezTo>
                <a:cubicBezTo>
                  <a:pt x="217" y="115"/>
                  <a:pt x="221" y="115"/>
                  <a:pt x="221" y="115"/>
                </a:cubicBezTo>
                <a:close/>
                <a:moveTo>
                  <a:pt x="112" y="201"/>
                </a:moveTo>
                <a:cubicBezTo>
                  <a:pt x="63" y="201"/>
                  <a:pt x="23" y="161"/>
                  <a:pt x="23" y="112"/>
                </a:cubicBezTo>
                <a:cubicBezTo>
                  <a:pt x="23" y="63"/>
                  <a:pt x="63" y="23"/>
                  <a:pt x="112" y="23"/>
                </a:cubicBezTo>
                <a:cubicBezTo>
                  <a:pt x="161" y="23"/>
                  <a:pt x="201" y="63"/>
                  <a:pt x="201" y="112"/>
                </a:cubicBezTo>
                <a:cubicBezTo>
                  <a:pt x="201" y="161"/>
                  <a:pt x="161" y="201"/>
                  <a:pt x="112" y="20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6" name="Freeform 18"/>
          <p:cNvSpPr>
            <a:spLocks noEditPoints="1" noChangeArrowheads="1"/>
          </p:cNvSpPr>
          <p:nvPr/>
        </p:nvSpPr>
        <p:spPr bwMode="auto">
          <a:xfrm>
            <a:off x="1027113" y="-25400"/>
            <a:ext cx="579437" cy="584200"/>
          </a:xfrm>
          <a:custGeom>
            <a:gdLst>
              <a:gd name="T0" fmla="*/ 570015 w 123"/>
              <a:gd name="T1" fmla="*/ 282677 h 124"/>
              <a:gd name="T2" fmla="*/ 574726 w 123"/>
              <a:gd name="T3" fmla="*/ 240276 h 124"/>
              <a:gd name="T4" fmla="*/ 555883 w 123"/>
              <a:gd name="T5" fmla="*/ 207297 h 124"/>
              <a:gd name="T6" fmla="*/ 522907 w 123"/>
              <a:gd name="T7" fmla="*/ 193163 h 124"/>
              <a:gd name="T8" fmla="*/ 537039 w 123"/>
              <a:gd name="T9" fmla="*/ 141339 h 124"/>
              <a:gd name="T10" fmla="*/ 513485 w 123"/>
              <a:gd name="T11" fmla="*/ 113071 h 124"/>
              <a:gd name="T12" fmla="*/ 461665 w 123"/>
              <a:gd name="T13" fmla="*/ 108360 h 124"/>
              <a:gd name="T14" fmla="*/ 461665 w 123"/>
              <a:gd name="T15" fmla="*/ 70669 h 124"/>
              <a:gd name="T16" fmla="*/ 433400 w 123"/>
              <a:gd name="T17" fmla="*/ 42402 h 124"/>
              <a:gd name="T18" fmla="*/ 395713 w 123"/>
              <a:gd name="T19" fmla="*/ 28268 h 124"/>
              <a:gd name="T20" fmla="*/ 362737 w 123"/>
              <a:gd name="T21" fmla="*/ 51824 h 124"/>
              <a:gd name="T22" fmla="*/ 334472 w 123"/>
              <a:gd name="T23" fmla="*/ 4711 h 124"/>
              <a:gd name="T24" fmla="*/ 296785 w 123"/>
              <a:gd name="T25" fmla="*/ 4711 h 124"/>
              <a:gd name="T26" fmla="*/ 259098 w 123"/>
              <a:gd name="T27" fmla="*/ 42402 h 124"/>
              <a:gd name="T28" fmla="*/ 230833 w 123"/>
              <a:gd name="T29" fmla="*/ 14134 h 124"/>
              <a:gd name="T30" fmla="*/ 188435 w 123"/>
              <a:gd name="T31" fmla="*/ 18845 h 124"/>
              <a:gd name="T32" fmla="*/ 155459 w 123"/>
              <a:gd name="T33" fmla="*/ 42402 h 124"/>
              <a:gd name="T34" fmla="*/ 150748 w 123"/>
              <a:gd name="T35" fmla="*/ 80092 h 124"/>
              <a:gd name="T36" fmla="*/ 98928 w 123"/>
              <a:gd name="T37" fmla="*/ 75381 h 124"/>
              <a:gd name="T38" fmla="*/ 70663 w 123"/>
              <a:gd name="T39" fmla="*/ 103648 h 124"/>
              <a:gd name="T40" fmla="*/ 75374 w 123"/>
              <a:gd name="T41" fmla="*/ 155473 h 124"/>
              <a:gd name="T42" fmla="*/ 42398 w 123"/>
              <a:gd name="T43" fmla="*/ 160184 h 124"/>
              <a:gd name="T44" fmla="*/ 14133 w 123"/>
              <a:gd name="T45" fmla="*/ 193163 h 124"/>
              <a:gd name="T46" fmla="*/ 14133 w 123"/>
              <a:gd name="T47" fmla="*/ 230853 h 124"/>
              <a:gd name="T48" fmla="*/ 37687 w 123"/>
              <a:gd name="T49" fmla="*/ 259121 h 124"/>
              <a:gd name="T50" fmla="*/ 0 w 123"/>
              <a:gd name="T51" fmla="*/ 296811 h 124"/>
              <a:gd name="T52" fmla="*/ 4711 w 123"/>
              <a:gd name="T53" fmla="*/ 334502 h 124"/>
              <a:gd name="T54" fmla="*/ 47109 w 123"/>
              <a:gd name="T55" fmla="*/ 367481 h 124"/>
              <a:gd name="T56" fmla="*/ 28265 w 123"/>
              <a:gd name="T57" fmla="*/ 400460 h 124"/>
              <a:gd name="T58" fmla="*/ 37687 w 123"/>
              <a:gd name="T59" fmla="*/ 438150 h 124"/>
              <a:gd name="T60" fmla="*/ 65952 w 123"/>
              <a:gd name="T61" fmla="*/ 466418 h 124"/>
              <a:gd name="T62" fmla="*/ 103639 w 123"/>
              <a:gd name="T63" fmla="*/ 466418 h 124"/>
              <a:gd name="T64" fmla="*/ 108350 w 123"/>
              <a:gd name="T65" fmla="*/ 518242 h 124"/>
              <a:gd name="T66" fmla="*/ 141326 w 123"/>
              <a:gd name="T67" fmla="*/ 537087 h 124"/>
              <a:gd name="T68" fmla="*/ 193146 w 123"/>
              <a:gd name="T69" fmla="*/ 527665 h 124"/>
              <a:gd name="T70" fmla="*/ 202567 w 123"/>
              <a:gd name="T71" fmla="*/ 560644 h 124"/>
              <a:gd name="T72" fmla="*/ 240254 w 123"/>
              <a:gd name="T73" fmla="*/ 579489 h 124"/>
              <a:gd name="T74" fmla="*/ 277941 w 123"/>
              <a:gd name="T75" fmla="*/ 574777 h 124"/>
              <a:gd name="T76" fmla="*/ 301496 w 123"/>
              <a:gd name="T77" fmla="*/ 546510 h 124"/>
              <a:gd name="T78" fmla="*/ 343894 w 123"/>
              <a:gd name="T79" fmla="*/ 574777 h 124"/>
              <a:gd name="T80" fmla="*/ 381580 w 123"/>
              <a:gd name="T81" fmla="*/ 565355 h 124"/>
              <a:gd name="T82" fmla="*/ 405135 w 123"/>
              <a:gd name="T83" fmla="*/ 518242 h 124"/>
              <a:gd name="T84" fmla="*/ 438111 w 123"/>
              <a:gd name="T85" fmla="*/ 532376 h 124"/>
              <a:gd name="T86" fmla="*/ 475798 w 123"/>
              <a:gd name="T87" fmla="*/ 513531 h 124"/>
              <a:gd name="T88" fmla="*/ 499352 w 123"/>
              <a:gd name="T89" fmla="*/ 480552 h 124"/>
              <a:gd name="T90" fmla="*/ 489930 w 123"/>
              <a:gd name="T91" fmla="*/ 442861 h 124"/>
              <a:gd name="T92" fmla="*/ 541750 w 123"/>
              <a:gd name="T93" fmla="*/ 428727 h 124"/>
              <a:gd name="T94" fmla="*/ 555883 w 123"/>
              <a:gd name="T95" fmla="*/ 395748 h 124"/>
              <a:gd name="T96" fmla="*/ 537039 w 123"/>
              <a:gd name="T97" fmla="*/ 348635 h 124"/>
              <a:gd name="T98" fmla="*/ 570015 w 123"/>
              <a:gd name="T99" fmla="*/ 329790 h 124"/>
              <a:gd name="T100" fmla="*/ 287363 w 123"/>
              <a:gd name="T101" fmla="*/ 522953 h 124"/>
              <a:gd name="T102" fmla="*/ 211989 w 123"/>
              <a:gd name="T103" fmla="*/ 508819 h 124"/>
              <a:gd name="T104" fmla="*/ 146037 w 123"/>
              <a:gd name="T105" fmla="*/ 471129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4"/>
              <a:gd name="T161" fmla="*/ 123 w 123"/>
              <a:gd name="T162" fmla="*/ 124 h 124"/>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4">
                <a:moveTo>
                  <a:pt x="121" y="64"/>
                </a:moveTo>
                <a:cubicBezTo>
                  <a:pt x="122" y="64"/>
                  <a:pt x="122" y="64"/>
                  <a:pt x="123" y="63"/>
                </a:cubicBezTo>
                <a:cubicBezTo>
                  <a:pt x="123" y="63"/>
                  <a:pt x="123" y="63"/>
                  <a:pt x="123" y="62"/>
                </a:cubicBezTo>
                <a:cubicBezTo>
                  <a:pt x="123" y="61"/>
                  <a:pt x="123" y="61"/>
                  <a:pt x="123" y="61"/>
                </a:cubicBezTo>
                <a:cubicBezTo>
                  <a:pt x="122" y="60"/>
                  <a:pt x="122" y="60"/>
                  <a:pt x="121" y="60"/>
                </a:cubicBezTo>
                <a:cubicBezTo>
                  <a:pt x="121" y="60"/>
                  <a:pt x="118" y="60"/>
                  <a:pt x="115" y="59"/>
                </a:cubicBezTo>
                <a:cubicBezTo>
                  <a:pt x="115" y="58"/>
                  <a:pt x="115" y="57"/>
                  <a:pt x="115" y="55"/>
                </a:cubicBezTo>
                <a:cubicBezTo>
                  <a:pt x="117" y="55"/>
                  <a:pt x="120" y="54"/>
                  <a:pt x="121" y="54"/>
                </a:cubicBezTo>
                <a:cubicBezTo>
                  <a:pt x="121" y="54"/>
                  <a:pt x="122" y="53"/>
                  <a:pt x="122" y="53"/>
                </a:cubicBezTo>
                <a:cubicBezTo>
                  <a:pt x="122" y="52"/>
                  <a:pt x="122" y="52"/>
                  <a:pt x="122" y="51"/>
                </a:cubicBezTo>
                <a:cubicBezTo>
                  <a:pt x="122" y="51"/>
                  <a:pt x="122" y="50"/>
                  <a:pt x="121" y="50"/>
                </a:cubicBezTo>
                <a:cubicBezTo>
                  <a:pt x="121" y="50"/>
                  <a:pt x="120" y="49"/>
                  <a:pt x="120" y="49"/>
                </a:cubicBezTo>
                <a:cubicBezTo>
                  <a:pt x="119" y="50"/>
                  <a:pt x="116" y="50"/>
                  <a:pt x="114" y="50"/>
                </a:cubicBezTo>
                <a:cubicBezTo>
                  <a:pt x="113" y="49"/>
                  <a:pt x="113" y="47"/>
                  <a:pt x="113" y="46"/>
                </a:cubicBezTo>
                <a:cubicBezTo>
                  <a:pt x="115" y="45"/>
                  <a:pt x="118" y="44"/>
                  <a:pt x="118" y="44"/>
                </a:cubicBezTo>
                <a:cubicBezTo>
                  <a:pt x="119" y="43"/>
                  <a:pt x="119" y="43"/>
                  <a:pt x="119" y="42"/>
                </a:cubicBezTo>
                <a:cubicBezTo>
                  <a:pt x="120" y="42"/>
                  <a:pt x="120" y="41"/>
                  <a:pt x="119" y="41"/>
                </a:cubicBezTo>
                <a:cubicBezTo>
                  <a:pt x="119" y="40"/>
                  <a:pt x="119" y="40"/>
                  <a:pt x="118" y="40"/>
                </a:cubicBezTo>
                <a:cubicBezTo>
                  <a:pt x="118" y="40"/>
                  <a:pt x="117" y="39"/>
                  <a:pt x="117" y="40"/>
                </a:cubicBezTo>
                <a:cubicBezTo>
                  <a:pt x="116" y="40"/>
                  <a:pt x="113" y="40"/>
                  <a:pt x="111" y="41"/>
                </a:cubicBezTo>
                <a:cubicBezTo>
                  <a:pt x="110" y="40"/>
                  <a:pt x="110" y="39"/>
                  <a:pt x="109" y="38"/>
                </a:cubicBezTo>
                <a:cubicBezTo>
                  <a:pt x="111" y="36"/>
                  <a:pt x="114" y="34"/>
                  <a:pt x="114" y="34"/>
                </a:cubicBezTo>
                <a:cubicBezTo>
                  <a:pt x="115" y="34"/>
                  <a:pt x="115" y="33"/>
                  <a:pt x="115" y="33"/>
                </a:cubicBezTo>
                <a:cubicBezTo>
                  <a:pt x="115" y="32"/>
                  <a:pt x="115" y="32"/>
                  <a:pt x="115" y="31"/>
                </a:cubicBezTo>
                <a:cubicBezTo>
                  <a:pt x="115" y="31"/>
                  <a:pt x="114" y="30"/>
                  <a:pt x="114" y="30"/>
                </a:cubicBezTo>
                <a:cubicBezTo>
                  <a:pt x="113" y="30"/>
                  <a:pt x="113" y="30"/>
                  <a:pt x="112" y="30"/>
                </a:cubicBezTo>
                <a:cubicBezTo>
                  <a:pt x="112" y="31"/>
                  <a:pt x="109" y="32"/>
                  <a:pt x="106" y="33"/>
                </a:cubicBezTo>
                <a:cubicBezTo>
                  <a:pt x="106" y="32"/>
                  <a:pt x="105" y="31"/>
                  <a:pt x="104" y="30"/>
                </a:cubicBezTo>
                <a:cubicBezTo>
                  <a:pt x="106" y="28"/>
                  <a:pt x="108" y="26"/>
                  <a:pt x="109" y="25"/>
                </a:cubicBezTo>
                <a:cubicBezTo>
                  <a:pt x="109" y="25"/>
                  <a:pt x="109" y="24"/>
                  <a:pt x="109" y="24"/>
                </a:cubicBezTo>
                <a:cubicBezTo>
                  <a:pt x="109" y="23"/>
                  <a:pt x="109" y="23"/>
                  <a:pt x="109" y="22"/>
                </a:cubicBezTo>
                <a:cubicBezTo>
                  <a:pt x="108" y="22"/>
                  <a:pt x="108" y="22"/>
                  <a:pt x="107" y="22"/>
                </a:cubicBezTo>
                <a:cubicBezTo>
                  <a:pt x="107" y="21"/>
                  <a:pt x="106" y="22"/>
                  <a:pt x="106" y="22"/>
                </a:cubicBezTo>
                <a:cubicBezTo>
                  <a:pt x="105" y="22"/>
                  <a:pt x="103" y="24"/>
                  <a:pt x="101" y="25"/>
                </a:cubicBezTo>
                <a:cubicBezTo>
                  <a:pt x="100" y="24"/>
                  <a:pt x="99" y="24"/>
                  <a:pt x="98" y="23"/>
                </a:cubicBezTo>
                <a:cubicBezTo>
                  <a:pt x="99" y="20"/>
                  <a:pt x="101" y="18"/>
                  <a:pt x="101" y="17"/>
                </a:cubicBezTo>
                <a:cubicBezTo>
                  <a:pt x="102" y="17"/>
                  <a:pt x="102" y="16"/>
                  <a:pt x="102" y="16"/>
                </a:cubicBezTo>
                <a:cubicBezTo>
                  <a:pt x="102" y="16"/>
                  <a:pt x="101" y="15"/>
                  <a:pt x="101" y="15"/>
                </a:cubicBezTo>
                <a:cubicBezTo>
                  <a:pt x="101" y="14"/>
                  <a:pt x="100" y="14"/>
                  <a:pt x="100" y="14"/>
                </a:cubicBezTo>
                <a:cubicBezTo>
                  <a:pt x="99" y="14"/>
                  <a:pt x="99" y="14"/>
                  <a:pt x="98" y="15"/>
                </a:cubicBezTo>
                <a:cubicBezTo>
                  <a:pt x="98" y="15"/>
                  <a:pt x="96" y="17"/>
                  <a:pt x="94" y="19"/>
                </a:cubicBezTo>
                <a:cubicBezTo>
                  <a:pt x="93" y="18"/>
                  <a:pt x="92" y="18"/>
                  <a:pt x="91" y="17"/>
                </a:cubicBezTo>
                <a:cubicBezTo>
                  <a:pt x="92" y="14"/>
                  <a:pt x="93" y="12"/>
                  <a:pt x="93" y="11"/>
                </a:cubicBezTo>
                <a:cubicBezTo>
                  <a:pt x="93" y="11"/>
                  <a:pt x="93" y="10"/>
                  <a:pt x="93" y="10"/>
                </a:cubicBezTo>
                <a:cubicBezTo>
                  <a:pt x="93" y="9"/>
                  <a:pt x="93" y="9"/>
                  <a:pt x="92" y="9"/>
                </a:cubicBezTo>
                <a:cubicBezTo>
                  <a:pt x="92" y="8"/>
                  <a:pt x="91" y="8"/>
                  <a:pt x="91" y="8"/>
                </a:cubicBezTo>
                <a:cubicBezTo>
                  <a:pt x="90" y="8"/>
                  <a:pt x="90" y="9"/>
                  <a:pt x="89" y="9"/>
                </a:cubicBezTo>
                <a:cubicBezTo>
                  <a:pt x="89" y="10"/>
                  <a:pt x="87" y="12"/>
                  <a:pt x="86" y="14"/>
                </a:cubicBezTo>
                <a:cubicBezTo>
                  <a:pt x="85" y="14"/>
                  <a:pt x="84" y="13"/>
                  <a:pt x="82" y="13"/>
                </a:cubicBezTo>
                <a:cubicBezTo>
                  <a:pt x="83" y="10"/>
                  <a:pt x="84" y="7"/>
                  <a:pt x="84" y="6"/>
                </a:cubicBezTo>
                <a:cubicBezTo>
                  <a:pt x="84" y="6"/>
                  <a:pt x="84" y="5"/>
                  <a:pt x="84" y="5"/>
                </a:cubicBezTo>
                <a:cubicBezTo>
                  <a:pt x="83" y="4"/>
                  <a:pt x="83" y="4"/>
                  <a:pt x="83" y="4"/>
                </a:cubicBezTo>
                <a:cubicBezTo>
                  <a:pt x="82" y="4"/>
                  <a:pt x="81" y="4"/>
                  <a:pt x="81" y="4"/>
                </a:cubicBezTo>
                <a:cubicBezTo>
                  <a:pt x="81" y="4"/>
                  <a:pt x="80" y="4"/>
                  <a:pt x="80" y="5"/>
                </a:cubicBezTo>
                <a:cubicBezTo>
                  <a:pt x="80" y="5"/>
                  <a:pt x="78" y="8"/>
                  <a:pt x="77" y="11"/>
                </a:cubicBezTo>
                <a:cubicBezTo>
                  <a:pt x="76" y="10"/>
                  <a:pt x="75" y="10"/>
                  <a:pt x="73" y="10"/>
                </a:cubicBezTo>
                <a:cubicBezTo>
                  <a:pt x="74" y="7"/>
                  <a:pt x="74" y="4"/>
                  <a:pt x="74" y="3"/>
                </a:cubicBezTo>
                <a:cubicBezTo>
                  <a:pt x="74" y="3"/>
                  <a:pt x="74" y="2"/>
                  <a:pt x="73" y="2"/>
                </a:cubicBezTo>
                <a:cubicBezTo>
                  <a:pt x="73" y="2"/>
                  <a:pt x="73" y="1"/>
                  <a:pt x="72" y="1"/>
                </a:cubicBezTo>
                <a:cubicBezTo>
                  <a:pt x="72" y="1"/>
                  <a:pt x="71" y="1"/>
                  <a:pt x="71" y="1"/>
                </a:cubicBezTo>
                <a:cubicBezTo>
                  <a:pt x="70" y="2"/>
                  <a:pt x="70" y="2"/>
                  <a:pt x="70" y="3"/>
                </a:cubicBezTo>
                <a:cubicBezTo>
                  <a:pt x="70" y="3"/>
                  <a:pt x="69" y="6"/>
                  <a:pt x="68" y="9"/>
                </a:cubicBezTo>
                <a:cubicBezTo>
                  <a:pt x="67" y="9"/>
                  <a:pt x="65" y="8"/>
                  <a:pt x="64" y="8"/>
                </a:cubicBezTo>
                <a:cubicBezTo>
                  <a:pt x="64" y="6"/>
                  <a:pt x="64" y="3"/>
                  <a:pt x="64" y="2"/>
                </a:cubicBezTo>
                <a:cubicBezTo>
                  <a:pt x="64" y="2"/>
                  <a:pt x="63" y="1"/>
                  <a:pt x="63" y="1"/>
                </a:cubicBezTo>
                <a:cubicBezTo>
                  <a:pt x="62" y="0"/>
                  <a:pt x="62" y="0"/>
                  <a:pt x="61" y="0"/>
                </a:cubicBezTo>
                <a:cubicBezTo>
                  <a:pt x="61" y="0"/>
                  <a:pt x="60" y="0"/>
                  <a:pt x="60" y="1"/>
                </a:cubicBezTo>
                <a:cubicBezTo>
                  <a:pt x="60" y="1"/>
                  <a:pt x="59" y="2"/>
                  <a:pt x="59" y="2"/>
                </a:cubicBezTo>
                <a:cubicBezTo>
                  <a:pt x="59" y="3"/>
                  <a:pt x="59" y="6"/>
                  <a:pt x="59" y="8"/>
                </a:cubicBezTo>
                <a:cubicBezTo>
                  <a:pt x="57" y="8"/>
                  <a:pt x="56" y="9"/>
                  <a:pt x="55" y="9"/>
                </a:cubicBezTo>
                <a:cubicBezTo>
                  <a:pt x="54" y="6"/>
                  <a:pt x="53" y="3"/>
                  <a:pt x="53" y="3"/>
                </a:cubicBezTo>
                <a:cubicBezTo>
                  <a:pt x="53" y="2"/>
                  <a:pt x="53" y="2"/>
                  <a:pt x="52" y="1"/>
                </a:cubicBezTo>
                <a:cubicBezTo>
                  <a:pt x="52" y="1"/>
                  <a:pt x="51" y="1"/>
                  <a:pt x="51" y="1"/>
                </a:cubicBezTo>
                <a:cubicBezTo>
                  <a:pt x="50" y="1"/>
                  <a:pt x="50" y="2"/>
                  <a:pt x="49" y="2"/>
                </a:cubicBezTo>
                <a:cubicBezTo>
                  <a:pt x="49" y="2"/>
                  <a:pt x="49" y="3"/>
                  <a:pt x="49" y="3"/>
                </a:cubicBezTo>
                <a:cubicBezTo>
                  <a:pt x="49" y="4"/>
                  <a:pt x="49" y="7"/>
                  <a:pt x="49" y="10"/>
                </a:cubicBezTo>
                <a:cubicBezTo>
                  <a:pt x="48" y="10"/>
                  <a:pt x="47" y="10"/>
                  <a:pt x="46" y="11"/>
                </a:cubicBezTo>
                <a:cubicBezTo>
                  <a:pt x="44" y="8"/>
                  <a:pt x="43" y="5"/>
                  <a:pt x="43" y="5"/>
                </a:cubicBezTo>
                <a:cubicBezTo>
                  <a:pt x="43" y="4"/>
                  <a:pt x="42" y="4"/>
                  <a:pt x="42" y="4"/>
                </a:cubicBezTo>
                <a:cubicBezTo>
                  <a:pt x="41" y="4"/>
                  <a:pt x="41" y="4"/>
                  <a:pt x="40" y="4"/>
                </a:cubicBezTo>
                <a:cubicBezTo>
                  <a:pt x="40" y="4"/>
                  <a:pt x="39" y="4"/>
                  <a:pt x="39" y="5"/>
                </a:cubicBezTo>
                <a:cubicBezTo>
                  <a:pt x="39" y="5"/>
                  <a:pt x="39" y="6"/>
                  <a:pt x="39" y="6"/>
                </a:cubicBezTo>
                <a:cubicBezTo>
                  <a:pt x="39" y="7"/>
                  <a:pt x="40" y="10"/>
                  <a:pt x="41" y="13"/>
                </a:cubicBezTo>
                <a:cubicBezTo>
                  <a:pt x="39" y="13"/>
                  <a:pt x="38" y="14"/>
                  <a:pt x="37" y="14"/>
                </a:cubicBezTo>
                <a:cubicBezTo>
                  <a:pt x="35" y="12"/>
                  <a:pt x="34" y="10"/>
                  <a:pt x="33" y="9"/>
                </a:cubicBezTo>
                <a:cubicBezTo>
                  <a:pt x="33" y="9"/>
                  <a:pt x="33" y="8"/>
                  <a:pt x="32" y="8"/>
                </a:cubicBezTo>
                <a:cubicBezTo>
                  <a:pt x="32" y="8"/>
                  <a:pt x="31" y="8"/>
                  <a:pt x="31" y="9"/>
                </a:cubicBezTo>
                <a:cubicBezTo>
                  <a:pt x="30" y="9"/>
                  <a:pt x="30" y="9"/>
                  <a:pt x="30" y="10"/>
                </a:cubicBezTo>
                <a:cubicBezTo>
                  <a:pt x="29" y="10"/>
                  <a:pt x="29" y="11"/>
                  <a:pt x="30" y="11"/>
                </a:cubicBezTo>
                <a:cubicBezTo>
                  <a:pt x="30" y="12"/>
                  <a:pt x="31" y="14"/>
                  <a:pt x="32" y="17"/>
                </a:cubicBezTo>
                <a:cubicBezTo>
                  <a:pt x="31" y="18"/>
                  <a:pt x="30" y="18"/>
                  <a:pt x="29" y="19"/>
                </a:cubicBezTo>
                <a:cubicBezTo>
                  <a:pt x="27" y="17"/>
                  <a:pt x="25" y="15"/>
                  <a:pt x="25" y="15"/>
                </a:cubicBezTo>
                <a:cubicBezTo>
                  <a:pt x="24" y="14"/>
                  <a:pt x="24" y="14"/>
                  <a:pt x="23" y="14"/>
                </a:cubicBezTo>
                <a:cubicBezTo>
                  <a:pt x="23" y="14"/>
                  <a:pt x="22" y="14"/>
                  <a:pt x="22" y="15"/>
                </a:cubicBezTo>
                <a:cubicBezTo>
                  <a:pt x="21" y="15"/>
                  <a:pt x="21" y="16"/>
                  <a:pt x="21" y="16"/>
                </a:cubicBezTo>
                <a:cubicBezTo>
                  <a:pt x="21" y="16"/>
                  <a:pt x="21" y="17"/>
                  <a:pt x="21" y="17"/>
                </a:cubicBezTo>
                <a:cubicBezTo>
                  <a:pt x="22" y="18"/>
                  <a:pt x="23" y="20"/>
                  <a:pt x="25" y="23"/>
                </a:cubicBezTo>
                <a:cubicBezTo>
                  <a:pt x="24" y="24"/>
                  <a:pt x="23" y="24"/>
                  <a:pt x="22" y="25"/>
                </a:cubicBezTo>
                <a:cubicBezTo>
                  <a:pt x="20" y="24"/>
                  <a:pt x="17" y="22"/>
                  <a:pt x="17" y="22"/>
                </a:cubicBezTo>
                <a:cubicBezTo>
                  <a:pt x="16" y="22"/>
                  <a:pt x="16" y="21"/>
                  <a:pt x="15" y="22"/>
                </a:cubicBezTo>
                <a:cubicBezTo>
                  <a:pt x="15" y="22"/>
                  <a:pt x="14" y="22"/>
                  <a:pt x="14" y="22"/>
                </a:cubicBezTo>
                <a:cubicBezTo>
                  <a:pt x="14" y="23"/>
                  <a:pt x="14" y="23"/>
                  <a:pt x="14" y="24"/>
                </a:cubicBezTo>
                <a:cubicBezTo>
                  <a:pt x="14" y="24"/>
                  <a:pt x="14" y="25"/>
                  <a:pt x="14" y="25"/>
                </a:cubicBezTo>
                <a:cubicBezTo>
                  <a:pt x="15" y="26"/>
                  <a:pt x="17" y="28"/>
                  <a:pt x="19" y="30"/>
                </a:cubicBezTo>
                <a:cubicBezTo>
                  <a:pt x="18" y="31"/>
                  <a:pt x="17" y="32"/>
                  <a:pt x="16" y="33"/>
                </a:cubicBezTo>
                <a:cubicBezTo>
                  <a:pt x="14" y="32"/>
                  <a:pt x="11" y="31"/>
                  <a:pt x="11" y="30"/>
                </a:cubicBezTo>
                <a:cubicBezTo>
                  <a:pt x="10" y="30"/>
                  <a:pt x="10" y="30"/>
                  <a:pt x="9" y="30"/>
                </a:cubicBezTo>
                <a:cubicBezTo>
                  <a:pt x="9" y="30"/>
                  <a:pt x="8" y="31"/>
                  <a:pt x="8" y="31"/>
                </a:cubicBezTo>
                <a:cubicBezTo>
                  <a:pt x="8" y="32"/>
                  <a:pt x="8" y="32"/>
                  <a:pt x="8" y="33"/>
                </a:cubicBezTo>
                <a:cubicBezTo>
                  <a:pt x="8" y="33"/>
                  <a:pt x="8" y="34"/>
                  <a:pt x="9" y="34"/>
                </a:cubicBezTo>
                <a:cubicBezTo>
                  <a:pt x="9" y="34"/>
                  <a:pt x="11" y="36"/>
                  <a:pt x="14" y="38"/>
                </a:cubicBezTo>
                <a:cubicBezTo>
                  <a:pt x="13" y="39"/>
                  <a:pt x="12" y="40"/>
                  <a:pt x="12" y="41"/>
                </a:cubicBezTo>
                <a:cubicBezTo>
                  <a:pt x="9" y="40"/>
                  <a:pt x="6" y="40"/>
                  <a:pt x="6" y="40"/>
                </a:cubicBezTo>
                <a:cubicBezTo>
                  <a:pt x="5" y="39"/>
                  <a:pt x="5" y="40"/>
                  <a:pt x="4" y="40"/>
                </a:cubicBezTo>
                <a:cubicBezTo>
                  <a:pt x="4" y="40"/>
                  <a:pt x="4" y="40"/>
                  <a:pt x="3" y="41"/>
                </a:cubicBezTo>
                <a:cubicBezTo>
                  <a:pt x="3" y="41"/>
                  <a:pt x="3" y="42"/>
                  <a:pt x="3" y="42"/>
                </a:cubicBezTo>
                <a:cubicBezTo>
                  <a:pt x="4" y="43"/>
                  <a:pt x="4" y="43"/>
                  <a:pt x="4" y="44"/>
                </a:cubicBezTo>
                <a:cubicBezTo>
                  <a:pt x="5" y="44"/>
                  <a:pt x="8" y="45"/>
                  <a:pt x="10" y="46"/>
                </a:cubicBezTo>
                <a:cubicBezTo>
                  <a:pt x="10" y="47"/>
                  <a:pt x="9" y="49"/>
                  <a:pt x="9" y="50"/>
                </a:cubicBezTo>
                <a:cubicBezTo>
                  <a:pt x="6" y="50"/>
                  <a:pt x="3" y="50"/>
                  <a:pt x="3" y="49"/>
                </a:cubicBezTo>
                <a:cubicBezTo>
                  <a:pt x="2" y="49"/>
                  <a:pt x="2" y="50"/>
                  <a:pt x="1" y="50"/>
                </a:cubicBezTo>
                <a:cubicBezTo>
                  <a:pt x="1" y="50"/>
                  <a:pt x="1" y="51"/>
                  <a:pt x="1" y="51"/>
                </a:cubicBezTo>
                <a:cubicBezTo>
                  <a:pt x="1" y="52"/>
                  <a:pt x="1" y="52"/>
                  <a:pt x="1" y="53"/>
                </a:cubicBezTo>
                <a:cubicBezTo>
                  <a:pt x="1" y="53"/>
                  <a:pt x="2" y="54"/>
                  <a:pt x="2" y="54"/>
                </a:cubicBezTo>
                <a:cubicBezTo>
                  <a:pt x="3" y="54"/>
                  <a:pt x="6" y="55"/>
                  <a:pt x="8" y="55"/>
                </a:cubicBezTo>
                <a:cubicBezTo>
                  <a:pt x="8" y="57"/>
                  <a:pt x="8" y="58"/>
                  <a:pt x="8" y="59"/>
                </a:cubicBezTo>
                <a:cubicBezTo>
                  <a:pt x="5" y="60"/>
                  <a:pt x="2" y="60"/>
                  <a:pt x="2" y="60"/>
                </a:cubicBezTo>
                <a:cubicBezTo>
                  <a:pt x="1" y="60"/>
                  <a:pt x="1" y="60"/>
                  <a:pt x="0" y="61"/>
                </a:cubicBezTo>
                <a:cubicBezTo>
                  <a:pt x="0" y="61"/>
                  <a:pt x="0" y="61"/>
                  <a:pt x="0" y="62"/>
                </a:cubicBezTo>
                <a:cubicBezTo>
                  <a:pt x="0" y="63"/>
                  <a:pt x="0" y="63"/>
                  <a:pt x="0" y="63"/>
                </a:cubicBezTo>
                <a:cubicBezTo>
                  <a:pt x="1" y="64"/>
                  <a:pt x="1" y="64"/>
                  <a:pt x="2" y="64"/>
                </a:cubicBezTo>
                <a:cubicBezTo>
                  <a:pt x="2" y="64"/>
                  <a:pt x="5" y="64"/>
                  <a:pt x="8" y="65"/>
                </a:cubicBezTo>
                <a:cubicBezTo>
                  <a:pt x="8" y="66"/>
                  <a:pt x="8" y="67"/>
                  <a:pt x="8" y="69"/>
                </a:cubicBezTo>
                <a:cubicBezTo>
                  <a:pt x="6" y="69"/>
                  <a:pt x="3" y="70"/>
                  <a:pt x="2" y="70"/>
                </a:cubicBezTo>
                <a:cubicBezTo>
                  <a:pt x="2" y="71"/>
                  <a:pt x="1" y="71"/>
                  <a:pt x="1" y="71"/>
                </a:cubicBezTo>
                <a:cubicBezTo>
                  <a:pt x="1" y="72"/>
                  <a:pt x="1" y="72"/>
                  <a:pt x="1" y="73"/>
                </a:cubicBezTo>
                <a:cubicBezTo>
                  <a:pt x="1" y="73"/>
                  <a:pt x="1" y="74"/>
                  <a:pt x="1" y="74"/>
                </a:cubicBezTo>
                <a:cubicBezTo>
                  <a:pt x="2" y="74"/>
                  <a:pt x="2" y="75"/>
                  <a:pt x="3" y="75"/>
                </a:cubicBezTo>
                <a:cubicBezTo>
                  <a:pt x="3" y="75"/>
                  <a:pt x="6" y="74"/>
                  <a:pt x="9" y="74"/>
                </a:cubicBezTo>
                <a:cubicBezTo>
                  <a:pt x="9" y="75"/>
                  <a:pt x="10" y="77"/>
                  <a:pt x="10" y="78"/>
                </a:cubicBezTo>
                <a:cubicBezTo>
                  <a:pt x="8" y="79"/>
                  <a:pt x="5" y="80"/>
                  <a:pt x="4" y="81"/>
                </a:cubicBezTo>
                <a:cubicBezTo>
                  <a:pt x="4" y="81"/>
                  <a:pt x="4" y="81"/>
                  <a:pt x="3" y="82"/>
                </a:cubicBezTo>
                <a:cubicBezTo>
                  <a:pt x="3" y="82"/>
                  <a:pt x="3" y="83"/>
                  <a:pt x="3" y="83"/>
                </a:cubicBezTo>
                <a:cubicBezTo>
                  <a:pt x="4" y="84"/>
                  <a:pt x="4" y="84"/>
                  <a:pt x="4" y="84"/>
                </a:cubicBezTo>
                <a:cubicBezTo>
                  <a:pt x="5" y="85"/>
                  <a:pt x="5" y="85"/>
                  <a:pt x="6" y="85"/>
                </a:cubicBezTo>
                <a:cubicBezTo>
                  <a:pt x="6" y="84"/>
                  <a:pt x="9" y="84"/>
                  <a:pt x="12" y="83"/>
                </a:cubicBezTo>
                <a:cubicBezTo>
                  <a:pt x="12" y="84"/>
                  <a:pt x="13" y="85"/>
                  <a:pt x="14" y="87"/>
                </a:cubicBezTo>
                <a:cubicBezTo>
                  <a:pt x="11" y="88"/>
                  <a:pt x="9" y="90"/>
                  <a:pt x="9" y="90"/>
                </a:cubicBezTo>
                <a:cubicBezTo>
                  <a:pt x="8" y="90"/>
                  <a:pt x="8" y="91"/>
                  <a:pt x="8" y="91"/>
                </a:cubicBezTo>
                <a:cubicBezTo>
                  <a:pt x="8" y="92"/>
                  <a:pt x="8" y="92"/>
                  <a:pt x="8" y="93"/>
                </a:cubicBezTo>
                <a:cubicBezTo>
                  <a:pt x="8" y="93"/>
                  <a:pt x="9" y="94"/>
                  <a:pt x="9" y="94"/>
                </a:cubicBezTo>
                <a:cubicBezTo>
                  <a:pt x="10" y="94"/>
                  <a:pt x="10" y="94"/>
                  <a:pt x="11" y="94"/>
                </a:cubicBezTo>
                <a:cubicBezTo>
                  <a:pt x="11" y="94"/>
                  <a:pt x="14" y="92"/>
                  <a:pt x="16" y="91"/>
                </a:cubicBezTo>
                <a:cubicBezTo>
                  <a:pt x="17" y="92"/>
                  <a:pt x="18" y="93"/>
                  <a:pt x="19" y="94"/>
                </a:cubicBezTo>
                <a:cubicBezTo>
                  <a:pt x="17" y="96"/>
                  <a:pt x="15" y="99"/>
                  <a:pt x="14" y="99"/>
                </a:cubicBezTo>
                <a:cubicBezTo>
                  <a:pt x="14" y="99"/>
                  <a:pt x="14" y="100"/>
                  <a:pt x="14" y="100"/>
                </a:cubicBezTo>
                <a:cubicBezTo>
                  <a:pt x="14" y="101"/>
                  <a:pt x="14" y="101"/>
                  <a:pt x="14" y="102"/>
                </a:cubicBezTo>
                <a:cubicBezTo>
                  <a:pt x="14" y="102"/>
                  <a:pt x="15" y="102"/>
                  <a:pt x="15" y="103"/>
                </a:cubicBezTo>
                <a:cubicBezTo>
                  <a:pt x="16" y="103"/>
                  <a:pt x="16" y="103"/>
                  <a:pt x="17" y="102"/>
                </a:cubicBezTo>
                <a:cubicBezTo>
                  <a:pt x="17" y="102"/>
                  <a:pt x="20" y="100"/>
                  <a:pt x="22" y="99"/>
                </a:cubicBezTo>
                <a:cubicBezTo>
                  <a:pt x="23" y="100"/>
                  <a:pt x="24" y="100"/>
                  <a:pt x="25" y="101"/>
                </a:cubicBezTo>
                <a:cubicBezTo>
                  <a:pt x="23" y="104"/>
                  <a:pt x="22" y="106"/>
                  <a:pt x="21" y="107"/>
                </a:cubicBezTo>
                <a:cubicBezTo>
                  <a:pt x="21" y="107"/>
                  <a:pt x="21" y="108"/>
                  <a:pt x="21" y="108"/>
                </a:cubicBezTo>
                <a:cubicBezTo>
                  <a:pt x="21" y="109"/>
                  <a:pt x="21" y="109"/>
                  <a:pt x="22" y="109"/>
                </a:cubicBezTo>
                <a:cubicBezTo>
                  <a:pt x="22" y="110"/>
                  <a:pt x="23" y="110"/>
                  <a:pt x="23" y="110"/>
                </a:cubicBezTo>
                <a:cubicBezTo>
                  <a:pt x="24" y="110"/>
                  <a:pt x="24" y="110"/>
                  <a:pt x="25" y="109"/>
                </a:cubicBezTo>
                <a:cubicBezTo>
                  <a:pt x="25" y="109"/>
                  <a:pt x="27" y="107"/>
                  <a:pt x="29" y="105"/>
                </a:cubicBezTo>
                <a:cubicBezTo>
                  <a:pt x="30" y="106"/>
                  <a:pt x="31" y="106"/>
                  <a:pt x="32" y="107"/>
                </a:cubicBezTo>
                <a:cubicBezTo>
                  <a:pt x="31" y="110"/>
                  <a:pt x="30" y="112"/>
                  <a:pt x="30" y="113"/>
                </a:cubicBezTo>
                <a:cubicBezTo>
                  <a:pt x="29" y="113"/>
                  <a:pt x="29" y="114"/>
                  <a:pt x="30" y="114"/>
                </a:cubicBezTo>
                <a:cubicBezTo>
                  <a:pt x="30" y="115"/>
                  <a:pt x="30" y="115"/>
                  <a:pt x="31" y="116"/>
                </a:cubicBezTo>
                <a:cubicBezTo>
                  <a:pt x="31" y="116"/>
                  <a:pt x="32" y="116"/>
                  <a:pt x="32" y="116"/>
                </a:cubicBezTo>
                <a:cubicBezTo>
                  <a:pt x="33" y="116"/>
                  <a:pt x="33" y="115"/>
                  <a:pt x="33" y="115"/>
                </a:cubicBezTo>
                <a:cubicBezTo>
                  <a:pt x="34" y="115"/>
                  <a:pt x="35" y="112"/>
                  <a:pt x="37" y="110"/>
                </a:cubicBezTo>
                <a:cubicBezTo>
                  <a:pt x="38" y="111"/>
                  <a:pt x="39" y="111"/>
                  <a:pt x="41" y="112"/>
                </a:cubicBezTo>
                <a:cubicBezTo>
                  <a:pt x="40" y="114"/>
                  <a:pt x="39" y="117"/>
                  <a:pt x="39" y="118"/>
                </a:cubicBezTo>
                <a:cubicBezTo>
                  <a:pt x="39" y="118"/>
                  <a:pt x="39" y="119"/>
                  <a:pt x="39" y="119"/>
                </a:cubicBezTo>
                <a:cubicBezTo>
                  <a:pt x="39" y="120"/>
                  <a:pt x="40" y="120"/>
                  <a:pt x="40" y="120"/>
                </a:cubicBezTo>
                <a:cubicBezTo>
                  <a:pt x="41" y="120"/>
                  <a:pt x="41" y="120"/>
                  <a:pt x="42" y="120"/>
                </a:cubicBezTo>
                <a:cubicBezTo>
                  <a:pt x="42" y="120"/>
                  <a:pt x="43" y="120"/>
                  <a:pt x="43" y="119"/>
                </a:cubicBezTo>
                <a:cubicBezTo>
                  <a:pt x="43" y="119"/>
                  <a:pt x="44" y="116"/>
                  <a:pt x="46" y="113"/>
                </a:cubicBezTo>
                <a:cubicBezTo>
                  <a:pt x="47" y="114"/>
                  <a:pt x="48" y="114"/>
                  <a:pt x="49" y="114"/>
                </a:cubicBezTo>
                <a:cubicBezTo>
                  <a:pt x="49" y="117"/>
                  <a:pt x="49" y="120"/>
                  <a:pt x="49" y="121"/>
                </a:cubicBezTo>
                <a:cubicBezTo>
                  <a:pt x="49" y="121"/>
                  <a:pt x="49" y="122"/>
                  <a:pt x="49" y="122"/>
                </a:cubicBezTo>
                <a:cubicBezTo>
                  <a:pt x="50" y="123"/>
                  <a:pt x="50" y="123"/>
                  <a:pt x="51" y="123"/>
                </a:cubicBezTo>
                <a:cubicBezTo>
                  <a:pt x="51" y="123"/>
                  <a:pt x="52" y="123"/>
                  <a:pt x="52" y="123"/>
                </a:cubicBezTo>
                <a:cubicBezTo>
                  <a:pt x="53" y="122"/>
                  <a:pt x="53" y="122"/>
                  <a:pt x="53" y="121"/>
                </a:cubicBezTo>
                <a:cubicBezTo>
                  <a:pt x="53" y="121"/>
                  <a:pt x="54" y="118"/>
                  <a:pt x="55" y="115"/>
                </a:cubicBezTo>
                <a:cubicBezTo>
                  <a:pt x="56" y="116"/>
                  <a:pt x="57" y="116"/>
                  <a:pt x="59" y="116"/>
                </a:cubicBezTo>
                <a:cubicBezTo>
                  <a:pt x="59" y="118"/>
                  <a:pt x="59" y="121"/>
                  <a:pt x="59" y="122"/>
                </a:cubicBezTo>
                <a:cubicBezTo>
                  <a:pt x="59" y="123"/>
                  <a:pt x="60" y="123"/>
                  <a:pt x="60" y="123"/>
                </a:cubicBezTo>
                <a:cubicBezTo>
                  <a:pt x="60" y="124"/>
                  <a:pt x="61" y="124"/>
                  <a:pt x="61" y="124"/>
                </a:cubicBezTo>
                <a:cubicBezTo>
                  <a:pt x="62" y="124"/>
                  <a:pt x="62" y="124"/>
                  <a:pt x="63" y="123"/>
                </a:cubicBezTo>
                <a:cubicBezTo>
                  <a:pt x="63" y="123"/>
                  <a:pt x="64" y="123"/>
                  <a:pt x="64" y="122"/>
                </a:cubicBezTo>
                <a:cubicBezTo>
                  <a:pt x="64" y="121"/>
                  <a:pt x="64" y="118"/>
                  <a:pt x="64" y="116"/>
                </a:cubicBezTo>
                <a:cubicBezTo>
                  <a:pt x="65" y="116"/>
                  <a:pt x="67" y="116"/>
                  <a:pt x="68" y="115"/>
                </a:cubicBezTo>
                <a:cubicBezTo>
                  <a:pt x="69" y="118"/>
                  <a:pt x="70" y="121"/>
                  <a:pt x="70" y="121"/>
                </a:cubicBezTo>
                <a:cubicBezTo>
                  <a:pt x="70" y="122"/>
                  <a:pt x="70" y="122"/>
                  <a:pt x="71" y="123"/>
                </a:cubicBezTo>
                <a:cubicBezTo>
                  <a:pt x="71" y="123"/>
                  <a:pt x="72" y="123"/>
                  <a:pt x="72" y="123"/>
                </a:cubicBezTo>
                <a:cubicBezTo>
                  <a:pt x="73" y="123"/>
                  <a:pt x="73" y="123"/>
                  <a:pt x="73" y="122"/>
                </a:cubicBezTo>
                <a:cubicBezTo>
                  <a:pt x="74" y="122"/>
                  <a:pt x="74" y="121"/>
                  <a:pt x="74" y="121"/>
                </a:cubicBezTo>
                <a:cubicBezTo>
                  <a:pt x="74" y="120"/>
                  <a:pt x="74" y="117"/>
                  <a:pt x="73" y="114"/>
                </a:cubicBezTo>
                <a:cubicBezTo>
                  <a:pt x="75" y="114"/>
                  <a:pt x="76" y="114"/>
                  <a:pt x="77" y="113"/>
                </a:cubicBezTo>
                <a:cubicBezTo>
                  <a:pt x="78" y="116"/>
                  <a:pt x="80" y="119"/>
                  <a:pt x="80" y="119"/>
                </a:cubicBezTo>
                <a:cubicBezTo>
                  <a:pt x="80" y="120"/>
                  <a:pt x="81" y="120"/>
                  <a:pt x="81" y="120"/>
                </a:cubicBezTo>
                <a:cubicBezTo>
                  <a:pt x="81" y="120"/>
                  <a:pt x="82" y="120"/>
                  <a:pt x="83" y="120"/>
                </a:cubicBezTo>
                <a:cubicBezTo>
                  <a:pt x="83" y="120"/>
                  <a:pt x="83" y="120"/>
                  <a:pt x="84" y="119"/>
                </a:cubicBezTo>
                <a:cubicBezTo>
                  <a:pt x="84" y="119"/>
                  <a:pt x="84" y="118"/>
                  <a:pt x="84" y="118"/>
                </a:cubicBezTo>
                <a:cubicBezTo>
                  <a:pt x="84" y="117"/>
                  <a:pt x="83" y="114"/>
                  <a:pt x="82" y="112"/>
                </a:cubicBezTo>
                <a:cubicBezTo>
                  <a:pt x="84" y="111"/>
                  <a:pt x="85" y="111"/>
                  <a:pt x="86" y="110"/>
                </a:cubicBezTo>
                <a:cubicBezTo>
                  <a:pt x="87" y="112"/>
                  <a:pt x="89" y="115"/>
                  <a:pt x="89" y="115"/>
                </a:cubicBezTo>
                <a:cubicBezTo>
                  <a:pt x="90" y="115"/>
                  <a:pt x="90" y="116"/>
                  <a:pt x="91" y="116"/>
                </a:cubicBezTo>
                <a:cubicBezTo>
                  <a:pt x="91" y="116"/>
                  <a:pt x="92" y="116"/>
                  <a:pt x="92" y="116"/>
                </a:cubicBezTo>
                <a:cubicBezTo>
                  <a:pt x="93" y="115"/>
                  <a:pt x="93" y="115"/>
                  <a:pt x="93" y="114"/>
                </a:cubicBezTo>
                <a:cubicBezTo>
                  <a:pt x="93" y="114"/>
                  <a:pt x="93" y="113"/>
                  <a:pt x="93" y="113"/>
                </a:cubicBezTo>
                <a:cubicBezTo>
                  <a:pt x="93" y="112"/>
                  <a:pt x="92" y="110"/>
                  <a:pt x="91" y="107"/>
                </a:cubicBezTo>
                <a:cubicBezTo>
                  <a:pt x="92" y="106"/>
                  <a:pt x="93" y="106"/>
                  <a:pt x="94" y="105"/>
                </a:cubicBezTo>
                <a:cubicBezTo>
                  <a:pt x="96" y="107"/>
                  <a:pt x="98" y="109"/>
                  <a:pt x="98" y="109"/>
                </a:cubicBezTo>
                <a:cubicBezTo>
                  <a:pt x="99" y="110"/>
                  <a:pt x="99" y="110"/>
                  <a:pt x="100" y="110"/>
                </a:cubicBezTo>
                <a:cubicBezTo>
                  <a:pt x="100" y="110"/>
                  <a:pt x="101" y="110"/>
                  <a:pt x="101" y="109"/>
                </a:cubicBezTo>
                <a:cubicBezTo>
                  <a:pt x="101" y="109"/>
                  <a:pt x="102" y="109"/>
                  <a:pt x="102" y="108"/>
                </a:cubicBezTo>
                <a:cubicBezTo>
                  <a:pt x="102" y="108"/>
                  <a:pt x="102" y="107"/>
                  <a:pt x="101" y="107"/>
                </a:cubicBezTo>
                <a:cubicBezTo>
                  <a:pt x="101" y="106"/>
                  <a:pt x="99" y="104"/>
                  <a:pt x="98" y="101"/>
                </a:cubicBezTo>
                <a:cubicBezTo>
                  <a:pt x="99" y="100"/>
                  <a:pt x="100" y="100"/>
                  <a:pt x="101" y="99"/>
                </a:cubicBezTo>
                <a:cubicBezTo>
                  <a:pt x="103" y="100"/>
                  <a:pt x="105" y="102"/>
                  <a:pt x="106" y="102"/>
                </a:cubicBezTo>
                <a:cubicBezTo>
                  <a:pt x="106" y="103"/>
                  <a:pt x="107" y="103"/>
                  <a:pt x="107" y="103"/>
                </a:cubicBezTo>
                <a:cubicBezTo>
                  <a:pt x="108" y="102"/>
                  <a:pt x="108" y="102"/>
                  <a:pt x="109" y="102"/>
                </a:cubicBezTo>
                <a:cubicBezTo>
                  <a:pt x="109" y="101"/>
                  <a:pt x="109" y="101"/>
                  <a:pt x="109" y="100"/>
                </a:cubicBezTo>
                <a:cubicBezTo>
                  <a:pt x="109" y="100"/>
                  <a:pt x="109" y="99"/>
                  <a:pt x="109" y="99"/>
                </a:cubicBezTo>
                <a:cubicBezTo>
                  <a:pt x="108" y="99"/>
                  <a:pt x="106" y="96"/>
                  <a:pt x="104" y="94"/>
                </a:cubicBezTo>
                <a:cubicBezTo>
                  <a:pt x="105" y="93"/>
                  <a:pt x="106" y="92"/>
                  <a:pt x="106" y="91"/>
                </a:cubicBezTo>
                <a:cubicBezTo>
                  <a:pt x="109" y="92"/>
                  <a:pt x="112" y="94"/>
                  <a:pt x="112" y="94"/>
                </a:cubicBezTo>
                <a:cubicBezTo>
                  <a:pt x="113" y="94"/>
                  <a:pt x="113" y="94"/>
                  <a:pt x="114" y="94"/>
                </a:cubicBezTo>
                <a:cubicBezTo>
                  <a:pt x="114" y="94"/>
                  <a:pt x="115" y="93"/>
                  <a:pt x="115" y="93"/>
                </a:cubicBezTo>
                <a:cubicBezTo>
                  <a:pt x="115" y="92"/>
                  <a:pt x="115" y="92"/>
                  <a:pt x="115" y="91"/>
                </a:cubicBezTo>
                <a:cubicBezTo>
                  <a:pt x="115" y="91"/>
                  <a:pt x="115" y="91"/>
                  <a:pt x="114" y="90"/>
                </a:cubicBezTo>
                <a:cubicBezTo>
                  <a:pt x="114" y="90"/>
                  <a:pt x="111" y="88"/>
                  <a:pt x="109" y="87"/>
                </a:cubicBezTo>
                <a:cubicBezTo>
                  <a:pt x="110" y="85"/>
                  <a:pt x="110" y="84"/>
                  <a:pt x="111" y="83"/>
                </a:cubicBezTo>
                <a:cubicBezTo>
                  <a:pt x="113" y="84"/>
                  <a:pt x="116" y="84"/>
                  <a:pt x="117" y="85"/>
                </a:cubicBezTo>
                <a:cubicBezTo>
                  <a:pt x="117" y="85"/>
                  <a:pt x="118" y="85"/>
                  <a:pt x="118" y="84"/>
                </a:cubicBezTo>
                <a:cubicBezTo>
                  <a:pt x="119" y="84"/>
                  <a:pt x="119" y="84"/>
                  <a:pt x="119" y="83"/>
                </a:cubicBezTo>
                <a:cubicBezTo>
                  <a:pt x="120" y="83"/>
                  <a:pt x="120" y="82"/>
                  <a:pt x="119" y="82"/>
                </a:cubicBezTo>
                <a:cubicBezTo>
                  <a:pt x="119" y="81"/>
                  <a:pt x="119" y="81"/>
                  <a:pt x="118" y="81"/>
                </a:cubicBezTo>
                <a:cubicBezTo>
                  <a:pt x="118" y="80"/>
                  <a:pt x="115" y="79"/>
                  <a:pt x="113" y="78"/>
                </a:cubicBezTo>
                <a:cubicBezTo>
                  <a:pt x="113" y="77"/>
                  <a:pt x="113" y="75"/>
                  <a:pt x="114" y="74"/>
                </a:cubicBezTo>
                <a:cubicBezTo>
                  <a:pt x="116" y="74"/>
                  <a:pt x="119" y="75"/>
                  <a:pt x="120" y="75"/>
                </a:cubicBezTo>
                <a:cubicBezTo>
                  <a:pt x="120" y="75"/>
                  <a:pt x="121" y="74"/>
                  <a:pt x="121" y="74"/>
                </a:cubicBezTo>
                <a:cubicBezTo>
                  <a:pt x="122" y="74"/>
                  <a:pt x="122" y="73"/>
                  <a:pt x="122" y="73"/>
                </a:cubicBezTo>
                <a:cubicBezTo>
                  <a:pt x="122" y="72"/>
                  <a:pt x="122" y="72"/>
                  <a:pt x="122" y="71"/>
                </a:cubicBezTo>
                <a:cubicBezTo>
                  <a:pt x="122" y="71"/>
                  <a:pt x="121" y="71"/>
                  <a:pt x="121" y="70"/>
                </a:cubicBezTo>
                <a:cubicBezTo>
                  <a:pt x="120" y="70"/>
                  <a:pt x="117" y="69"/>
                  <a:pt x="115" y="69"/>
                </a:cubicBezTo>
                <a:cubicBezTo>
                  <a:pt x="115" y="67"/>
                  <a:pt x="115" y="66"/>
                  <a:pt x="115" y="65"/>
                </a:cubicBezTo>
                <a:cubicBezTo>
                  <a:pt x="118" y="64"/>
                  <a:pt x="121" y="64"/>
                  <a:pt x="121" y="64"/>
                </a:cubicBezTo>
                <a:close/>
                <a:moveTo>
                  <a:pt x="61" y="111"/>
                </a:moveTo>
                <a:cubicBezTo>
                  <a:pt x="61" y="111"/>
                  <a:pt x="61" y="111"/>
                  <a:pt x="61" y="111"/>
                </a:cubicBezTo>
                <a:cubicBezTo>
                  <a:pt x="61" y="111"/>
                  <a:pt x="61" y="111"/>
                  <a:pt x="61" y="111"/>
                </a:cubicBezTo>
                <a:cubicBezTo>
                  <a:pt x="61" y="111"/>
                  <a:pt x="61" y="111"/>
                  <a:pt x="61" y="111"/>
                </a:cubicBezTo>
                <a:close/>
                <a:moveTo>
                  <a:pt x="45" y="108"/>
                </a:moveTo>
                <a:cubicBezTo>
                  <a:pt x="45" y="108"/>
                  <a:pt x="45" y="108"/>
                  <a:pt x="44" y="108"/>
                </a:cubicBezTo>
                <a:cubicBezTo>
                  <a:pt x="44" y="108"/>
                  <a:pt x="44" y="108"/>
                  <a:pt x="45" y="108"/>
                </a:cubicBezTo>
                <a:cubicBezTo>
                  <a:pt x="45" y="108"/>
                  <a:pt x="45" y="108"/>
                  <a:pt x="45" y="108"/>
                </a:cubicBezTo>
                <a:close/>
                <a:moveTo>
                  <a:pt x="31" y="100"/>
                </a:moveTo>
                <a:cubicBezTo>
                  <a:pt x="30" y="100"/>
                  <a:pt x="30" y="99"/>
                  <a:pt x="29" y="99"/>
                </a:cubicBezTo>
                <a:cubicBezTo>
                  <a:pt x="30" y="99"/>
                  <a:pt x="30" y="99"/>
                  <a:pt x="30" y="100"/>
                </a:cubicBezTo>
                <a:cubicBezTo>
                  <a:pt x="30" y="100"/>
                  <a:pt x="30" y="100"/>
                  <a:pt x="31" y="100"/>
                </a:cubicBezTo>
                <a:close/>
                <a:moveTo>
                  <a:pt x="20" y="87"/>
                </a:moveTo>
                <a:cubicBezTo>
                  <a:pt x="19" y="87"/>
                  <a:pt x="19" y="86"/>
                  <a:pt x="19" y="86"/>
                </a:cubicBezTo>
                <a:cubicBezTo>
                  <a:pt x="19" y="86"/>
                  <a:pt x="19" y="86"/>
                  <a:pt x="19" y="87"/>
                </a:cubicBezTo>
                <a:cubicBezTo>
                  <a:pt x="19" y="87"/>
                  <a:pt x="19" y="87"/>
                  <a:pt x="20"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7" name="Freeform 19"/>
          <p:cNvSpPr>
            <a:spLocks noEditPoints="1" noChangeArrowheads="1"/>
          </p:cNvSpPr>
          <p:nvPr/>
        </p:nvSpPr>
        <p:spPr bwMode="auto">
          <a:xfrm>
            <a:off x="757238" y="927100"/>
            <a:ext cx="425450" cy="423863"/>
          </a:xfrm>
          <a:custGeom>
            <a:gdLst>
              <a:gd name="T0" fmla="*/ 406541 w 90"/>
              <a:gd name="T1" fmla="*/ 197803 h 90"/>
              <a:gd name="T2" fmla="*/ 406541 w 90"/>
              <a:gd name="T3" fmla="*/ 178964 h 90"/>
              <a:gd name="T4" fmla="*/ 401814 w 90"/>
              <a:gd name="T5" fmla="*/ 160126 h 90"/>
              <a:gd name="T6" fmla="*/ 392359 w 90"/>
              <a:gd name="T7" fmla="*/ 141288 h 90"/>
              <a:gd name="T8" fmla="*/ 382905 w 90"/>
              <a:gd name="T9" fmla="*/ 122449 h 90"/>
              <a:gd name="T10" fmla="*/ 373451 w 90"/>
              <a:gd name="T11" fmla="*/ 103611 h 90"/>
              <a:gd name="T12" fmla="*/ 363996 w 90"/>
              <a:gd name="T13" fmla="*/ 89482 h 90"/>
              <a:gd name="T14" fmla="*/ 349814 w 90"/>
              <a:gd name="T15" fmla="*/ 75353 h 90"/>
              <a:gd name="T16" fmla="*/ 330906 w 90"/>
              <a:gd name="T17" fmla="*/ 61225 h 90"/>
              <a:gd name="T18" fmla="*/ 316724 w 90"/>
              <a:gd name="T19" fmla="*/ 47096 h 90"/>
              <a:gd name="T20" fmla="*/ 297815 w 90"/>
              <a:gd name="T21" fmla="*/ 37677 h 90"/>
              <a:gd name="T22" fmla="*/ 278906 w 90"/>
              <a:gd name="T23" fmla="*/ 28258 h 90"/>
              <a:gd name="T24" fmla="*/ 259997 w 90"/>
              <a:gd name="T25" fmla="*/ 23548 h 90"/>
              <a:gd name="T26" fmla="*/ 241088 w 90"/>
              <a:gd name="T27" fmla="*/ 18838 h 90"/>
              <a:gd name="T28" fmla="*/ 217452 w 90"/>
              <a:gd name="T29" fmla="*/ 18838 h 90"/>
              <a:gd name="T30" fmla="*/ 198543 w 90"/>
              <a:gd name="T31" fmla="*/ 18838 h 90"/>
              <a:gd name="T32" fmla="*/ 179634 w 90"/>
              <a:gd name="T33" fmla="*/ 23548 h 90"/>
              <a:gd name="T34" fmla="*/ 160726 w 90"/>
              <a:gd name="T35" fmla="*/ 28258 h 90"/>
              <a:gd name="T36" fmla="*/ 141817 w 90"/>
              <a:gd name="T37" fmla="*/ 32967 h 90"/>
              <a:gd name="T38" fmla="*/ 122908 w 90"/>
              <a:gd name="T39" fmla="*/ 42386 h 90"/>
              <a:gd name="T40" fmla="*/ 103999 w 90"/>
              <a:gd name="T41" fmla="*/ 51805 h 90"/>
              <a:gd name="T42" fmla="*/ 89817 w 90"/>
              <a:gd name="T43" fmla="*/ 65934 h 90"/>
              <a:gd name="T44" fmla="*/ 70908 w 90"/>
              <a:gd name="T45" fmla="*/ 80063 h 90"/>
              <a:gd name="T46" fmla="*/ 61454 w 90"/>
              <a:gd name="T47" fmla="*/ 94192 h 90"/>
              <a:gd name="T48" fmla="*/ 47272 w 90"/>
              <a:gd name="T49" fmla="*/ 113030 h 90"/>
              <a:gd name="T50" fmla="*/ 37818 w 90"/>
              <a:gd name="T51" fmla="*/ 127159 h 90"/>
              <a:gd name="T52" fmla="*/ 28363 w 90"/>
              <a:gd name="T53" fmla="*/ 145997 h 90"/>
              <a:gd name="T54" fmla="*/ 23636 w 90"/>
              <a:gd name="T55" fmla="*/ 169545 h 90"/>
              <a:gd name="T56" fmla="*/ 18909 w 90"/>
              <a:gd name="T57" fmla="*/ 188384 h 90"/>
              <a:gd name="T58" fmla="*/ 18909 w 90"/>
              <a:gd name="T59" fmla="*/ 207222 h 90"/>
              <a:gd name="T60" fmla="*/ 18909 w 90"/>
              <a:gd name="T61" fmla="*/ 226060 h 90"/>
              <a:gd name="T62" fmla="*/ 23636 w 90"/>
              <a:gd name="T63" fmla="*/ 249608 h 90"/>
              <a:gd name="T64" fmla="*/ 28363 w 90"/>
              <a:gd name="T65" fmla="*/ 268447 h 90"/>
              <a:gd name="T66" fmla="*/ 33091 w 90"/>
              <a:gd name="T67" fmla="*/ 287285 h 90"/>
              <a:gd name="T68" fmla="*/ 42545 w 90"/>
              <a:gd name="T69" fmla="*/ 306123 h 90"/>
              <a:gd name="T70" fmla="*/ 51999 w 90"/>
              <a:gd name="T71" fmla="*/ 324962 h 90"/>
              <a:gd name="T72" fmla="*/ 66181 w 90"/>
              <a:gd name="T73" fmla="*/ 339090 h 90"/>
              <a:gd name="T74" fmla="*/ 80363 w 90"/>
              <a:gd name="T75" fmla="*/ 353219 h 90"/>
              <a:gd name="T76" fmla="*/ 94544 w 90"/>
              <a:gd name="T77" fmla="*/ 367348 h 90"/>
              <a:gd name="T78" fmla="*/ 113453 w 90"/>
              <a:gd name="T79" fmla="*/ 376767 h 90"/>
              <a:gd name="T80" fmla="*/ 127635 w 90"/>
              <a:gd name="T81" fmla="*/ 390896 h 90"/>
              <a:gd name="T82" fmla="*/ 146544 w 90"/>
              <a:gd name="T83" fmla="*/ 395605 h 90"/>
              <a:gd name="T84" fmla="*/ 165453 w 90"/>
              <a:gd name="T85" fmla="*/ 400315 h 90"/>
              <a:gd name="T86" fmla="*/ 189089 w 90"/>
              <a:gd name="T87" fmla="*/ 405025 h 90"/>
              <a:gd name="T88" fmla="*/ 207998 w 90"/>
              <a:gd name="T89" fmla="*/ 409734 h 90"/>
              <a:gd name="T90" fmla="*/ 226907 w 90"/>
              <a:gd name="T91" fmla="*/ 409734 h 90"/>
              <a:gd name="T92" fmla="*/ 250543 w 90"/>
              <a:gd name="T93" fmla="*/ 405025 h 90"/>
              <a:gd name="T94" fmla="*/ 269452 w 90"/>
              <a:gd name="T95" fmla="*/ 400315 h 90"/>
              <a:gd name="T96" fmla="*/ 288361 w 90"/>
              <a:gd name="T97" fmla="*/ 395605 h 90"/>
              <a:gd name="T98" fmla="*/ 307269 w 90"/>
              <a:gd name="T99" fmla="*/ 386186 h 90"/>
              <a:gd name="T100" fmla="*/ 321451 w 90"/>
              <a:gd name="T101" fmla="*/ 372058 h 90"/>
              <a:gd name="T102" fmla="*/ 340360 w 90"/>
              <a:gd name="T103" fmla="*/ 362638 h 90"/>
              <a:gd name="T104" fmla="*/ 354542 w 90"/>
              <a:gd name="T105" fmla="*/ 348510 h 90"/>
              <a:gd name="T106" fmla="*/ 368723 w 90"/>
              <a:gd name="T107" fmla="*/ 334381 h 90"/>
              <a:gd name="T108" fmla="*/ 378178 w 90"/>
              <a:gd name="T109" fmla="*/ 315542 h 90"/>
              <a:gd name="T110" fmla="*/ 387632 w 90"/>
              <a:gd name="T111" fmla="*/ 296704 h 90"/>
              <a:gd name="T112" fmla="*/ 397087 w 90"/>
              <a:gd name="T113" fmla="*/ 277866 h 90"/>
              <a:gd name="T114" fmla="*/ 401814 w 90"/>
              <a:gd name="T115" fmla="*/ 259027 h 90"/>
              <a:gd name="T116" fmla="*/ 406541 w 90"/>
              <a:gd name="T117" fmla="*/ 240189 h 90"/>
              <a:gd name="T118" fmla="*/ 406541 w 90"/>
              <a:gd name="T119" fmla="*/ 221351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90"/>
              <a:gd name="T182" fmla="*/ 90 w 90"/>
              <a:gd name="T183" fmla="*/ 90 h 90"/>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90">
                <a:moveTo>
                  <a:pt x="89" y="46"/>
                </a:moveTo>
                <a:cubicBezTo>
                  <a:pt x="89" y="46"/>
                  <a:pt x="90" y="46"/>
                  <a:pt x="90" y="46"/>
                </a:cubicBezTo>
                <a:cubicBezTo>
                  <a:pt x="90" y="46"/>
                  <a:pt x="90" y="46"/>
                  <a:pt x="90" y="45"/>
                </a:cubicBezTo>
                <a:cubicBezTo>
                  <a:pt x="90" y="45"/>
                  <a:pt x="90" y="45"/>
                  <a:pt x="90" y="45"/>
                </a:cubicBezTo>
                <a:cubicBezTo>
                  <a:pt x="90" y="45"/>
                  <a:pt x="89" y="44"/>
                  <a:pt x="89" y="44"/>
                </a:cubicBezTo>
                <a:cubicBezTo>
                  <a:pt x="89" y="44"/>
                  <a:pt x="88" y="44"/>
                  <a:pt x="86" y="44"/>
                </a:cubicBezTo>
                <a:cubicBezTo>
                  <a:pt x="86" y="44"/>
                  <a:pt x="86" y="43"/>
                  <a:pt x="86" y="42"/>
                </a:cubicBezTo>
                <a:cubicBezTo>
                  <a:pt x="87" y="42"/>
                  <a:pt x="89" y="42"/>
                  <a:pt x="89" y="42"/>
                </a:cubicBezTo>
                <a:cubicBezTo>
                  <a:pt x="89" y="42"/>
                  <a:pt x="89" y="41"/>
                  <a:pt x="90" y="41"/>
                </a:cubicBezTo>
                <a:cubicBezTo>
                  <a:pt x="90" y="41"/>
                  <a:pt x="90" y="41"/>
                  <a:pt x="90" y="41"/>
                </a:cubicBezTo>
                <a:cubicBezTo>
                  <a:pt x="90" y="40"/>
                  <a:pt x="90" y="40"/>
                  <a:pt x="89" y="40"/>
                </a:cubicBezTo>
                <a:cubicBezTo>
                  <a:pt x="89" y="40"/>
                  <a:pt x="89" y="40"/>
                  <a:pt x="89" y="40"/>
                </a:cubicBezTo>
                <a:cubicBezTo>
                  <a:pt x="89" y="40"/>
                  <a:pt x="87" y="40"/>
                  <a:pt x="86" y="40"/>
                </a:cubicBezTo>
                <a:cubicBezTo>
                  <a:pt x="86" y="39"/>
                  <a:pt x="86" y="39"/>
                  <a:pt x="86" y="38"/>
                </a:cubicBezTo>
                <a:cubicBezTo>
                  <a:pt x="87" y="38"/>
                  <a:pt x="88" y="37"/>
                  <a:pt x="88" y="37"/>
                </a:cubicBezTo>
                <a:cubicBezTo>
                  <a:pt x="89" y="37"/>
                  <a:pt x="89" y="37"/>
                  <a:pt x="89" y="37"/>
                </a:cubicBezTo>
                <a:cubicBezTo>
                  <a:pt x="89" y="36"/>
                  <a:pt x="89" y="36"/>
                  <a:pt x="89" y="36"/>
                </a:cubicBezTo>
                <a:cubicBezTo>
                  <a:pt x="89" y="36"/>
                  <a:pt x="89" y="36"/>
                  <a:pt x="89" y="35"/>
                </a:cubicBezTo>
                <a:cubicBezTo>
                  <a:pt x="88" y="35"/>
                  <a:pt x="88" y="35"/>
                  <a:pt x="88" y="35"/>
                </a:cubicBezTo>
                <a:cubicBezTo>
                  <a:pt x="88" y="35"/>
                  <a:pt x="86" y="35"/>
                  <a:pt x="85" y="36"/>
                </a:cubicBezTo>
                <a:cubicBezTo>
                  <a:pt x="85" y="35"/>
                  <a:pt x="85" y="34"/>
                  <a:pt x="85" y="34"/>
                </a:cubicBezTo>
                <a:cubicBezTo>
                  <a:pt x="86" y="33"/>
                  <a:pt x="87" y="33"/>
                  <a:pt x="87" y="33"/>
                </a:cubicBezTo>
                <a:cubicBezTo>
                  <a:pt x="87" y="33"/>
                  <a:pt x="88" y="32"/>
                  <a:pt x="88" y="32"/>
                </a:cubicBezTo>
                <a:cubicBezTo>
                  <a:pt x="88" y="32"/>
                  <a:pt x="88" y="32"/>
                  <a:pt x="88" y="32"/>
                </a:cubicBezTo>
                <a:cubicBezTo>
                  <a:pt x="88" y="31"/>
                  <a:pt x="87" y="31"/>
                  <a:pt x="87" y="31"/>
                </a:cubicBezTo>
                <a:cubicBezTo>
                  <a:pt x="87" y="31"/>
                  <a:pt x="87" y="31"/>
                  <a:pt x="87" y="31"/>
                </a:cubicBezTo>
                <a:cubicBezTo>
                  <a:pt x="86" y="31"/>
                  <a:pt x="85" y="31"/>
                  <a:pt x="84" y="31"/>
                </a:cubicBezTo>
                <a:cubicBezTo>
                  <a:pt x="84" y="31"/>
                  <a:pt x="83" y="30"/>
                  <a:pt x="83" y="30"/>
                </a:cubicBezTo>
                <a:cubicBezTo>
                  <a:pt x="84" y="29"/>
                  <a:pt x="85" y="28"/>
                  <a:pt x="86" y="28"/>
                </a:cubicBezTo>
                <a:cubicBezTo>
                  <a:pt x="86" y="28"/>
                  <a:pt x="86" y="28"/>
                  <a:pt x="86" y="28"/>
                </a:cubicBezTo>
                <a:cubicBezTo>
                  <a:pt x="86" y="28"/>
                  <a:pt x="86" y="27"/>
                  <a:pt x="86" y="27"/>
                </a:cubicBezTo>
                <a:cubicBezTo>
                  <a:pt x="86" y="27"/>
                  <a:pt x="86" y="27"/>
                  <a:pt x="86" y="27"/>
                </a:cubicBezTo>
                <a:cubicBezTo>
                  <a:pt x="85" y="26"/>
                  <a:pt x="85" y="26"/>
                  <a:pt x="85" y="26"/>
                </a:cubicBezTo>
                <a:cubicBezTo>
                  <a:pt x="85" y="27"/>
                  <a:pt x="83" y="27"/>
                  <a:pt x="82" y="27"/>
                </a:cubicBezTo>
                <a:cubicBezTo>
                  <a:pt x="82" y="27"/>
                  <a:pt x="82" y="26"/>
                  <a:pt x="81" y="26"/>
                </a:cubicBezTo>
                <a:cubicBezTo>
                  <a:pt x="82" y="25"/>
                  <a:pt x="83" y="24"/>
                  <a:pt x="84" y="24"/>
                </a:cubicBezTo>
                <a:cubicBezTo>
                  <a:pt x="84" y="24"/>
                  <a:pt x="84" y="24"/>
                  <a:pt x="84" y="24"/>
                </a:cubicBezTo>
                <a:cubicBezTo>
                  <a:pt x="84" y="23"/>
                  <a:pt x="84" y="23"/>
                  <a:pt x="84" y="23"/>
                </a:cubicBezTo>
                <a:cubicBezTo>
                  <a:pt x="84" y="23"/>
                  <a:pt x="84" y="22"/>
                  <a:pt x="83" y="22"/>
                </a:cubicBezTo>
                <a:cubicBezTo>
                  <a:pt x="83" y="22"/>
                  <a:pt x="83" y="22"/>
                  <a:pt x="83" y="22"/>
                </a:cubicBezTo>
                <a:cubicBezTo>
                  <a:pt x="82" y="23"/>
                  <a:pt x="81" y="23"/>
                  <a:pt x="80" y="24"/>
                </a:cubicBezTo>
                <a:cubicBezTo>
                  <a:pt x="80" y="23"/>
                  <a:pt x="80" y="23"/>
                  <a:pt x="79" y="22"/>
                </a:cubicBezTo>
                <a:cubicBezTo>
                  <a:pt x="80" y="21"/>
                  <a:pt x="81" y="20"/>
                  <a:pt x="81" y="20"/>
                </a:cubicBezTo>
                <a:cubicBezTo>
                  <a:pt x="81" y="20"/>
                  <a:pt x="82" y="20"/>
                  <a:pt x="82" y="20"/>
                </a:cubicBezTo>
                <a:cubicBezTo>
                  <a:pt x="82" y="19"/>
                  <a:pt x="82" y="19"/>
                  <a:pt x="81" y="19"/>
                </a:cubicBezTo>
                <a:cubicBezTo>
                  <a:pt x="81" y="19"/>
                  <a:pt x="81" y="19"/>
                  <a:pt x="81" y="19"/>
                </a:cubicBezTo>
                <a:cubicBezTo>
                  <a:pt x="81" y="18"/>
                  <a:pt x="80" y="19"/>
                  <a:pt x="80" y="19"/>
                </a:cubicBezTo>
                <a:cubicBezTo>
                  <a:pt x="80" y="19"/>
                  <a:pt x="79" y="20"/>
                  <a:pt x="78" y="20"/>
                </a:cubicBezTo>
                <a:cubicBezTo>
                  <a:pt x="77" y="20"/>
                  <a:pt x="77" y="19"/>
                  <a:pt x="77" y="19"/>
                </a:cubicBezTo>
                <a:cubicBezTo>
                  <a:pt x="77" y="18"/>
                  <a:pt x="78" y="17"/>
                  <a:pt x="78" y="17"/>
                </a:cubicBezTo>
                <a:cubicBezTo>
                  <a:pt x="79" y="16"/>
                  <a:pt x="79" y="16"/>
                  <a:pt x="79" y="16"/>
                </a:cubicBezTo>
                <a:cubicBezTo>
                  <a:pt x="79" y="16"/>
                  <a:pt x="79" y="16"/>
                  <a:pt x="78" y="15"/>
                </a:cubicBezTo>
                <a:cubicBezTo>
                  <a:pt x="78" y="15"/>
                  <a:pt x="78" y="15"/>
                  <a:pt x="78" y="15"/>
                </a:cubicBezTo>
                <a:cubicBezTo>
                  <a:pt x="78" y="15"/>
                  <a:pt x="77" y="15"/>
                  <a:pt x="77" y="15"/>
                </a:cubicBezTo>
                <a:cubicBezTo>
                  <a:pt x="77" y="15"/>
                  <a:pt x="76" y="16"/>
                  <a:pt x="75" y="17"/>
                </a:cubicBezTo>
                <a:cubicBezTo>
                  <a:pt x="75" y="16"/>
                  <a:pt x="74" y="16"/>
                  <a:pt x="74" y="16"/>
                </a:cubicBezTo>
                <a:cubicBezTo>
                  <a:pt x="74" y="14"/>
                  <a:pt x="75" y="13"/>
                  <a:pt x="75" y="13"/>
                </a:cubicBezTo>
                <a:cubicBezTo>
                  <a:pt x="75" y="13"/>
                  <a:pt x="75" y="13"/>
                  <a:pt x="75" y="13"/>
                </a:cubicBezTo>
                <a:cubicBezTo>
                  <a:pt x="75" y="12"/>
                  <a:pt x="75" y="12"/>
                  <a:pt x="75" y="12"/>
                </a:cubicBezTo>
                <a:cubicBezTo>
                  <a:pt x="75" y="12"/>
                  <a:pt x="75" y="12"/>
                  <a:pt x="74" y="12"/>
                </a:cubicBezTo>
                <a:cubicBezTo>
                  <a:pt x="74" y="12"/>
                  <a:pt x="74" y="12"/>
                  <a:pt x="74" y="12"/>
                </a:cubicBezTo>
                <a:cubicBezTo>
                  <a:pt x="74" y="12"/>
                  <a:pt x="73" y="13"/>
                  <a:pt x="72" y="14"/>
                </a:cubicBezTo>
                <a:cubicBezTo>
                  <a:pt x="71" y="13"/>
                  <a:pt x="71" y="13"/>
                  <a:pt x="70" y="13"/>
                </a:cubicBezTo>
                <a:cubicBezTo>
                  <a:pt x="71" y="12"/>
                  <a:pt x="72" y="10"/>
                  <a:pt x="72" y="10"/>
                </a:cubicBezTo>
                <a:cubicBezTo>
                  <a:pt x="72" y="10"/>
                  <a:pt x="72" y="10"/>
                  <a:pt x="72" y="10"/>
                </a:cubicBezTo>
                <a:cubicBezTo>
                  <a:pt x="72" y="9"/>
                  <a:pt x="72" y="9"/>
                  <a:pt x="71" y="9"/>
                </a:cubicBezTo>
                <a:cubicBezTo>
                  <a:pt x="71" y="9"/>
                  <a:pt x="71" y="9"/>
                  <a:pt x="71" y="9"/>
                </a:cubicBezTo>
                <a:cubicBezTo>
                  <a:pt x="71" y="9"/>
                  <a:pt x="70" y="9"/>
                  <a:pt x="70" y="9"/>
                </a:cubicBezTo>
                <a:cubicBezTo>
                  <a:pt x="70" y="9"/>
                  <a:pt x="69" y="10"/>
                  <a:pt x="68" y="11"/>
                </a:cubicBezTo>
                <a:cubicBezTo>
                  <a:pt x="68" y="11"/>
                  <a:pt x="67" y="11"/>
                  <a:pt x="67" y="10"/>
                </a:cubicBezTo>
                <a:cubicBezTo>
                  <a:pt x="67" y="9"/>
                  <a:pt x="68" y="8"/>
                  <a:pt x="68" y="8"/>
                </a:cubicBezTo>
                <a:cubicBezTo>
                  <a:pt x="68" y="8"/>
                  <a:pt x="68" y="7"/>
                  <a:pt x="68" y="7"/>
                </a:cubicBezTo>
                <a:cubicBezTo>
                  <a:pt x="68" y="7"/>
                  <a:pt x="68" y="7"/>
                  <a:pt x="68" y="6"/>
                </a:cubicBezTo>
                <a:cubicBezTo>
                  <a:pt x="67" y="6"/>
                  <a:pt x="67" y="6"/>
                  <a:pt x="67" y="6"/>
                </a:cubicBezTo>
                <a:cubicBezTo>
                  <a:pt x="67" y="6"/>
                  <a:pt x="66" y="6"/>
                  <a:pt x="66" y="7"/>
                </a:cubicBezTo>
                <a:cubicBezTo>
                  <a:pt x="66" y="7"/>
                  <a:pt x="65" y="8"/>
                  <a:pt x="65" y="9"/>
                </a:cubicBezTo>
                <a:cubicBezTo>
                  <a:pt x="64" y="9"/>
                  <a:pt x="64" y="8"/>
                  <a:pt x="63" y="8"/>
                </a:cubicBezTo>
                <a:cubicBezTo>
                  <a:pt x="63" y="7"/>
                  <a:pt x="64" y="6"/>
                  <a:pt x="64" y="6"/>
                </a:cubicBezTo>
                <a:cubicBezTo>
                  <a:pt x="64" y="5"/>
                  <a:pt x="64" y="5"/>
                  <a:pt x="64" y="5"/>
                </a:cubicBezTo>
                <a:cubicBezTo>
                  <a:pt x="64" y="5"/>
                  <a:pt x="64" y="4"/>
                  <a:pt x="63" y="4"/>
                </a:cubicBezTo>
                <a:cubicBezTo>
                  <a:pt x="63" y="4"/>
                  <a:pt x="63" y="4"/>
                  <a:pt x="63" y="4"/>
                </a:cubicBezTo>
                <a:cubicBezTo>
                  <a:pt x="62" y="4"/>
                  <a:pt x="62" y="5"/>
                  <a:pt x="62" y="5"/>
                </a:cubicBezTo>
                <a:cubicBezTo>
                  <a:pt x="62" y="5"/>
                  <a:pt x="61" y="6"/>
                  <a:pt x="61" y="7"/>
                </a:cubicBezTo>
                <a:cubicBezTo>
                  <a:pt x="60" y="7"/>
                  <a:pt x="60" y="7"/>
                  <a:pt x="59" y="6"/>
                </a:cubicBezTo>
                <a:cubicBezTo>
                  <a:pt x="59" y="5"/>
                  <a:pt x="60" y="4"/>
                  <a:pt x="60" y="4"/>
                </a:cubicBezTo>
                <a:cubicBezTo>
                  <a:pt x="60" y="4"/>
                  <a:pt x="60" y="3"/>
                  <a:pt x="60" y="3"/>
                </a:cubicBezTo>
                <a:cubicBezTo>
                  <a:pt x="59" y="3"/>
                  <a:pt x="59" y="3"/>
                  <a:pt x="59" y="3"/>
                </a:cubicBezTo>
                <a:cubicBezTo>
                  <a:pt x="59" y="3"/>
                  <a:pt x="59" y="3"/>
                  <a:pt x="58" y="3"/>
                </a:cubicBezTo>
                <a:cubicBezTo>
                  <a:pt x="58" y="3"/>
                  <a:pt x="58" y="3"/>
                  <a:pt x="58" y="3"/>
                </a:cubicBezTo>
                <a:cubicBezTo>
                  <a:pt x="58" y="3"/>
                  <a:pt x="57" y="5"/>
                  <a:pt x="57" y="6"/>
                </a:cubicBezTo>
                <a:cubicBezTo>
                  <a:pt x="56" y="6"/>
                  <a:pt x="56" y="5"/>
                  <a:pt x="55" y="5"/>
                </a:cubicBezTo>
                <a:cubicBezTo>
                  <a:pt x="55" y="4"/>
                  <a:pt x="55" y="3"/>
                  <a:pt x="55" y="2"/>
                </a:cubicBezTo>
                <a:cubicBezTo>
                  <a:pt x="55" y="2"/>
                  <a:pt x="55" y="2"/>
                  <a:pt x="55" y="2"/>
                </a:cubicBezTo>
                <a:cubicBezTo>
                  <a:pt x="55" y="2"/>
                  <a:pt x="55" y="1"/>
                  <a:pt x="54" y="1"/>
                </a:cubicBezTo>
                <a:cubicBezTo>
                  <a:pt x="54" y="1"/>
                  <a:pt x="54" y="1"/>
                  <a:pt x="54" y="2"/>
                </a:cubicBezTo>
                <a:cubicBezTo>
                  <a:pt x="54" y="2"/>
                  <a:pt x="53" y="2"/>
                  <a:pt x="53" y="2"/>
                </a:cubicBezTo>
                <a:cubicBezTo>
                  <a:pt x="53" y="2"/>
                  <a:pt x="53" y="4"/>
                  <a:pt x="53" y="5"/>
                </a:cubicBezTo>
                <a:cubicBezTo>
                  <a:pt x="52" y="5"/>
                  <a:pt x="51" y="5"/>
                  <a:pt x="51" y="4"/>
                </a:cubicBezTo>
                <a:cubicBezTo>
                  <a:pt x="51" y="3"/>
                  <a:pt x="51" y="2"/>
                  <a:pt x="51" y="2"/>
                </a:cubicBezTo>
                <a:cubicBezTo>
                  <a:pt x="51" y="1"/>
                  <a:pt x="51" y="1"/>
                  <a:pt x="50" y="1"/>
                </a:cubicBezTo>
                <a:cubicBezTo>
                  <a:pt x="50" y="1"/>
                  <a:pt x="50" y="1"/>
                  <a:pt x="50" y="1"/>
                </a:cubicBezTo>
                <a:cubicBezTo>
                  <a:pt x="50" y="1"/>
                  <a:pt x="49" y="1"/>
                  <a:pt x="49" y="1"/>
                </a:cubicBezTo>
                <a:cubicBezTo>
                  <a:pt x="49" y="1"/>
                  <a:pt x="49" y="1"/>
                  <a:pt x="49" y="1"/>
                </a:cubicBezTo>
                <a:cubicBezTo>
                  <a:pt x="49" y="2"/>
                  <a:pt x="49" y="3"/>
                  <a:pt x="48" y="4"/>
                </a:cubicBezTo>
                <a:cubicBezTo>
                  <a:pt x="48" y="4"/>
                  <a:pt x="47" y="4"/>
                  <a:pt x="46" y="4"/>
                </a:cubicBezTo>
                <a:cubicBezTo>
                  <a:pt x="46" y="3"/>
                  <a:pt x="46" y="2"/>
                  <a:pt x="46" y="1"/>
                </a:cubicBezTo>
                <a:cubicBezTo>
                  <a:pt x="46" y="1"/>
                  <a:pt x="46" y="1"/>
                  <a:pt x="46" y="1"/>
                </a:cubicBezTo>
                <a:cubicBezTo>
                  <a:pt x="46" y="1"/>
                  <a:pt x="45" y="0"/>
                  <a:pt x="45" y="0"/>
                </a:cubicBezTo>
                <a:cubicBezTo>
                  <a:pt x="45" y="0"/>
                  <a:pt x="45" y="1"/>
                  <a:pt x="45" y="1"/>
                </a:cubicBezTo>
                <a:cubicBezTo>
                  <a:pt x="44" y="1"/>
                  <a:pt x="44" y="1"/>
                  <a:pt x="44" y="1"/>
                </a:cubicBezTo>
                <a:cubicBezTo>
                  <a:pt x="44" y="2"/>
                  <a:pt x="44" y="3"/>
                  <a:pt x="44" y="4"/>
                </a:cubicBezTo>
                <a:cubicBezTo>
                  <a:pt x="43" y="4"/>
                  <a:pt x="43" y="4"/>
                  <a:pt x="42" y="4"/>
                </a:cubicBezTo>
                <a:cubicBezTo>
                  <a:pt x="42" y="3"/>
                  <a:pt x="42" y="2"/>
                  <a:pt x="42" y="1"/>
                </a:cubicBezTo>
                <a:cubicBezTo>
                  <a:pt x="42" y="1"/>
                  <a:pt x="41" y="1"/>
                  <a:pt x="41" y="1"/>
                </a:cubicBezTo>
                <a:cubicBezTo>
                  <a:pt x="41" y="1"/>
                  <a:pt x="41" y="1"/>
                  <a:pt x="41" y="1"/>
                </a:cubicBezTo>
                <a:cubicBezTo>
                  <a:pt x="40" y="1"/>
                  <a:pt x="40" y="1"/>
                  <a:pt x="40" y="1"/>
                </a:cubicBezTo>
                <a:cubicBezTo>
                  <a:pt x="40" y="1"/>
                  <a:pt x="40" y="1"/>
                  <a:pt x="40" y="2"/>
                </a:cubicBezTo>
                <a:cubicBezTo>
                  <a:pt x="40" y="2"/>
                  <a:pt x="40" y="3"/>
                  <a:pt x="40" y="4"/>
                </a:cubicBezTo>
                <a:cubicBezTo>
                  <a:pt x="39" y="5"/>
                  <a:pt x="38" y="5"/>
                  <a:pt x="38" y="5"/>
                </a:cubicBezTo>
                <a:cubicBezTo>
                  <a:pt x="37" y="4"/>
                  <a:pt x="37" y="2"/>
                  <a:pt x="37" y="2"/>
                </a:cubicBezTo>
                <a:cubicBezTo>
                  <a:pt x="37" y="2"/>
                  <a:pt x="37" y="2"/>
                  <a:pt x="37" y="2"/>
                </a:cubicBezTo>
                <a:cubicBezTo>
                  <a:pt x="36" y="1"/>
                  <a:pt x="36" y="1"/>
                  <a:pt x="36" y="1"/>
                </a:cubicBezTo>
                <a:cubicBezTo>
                  <a:pt x="36" y="1"/>
                  <a:pt x="35" y="2"/>
                  <a:pt x="35" y="2"/>
                </a:cubicBezTo>
                <a:cubicBezTo>
                  <a:pt x="35" y="2"/>
                  <a:pt x="35" y="2"/>
                  <a:pt x="35" y="2"/>
                </a:cubicBezTo>
                <a:cubicBezTo>
                  <a:pt x="35" y="3"/>
                  <a:pt x="35" y="4"/>
                  <a:pt x="35" y="5"/>
                </a:cubicBezTo>
                <a:cubicBezTo>
                  <a:pt x="35" y="5"/>
                  <a:pt x="34" y="6"/>
                  <a:pt x="34" y="6"/>
                </a:cubicBezTo>
                <a:cubicBezTo>
                  <a:pt x="33" y="5"/>
                  <a:pt x="33" y="3"/>
                  <a:pt x="33" y="3"/>
                </a:cubicBezTo>
                <a:cubicBezTo>
                  <a:pt x="32" y="3"/>
                  <a:pt x="32" y="3"/>
                  <a:pt x="32" y="3"/>
                </a:cubicBezTo>
                <a:cubicBezTo>
                  <a:pt x="32" y="3"/>
                  <a:pt x="32" y="3"/>
                  <a:pt x="31" y="3"/>
                </a:cubicBezTo>
                <a:cubicBezTo>
                  <a:pt x="31" y="3"/>
                  <a:pt x="31" y="3"/>
                  <a:pt x="31" y="3"/>
                </a:cubicBezTo>
                <a:cubicBezTo>
                  <a:pt x="31" y="3"/>
                  <a:pt x="31" y="4"/>
                  <a:pt x="31" y="4"/>
                </a:cubicBezTo>
                <a:cubicBezTo>
                  <a:pt x="31" y="4"/>
                  <a:pt x="31" y="5"/>
                  <a:pt x="31" y="6"/>
                </a:cubicBezTo>
                <a:cubicBezTo>
                  <a:pt x="31" y="7"/>
                  <a:pt x="30" y="7"/>
                  <a:pt x="30" y="7"/>
                </a:cubicBezTo>
                <a:cubicBezTo>
                  <a:pt x="29" y="6"/>
                  <a:pt x="28" y="5"/>
                  <a:pt x="28" y="5"/>
                </a:cubicBezTo>
                <a:cubicBezTo>
                  <a:pt x="28" y="5"/>
                  <a:pt x="28" y="4"/>
                  <a:pt x="28" y="4"/>
                </a:cubicBezTo>
                <a:cubicBezTo>
                  <a:pt x="27" y="4"/>
                  <a:pt x="27" y="4"/>
                  <a:pt x="27" y="4"/>
                </a:cubicBezTo>
                <a:cubicBezTo>
                  <a:pt x="27" y="4"/>
                  <a:pt x="27" y="5"/>
                  <a:pt x="26" y="5"/>
                </a:cubicBezTo>
                <a:cubicBezTo>
                  <a:pt x="26" y="5"/>
                  <a:pt x="26" y="5"/>
                  <a:pt x="26" y="6"/>
                </a:cubicBezTo>
                <a:cubicBezTo>
                  <a:pt x="27" y="6"/>
                  <a:pt x="27" y="7"/>
                  <a:pt x="27" y="8"/>
                </a:cubicBezTo>
                <a:cubicBezTo>
                  <a:pt x="27" y="8"/>
                  <a:pt x="26" y="9"/>
                  <a:pt x="26" y="9"/>
                </a:cubicBezTo>
                <a:cubicBezTo>
                  <a:pt x="25" y="8"/>
                  <a:pt x="24" y="7"/>
                  <a:pt x="24" y="7"/>
                </a:cubicBezTo>
                <a:cubicBezTo>
                  <a:pt x="24" y="6"/>
                  <a:pt x="24" y="6"/>
                  <a:pt x="23" y="6"/>
                </a:cubicBezTo>
                <a:cubicBezTo>
                  <a:pt x="23" y="6"/>
                  <a:pt x="23" y="6"/>
                  <a:pt x="23" y="6"/>
                </a:cubicBezTo>
                <a:cubicBezTo>
                  <a:pt x="23" y="7"/>
                  <a:pt x="22" y="7"/>
                  <a:pt x="22" y="7"/>
                </a:cubicBezTo>
                <a:cubicBezTo>
                  <a:pt x="22" y="7"/>
                  <a:pt x="22" y="8"/>
                  <a:pt x="22" y="8"/>
                </a:cubicBezTo>
                <a:cubicBezTo>
                  <a:pt x="22" y="8"/>
                  <a:pt x="23" y="9"/>
                  <a:pt x="24" y="10"/>
                </a:cubicBezTo>
                <a:cubicBezTo>
                  <a:pt x="23" y="11"/>
                  <a:pt x="22" y="11"/>
                  <a:pt x="22" y="11"/>
                </a:cubicBezTo>
                <a:cubicBezTo>
                  <a:pt x="21" y="10"/>
                  <a:pt x="20" y="9"/>
                  <a:pt x="20" y="9"/>
                </a:cubicBezTo>
                <a:cubicBezTo>
                  <a:pt x="20" y="9"/>
                  <a:pt x="20" y="9"/>
                  <a:pt x="20" y="9"/>
                </a:cubicBezTo>
                <a:cubicBezTo>
                  <a:pt x="19" y="9"/>
                  <a:pt x="19" y="9"/>
                  <a:pt x="19" y="9"/>
                </a:cubicBezTo>
                <a:cubicBezTo>
                  <a:pt x="19" y="9"/>
                  <a:pt x="19" y="9"/>
                  <a:pt x="18" y="10"/>
                </a:cubicBezTo>
                <a:cubicBezTo>
                  <a:pt x="18" y="10"/>
                  <a:pt x="18" y="10"/>
                  <a:pt x="19" y="10"/>
                </a:cubicBezTo>
                <a:cubicBezTo>
                  <a:pt x="19" y="10"/>
                  <a:pt x="19" y="12"/>
                  <a:pt x="20" y="13"/>
                </a:cubicBezTo>
                <a:cubicBezTo>
                  <a:pt x="19" y="13"/>
                  <a:pt x="19" y="13"/>
                  <a:pt x="19" y="14"/>
                </a:cubicBezTo>
                <a:cubicBezTo>
                  <a:pt x="18" y="13"/>
                  <a:pt x="17" y="12"/>
                  <a:pt x="17" y="12"/>
                </a:cubicBezTo>
                <a:cubicBezTo>
                  <a:pt x="16" y="12"/>
                  <a:pt x="16" y="12"/>
                  <a:pt x="16" y="12"/>
                </a:cubicBezTo>
                <a:cubicBezTo>
                  <a:pt x="16" y="12"/>
                  <a:pt x="15" y="12"/>
                  <a:pt x="15" y="12"/>
                </a:cubicBezTo>
                <a:cubicBezTo>
                  <a:pt x="15" y="12"/>
                  <a:pt x="15" y="12"/>
                  <a:pt x="15" y="13"/>
                </a:cubicBezTo>
                <a:cubicBezTo>
                  <a:pt x="15" y="13"/>
                  <a:pt x="15" y="13"/>
                  <a:pt x="15" y="13"/>
                </a:cubicBezTo>
                <a:cubicBezTo>
                  <a:pt x="15" y="13"/>
                  <a:pt x="16" y="14"/>
                  <a:pt x="17" y="16"/>
                </a:cubicBezTo>
                <a:cubicBezTo>
                  <a:pt x="16" y="16"/>
                  <a:pt x="16" y="16"/>
                  <a:pt x="15" y="17"/>
                </a:cubicBezTo>
                <a:cubicBezTo>
                  <a:pt x="14" y="16"/>
                  <a:pt x="13" y="15"/>
                  <a:pt x="13" y="15"/>
                </a:cubicBezTo>
                <a:cubicBezTo>
                  <a:pt x="13" y="15"/>
                  <a:pt x="13" y="15"/>
                  <a:pt x="13" y="15"/>
                </a:cubicBezTo>
                <a:cubicBezTo>
                  <a:pt x="12" y="15"/>
                  <a:pt x="12" y="15"/>
                  <a:pt x="12" y="15"/>
                </a:cubicBezTo>
                <a:cubicBezTo>
                  <a:pt x="12" y="16"/>
                  <a:pt x="12" y="16"/>
                  <a:pt x="12" y="16"/>
                </a:cubicBezTo>
                <a:cubicBezTo>
                  <a:pt x="12" y="16"/>
                  <a:pt x="12" y="16"/>
                  <a:pt x="12" y="17"/>
                </a:cubicBezTo>
                <a:cubicBezTo>
                  <a:pt x="12" y="17"/>
                  <a:pt x="13" y="18"/>
                  <a:pt x="14" y="19"/>
                </a:cubicBezTo>
                <a:cubicBezTo>
                  <a:pt x="13" y="19"/>
                  <a:pt x="13" y="20"/>
                  <a:pt x="13" y="20"/>
                </a:cubicBezTo>
                <a:cubicBezTo>
                  <a:pt x="12" y="20"/>
                  <a:pt x="10" y="19"/>
                  <a:pt x="10" y="19"/>
                </a:cubicBezTo>
                <a:cubicBezTo>
                  <a:pt x="10" y="19"/>
                  <a:pt x="10" y="18"/>
                  <a:pt x="10" y="19"/>
                </a:cubicBezTo>
                <a:cubicBezTo>
                  <a:pt x="9" y="19"/>
                  <a:pt x="9" y="19"/>
                  <a:pt x="9" y="19"/>
                </a:cubicBezTo>
                <a:cubicBezTo>
                  <a:pt x="9" y="19"/>
                  <a:pt x="9" y="19"/>
                  <a:pt x="9" y="20"/>
                </a:cubicBezTo>
                <a:cubicBezTo>
                  <a:pt x="9" y="20"/>
                  <a:pt x="9" y="20"/>
                  <a:pt x="9" y="20"/>
                </a:cubicBezTo>
                <a:cubicBezTo>
                  <a:pt x="9" y="20"/>
                  <a:pt x="10" y="21"/>
                  <a:pt x="11" y="22"/>
                </a:cubicBezTo>
                <a:cubicBezTo>
                  <a:pt x="11" y="23"/>
                  <a:pt x="10" y="23"/>
                  <a:pt x="10" y="24"/>
                </a:cubicBezTo>
                <a:cubicBezTo>
                  <a:pt x="9" y="23"/>
                  <a:pt x="8" y="23"/>
                  <a:pt x="8" y="22"/>
                </a:cubicBezTo>
                <a:cubicBezTo>
                  <a:pt x="7" y="22"/>
                  <a:pt x="7" y="22"/>
                  <a:pt x="7" y="22"/>
                </a:cubicBezTo>
                <a:cubicBezTo>
                  <a:pt x="7" y="22"/>
                  <a:pt x="7" y="23"/>
                  <a:pt x="6" y="23"/>
                </a:cubicBezTo>
                <a:cubicBezTo>
                  <a:pt x="6" y="23"/>
                  <a:pt x="6" y="23"/>
                  <a:pt x="6" y="24"/>
                </a:cubicBezTo>
                <a:cubicBezTo>
                  <a:pt x="6" y="24"/>
                  <a:pt x="6" y="24"/>
                  <a:pt x="7" y="24"/>
                </a:cubicBezTo>
                <a:cubicBezTo>
                  <a:pt x="7" y="24"/>
                  <a:pt x="8" y="25"/>
                  <a:pt x="9" y="26"/>
                </a:cubicBezTo>
                <a:cubicBezTo>
                  <a:pt x="9" y="26"/>
                  <a:pt x="8" y="27"/>
                  <a:pt x="8" y="27"/>
                </a:cubicBezTo>
                <a:cubicBezTo>
                  <a:pt x="7" y="27"/>
                  <a:pt x="6" y="27"/>
                  <a:pt x="5" y="26"/>
                </a:cubicBezTo>
                <a:cubicBezTo>
                  <a:pt x="5" y="26"/>
                  <a:pt x="5" y="26"/>
                  <a:pt x="5" y="27"/>
                </a:cubicBezTo>
                <a:cubicBezTo>
                  <a:pt x="5" y="27"/>
                  <a:pt x="4" y="27"/>
                  <a:pt x="4" y="27"/>
                </a:cubicBezTo>
                <a:cubicBezTo>
                  <a:pt x="4" y="27"/>
                  <a:pt x="4" y="28"/>
                  <a:pt x="4" y="28"/>
                </a:cubicBezTo>
                <a:cubicBezTo>
                  <a:pt x="4" y="28"/>
                  <a:pt x="5" y="28"/>
                  <a:pt x="5" y="28"/>
                </a:cubicBezTo>
                <a:cubicBezTo>
                  <a:pt x="5" y="28"/>
                  <a:pt x="6" y="29"/>
                  <a:pt x="7" y="30"/>
                </a:cubicBezTo>
                <a:cubicBezTo>
                  <a:pt x="7" y="30"/>
                  <a:pt x="7" y="31"/>
                  <a:pt x="6" y="31"/>
                </a:cubicBezTo>
                <a:cubicBezTo>
                  <a:pt x="5" y="31"/>
                  <a:pt x="4" y="31"/>
                  <a:pt x="4" y="31"/>
                </a:cubicBezTo>
                <a:cubicBezTo>
                  <a:pt x="3" y="31"/>
                  <a:pt x="3" y="31"/>
                  <a:pt x="3" y="31"/>
                </a:cubicBezTo>
                <a:cubicBezTo>
                  <a:pt x="3" y="31"/>
                  <a:pt x="3" y="31"/>
                  <a:pt x="3" y="32"/>
                </a:cubicBezTo>
                <a:cubicBezTo>
                  <a:pt x="3" y="32"/>
                  <a:pt x="3" y="32"/>
                  <a:pt x="3" y="32"/>
                </a:cubicBezTo>
                <a:cubicBezTo>
                  <a:pt x="3" y="32"/>
                  <a:pt x="3" y="33"/>
                  <a:pt x="3" y="33"/>
                </a:cubicBezTo>
                <a:cubicBezTo>
                  <a:pt x="3" y="33"/>
                  <a:pt x="5" y="33"/>
                  <a:pt x="6" y="34"/>
                </a:cubicBezTo>
                <a:cubicBezTo>
                  <a:pt x="6" y="34"/>
                  <a:pt x="5" y="35"/>
                  <a:pt x="5" y="36"/>
                </a:cubicBezTo>
                <a:cubicBezTo>
                  <a:pt x="4" y="35"/>
                  <a:pt x="3" y="35"/>
                  <a:pt x="2" y="35"/>
                </a:cubicBezTo>
                <a:cubicBezTo>
                  <a:pt x="2" y="35"/>
                  <a:pt x="2" y="35"/>
                  <a:pt x="2" y="35"/>
                </a:cubicBezTo>
                <a:cubicBezTo>
                  <a:pt x="2" y="36"/>
                  <a:pt x="1" y="36"/>
                  <a:pt x="1" y="36"/>
                </a:cubicBezTo>
                <a:cubicBezTo>
                  <a:pt x="1" y="36"/>
                  <a:pt x="1" y="36"/>
                  <a:pt x="2" y="37"/>
                </a:cubicBezTo>
                <a:cubicBezTo>
                  <a:pt x="2" y="37"/>
                  <a:pt x="2" y="37"/>
                  <a:pt x="2" y="37"/>
                </a:cubicBezTo>
                <a:cubicBezTo>
                  <a:pt x="2" y="37"/>
                  <a:pt x="3" y="38"/>
                  <a:pt x="5" y="38"/>
                </a:cubicBezTo>
                <a:cubicBezTo>
                  <a:pt x="5" y="39"/>
                  <a:pt x="5" y="39"/>
                  <a:pt x="4" y="40"/>
                </a:cubicBezTo>
                <a:cubicBezTo>
                  <a:pt x="3" y="40"/>
                  <a:pt x="2" y="40"/>
                  <a:pt x="2" y="40"/>
                </a:cubicBezTo>
                <a:cubicBezTo>
                  <a:pt x="1" y="40"/>
                  <a:pt x="1" y="40"/>
                  <a:pt x="1" y="40"/>
                </a:cubicBezTo>
                <a:cubicBezTo>
                  <a:pt x="1" y="40"/>
                  <a:pt x="1" y="40"/>
                  <a:pt x="1" y="41"/>
                </a:cubicBezTo>
                <a:cubicBezTo>
                  <a:pt x="1" y="41"/>
                  <a:pt x="1" y="41"/>
                  <a:pt x="1" y="41"/>
                </a:cubicBezTo>
                <a:cubicBezTo>
                  <a:pt x="1" y="41"/>
                  <a:pt x="1" y="42"/>
                  <a:pt x="1" y="42"/>
                </a:cubicBezTo>
                <a:cubicBezTo>
                  <a:pt x="2" y="42"/>
                  <a:pt x="3" y="42"/>
                  <a:pt x="4" y="42"/>
                </a:cubicBezTo>
                <a:cubicBezTo>
                  <a:pt x="4" y="43"/>
                  <a:pt x="4" y="44"/>
                  <a:pt x="4" y="44"/>
                </a:cubicBezTo>
                <a:cubicBezTo>
                  <a:pt x="3" y="44"/>
                  <a:pt x="2" y="44"/>
                  <a:pt x="1" y="44"/>
                </a:cubicBezTo>
                <a:cubicBezTo>
                  <a:pt x="1" y="44"/>
                  <a:pt x="1" y="45"/>
                  <a:pt x="1" y="45"/>
                </a:cubicBezTo>
                <a:cubicBezTo>
                  <a:pt x="1" y="45"/>
                  <a:pt x="0" y="45"/>
                  <a:pt x="0" y="45"/>
                </a:cubicBezTo>
                <a:cubicBezTo>
                  <a:pt x="0" y="46"/>
                  <a:pt x="1" y="46"/>
                  <a:pt x="1" y="46"/>
                </a:cubicBezTo>
                <a:cubicBezTo>
                  <a:pt x="1" y="46"/>
                  <a:pt x="1" y="46"/>
                  <a:pt x="1" y="46"/>
                </a:cubicBezTo>
                <a:cubicBezTo>
                  <a:pt x="2" y="46"/>
                  <a:pt x="3" y="46"/>
                  <a:pt x="4" y="47"/>
                </a:cubicBezTo>
                <a:cubicBezTo>
                  <a:pt x="4" y="47"/>
                  <a:pt x="4" y="48"/>
                  <a:pt x="4" y="48"/>
                </a:cubicBezTo>
                <a:cubicBezTo>
                  <a:pt x="3" y="49"/>
                  <a:pt x="2" y="49"/>
                  <a:pt x="1" y="49"/>
                </a:cubicBezTo>
                <a:cubicBezTo>
                  <a:pt x="1" y="49"/>
                  <a:pt x="1" y="49"/>
                  <a:pt x="1" y="49"/>
                </a:cubicBezTo>
                <a:cubicBezTo>
                  <a:pt x="1" y="50"/>
                  <a:pt x="1" y="50"/>
                  <a:pt x="1" y="50"/>
                </a:cubicBezTo>
                <a:cubicBezTo>
                  <a:pt x="1" y="50"/>
                  <a:pt x="1" y="50"/>
                  <a:pt x="1" y="51"/>
                </a:cubicBezTo>
                <a:cubicBezTo>
                  <a:pt x="1" y="51"/>
                  <a:pt x="1" y="51"/>
                  <a:pt x="2" y="51"/>
                </a:cubicBezTo>
                <a:cubicBezTo>
                  <a:pt x="2" y="51"/>
                  <a:pt x="3" y="51"/>
                  <a:pt x="4" y="51"/>
                </a:cubicBezTo>
                <a:cubicBezTo>
                  <a:pt x="5" y="52"/>
                  <a:pt x="5" y="52"/>
                  <a:pt x="5" y="53"/>
                </a:cubicBezTo>
                <a:cubicBezTo>
                  <a:pt x="3" y="53"/>
                  <a:pt x="2" y="53"/>
                  <a:pt x="2" y="54"/>
                </a:cubicBezTo>
                <a:cubicBezTo>
                  <a:pt x="2" y="54"/>
                  <a:pt x="2" y="54"/>
                  <a:pt x="2" y="54"/>
                </a:cubicBezTo>
                <a:cubicBezTo>
                  <a:pt x="1" y="54"/>
                  <a:pt x="1" y="54"/>
                  <a:pt x="1" y="55"/>
                </a:cubicBezTo>
                <a:cubicBezTo>
                  <a:pt x="1" y="55"/>
                  <a:pt x="2" y="55"/>
                  <a:pt x="2" y="55"/>
                </a:cubicBezTo>
                <a:cubicBezTo>
                  <a:pt x="2" y="55"/>
                  <a:pt x="2" y="55"/>
                  <a:pt x="2" y="55"/>
                </a:cubicBezTo>
                <a:cubicBezTo>
                  <a:pt x="3" y="55"/>
                  <a:pt x="4" y="55"/>
                  <a:pt x="5" y="55"/>
                </a:cubicBezTo>
                <a:cubicBezTo>
                  <a:pt x="5" y="56"/>
                  <a:pt x="6" y="56"/>
                  <a:pt x="6" y="57"/>
                </a:cubicBezTo>
                <a:cubicBezTo>
                  <a:pt x="5" y="57"/>
                  <a:pt x="3" y="58"/>
                  <a:pt x="3" y="58"/>
                </a:cubicBezTo>
                <a:cubicBezTo>
                  <a:pt x="3" y="58"/>
                  <a:pt x="3" y="58"/>
                  <a:pt x="3" y="59"/>
                </a:cubicBezTo>
                <a:cubicBezTo>
                  <a:pt x="3" y="59"/>
                  <a:pt x="3" y="59"/>
                  <a:pt x="3" y="59"/>
                </a:cubicBezTo>
                <a:cubicBezTo>
                  <a:pt x="3" y="59"/>
                  <a:pt x="3" y="60"/>
                  <a:pt x="3" y="60"/>
                </a:cubicBezTo>
                <a:cubicBezTo>
                  <a:pt x="3" y="60"/>
                  <a:pt x="3" y="60"/>
                  <a:pt x="4" y="60"/>
                </a:cubicBezTo>
                <a:cubicBezTo>
                  <a:pt x="4" y="60"/>
                  <a:pt x="5" y="60"/>
                  <a:pt x="6" y="59"/>
                </a:cubicBezTo>
                <a:cubicBezTo>
                  <a:pt x="7" y="60"/>
                  <a:pt x="7" y="60"/>
                  <a:pt x="7" y="61"/>
                </a:cubicBezTo>
                <a:cubicBezTo>
                  <a:pt x="6" y="62"/>
                  <a:pt x="5" y="62"/>
                  <a:pt x="5" y="62"/>
                </a:cubicBezTo>
                <a:cubicBezTo>
                  <a:pt x="5" y="63"/>
                  <a:pt x="4" y="63"/>
                  <a:pt x="4" y="63"/>
                </a:cubicBezTo>
                <a:cubicBezTo>
                  <a:pt x="4" y="63"/>
                  <a:pt x="4" y="63"/>
                  <a:pt x="4" y="64"/>
                </a:cubicBezTo>
                <a:cubicBezTo>
                  <a:pt x="4" y="64"/>
                  <a:pt x="5" y="64"/>
                  <a:pt x="5" y="64"/>
                </a:cubicBezTo>
                <a:cubicBezTo>
                  <a:pt x="5" y="64"/>
                  <a:pt x="5" y="64"/>
                  <a:pt x="5" y="64"/>
                </a:cubicBezTo>
                <a:cubicBezTo>
                  <a:pt x="6" y="64"/>
                  <a:pt x="7" y="64"/>
                  <a:pt x="8" y="63"/>
                </a:cubicBezTo>
                <a:cubicBezTo>
                  <a:pt x="8" y="64"/>
                  <a:pt x="9" y="64"/>
                  <a:pt x="9" y="65"/>
                </a:cubicBezTo>
                <a:cubicBezTo>
                  <a:pt x="8" y="66"/>
                  <a:pt x="7" y="66"/>
                  <a:pt x="7" y="67"/>
                </a:cubicBezTo>
                <a:cubicBezTo>
                  <a:pt x="6" y="67"/>
                  <a:pt x="6" y="67"/>
                  <a:pt x="6" y="67"/>
                </a:cubicBezTo>
                <a:cubicBezTo>
                  <a:pt x="6" y="67"/>
                  <a:pt x="6" y="68"/>
                  <a:pt x="6" y="68"/>
                </a:cubicBezTo>
                <a:cubicBezTo>
                  <a:pt x="7" y="68"/>
                  <a:pt x="7" y="68"/>
                  <a:pt x="7" y="68"/>
                </a:cubicBezTo>
                <a:cubicBezTo>
                  <a:pt x="7" y="68"/>
                  <a:pt x="7" y="68"/>
                  <a:pt x="8" y="68"/>
                </a:cubicBezTo>
                <a:cubicBezTo>
                  <a:pt x="8" y="68"/>
                  <a:pt x="9" y="68"/>
                  <a:pt x="10" y="67"/>
                </a:cubicBezTo>
                <a:cubicBezTo>
                  <a:pt x="10" y="68"/>
                  <a:pt x="11" y="68"/>
                  <a:pt x="11" y="69"/>
                </a:cubicBezTo>
                <a:cubicBezTo>
                  <a:pt x="10" y="69"/>
                  <a:pt x="9" y="70"/>
                  <a:pt x="9" y="70"/>
                </a:cubicBezTo>
                <a:cubicBezTo>
                  <a:pt x="9" y="71"/>
                  <a:pt x="9" y="71"/>
                  <a:pt x="9" y="71"/>
                </a:cubicBezTo>
                <a:cubicBezTo>
                  <a:pt x="9" y="71"/>
                  <a:pt x="9" y="72"/>
                  <a:pt x="9" y="72"/>
                </a:cubicBezTo>
                <a:cubicBezTo>
                  <a:pt x="9" y="72"/>
                  <a:pt x="9" y="72"/>
                  <a:pt x="10" y="72"/>
                </a:cubicBezTo>
                <a:cubicBezTo>
                  <a:pt x="10" y="72"/>
                  <a:pt x="10" y="72"/>
                  <a:pt x="10" y="72"/>
                </a:cubicBezTo>
                <a:cubicBezTo>
                  <a:pt x="10" y="72"/>
                  <a:pt x="12" y="71"/>
                  <a:pt x="13" y="71"/>
                </a:cubicBezTo>
                <a:cubicBezTo>
                  <a:pt x="13" y="71"/>
                  <a:pt x="13" y="72"/>
                  <a:pt x="14" y="72"/>
                </a:cubicBezTo>
                <a:cubicBezTo>
                  <a:pt x="13" y="73"/>
                  <a:pt x="12" y="74"/>
                  <a:pt x="12" y="74"/>
                </a:cubicBezTo>
                <a:cubicBezTo>
                  <a:pt x="12" y="74"/>
                  <a:pt x="12" y="75"/>
                  <a:pt x="12" y="75"/>
                </a:cubicBezTo>
                <a:cubicBezTo>
                  <a:pt x="12" y="75"/>
                  <a:pt x="12" y="75"/>
                  <a:pt x="12" y="75"/>
                </a:cubicBezTo>
                <a:cubicBezTo>
                  <a:pt x="12" y="76"/>
                  <a:pt x="12" y="76"/>
                  <a:pt x="13" y="76"/>
                </a:cubicBezTo>
                <a:cubicBezTo>
                  <a:pt x="13" y="76"/>
                  <a:pt x="13" y="76"/>
                  <a:pt x="13" y="76"/>
                </a:cubicBezTo>
                <a:cubicBezTo>
                  <a:pt x="13" y="75"/>
                  <a:pt x="14" y="75"/>
                  <a:pt x="15" y="74"/>
                </a:cubicBezTo>
                <a:cubicBezTo>
                  <a:pt x="16" y="74"/>
                  <a:pt x="16" y="75"/>
                  <a:pt x="17" y="75"/>
                </a:cubicBezTo>
                <a:cubicBezTo>
                  <a:pt x="16" y="76"/>
                  <a:pt x="15" y="77"/>
                  <a:pt x="15" y="77"/>
                </a:cubicBezTo>
                <a:cubicBezTo>
                  <a:pt x="15" y="78"/>
                  <a:pt x="15" y="78"/>
                  <a:pt x="15" y="78"/>
                </a:cubicBezTo>
                <a:cubicBezTo>
                  <a:pt x="15" y="78"/>
                  <a:pt x="15" y="79"/>
                  <a:pt x="15" y="79"/>
                </a:cubicBezTo>
                <a:cubicBezTo>
                  <a:pt x="15" y="79"/>
                  <a:pt x="16" y="79"/>
                  <a:pt x="16" y="79"/>
                </a:cubicBezTo>
                <a:cubicBezTo>
                  <a:pt x="16" y="79"/>
                  <a:pt x="16" y="79"/>
                  <a:pt x="17" y="79"/>
                </a:cubicBezTo>
                <a:cubicBezTo>
                  <a:pt x="17" y="79"/>
                  <a:pt x="18" y="78"/>
                  <a:pt x="19" y="77"/>
                </a:cubicBezTo>
                <a:cubicBezTo>
                  <a:pt x="19" y="77"/>
                  <a:pt x="19" y="78"/>
                  <a:pt x="20" y="78"/>
                </a:cubicBezTo>
                <a:cubicBezTo>
                  <a:pt x="19" y="79"/>
                  <a:pt x="19" y="80"/>
                  <a:pt x="19" y="80"/>
                </a:cubicBezTo>
                <a:cubicBezTo>
                  <a:pt x="18" y="81"/>
                  <a:pt x="18" y="81"/>
                  <a:pt x="18" y="81"/>
                </a:cubicBezTo>
                <a:cubicBezTo>
                  <a:pt x="19" y="81"/>
                  <a:pt x="19" y="81"/>
                  <a:pt x="19" y="82"/>
                </a:cubicBezTo>
                <a:cubicBezTo>
                  <a:pt x="19" y="82"/>
                  <a:pt x="19" y="82"/>
                  <a:pt x="20" y="82"/>
                </a:cubicBezTo>
                <a:cubicBezTo>
                  <a:pt x="20" y="82"/>
                  <a:pt x="20" y="82"/>
                  <a:pt x="20" y="81"/>
                </a:cubicBezTo>
                <a:cubicBezTo>
                  <a:pt x="20" y="81"/>
                  <a:pt x="21" y="80"/>
                  <a:pt x="22" y="79"/>
                </a:cubicBezTo>
                <a:cubicBezTo>
                  <a:pt x="22" y="80"/>
                  <a:pt x="23" y="80"/>
                  <a:pt x="24" y="80"/>
                </a:cubicBezTo>
                <a:cubicBezTo>
                  <a:pt x="23" y="81"/>
                  <a:pt x="22" y="83"/>
                  <a:pt x="22" y="83"/>
                </a:cubicBezTo>
                <a:cubicBezTo>
                  <a:pt x="22" y="83"/>
                  <a:pt x="22" y="83"/>
                  <a:pt x="22" y="84"/>
                </a:cubicBezTo>
                <a:cubicBezTo>
                  <a:pt x="22" y="84"/>
                  <a:pt x="23" y="84"/>
                  <a:pt x="23" y="84"/>
                </a:cubicBezTo>
                <a:cubicBezTo>
                  <a:pt x="23" y="84"/>
                  <a:pt x="23" y="84"/>
                  <a:pt x="23" y="84"/>
                </a:cubicBezTo>
                <a:cubicBezTo>
                  <a:pt x="24" y="84"/>
                  <a:pt x="24" y="84"/>
                  <a:pt x="24" y="84"/>
                </a:cubicBezTo>
                <a:cubicBezTo>
                  <a:pt x="24" y="84"/>
                  <a:pt x="25" y="83"/>
                  <a:pt x="26" y="82"/>
                </a:cubicBezTo>
                <a:cubicBezTo>
                  <a:pt x="26" y="82"/>
                  <a:pt x="27" y="82"/>
                  <a:pt x="27" y="83"/>
                </a:cubicBezTo>
                <a:cubicBezTo>
                  <a:pt x="27" y="84"/>
                  <a:pt x="27" y="85"/>
                  <a:pt x="26" y="85"/>
                </a:cubicBezTo>
                <a:cubicBezTo>
                  <a:pt x="26" y="85"/>
                  <a:pt x="26" y="86"/>
                  <a:pt x="26" y="86"/>
                </a:cubicBezTo>
                <a:cubicBezTo>
                  <a:pt x="27" y="86"/>
                  <a:pt x="27" y="86"/>
                  <a:pt x="27" y="86"/>
                </a:cubicBezTo>
                <a:cubicBezTo>
                  <a:pt x="27" y="86"/>
                  <a:pt x="27" y="86"/>
                  <a:pt x="28" y="86"/>
                </a:cubicBezTo>
                <a:cubicBezTo>
                  <a:pt x="28" y="86"/>
                  <a:pt x="28" y="86"/>
                  <a:pt x="28" y="86"/>
                </a:cubicBezTo>
                <a:cubicBezTo>
                  <a:pt x="28" y="86"/>
                  <a:pt x="29" y="85"/>
                  <a:pt x="30" y="84"/>
                </a:cubicBezTo>
                <a:cubicBezTo>
                  <a:pt x="30" y="84"/>
                  <a:pt x="31" y="84"/>
                  <a:pt x="31" y="84"/>
                </a:cubicBezTo>
                <a:cubicBezTo>
                  <a:pt x="31" y="85"/>
                  <a:pt x="31" y="87"/>
                  <a:pt x="31" y="87"/>
                </a:cubicBezTo>
                <a:cubicBezTo>
                  <a:pt x="31" y="87"/>
                  <a:pt x="31" y="87"/>
                  <a:pt x="31" y="88"/>
                </a:cubicBezTo>
                <a:cubicBezTo>
                  <a:pt x="31" y="88"/>
                  <a:pt x="31" y="88"/>
                  <a:pt x="31" y="88"/>
                </a:cubicBezTo>
                <a:cubicBezTo>
                  <a:pt x="32" y="88"/>
                  <a:pt x="32" y="88"/>
                  <a:pt x="32" y="88"/>
                </a:cubicBezTo>
                <a:cubicBezTo>
                  <a:pt x="32" y="88"/>
                  <a:pt x="32" y="88"/>
                  <a:pt x="33" y="88"/>
                </a:cubicBezTo>
                <a:cubicBezTo>
                  <a:pt x="33" y="87"/>
                  <a:pt x="33" y="86"/>
                  <a:pt x="34" y="85"/>
                </a:cubicBezTo>
                <a:cubicBezTo>
                  <a:pt x="34" y="85"/>
                  <a:pt x="35" y="85"/>
                  <a:pt x="35" y="85"/>
                </a:cubicBezTo>
                <a:cubicBezTo>
                  <a:pt x="35" y="87"/>
                  <a:pt x="35" y="88"/>
                  <a:pt x="35" y="88"/>
                </a:cubicBezTo>
                <a:cubicBezTo>
                  <a:pt x="35" y="88"/>
                  <a:pt x="35" y="89"/>
                  <a:pt x="35" y="89"/>
                </a:cubicBezTo>
                <a:cubicBezTo>
                  <a:pt x="35" y="89"/>
                  <a:pt x="36" y="89"/>
                  <a:pt x="36" y="89"/>
                </a:cubicBezTo>
                <a:cubicBezTo>
                  <a:pt x="36" y="89"/>
                  <a:pt x="36" y="89"/>
                  <a:pt x="37" y="89"/>
                </a:cubicBezTo>
                <a:cubicBezTo>
                  <a:pt x="37" y="89"/>
                  <a:pt x="37" y="89"/>
                  <a:pt x="37" y="89"/>
                </a:cubicBezTo>
                <a:cubicBezTo>
                  <a:pt x="37" y="88"/>
                  <a:pt x="37" y="87"/>
                  <a:pt x="38" y="86"/>
                </a:cubicBezTo>
                <a:cubicBezTo>
                  <a:pt x="38" y="86"/>
                  <a:pt x="39" y="86"/>
                  <a:pt x="40" y="86"/>
                </a:cubicBezTo>
                <a:cubicBezTo>
                  <a:pt x="40" y="87"/>
                  <a:pt x="40" y="89"/>
                  <a:pt x="40" y="89"/>
                </a:cubicBezTo>
                <a:cubicBezTo>
                  <a:pt x="40" y="89"/>
                  <a:pt x="40" y="89"/>
                  <a:pt x="40" y="90"/>
                </a:cubicBezTo>
                <a:cubicBezTo>
                  <a:pt x="40" y="90"/>
                  <a:pt x="40" y="90"/>
                  <a:pt x="41" y="90"/>
                </a:cubicBezTo>
                <a:cubicBezTo>
                  <a:pt x="41" y="90"/>
                  <a:pt x="41" y="90"/>
                  <a:pt x="41" y="90"/>
                </a:cubicBezTo>
                <a:cubicBezTo>
                  <a:pt x="41" y="90"/>
                  <a:pt x="42" y="89"/>
                  <a:pt x="42" y="89"/>
                </a:cubicBezTo>
                <a:cubicBezTo>
                  <a:pt x="42" y="89"/>
                  <a:pt x="42" y="88"/>
                  <a:pt x="42" y="87"/>
                </a:cubicBezTo>
                <a:cubicBezTo>
                  <a:pt x="43" y="87"/>
                  <a:pt x="43" y="87"/>
                  <a:pt x="44" y="87"/>
                </a:cubicBezTo>
                <a:cubicBezTo>
                  <a:pt x="44" y="88"/>
                  <a:pt x="44" y="89"/>
                  <a:pt x="44" y="89"/>
                </a:cubicBezTo>
                <a:cubicBezTo>
                  <a:pt x="44" y="90"/>
                  <a:pt x="44" y="90"/>
                  <a:pt x="45" y="90"/>
                </a:cubicBezTo>
                <a:cubicBezTo>
                  <a:pt x="45" y="90"/>
                  <a:pt x="45" y="90"/>
                  <a:pt x="45" y="90"/>
                </a:cubicBezTo>
                <a:cubicBezTo>
                  <a:pt x="45" y="90"/>
                  <a:pt x="46" y="90"/>
                  <a:pt x="46" y="90"/>
                </a:cubicBezTo>
                <a:cubicBezTo>
                  <a:pt x="46" y="90"/>
                  <a:pt x="46" y="90"/>
                  <a:pt x="46" y="89"/>
                </a:cubicBezTo>
                <a:cubicBezTo>
                  <a:pt x="46" y="89"/>
                  <a:pt x="46" y="88"/>
                  <a:pt x="46" y="87"/>
                </a:cubicBezTo>
                <a:cubicBezTo>
                  <a:pt x="47" y="87"/>
                  <a:pt x="48" y="87"/>
                  <a:pt x="48" y="87"/>
                </a:cubicBezTo>
                <a:cubicBezTo>
                  <a:pt x="49" y="88"/>
                  <a:pt x="49" y="89"/>
                  <a:pt x="49" y="89"/>
                </a:cubicBezTo>
                <a:cubicBezTo>
                  <a:pt x="49" y="89"/>
                  <a:pt x="49" y="90"/>
                  <a:pt x="49" y="90"/>
                </a:cubicBezTo>
                <a:cubicBezTo>
                  <a:pt x="49" y="90"/>
                  <a:pt x="50" y="90"/>
                  <a:pt x="50" y="90"/>
                </a:cubicBezTo>
                <a:cubicBezTo>
                  <a:pt x="50" y="90"/>
                  <a:pt x="50" y="90"/>
                  <a:pt x="50" y="90"/>
                </a:cubicBezTo>
                <a:cubicBezTo>
                  <a:pt x="51" y="89"/>
                  <a:pt x="51" y="89"/>
                  <a:pt x="51" y="89"/>
                </a:cubicBezTo>
                <a:cubicBezTo>
                  <a:pt x="51" y="89"/>
                  <a:pt x="51" y="87"/>
                  <a:pt x="51" y="86"/>
                </a:cubicBezTo>
                <a:cubicBezTo>
                  <a:pt x="51" y="86"/>
                  <a:pt x="52" y="86"/>
                  <a:pt x="53" y="86"/>
                </a:cubicBezTo>
                <a:cubicBezTo>
                  <a:pt x="53" y="87"/>
                  <a:pt x="53" y="88"/>
                  <a:pt x="53" y="89"/>
                </a:cubicBezTo>
                <a:cubicBezTo>
                  <a:pt x="53" y="89"/>
                  <a:pt x="54" y="89"/>
                  <a:pt x="54" y="89"/>
                </a:cubicBezTo>
                <a:cubicBezTo>
                  <a:pt x="54" y="89"/>
                  <a:pt x="54" y="89"/>
                  <a:pt x="54" y="89"/>
                </a:cubicBezTo>
                <a:cubicBezTo>
                  <a:pt x="55" y="89"/>
                  <a:pt x="55" y="89"/>
                  <a:pt x="55" y="89"/>
                </a:cubicBezTo>
                <a:cubicBezTo>
                  <a:pt x="55" y="89"/>
                  <a:pt x="55" y="88"/>
                  <a:pt x="55" y="88"/>
                </a:cubicBezTo>
                <a:cubicBezTo>
                  <a:pt x="55" y="88"/>
                  <a:pt x="55" y="87"/>
                  <a:pt x="55" y="85"/>
                </a:cubicBezTo>
                <a:cubicBezTo>
                  <a:pt x="56" y="85"/>
                  <a:pt x="56" y="85"/>
                  <a:pt x="57" y="85"/>
                </a:cubicBezTo>
                <a:cubicBezTo>
                  <a:pt x="57" y="86"/>
                  <a:pt x="58" y="87"/>
                  <a:pt x="58" y="88"/>
                </a:cubicBezTo>
                <a:cubicBezTo>
                  <a:pt x="58" y="88"/>
                  <a:pt x="58" y="88"/>
                  <a:pt x="58" y="88"/>
                </a:cubicBezTo>
                <a:cubicBezTo>
                  <a:pt x="59" y="88"/>
                  <a:pt x="59" y="88"/>
                  <a:pt x="59" y="88"/>
                </a:cubicBezTo>
                <a:cubicBezTo>
                  <a:pt x="59" y="88"/>
                  <a:pt x="59" y="88"/>
                  <a:pt x="60" y="88"/>
                </a:cubicBezTo>
                <a:cubicBezTo>
                  <a:pt x="60" y="87"/>
                  <a:pt x="60" y="87"/>
                  <a:pt x="60" y="87"/>
                </a:cubicBezTo>
                <a:cubicBezTo>
                  <a:pt x="60" y="87"/>
                  <a:pt x="59" y="85"/>
                  <a:pt x="59" y="84"/>
                </a:cubicBezTo>
                <a:cubicBezTo>
                  <a:pt x="60" y="84"/>
                  <a:pt x="60" y="84"/>
                  <a:pt x="61" y="84"/>
                </a:cubicBezTo>
                <a:cubicBezTo>
                  <a:pt x="61" y="85"/>
                  <a:pt x="62" y="86"/>
                  <a:pt x="62" y="86"/>
                </a:cubicBezTo>
                <a:cubicBezTo>
                  <a:pt x="62" y="86"/>
                  <a:pt x="62" y="86"/>
                  <a:pt x="63" y="86"/>
                </a:cubicBezTo>
                <a:cubicBezTo>
                  <a:pt x="63" y="86"/>
                  <a:pt x="63" y="86"/>
                  <a:pt x="63" y="86"/>
                </a:cubicBezTo>
                <a:cubicBezTo>
                  <a:pt x="64" y="86"/>
                  <a:pt x="64" y="86"/>
                  <a:pt x="64" y="86"/>
                </a:cubicBezTo>
                <a:cubicBezTo>
                  <a:pt x="64" y="86"/>
                  <a:pt x="64" y="85"/>
                  <a:pt x="64" y="85"/>
                </a:cubicBezTo>
                <a:cubicBezTo>
                  <a:pt x="64" y="85"/>
                  <a:pt x="63" y="84"/>
                  <a:pt x="63" y="83"/>
                </a:cubicBezTo>
                <a:cubicBezTo>
                  <a:pt x="64" y="82"/>
                  <a:pt x="64" y="82"/>
                  <a:pt x="65" y="82"/>
                </a:cubicBezTo>
                <a:cubicBezTo>
                  <a:pt x="65" y="83"/>
                  <a:pt x="66" y="84"/>
                  <a:pt x="66" y="84"/>
                </a:cubicBezTo>
                <a:cubicBezTo>
                  <a:pt x="66" y="84"/>
                  <a:pt x="67" y="84"/>
                  <a:pt x="67" y="84"/>
                </a:cubicBezTo>
                <a:cubicBezTo>
                  <a:pt x="67" y="84"/>
                  <a:pt x="67" y="84"/>
                  <a:pt x="68" y="84"/>
                </a:cubicBezTo>
                <a:cubicBezTo>
                  <a:pt x="68" y="84"/>
                  <a:pt x="68" y="84"/>
                  <a:pt x="68" y="84"/>
                </a:cubicBezTo>
                <a:cubicBezTo>
                  <a:pt x="68" y="83"/>
                  <a:pt x="68" y="83"/>
                  <a:pt x="68" y="83"/>
                </a:cubicBezTo>
                <a:cubicBezTo>
                  <a:pt x="68" y="83"/>
                  <a:pt x="67" y="81"/>
                  <a:pt x="67" y="80"/>
                </a:cubicBezTo>
                <a:cubicBezTo>
                  <a:pt x="67" y="80"/>
                  <a:pt x="68" y="80"/>
                  <a:pt x="68" y="79"/>
                </a:cubicBezTo>
                <a:cubicBezTo>
                  <a:pt x="69" y="80"/>
                  <a:pt x="70" y="81"/>
                  <a:pt x="70" y="81"/>
                </a:cubicBezTo>
                <a:cubicBezTo>
                  <a:pt x="70" y="82"/>
                  <a:pt x="71" y="82"/>
                  <a:pt x="71" y="82"/>
                </a:cubicBezTo>
                <a:cubicBezTo>
                  <a:pt x="71" y="82"/>
                  <a:pt x="71" y="82"/>
                  <a:pt x="71" y="82"/>
                </a:cubicBezTo>
                <a:cubicBezTo>
                  <a:pt x="72" y="81"/>
                  <a:pt x="72" y="81"/>
                  <a:pt x="72" y="81"/>
                </a:cubicBezTo>
                <a:cubicBezTo>
                  <a:pt x="72" y="81"/>
                  <a:pt x="72" y="81"/>
                  <a:pt x="72" y="80"/>
                </a:cubicBezTo>
                <a:cubicBezTo>
                  <a:pt x="72" y="80"/>
                  <a:pt x="71" y="79"/>
                  <a:pt x="70" y="78"/>
                </a:cubicBezTo>
                <a:cubicBezTo>
                  <a:pt x="71" y="78"/>
                  <a:pt x="71" y="77"/>
                  <a:pt x="72" y="77"/>
                </a:cubicBezTo>
                <a:cubicBezTo>
                  <a:pt x="73" y="78"/>
                  <a:pt x="74" y="79"/>
                  <a:pt x="74" y="79"/>
                </a:cubicBezTo>
                <a:cubicBezTo>
                  <a:pt x="74" y="79"/>
                  <a:pt x="74" y="79"/>
                  <a:pt x="74" y="79"/>
                </a:cubicBezTo>
                <a:cubicBezTo>
                  <a:pt x="75" y="79"/>
                  <a:pt x="75" y="79"/>
                  <a:pt x="75" y="79"/>
                </a:cubicBezTo>
                <a:cubicBezTo>
                  <a:pt x="75" y="79"/>
                  <a:pt x="75" y="78"/>
                  <a:pt x="75" y="78"/>
                </a:cubicBezTo>
                <a:cubicBezTo>
                  <a:pt x="75" y="78"/>
                  <a:pt x="75" y="78"/>
                  <a:pt x="75" y="77"/>
                </a:cubicBezTo>
                <a:cubicBezTo>
                  <a:pt x="75" y="77"/>
                  <a:pt x="74" y="76"/>
                  <a:pt x="74" y="75"/>
                </a:cubicBezTo>
                <a:cubicBezTo>
                  <a:pt x="74" y="75"/>
                  <a:pt x="75" y="74"/>
                  <a:pt x="75" y="74"/>
                </a:cubicBezTo>
                <a:cubicBezTo>
                  <a:pt x="76" y="75"/>
                  <a:pt x="77" y="75"/>
                  <a:pt x="77" y="76"/>
                </a:cubicBezTo>
                <a:cubicBezTo>
                  <a:pt x="77" y="76"/>
                  <a:pt x="78" y="76"/>
                  <a:pt x="78" y="76"/>
                </a:cubicBezTo>
                <a:cubicBezTo>
                  <a:pt x="78" y="76"/>
                  <a:pt x="78" y="76"/>
                  <a:pt x="78" y="75"/>
                </a:cubicBezTo>
                <a:cubicBezTo>
                  <a:pt x="79" y="75"/>
                  <a:pt x="79" y="75"/>
                  <a:pt x="79" y="75"/>
                </a:cubicBezTo>
                <a:cubicBezTo>
                  <a:pt x="79" y="75"/>
                  <a:pt x="79" y="74"/>
                  <a:pt x="78" y="74"/>
                </a:cubicBezTo>
                <a:cubicBezTo>
                  <a:pt x="78" y="74"/>
                  <a:pt x="77" y="73"/>
                  <a:pt x="77" y="72"/>
                </a:cubicBezTo>
                <a:cubicBezTo>
                  <a:pt x="77" y="72"/>
                  <a:pt x="77" y="71"/>
                  <a:pt x="78" y="71"/>
                </a:cubicBezTo>
                <a:cubicBezTo>
                  <a:pt x="79" y="71"/>
                  <a:pt x="80" y="72"/>
                  <a:pt x="80" y="72"/>
                </a:cubicBezTo>
                <a:cubicBezTo>
                  <a:pt x="80" y="72"/>
                  <a:pt x="81" y="72"/>
                  <a:pt x="81" y="72"/>
                </a:cubicBezTo>
                <a:cubicBezTo>
                  <a:pt x="81" y="72"/>
                  <a:pt x="81" y="72"/>
                  <a:pt x="81" y="72"/>
                </a:cubicBezTo>
                <a:cubicBezTo>
                  <a:pt x="82" y="72"/>
                  <a:pt x="82" y="71"/>
                  <a:pt x="82" y="71"/>
                </a:cubicBezTo>
                <a:cubicBezTo>
                  <a:pt x="82" y="71"/>
                  <a:pt x="81" y="71"/>
                  <a:pt x="81" y="70"/>
                </a:cubicBezTo>
                <a:cubicBezTo>
                  <a:pt x="81" y="70"/>
                  <a:pt x="80" y="69"/>
                  <a:pt x="79" y="69"/>
                </a:cubicBezTo>
                <a:cubicBezTo>
                  <a:pt x="80" y="68"/>
                  <a:pt x="80" y="68"/>
                  <a:pt x="80" y="67"/>
                </a:cubicBezTo>
                <a:cubicBezTo>
                  <a:pt x="81" y="68"/>
                  <a:pt x="82" y="68"/>
                  <a:pt x="83" y="68"/>
                </a:cubicBezTo>
                <a:cubicBezTo>
                  <a:pt x="83" y="68"/>
                  <a:pt x="83" y="68"/>
                  <a:pt x="83" y="68"/>
                </a:cubicBezTo>
                <a:cubicBezTo>
                  <a:pt x="84" y="68"/>
                  <a:pt x="84" y="68"/>
                  <a:pt x="84" y="68"/>
                </a:cubicBezTo>
                <a:cubicBezTo>
                  <a:pt x="84" y="68"/>
                  <a:pt x="84" y="67"/>
                  <a:pt x="84" y="67"/>
                </a:cubicBezTo>
                <a:cubicBezTo>
                  <a:pt x="84" y="67"/>
                  <a:pt x="84" y="67"/>
                  <a:pt x="84" y="67"/>
                </a:cubicBezTo>
                <a:cubicBezTo>
                  <a:pt x="83" y="66"/>
                  <a:pt x="82" y="66"/>
                  <a:pt x="81" y="65"/>
                </a:cubicBezTo>
                <a:cubicBezTo>
                  <a:pt x="82" y="64"/>
                  <a:pt x="82" y="64"/>
                  <a:pt x="82" y="63"/>
                </a:cubicBezTo>
                <a:cubicBezTo>
                  <a:pt x="83" y="64"/>
                  <a:pt x="85" y="64"/>
                  <a:pt x="85" y="64"/>
                </a:cubicBezTo>
                <a:cubicBezTo>
                  <a:pt x="85" y="64"/>
                  <a:pt x="85" y="64"/>
                  <a:pt x="86" y="64"/>
                </a:cubicBezTo>
                <a:cubicBezTo>
                  <a:pt x="86" y="64"/>
                  <a:pt x="86" y="64"/>
                  <a:pt x="86" y="64"/>
                </a:cubicBezTo>
                <a:cubicBezTo>
                  <a:pt x="86" y="63"/>
                  <a:pt x="86" y="63"/>
                  <a:pt x="86" y="63"/>
                </a:cubicBezTo>
                <a:cubicBezTo>
                  <a:pt x="86" y="63"/>
                  <a:pt x="86" y="63"/>
                  <a:pt x="86" y="62"/>
                </a:cubicBezTo>
                <a:cubicBezTo>
                  <a:pt x="85" y="62"/>
                  <a:pt x="84" y="62"/>
                  <a:pt x="83" y="61"/>
                </a:cubicBezTo>
                <a:cubicBezTo>
                  <a:pt x="83" y="60"/>
                  <a:pt x="84" y="60"/>
                  <a:pt x="84" y="59"/>
                </a:cubicBezTo>
                <a:cubicBezTo>
                  <a:pt x="85" y="60"/>
                  <a:pt x="86" y="60"/>
                  <a:pt x="87" y="60"/>
                </a:cubicBezTo>
                <a:cubicBezTo>
                  <a:pt x="87" y="60"/>
                  <a:pt x="87" y="60"/>
                  <a:pt x="87" y="60"/>
                </a:cubicBezTo>
                <a:cubicBezTo>
                  <a:pt x="87" y="60"/>
                  <a:pt x="88" y="59"/>
                  <a:pt x="88" y="59"/>
                </a:cubicBezTo>
                <a:cubicBezTo>
                  <a:pt x="88" y="59"/>
                  <a:pt x="88" y="59"/>
                  <a:pt x="88" y="59"/>
                </a:cubicBezTo>
                <a:cubicBezTo>
                  <a:pt x="88" y="58"/>
                  <a:pt x="87" y="58"/>
                  <a:pt x="87" y="58"/>
                </a:cubicBezTo>
                <a:cubicBezTo>
                  <a:pt x="87" y="58"/>
                  <a:pt x="86" y="57"/>
                  <a:pt x="85" y="57"/>
                </a:cubicBezTo>
                <a:cubicBezTo>
                  <a:pt x="85" y="56"/>
                  <a:pt x="85" y="56"/>
                  <a:pt x="85" y="55"/>
                </a:cubicBezTo>
                <a:cubicBezTo>
                  <a:pt x="86" y="55"/>
                  <a:pt x="88" y="55"/>
                  <a:pt x="88" y="55"/>
                </a:cubicBezTo>
                <a:cubicBezTo>
                  <a:pt x="88" y="55"/>
                  <a:pt x="88" y="55"/>
                  <a:pt x="89" y="55"/>
                </a:cubicBezTo>
                <a:cubicBezTo>
                  <a:pt x="89" y="55"/>
                  <a:pt x="89" y="55"/>
                  <a:pt x="89" y="55"/>
                </a:cubicBezTo>
                <a:cubicBezTo>
                  <a:pt x="89" y="54"/>
                  <a:pt x="89" y="54"/>
                  <a:pt x="89" y="54"/>
                </a:cubicBezTo>
                <a:cubicBezTo>
                  <a:pt x="89" y="54"/>
                  <a:pt x="89" y="54"/>
                  <a:pt x="88" y="54"/>
                </a:cubicBezTo>
                <a:cubicBezTo>
                  <a:pt x="88" y="53"/>
                  <a:pt x="87" y="53"/>
                  <a:pt x="86" y="53"/>
                </a:cubicBezTo>
                <a:cubicBezTo>
                  <a:pt x="86" y="52"/>
                  <a:pt x="86" y="52"/>
                  <a:pt x="86" y="51"/>
                </a:cubicBezTo>
                <a:cubicBezTo>
                  <a:pt x="87" y="51"/>
                  <a:pt x="89" y="51"/>
                  <a:pt x="89" y="51"/>
                </a:cubicBezTo>
                <a:cubicBezTo>
                  <a:pt x="89" y="51"/>
                  <a:pt x="89" y="51"/>
                  <a:pt x="89" y="51"/>
                </a:cubicBezTo>
                <a:cubicBezTo>
                  <a:pt x="90" y="50"/>
                  <a:pt x="90" y="50"/>
                  <a:pt x="90" y="50"/>
                </a:cubicBezTo>
                <a:cubicBezTo>
                  <a:pt x="90" y="50"/>
                  <a:pt x="90" y="50"/>
                  <a:pt x="90" y="49"/>
                </a:cubicBezTo>
                <a:cubicBezTo>
                  <a:pt x="89" y="49"/>
                  <a:pt x="89" y="49"/>
                  <a:pt x="89" y="49"/>
                </a:cubicBezTo>
                <a:cubicBezTo>
                  <a:pt x="89" y="49"/>
                  <a:pt x="87" y="49"/>
                  <a:pt x="86" y="48"/>
                </a:cubicBezTo>
                <a:cubicBezTo>
                  <a:pt x="86" y="48"/>
                  <a:pt x="86" y="47"/>
                  <a:pt x="86" y="47"/>
                </a:cubicBezTo>
                <a:cubicBezTo>
                  <a:pt x="88" y="46"/>
                  <a:pt x="89" y="46"/>
                  <a:pt x="89" y="46"/>
                </a:cubicBezTo>
                <a:close/>
                <a:moveTo>
                  <a:pt x="45" y="81"/>
                </a:moveTo>
                <a:cubicBezTo>
                  <a:pt x="26" y="81"/>
                  <a:pt x="10" y="65"/>
                  <a:pt x="10" y="45"/>
                </a:cubicBezTo>
                <a:cubicBezTo>
                  <a:pt x="10" y="26"/>
                  <a:pt x="26" y="10"/>
                  <a:pt x="45" y="10"/>
                </a:cubicBezTo>
                <a:cubicBezTo>
                  <a:pt x="65" y="10"/>
                  <a:pt x="81" y="26"/>
                  <a:pt x="81" y="45"/>
                </a:cubicBezTo>
                <a:cubicBezTo>
                  <a:pt x="81" y="65"/>
                  <a:pt x="65" y="81"/>
                  <a:pt x="45" y="8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8" name="Freeform 20"/>
          <p:cNvSpPr>
            <a:spLocks noEditPoints="1" noChangeArrowheads="1"/>
          </p:cNvSpPr>
          <p:nvPr/>
        </p:nvSpPr>
        <p:spPr bwMode="auto">
          <a:xfrm>
            <a:off x="2273300" y="4075113"/>
            <a:ext cx="674688" cy="679450"/>
          </a:xfrm>
          <a:custGeom>
            <a:gdLst>
              <a:gd name="T0" fmla="*/ 646379 w 143"/>
              <a:gd name="T1" fmla="*/ 316133 h 144"/>
              <a:gd name="T2" fmla="*/ 646379 w 143"/>
              <a:gd name="T3" fmla="*/ 283104 h 144"/>
              <a:gd name="T4" fmla="*/ 636943 w 143"/>
              <a:gd name="T5" fmla="*/ 250075 h 144"/>
              <a:gd name="T6" fmla="*/ 627507 w 143"/>
              <a:gd name="T7" fmla="*/ 221765 h 144"/>
              <a:gd name="T8" fmla="*/ 613353 w 143"/>
              <a:gd name="T9" fmla="*/ 188736 h 144"/>
              <a:gd name="T10" fmla="*/ 594480 w 143"/>
              <a:gd name="T11" fmla="*/ 165144 h 144"/>
              <a:gd name="T12" fmla="*/ 575608 w 143"/>
              <a:gd name="T13" fmla="*/ 136834 h 144"/>
              <a:gd name="T14" fmla="*/ 552017 w 143"/>
              <a:gd name="T15" fmla="*/ 113242 h 144"/>
              <a:gd name="T16" fmla="*/ 528427 w 143"/>
              <a:gd name="T17" fmla="*/ 94368 h 144"/>
              <a:gd name="T18" fmla="*/ 500118 w 143"/>
              <a:gd name="T19" fmla="*/ 75494 h 144"/>
              <a:gd name="T20" fmla="*/ 471810 w 143"/>
              <a:gd name="T21" fmla="*/ 56621 h 144"/>
              <a:gd name="T22" fmla="*/ 443501 w 143"/>
              <a:gd name="T23" fmla="*/ 47184 h 144"/>
              <a:gd name="T24" fmla="*/ 410475 w 143"/>
              <a:gd name="T25" fmla="*/ 37747 h 144"/>
              <a:gd name="T26" fmla="*/ 377448 w 143"/>
              <a:gd name="T27" fmla="*/ 28310 h 144"/>
              <a:gd name="T28" fmla="*/ 349139 w 143"/>
              <a:gd name="T29" fmla="*/ 28310 h 144"/>
              <a:gd name="T30" fmla="*/ 316113 w 143"/>
              <a:gd name="T31" fmla="*/ 28310 h 144"/>
              <a:gd name="T32" fmla="*/ 283086 w 143"/>
              <a:gd name="T33" fmla="*/ 33029 h 144"/>
              <a:gd name="T34" fmla="*/ 250059 w 143"/>
              <a:gd name="T35" fmla="*/ 37747 h 144"/>
              <a:gd name="T36" fmla="*/ 221751 w 143"/>
              <a:gd name="T37" fmla="*/ 51902 h 144"/>
              <a:gd name="T38" fmla="*/ 188724 w 143"/>
              <a:gd name="T39" fmla="*/ 66058 h 144"/>
              <a:gd name="T40" fmla="*/ 160415 w 143"/>
              <a:gd name="T41" fmla="*/ 80213 h 144"/>
              <a:gd name="T42" fmla="*/ 136825 w 143"/>
              <a:gd name="T43" fmla="*/ 99086 h 144"/>
              <a:gd name="T44" fmla="*/ 113234 w 143"/>
              <a:gd name="T45" fmla="*/ 122678 h 144"/>
              <a:gd name="T46" fmla="*/ 89644 w 143"/>
              <a:gd name="T47" fmla="*/ 146270 h 144"/>
              <a:gd name="T48" fmla="*/ 70771 w 143"/>
              <a:gd name="T49" fmla="*/ 174581 h 144"/>
              <a:gd name="T50" fmla="*/ 56617 w 143"/>
              <a:gd name="T51" fmla="*/ 202891 h 144"/>
              <a:gd name="T52" fmla="*/ 42463 w 143"/>
              <a:gd name="T53" fmla="*/ 235920 h 144"/>
              <a:gd name="T54" fmla="*/ 33027 w 143"/>
              <a:gd name="T55" fmla="*/ 264231 h 144"/>
              <a:gd name="T56" fmla="*/ 28309 w 143"/>
              <a:gd name="T57" fmla="*/ 297259 h 144"/>
              <a:gd name="T58" fmla="*/ 28309 w 143"/>
              <a:gd name="T59" fmla="*/ 330288 h 144"/>
              <a:gd name="T60" fmla="*/ 28309 w 143"/>
              <a:gd name="T61" fmla="*/ 363317 h 144"/>
              <a:gd name="T62" fmla="*/ 33027 w 143"/>
              <a:gd name="T63" fmla="*/ 396346 h 144"/>
              <a:gd name="T64" fmla="*/ 37745 w 143"/>
              <a:gd name="T65" fmla="*/ 424656 h 144"/>
              <a:gd name="T66" fmla="*/ 47181 w 143"/>
              <a:gd name="T67" fmla="*/ 457685 h 144"/>
              <a:gd name="T68" fmla="*/ 61335 w 143"/>
              <a:gd name="T69" fmla="*/ 485995 h 144"/>
              <a:gd name="T70" fmla="*/ 80208 w 143"/>
              <a:gd name="T71" fmla="*/ 514306 h 144"/>
              <a:gd name="T72" fmla="*/ 99080 w 143"/>
              <a:gd name="T73" fmla="*/ 542616 h 144"/>
              <a:gd name="T74" fmla="*/ 122671 w 143"/>
              <a:gd name="T75" fmla="*/ 566208 h 144"/>
              <a:gd name="T76" fmla="*/ 146261 w 143"/>
              <a:gd name="T77" fmla="*/ 585082 h 144"/>
              <a:gd name="T78" fmla="*/ 174570 w 143"/>
              <a:gd name="T79" fmla="*/ 603956 h 144"/>
              <a:gd name="T80" fmla="*/ 202878 w 143"/>
              <a:gd name="T81" fmla="*/ 618111 h 144"/>
              <a:gd name="T82" fmla="*/ 231187 w 143"/>
              <a:gd name="T83" fmla="*/ 632266 h 144"/>
              <a:gd name="T84" fmla="*/ 264213 w 143"/>
              <a:gd name="T85" fmla="*/ 641703 h 144"/>
              <a:gd name="T86" fmla="*/ 297240 w 143"/>
              <a:gd name="T87" fmla="*/ 646421 h 144"/>
              <a:gd name="T88" fmla="*/ 330267 w 143"/>
              <a:gd name="T89" fmla="*/ 651140 h 144"/>
              <a:gd name="T90" fmla="*/ 363294 w 143"/>
              <a:gd name="T91" fmla="*/ 651140 h 144"/>
              <a:gd name="T92" fmla="*/ 391602 w 143"/>
              <a:gd name="T93" fmla="*/ 646421 h 144"/>
              <a:gd name="T94" fmla="*/ 424629 w 143"/>
              <a:gd name="T95" fmla="*/ 636984 h 144"/>
              <a:gd name="T96" fmla="*/ 457655 w 143"/>
              <a:gd name="T97" fmla="*/ 627548 h 144"/>
              <a:gd name="T98" fmla="*/ 485964 w 143"/>
              <a:gd name="T99" fmla="*/ 613392 h 144"/>
              <a:gd name="T100" fmla="*/ 514273 w 143"/>
              <a:gd name="T101" fmla="*/ 599237 h 144"/>
              <a:gd name="T102" fmla="*/ 537863 w 143"/>
              <a:gd name="T103" fmla="*/ 575645 h 144"/>
              <a:gd name="T104" fmla="*/ 561454 w 143"/>
              <a:gd name="T105" fmla="*/ 556772 h 144"/>
              <a:gd name="T106" fmla="*/ 585044 w 143"/>
              <a:gd name="T107" fmla="*/ 528461 h 144"/>
              <a:gd name="T108" fmla="*/ 603917 w 143"/>
              <a:gd name="T109" fmla="*/ 504869 h 144"/>
              <a:gd name="T110" fmla="*/ 618071 w 143"/>
              <a:gd name="T111" fmla="*/ 476559 h 144"/>
              <a:gd name="T112" fmla="*/ 632225 w 143"/>
              <a:gd name="T113" fmla="*/ 443530 h 144"/>
              <a:gd name="T114" fmla="*/ 641661 w 143"/>
              <a:gd name="T115" fmla="*/ 415219 h 144"/>
              <a:gd name="T116" fmla="*/ 646379 w 143"/>
              <a:gd name="T117" fmla="*/ 382191 h 144"/>
              <a:gd name="T118" fmla="*/ 651098 w 143"/>
              <a:gd name="T119" fmla="*/ 349162 h 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144"/>
              <a:gd name="T182" fmla="*/ 143 w 143"/>
              <a:gd name="T183" fmla="*/ 144 h 144"/>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144">
                <a:moveTo>
                  <a:pt x="142" y="73"/>
                </a:moveTo>
                <a:cubicBezTo>
                  <a:pt x="142" y="73"/>
                  <a:pt x="143" y="73"/>
                  <a:pt x="143" y="73"/>
                </a:cubicBezTo>
                <a:cubicBezTo>
                  <a:pt x="143" y="73"/>
                  <a:pt x="143" y="72"/>
                  <a:pt x="143" y="72"/>
                </a:cubicBezTo>
                <a:cubicBezTo>
                  <a:pt x="143" y="71"/>
                  <a:pt x="143" y="71"/>
                  <a:pt x="143" y="71"/>
                </a:cubicBezTo>
                <a:cubicBezTo>
                  <a:pt x="143" y="71"/>
                  <a:pt x="142" y="70"/>
                  <a:pt x="142" y="70"/>
                </a:cubicBezTo>
                <a:cubicBezTo>
                  <a:pt x="142" y="70"/>
                  <a:pt x="139" y="70"/>
                  <a:pt x="138" y="70"/>
                </a:cubicBezTo>
                <a:cubicBezTo>
                  <a:pt x="138" y="69"/>
                  <a:pt x="138" y="68"/>
                  <a:pt x="137" y="67"/>
                </a:cubicBezTo>
                <a:cubicBezTo>
                  <a:pt x="139" y="67"/>
                  <a:pt x="141" y="66"/>
                  <a:pt x="142" y="66"/>
                </a:cubicBezTo>
                <a:cubicBezTo>
                  <a:pt x="142" y="66"/>
                  <a:pt x="142" y="66"/>
                  <a:pt x="143" y="65"/>
                </a:cubicBezTo>
                <a:cubicBezTo>
                  <a:pt x="143" y="65"/>
                  <a:pt x="143" y="65"/>
                  <a:pt x="143" y="64"/>
                </a:cubicBezTo>
                <a:cubicBezTo>
                  <a:pt x="143" y="64"/>
                  <a:pt x="143" y="64"/>
                  <a:pt x="142" y="63"/>
                </a:cubicBezTo>
                <a:cubicBezTo>
                  <a:pt x="142" y="63"/>
                  <a:pt x="142" y="63"/>
                  <a:pt x="141" y="63"/>
                </a:cubicBezTo>
                <a:cubicBezTo>
                  <a:pt x="141" y="63"/>
                  <a:pt x="139" y="63"/>
                  <a:pt x="137" y="63"/>
                </a:cubicBezTo>
                <a:cubicBezTo>
                  <a:pt x="137" y="62"/>
                  <a:pt x="137" y="61"/>
                  <a:pt x="137" y="60"/>
                </a:cubicBezTo>
                <a:cubicBezTo>
                  <a:pt x="138" y="59"/>
                  <a:pt x="140" y="59"/>
                  <a:pt x="141" y="59"/>
                </a:cubicBezTo>
                <a:cubicBezTo>
                  <a:pt x="141" y="59"/>
                  <a:pt x="141" y="58"/>
                  <a:pt x="142" y="58"/>
                </a:cubicBezTo>
                <a:cubicBezTo>
                  <a:pt x="142" y="58"/>
                  <a:pt x="142" y="57"/>
                  <a:pt x="142" y="57"/>
                </a:cubicBezTo>
                <a:cubicBezTo>
                  <a:pt x="142" y="57"/>
                  <a:pt x="142" y="56"/>
                  <a:pt x="141" y="56"/>
                </a:cubicBezTo>
                <a:cubicBezTo>
                  <a:pt x="141" y="56"/>
                  <a:pt x="141" y="56"/>
                  <a:pt x="140" y="56"/>
                </a:cubicBezTo>
                <a:cubicBezTo>
                  <a:pt x="140" y="56"/>
                  <a:pt x="138" y="56"/>
                  <a:pt x="136" y="56"/>
                </a:cubicBezTo>
                <a:cubicBezTo>
                  <a:pt x="135" y="55"/>
                  <a:pt x="135" y="54"/>
                  <a:pt x="135" y="53"/>
                </a:cubicBezTo>
                <a:cubicBezTo>
                  <a:pt x="137" y="53"/>
                  <a:pt x="139" y="52"/>
                  <a:pt x="139" y="52"/>
                </a:cubicBezTo>
                <a:cubicBezTo>
                  <a:pt x="139" y="51"/>
                  <a:pt x="140" y="51"/>
                  <a:pt x="140" y="51"/>
                </a:cubicBezTo>
                <a:cubicBezTo>
                  <a:pt x="140" y="50"/>
                  <a:pt x="140" y="50"/>
                  <a:pt x="140" y="50"/>
                </a:cubicBezTo>
                <a:cubicBezTo>
                  <a:pt x="140" y="49"/>
                  <a:pt x="139" y="49"/>
                  <a:pt x="139" y="49"/>
                </a:cubicBezTo>
                <a:cubicBezTo>
                  <a:pt x="139" y="49"/>
                  <a:pt x="138" y="48"/>
                  <a:pt x="138" y="49"/>
                </a:cubicBezTo>
                <a:cubicBezTo>
                  <a:pt x="138" y="49"/>
                  <a:pt x="136" y="49"/>
                  <a:pt x="134" y="50"/>
                </a:cubicBezTo>
                <a:cubicBezTo>
                  <a:pt x="133" y="49"/>
                  <a:pt x="133" y="48"/>
                  <a:pt x="133" y="47"/>
                </a:cubicBezTo>
                <a:cubicBezTo>
                  <a:pt x="134" y="46"/>
                  <a:pt x="136" y="45"/>
                  <a:pt x="137" y="45"/>
                </a:cubicBezTo>
                <a:cubicBezTo>
                  <a:pt x="137" y="44"/>
                  <a:pt x="137" y="44"/>
                  <a:pt x="137" y="44"/>
                </a:cubicBezTo>
                <a:cubicBezTo>
                  <a:pt x="137" y="43"/>
                  <a:pt x="137" y="43"/>
                  <a:pt x="137" y="43"/>
                </a:cubicBezTo>
                <a:cubicBezTo>
                  <a:pt x="137" y="42"/>
                  <a:pt x="137" y="42"/>
                  <a:pt x="136" y="42"/>
                </a:cubicBezTo>
                <a:cubicBezTo>
                  <a:pt x="136" y="42"/>
                  <a:pt x="136" y="42"/>
                  <a:pt x="135" y="42"/>
                </a:cubicBezTo>
                <a:cubicBezTo>
                  <a:pt x="135" y="42"/>
                  <a:pt x="133" y="43"/>
                  <a:pt x="131" y="43"/>
                </a:cubicBezTo>
                <a:cubicBezTo>
                  <a:pt x="131" y="42"/>
                  <a:pt x="130" y="41"/>
                  <a:pt x="130" y="40"/>
                </a:cubicBezTo>
                <a:cubicBezTo>
                  <a:pt x="131" y="39"/>
                  <a:pt x="133" y="38"/>
                  <a:pt x="133" y="38"/>
                </a:cubicBezTo>
                <a:cubicBezTo>
                  <a:pt x="134" y="38"/>
                  <a:pt x="134" y="37"/>
                  <a:pt x="134" y="37"/>
                </a:cubicBezTo>
                <a:cubicBezTo>
                  <a:pt x="134" y="37"/>
                  <a:pt x="134" y="36"/>
                  <a:pt x="134" y="36"/>
                </a:cubicBezTo>
                <a:cubicBezTo>
                  <a:pt x="134" y="36"/>
                  <a:pt x="133" y="35"/>
                  <a:pt x="133" y="35"/>
                </a:cubicBezTo>
                <a:cubicBezTo>
                  <a:pt x="133" y="35"/>
                  <a:pt x="132" y="35"/>
                  <a:pt x="132" y="35"/>
                </a:cubicBezTo>
                <a:cubicBezTo>
                  <a:pt x="131" y="35"/>
                  <a:pt x="130" y="36"/>
                  <a:pt x="128" y="37"/>
                </a:cubicBezTo>
                <a:cubicBezTo>
                  <a:pt x="127" y="36"/>
                  <a:pt x="127" y="35"/>
                  <a:pt x="126" y="35"/>
                </a:cubicBezTo>
                <a:cubicBezTo>
                  <a:pt x="128" y="33"/>
                  <a:pt x="129" y="32"/>
                  <a:pt x="129" y="32"/>
                </a:cubicBezTo>
                <a:cubicBezTo>
                  <a:pt x="130" y="31"/>
                  <a:pt x="130" y="31"/>
                  <a:pt x="130" y="31"/>
                </a:cubicBezTo>
                <a:cubicBezTo>
                  <a:pt x="130" y="30"/>
                  <a:pt x="130" y="30"/>
                  <a:pt x="130" y="30"/>
                </a:cubicBezTo>
                <a:cubicBezTo>
                  <a:pt x="129" y="29"/>
                  <a:pt x="129" y="29"/>
                  <a:pt x="129" y="29"/>
                </a:cubicBezTo>
                <a:cubicBezTo>
                  <a:pt x="128" y="29"/>
                  <a:pt x="128" y="29"/>
                  <a:pt x="128" y="29"/>
                </a:cubicBezTo>
                <a:cubicBezTo>
                  <a:pt x="127" y="29"/>
                  <a:pt x="125" y="30"/>
                  <a:pt x="124" y="31"/>
                </a:cubicBezTo>
                <a:cubicBezTo>
                  <a:pt x="123" y="31"/>
                  <a:pt x="123" y="30"/>
                  <a:pt x="122" y="29"/>
                </a:cubicBezTo>
                <a:cubicBezTo>
                  <a:pt x="123" y="28"/>
                  <a:pt x="125" y="26"/>
                  <a:pt x="125" y="26"/>
                </a:cubicBezTo>
                <a:cubicBezTo>
                  <a:pt x="125" y="26"/>
                  <a:pt x="125" y="25"/>
                  <a:pt x="125" y="25"/>
                </a:cubicBezTo>
                <a:cubicBezTo>
                  <a:pt x="125" y="24"/>
                  <a:pt x="125" y="24"/>
                  <a:pt x="125" y="24"/>
                </a:cubicBezTo>
                <a:cubicBezTo>
                  <a:pt x="125" y="23"/>
                  <a:pt x="124" y="23"/>
                  <a:pt x="124" y="23"/>
                </a:cubicBezTo>
                <a:cubicBezTo>
                  <a:pt x="124" y="23"/>
                  <a:pt x="123" y="23"/>
                  <a:pt x="123" y="24"/>
                </a:cubicBezTo>
                <a:cubicBezTo>
                  <a:pt x="123" y="24"/>
                  <a:pt x="121" y="25"/>
                  <a:pt x="119" y="26"/>
                </a:cubicBezTo>
                <a:cubicBezTo>
                  <a:pt x="119" y="26"/>
                  <a:pt x="118" y="25"/>
                  <a:pt x="117" y="24"/>
                </a:cubicBezTo>
                <a:cubicBezTo>
                  <a:pt x="118" y="23"/>
                  <a:pt x="120" y="21"/>
                  <a:pt x="120" y="20"/>
                </a:cubicBezTo>
                <a:cubicBezTo>
                  <a:pt x="120" y="20"/>
                  <a:pt x="120" y="20"/>
                  <a:pt x="120" y="19"/>
                </a:cubicBezTo>
                <a:cubicBezTo>
                  <a:pt x="120" y="19"/>
                  <a:pt x="120" y="19"/>
                  <a:pt x="120" y="18"/>
                </a:cubicBezTo>
                <a:cubicBezTo>
                  <a:pt x="119" y="18"/>
                  <a:pt x="119" y="18"/>
                  <a:pt x="119" y="18"/>
                </a:cubicBezTo>
                <a:cubicBezTo>
                  <a:pt x="118" y="18"/>
                  <a:pt x="118" y="18"/>
                  <a:pt x="118" y="18"/>
                </a:cubicBezTo>
                <a:cubicBezTo>
                  <a:pt x="117" y="19"/>
                  <a:pt x="116" y="20"/>
                  <a:pt x="114" y="21"/>
                </a:cubicBezTo>
                <a:cubicBezTo>
                  <a:pt x="114" y="21"/>
                  <a:pt x="113" y="20"/>
                  <a:pt x="112" y="20"/>
                </a:cubicBezTo>
                <a:cubicBezTo>
                  <a:pt x="113" y="18"/>
                  <a:pt x="114" y="16"/>
                  <a:pt x="114" y="16"/>
                </a:cubicBezTo>
                <a:cubicBezTo>
                  <a:pt x="114" y="15"/>
                  <a:pt x="114" y="15"/>
                  <a:pt x="114" y="15"/>
                </a:cubicBezTo>
                <a:cubicBezTo>
                  <a:pt x="114" y="14"/>
                  <a:pt x="114" y="14"/>
                  <a:pt x="114" y="14"/>
                </a:cubicBezTo>
                <a:cubicBezTo>
                  <a:pt x="113" y="14"/>
                  <a:pt x="113" y="13"/>
                  <a:pt x="113" y="13"/>
                </a:cubicBezTo>
                <a:cubicBezTo>
                  <a:pt x="112" y="13"/>
                  <a:pt x="112" y="14"/>
                  <a:pt x="112" y="14"/>
                </a:cubicBezTo>
                <a:cubicBezTo>
                  <a:pt x="111" y="14"/>
                  <a:pt x="110" y="16"/>
                  <a:pt x="109" y="17"/>
                </a:cubicBezTo>
                <a:cubicBezTo>
                  <a:pt x="108" y="17"/>
                  <a:pt x="107" y="16"/>
                  <a:pt x="106" y="16"/>
                </a:cubicBezTo>
                <a:cubicBezTo>
                  <a:pt x="107" y="14"/>
                  <a:pt x="108" y="12"/>
                  <a:pt x="108" y="12"/>
                </a:cubicBezTo>
                <a:cubicBezTo>
                  <a:pt x="108" y="11"/>
                  <a:pt x="108" y="11"/>
                  <a:pt x="108" y="10"/>
                </a:cubicBezTo>
                <a:cubicBezTo>
                  <a:pt x="108" y="10"/>
                  <a:pt x="108" y="10"/>
                  <a:pt x="107" y="10"/>
                </a:cubicBezTo>
                <a:cubicBezTo>
                  <a:pt x="107" y="9"/>
                  <a:pt x="107" y="9"/>
                  <a:pt x="106" y="9"/>
                </a:cubicBezTo>
                <a:cubicBezTo>
                  <a:pt x="106" y="10"/>
                  <a:pt x="106" y="10"/>
                  <a:pt x="105" y="10"/>
                </a:cubicBezTo>
                <a:cubicBezTo>
                  <a:pt x="105" y="10"/>
                  <a:pt x="104" y="12"/>
                  <a:pt x="103" y="14"/>
                </a:cubicBezTo>
                <a:cubicBezTo>
                  <a:pt x="102" y="13"/>
                  <a:pt x="101" y="13"/>
                  <a:pt x="100" y="12"/>
                </a:cubicBezTo>
                <a:cubicBezTo>
                  <a:pt x="101" y="10"/>
                  <a:pt x="102" y="8"/>
                  <a:pt x="102" y="8"/>
                </a:cubicBezTo>
                <a:cubicBezTo>
                  <a:pt x="102" y="8"/>
                  <a:pt x="102" y="7"/>
                  <a:pt x="102" y="7"/>
                </a:cubicBezTo>
                <a:cubicBezTo>
                  <a:pt x="101" y="7"/>
                  <a:pt x="101" y="6"/>
                  <a:pt x="101" y="6"/>
                </a:cubicBezTo>
                <a:cubicBezTo>
                  <a:pt x="100" y="6"/>
                  <a:pt x="100" y="6"/>
                  <a:pt x="100" y="6"/>
                </a:cubicBezTo>
                <a:cubicBezTo>
                  <a:pt x="99" y="6"/>
                  <a:pt x="99" y="6"/>
                  <a:pt x="99" y="7"/>
                </a:cubicBezTo>
                <a:cubicBezTo>
                  <a:pt x="99" y="7"/>
                  <a:pt x="98" y="9"/>
                  <a:pt x="97" y="11"/>
                </a:cubicBezTo>
                <a:cubicBezTo>
                  <a:pt x="96" y="10"/>
                  <a:pt x="95" y="10"/>
                  <a:pt x="94" y="10"/>
                </a:cubicBezTo>
                <a:cubicBezTo>
                  <a:pt x="94" y="8"/>
                  <a:pt x="95" y="6"/>
                  <a:pt x="95" y="5"/>
                </a:cubicBezTo>
                <a:cubicBezTo>
                  <a:pt x="95" y="5"/>
                  <a:pt x="95" y="4"/>
                  <a:pt x="95" y="4"/>
                </a:cubicBezTo>
                <a:cubicBezTo>
                  <a:pt x="94" y="4"/>
                  <a:pt x="94" y="4"/>
                  <a:pt x="94" y="3"/>
                </a:cubicBezTo>
                <a:cubicBezTo>
                  <a:pt x="93" y="3"/>
                  <a:pt x="93" y="3"/>
                  <a:pt x="93" y="4"/>
                </a:cubicBezTo>
                <a:cubicBezTo>
                  <a:pt x="92" y="4"/>
                  <a:pt x="92" y="4"/>
                  <a:pt x="92" y="4"/>
                </a:cubicBezTo>
                <a:cubicBezTo>
                  <a:pt x="92" y="5"/>
                  <a:pt x="91" y="7"/>
                  <a:pt x="90" y="8"/>
                </a:cubicBezTo>
                <a:cubicBezTo>
                  <a:pt x="89" y="8"/>
                  <a:pt x="88" y="8"/>
                  <a:pt x="87" y="8"/>
                </a:cubicBezTo>
                <a:cubicBezTo>
                  <a:pt x="87" y="6"/>
                  <a:pt x="88" y="4"/>
                  <a:pt x="88" y="3"/>
                </a:cubicBezTo>
                <a:cubicBezTo>
                  <a:pt x="88" y="3"/>
                  <a:pt x="88" y="2"/>
                  <a:pt x="87" y="2"/>
                </a:cubicBezTo>
                <a:cubicBezTo>
                  <a:pt x="87" y="2"/>
                  <a:pt x="87" y="2"/>
                  <a:pt x="86" y="2"/>
                </a:cubicBezTo>
                <a:cubicBezTo>
                  <a:pt x="86" y="2"/>
                  <a:pt x="86" y="2"/>
                  <a:pt x="85" y="2"/>
                </a:cubicBezTo>
                <a:cubicBezTo>
                  <a:pt x="85" y="2"/>
                  <a:pt x="85" y="2"/>
                  <a:pt x="85" y="3"/>
                </a:cubicBezTo>
                <a:cubicBezTo>
                  <a:pt x="85" y="3"/>
                  <a:pt x="84" y="5"/>
                  <a:pt x="83" y="7"/>
                </a:cubicBezTo>
                <a:cubicBezTo>
                  <a:pt x="82" y="7"/>
                  <a:pt x="81" y="6"/>
                  <a:pt x="80" y="6"/>
                </a:cubicBezTo>
                <a:cubicBezTo>
                  <a:pt x="81" y="4"/>
                  <a:pt x="81" y="2"/>
                  <a:pt x="81" y="2"/>
                </a:cubicBezTo>
                <a:cubicBezTo>
                  <a:pt x="81" y="2"/>
                  <a:pt x="80" y="1"/>
                  <a:pt x="80" y="1"/>
                </a:cubicBezTo>
                <a:cubicBezTo>
                  <a:pt x="80" y="1"/>
                  <a:pt x="79" y="0"/>
                  <a:pt x="79" y="0"/>
                </a:cubicBezTo>
                <a:cubicBezTo>
                  <a:pt x="79" y="0"/>
                  <a:pt x="78" y="0"/>
                  <a:pt x="78" y="1"/>
                </a:cubicBezTo>
                <a:cubicBezTo>
                  <a:pt x="78" y="1"/>
                  <a:pt x="77" y="1"/>
                  <a:pt x="77" y="2"/>
                </a:cubicBezTo>
                <a:cubicBezTo>
                  <a:pt x="77" y="2"/>
                  <a:pt x="77" y="4"/>
                  <a:pt x="77" y="6"/>
                </a:cubicBezTo>
                <a:cubicBezTo>
                  <a:pt x="75" y="6"/>
                  <a:pt x="75" y="6"/>
                  <a:pt x="74" y="6"/>
                </a:cubicBezTo>
                <a:cubicBezTo>
                  <a:pt x="73" y="4"/>
                  <a:pt x="73" y="2"/>
                  <a:pt x="73" y="1"/>
                </a:cubicBezTo>
                <a:cubicBezTo>
                  <a:pt x="73" y="1"/>
                  <a:pt x="73" y="1"/>
                  <a:pt x="73" y="0"/>
                </a:cubicBezTo>
                <a:cubicBezTo>
                  <a:pt x="72" y="0"/>
                  <a:pt x="72" y="0"/>
                  <a:pt x="72" y="0"/>
                </a:cubicBezTo>
                <a:cubicBezTo>
                  <a:pt x="71" y="0"/>
                  <a:pt x="71" y="0"/>
                  <a:pt x="71" y="0"/>
                </a:cubicBezTo>
                <a:cubicBezTo>
                  <a:pt x="70" y="1"/>
                  <a:pt x="70" y="1"/>
                  <a:pt x="70" y="1"/>
                </a:cubicBezTo>
                <a:cubicBezTo>
                  <a:pt x="70" y="2"/>
                  <a:pt x="70" y="4"/>
                  <a:pt x="70" y="6"/>
                </a:cubicBezTo>
                <a:cubicBezTo>
                  <a:pt x="69" y="6"/>
                  <a:pt x="68" y="6"/>
                  <a:pt x="67" y="6"/>
                </a:cubicBezTo>
                <a:cubicBezTo>
                  <a:pt x="66" y="4"/>
                  <a:pt x="66" y="2"/>
                  <a:pt x="66" y="2"/>
                </a:cubicBezTo>
                <a:cubicBezTo>
                  <a:pt x="66" y="1"/>
                  <a:pt x="65" y="1"/>
                  <a:pt x="65" y="1"/>
                </a:cubicBezTo>
                <a:cubicBezTo>
                  <a:pt x="65" y="0"/>
                  <a:pt x="65" y="0"/>
                  <a:pt x="64" y="0"/>
                </a:cubicBezTo>
                <a:cubicBezTo>
                  <a:pt x="64" y="0"/>
                  <a:pt x="63" y="1"/>
                  <a:pt x="63" y="1"/>
                </a:cubicBezTo>
                <a:cubicBezTo>
                  <a:pt x="63" y="1"/>
                  <a:pt x="63" y="2"/>
                  <a:pt x="63" y="2"/>
                </a:cubicBezTo>
                <a:cubicBezTo>
                  <a:pt x="63" y="2"/>
                  <a:pt x="63" y="4"/>
                  <a:pt x="63" y="6"/>
                </a:cubicBezTo>
                <a:cubicBezTo>
                  <a:pt x="62" y="6"/>
                  <a:pt x="61" y="7"/>
                  <a:pt x="60" y="7"/>
                </a:cubicBezTo>
                <a:cubicBezTo>
                  <a:pt x="59" y="5"/>
                  <a:pt x="59" y="3"/>
                  <a:pt x="58" y="3"/>
                </a:cubicBezTo>
                <a:cubicBezTo>
                  <a:pt x="58" y="2"/>
                  <a:pt x="58" y="2"/>
                  <a:pt x="58" y="2"/>
                </a:cubicBezTo>
                <a:cubicBezTo>
                  <a:pt x="57" y="2"/>
                  <a:pt x="57" y="2"/>
                  <a:pt x="57" y="2"/>
                </a:cubicBezTo>
                <a:cubicBezTo>
                  <a:pt x="56" y="2"/>
                  <a:pt x="56" y="2"/>
                  <a:pt x="56" y="2"/>
                </a:cubicBezTo>
                <a:cubicBezTo>
                  <a:pt x="55" y="2"/>
                  <a:pt x="55" y="3"/>
                  <a:pt x="55" y="3"/>
                </a:cubicBezTo>
                <a:cubicBezTo>
                  <a:pt x="55" y="4"/>
                  <a:pt x="56" y="6"/>
                  <a:pt x="56" y="8"/>
                </a:cubicBezTo>
                <a:cubicBezTo>
                  <a:pt x="55" y="8"/>
                  <a:pt x="54" y="8"/>
                  <a:pt x="53" y="8"/>
                </a:cubicBezTo>
                <a:cubicBezTo>
                  <a:pt x="52" y="7"/>
                  <a:pt x="51" y="5"/>
                  <a:pt x="51" y="4"/>
                </a:cubicBezTo>
                <a:cubicBezTo>
                  <a:pt x="51" y="4"/>
                  <a:pt x="51" y="4"/>
                  <a:pt x="50" y="4"/>
                </a:cubicBezTo>
                <a:cubicBezTo>
                  <a:pt x="50" y="3"/>
                  <a:pt x="50" y="3"/>
                  <a:pt x="49" y="3"/>
                </a:cubicBezTo>
                <a:cubicBezTo>
                  <a:pt x="49" y="4"/>
                  <a:pt x="49" y="4"/>
                  <a:pt x="49" y="4"/>
                </a:cubicBezTo>
                <a:cubicBezTo>
                  <a:pt x="48" y="4"/>
                  <a:pt x="48" y="5"/>
                  <a:pt x="48" y="5"/>
                </a:cubicBezTo>
                <a:cubicBezTo>
                  <a:pt x="48" y="6"/>
                  <a:pt x="49" y="8"/>
                  <a:pt x="49" y="10"/>
                </a:cubicBezTo>
                <a:cubicBezTo>
                  <a:pt x="48" y="10"/>
                  <a:pt x="47" y="10"/>
                  <a:pt x="47" y="11"/>
                </a:cubicBezTo>
                <a:cubicBezTo>
                  <a:pt x="46" y="9"/>
                  <a:pt x="45" y="7"/>
                  <a:pt x="44" y="7"/>
                </a:cubicBezTo>
                <a:cubicBezTo>
                  <a:pt x="44" y="6"/>
                  <a:pt x="44" y="6"/>
                  <a:pt x="43" y="6"/>
                </a:cubicBezTo>
                <a:cubicBezTo>
                  <a:pt x="43" y="6"/>
                  <a:pt x="43" y="6"/>
                  <a:pt x="42" y="6"/>
                </a:cubicBezTo>
                <a:cubicBezTo>
                  <a:pt x="42" y="6"/>
                  <a:pt x="42" y="7"/>
                  <a:pt x="42" y="7"/>
                </a:cubicBezTo>
                <a:cubicBezTo>
                  <a:pt x="41" y="7"/>
                  <a:pt x="41" y="8"/>
                  <a:pt x="42" y="8"/>
                </a:cubicBezTo>
                <a:cubicBezTo>
                  <a:pt x="42" y="8"/>
                  <a:pt x="42" y="10"/>
                  <a:pt x="43" y="12"/>
                </a:cubicBezTo>
                <a:cubicBezTo>
                  <a:pt x="42" y="13"/>
                  <a:pt x="41" y="13"/>
                  <a:pt x="40" y="14"/>
                </a:cubicBezTo>
                <a:cubicBezTo>
                  <a:pt x="39" y="12"/>
                  <a:pt x="38" y="10"/>
                  <a:pt x="38" y="10"/>
                </a:cubicBezTo>
                <a:cubicBezTo>
                  <a:pt x="37" y="10"/>
                  <a:pt x="37" y="10"/>
                  <a:pt x="37" y="9"/>
                </a:cubicBezTo>
                <a:cubicBezTo>
                  <a:pt x="36" y="9"/>
                  <a:pt x="36" y="9"/>
                  <a:pt x="36" y="10"/>
                </a:cubicBezTo>
                <a:cubicBezTo>
                  <a:pt x="35" y="10"/>
                  <a:pt x="35" y="10"/>
                  <a:pt x="35" y="10"/>
                </a:cubicBezTo>
                <a:cubicBezTo>
                  <a:pt x="35" y="11"/>
                  <a:pt x="35" y="11"/>
                  <a:pt x="35" y="12"/>
                </a:cubicBezTo>
                <a:cubicBezTo>
                  <a:pt x="35" y="12"/>
                  <a:pt x="36" y="14"/>
                  <a:pt x="37" y="16"/>
                </a:cubicBezTo>
                <a:cubicBezTo>
                  <a:pt x="36" y="16"/>
                  <a:pt x="35" y="17"/>
                  <a:pt x="34" y="17"/>
                </a:cubicBezTo>
                <a:cubicBezTo>
                  <a:pt x="33" y="16"/>
                  <a:pt x="32" y="14"/>
                  <a:pt x="31" y="14"/>
                </a:cubicBezTo>
                <a:cubicBezTo>
                  <a:pt x="31" y="14"/>
                  <a:pt x="31" y="13"/>
                  <a:pt x="30" y="13"/>
                </a:cubicBezTo>
                <a:cubicBezTo>
                  <a:pt x="30" y="13"/>
                  <a:pt x="30" y="14"/>
                  <a:pt x="29" y="14"/>
                </a:cubicBezTo>
                <a:cubicBezTo>
                  <a:pt x="29" y="14"/>
                  <a:pt x="29" y="14"/>
                  <a:pt x="29" y="15"/>
                </a:cubicBezTo>
                <a:cubicBezTo>
                  <a:pt x="29" y="15"/>
                  <a:pt x="29" y="15"/>
                  <a:pt x="29" y="16"/>
                </a:cubicBezTo>
                <a:cubicBezTo>
                  <a:pt x="29" y="16"/>
                  <a:pt x="30" y="18"/>
                  <a:pt x="31" y="20"/>
                </a:cubicBezTo>
                <a:cubicBezTo>
                  <a:pt x="30" y="20"/>
                  <a:pt x="30" y="21"/>
                  <a:pt x="29" y="21"/>
                </a:cubicBezTo>
                <a:cubicBezTo>
                  <a:pt x="27" y="20"/>
                  <a:pt x="26" y="19"/>
                  <a:pt x="26" y="18"/>
                </a:cubicBezTo>
                <a:cubicBezTo>
                  <a:pt x="25" y="18"/>
                  <a:pt x="25" y="18"/>
                  <a:pt x="24" y="18"/>
                </a:cubicBezTo>
                <a:cubicBezTo>
                  <a:pt x="24" y="18"/>
                  <a:pt x="24" y="18"/>
                  <a:pt x="24" y="18"/>
                </a:cubicBezTo>
                <a:cubicBezTo>
                  <a:pt x="23" y="19"/>
                  <a:pt x="23" y="19"/>
                  <a:pt x="23" y="19"/>
                </a:cubicBezTo>
                <a:cubicBezTo>
                  <a:pt x="23" y="20"/>
                  <a:pt x="23" y="20"/>
                  <a:pt x="23" y="20"/>
                </a:cubicBezTo>
                <a:cubicBezTo>
                  <a:pt x="24" y="21"/>
                  <a:pt x="25" y="23"/>
                  <a:pt x="26" y="24"/>
                </a:cubicBezTo>
                <a:cubicBezTo>
                  <a:pt x="25" y="25"/>
                  <a:pt x="24" y="26"/>
                  <a:pt x="24" y="26"/>
                </a:cubicBezTo>
                <a:cubicBezTo>
                  <a:pt x="22" y="25"/>
                  <a:pt x="21" y="24"/>
                  <a:pt x="20" y="24"/>
                </a:cubicBezTo>
                <a:cubicBezTo>
                  <a:pt x="20" y="23"/>
                  <a:pt x="20" y="23"/>
                  <a:pt x="19" y="23"/>
                </a:cubicBezTo>
                <a:cubicBezTo>
                  <a:pt x="19" y="23"/>
                  <a:pt x="18" y="23"/>
                  <a:pt x="18" y="24"/>
                </a:cubicBezTo>
                <a:cubicBezTo>
                  <a:pt x="18" y="24"/>
                  <a:pt x="18" y="24"/>
                  <a:pt x="18" y="25"/>
                </a:cubicBezTo>
                <a:cubicBezTo>
                  <a:pt x="18" y="25"/>
                  <a:pt x="18" y="26"/>
                  <a:pt x="18" y="26"/>
                </a:cubicBezTo>
                <a:cubicBezTo>
                  <a:pt x="18" y="26"/>
                  <a:pt x="20" y="28"/>
                  <a:pt x="21" y="29"/>
                </a:cubicBezTo>
                <a:cubicBezTo>
                  <a:pt x="21" y="30"/>
                  <a:pt x="20" y="31"/>
                  <a:pt x="19" y="31"/>
                </a:cubicBezTo>
                <a:cubicBezTo>
                  <a:pt x="18" y="30"/>
                  <a:pt x="16" y="29"/>
                  <a:pt x="15" y="29"/>
                </a:cubicBezTo>
                <a:cubicBezTo>
                  <a:pt x="15" y="29"/>
                  <a:pt x="15" y="29"/>
                  <a:pt x="14" y="29"/>
                </a:cubicBezTo>
                <a:cubicBezTo>
                  <a:pt x="14" y="29"/>
                  <a:pt x="14" y="29"/>
                  <a:pt x="14" y="30"/>
                </a:cubicBezTo>
                <a:cubicBezTo>
                  <a:pt x="13" y="30"/>
                  <a:pt x="13" y="30"/>
                  <a:pt x="13" y="31"/>
                </a:cubicBezTo>
                <a:cubicBezTo>
                  <a:pt x="13" y="31"/>
                  <a:pt x="13" y="31"/>
                  <a:pt x="14" y="32"/>
                </a:cubicBezTo>
                <a:cubicBezTo>
                  <a:pt x="14" y="32"/>
                  <a:pt x="16" y="33"/>
                  <a:pt x="17" y="35"/>
                </a:cubicBezTo>
                <a:cubicBezTo>
                  <a:pt x="16" y="35"/>
                  <a:pt x="16" y="36"/>
                  <a:pt x="15" y="37"/>
                </a:cubicBezTo>
                <a:cubicBezTo>
                  <a:pt x="14" y="36"/>
                  <a:pt x="12" y="35"/>
                  <a:pt x="11" y="35"/>
                </a:cubicBezTo>
                <a:cubicBezTo>
                  <a:pt x="11" y="35"/>
                  <a:pt x="11" y="35"/>
                  <a:pt x="10" y="35"/>
                </a:cubicBezTo>
                <a:cubicBezTo>
                  <a:pt x="10" y="35"/>
                  <a:pt x="10" y="36"/>
                  <a:pt x="9" y="36"/>
                </a:cubicBezTo>
                <a:cubicBezTo>
                  <a:pt x="9" y="36"/>
                  <a:pt x="9" y="37"/>
                  <a:pt x="9" y="37"/>
                </a:cubicBezTo>
                <a:cubicBezTo>
                  <a:pt x="9" y="37"/>
                  <a:pt x="10" y="38"/>
                  <a:pt x="10" y="38"/>
                </a:cubicBezTo>
                <a:cubicBezTo>
                  <a:pt x="10" y="38"/>
                  <a:pt x="12" y="39"/>
                  <a:pt x="13" y="40"/>
                </a:cubicBezTo>
                <a:cubicBezTo>
                  <a:pt x="13" y="41"/>
                  <a:pt x="12" y="42"/>
                  <a:pt x="12" y="43"/>
                </a:cubicBezTo>
                <a:cubicBezTo>
                  <a:pt x="10" y="43"/>
                  <a:pt x="8" y="42"/>
                  <a:pt x="8" y="42"/>
                </a:cubicBezTo>
                <a:cubicBezTo>
                  <a:pt x="7" y="42"/>
                  <a:pt x="7" y="42"/>
                  <a:pt x="7" y="42"/>
                </a:cubicBezTo>
                <a:cubicBezTo>
                  <a:pt x="6" y="42"/>
                  <a:pt x="6" y="42"/>
                  <a:pt x="6" y="43"/>
                </a:cubicBezTo>
                <a:cubicBezTo>
                  <a:pt x="6" y="43"/>
                  <a:pt x="6" y="43"/>
                  <a:pt x="6" y="44"/>
                </a:cubicBezTo>
                <a:cubicBezTo>
                  <a:pt x="6" y="44"/>
                  <a:pt x="6" y="44"/>
                  <a:pt x="7" y="45"/>
                </a:cubicBezTo>
                <a:cubicBezTo>
                  <a:pt x="7" y="45"/>
                  <a:pt x="9" y="46"/>
                  <a:pt x="10" y="47"/>
                </a:cubicBezTo>
                <a:cubicBezTo>
                  <a:pt x="10" y="48"/>
                  <a:pt x="10" y="49"/>
                  <a:pt x="9" y="50"/>
                </a:cubicBezTo>
                <a:cubicBezTo>
                  <a:pt x="7" y="49"/>
                  <a:pt x="6" y="49"/>
                  <a:pt x="5" y="49"/>
                </a:cubicBezTo>
                <a:cubicBezTo>
                  <a:pt x="5" y="48"/>
                  <a:pt x="4" y="49"/>
                  <a:pt x="4" y="49"/>
                </a:cubicBezTo>
                <a:cubicBezTo>
                  <a:pt x="4" y="49"/>
                  <a:pt x="3" y="49"/>
                  <a:pt x="3" y="50"/>
                </a:cubicBezTo>
                <a:cubicBezTo>
                  <a:pt x="3" y="50"/>
                  <a:pt x="3" y="50"/>
                  <a:pt x="3" y="51"/>
                </a:cubicBezTo>
                <a:cubicBezTo>
                  <a:pt x="3" y="51"/>
                  <a:pt x="4" y="51"/>
                  <a:pt x="4" y="52"/>
                </a:cubicBezTo>
                <a:cubicBezTo>
                  <a:pt x="4" y="52"/>
                  <a:pt x="6" y="53"/>
                  <a:pt x="8" y="53"/>
                </a:cubicBezTo>
                <a:cubicBezTo>
                  <a:pt x="8" y="54"/>
                  <a:pt x="8" y="55"/>
                  <a:pt x="7" y="56"/>
                </a:cubicBezTo>
                <a:cubicBezTo>
                  <a:pt x="6" y="56"/>
                  <a:pt x="3" y="56"/>
                  <a:pt x="3" y="56"/>
                </a:cubicBezTo>
                <a:cubicBezTo>
                  <a:pt x="3" y="56"/>
                  <a:pt x="2" y="56"/>
                  <a:pt x="2" y="56"/>
                </a:cubicBezTo>
                <a:cubicBezTo>
                  <a:pt x="2" y="56"/>
                  <a:pt x="1" y="57"/>
                  <a:pt x="1" y="57"/>
                </a:cubicBezTo>
                <a:cubicBezTo>
                  <a:pt x="1" y="57"/>
                  <a:pt x="1" y="58"/>
                  <a:pt x="2" y="58"/>
                </a:cubicBezTo>
                <a:cubicBezTo>
                  <a:pt x="2" y="58"/>
                  <a:pt x="2" y="59"/>
                  <a:pt x="2" y="59"/>
                </a:cubicBezTo>
                <a:cubicBezTo>
                  <a:pt x="3" y="59"/>
                  <a:pt x="5" y="59"/>
                  <a:pt x="7" y="60"/>
                </a:cubicBezTo>
                <a:cubicBezTo>
                  <a:pt x="6" y="61"/>
                  <a:pt x="6" y="62"/>
                  <a:pt x="6" y="63"/>
                </a:cubicBezTo>
                <a:cubicBezTo>
                  <a:pt x="4" y="63"/>
                  <a:pt x="2" y="63"/>
                  <a:pt x="2" y="63"/>
                </a:cubicBezTo>
                <a:cubicBezTo>
                  <a:pt x="1" y="63"/>
                  <a:pt x="1" y="63"/>
                  <a:pt x="1" y="63"/>
                </a:cubicBezTo>
                <a:cubicBezTo>
                  <a:pt x="0" y="64"/>
                  <a:pt x="0" y="64"/>
                  <a:pt x="0" y="64"/>
                </a:cubicBezTo>
                <a:cubicBezTo>
                  <a:pt x="0" y="65"/>
                  <a:pt x="0" y="65"/>
                  <a:pt x="0" y="65"/>
                </a:cubicBezTo>
                <a:cubicBezTo>
                  <a:pt x="1" y="66"/>
                  <a:pt x="1" y="66"/>
                  <a:pt x="1" y="66"/>
                </a:cubicBezTo>
                <a:cubicBezTo>
                  <a:pt x="2" y="66"/>
                  <a:pt x="4" y="67"/>
                  <a:pt x="6" y="67"/>
                </a:cubicBezTo>
                <a:cubicBezTo>
                  <a:pt x="6" y="68"/>
                  <a:pt x="6" y="69"/>
                  <a:pt x="6" y="70"/>
                </a:cubicBezTo>
                <a:cubicBezTo>
                  <a:pt x="4" y="70"/>
                  <a:pt x="2" y="70"/>
                  <a:pt x="1" y="70"/>
                </a:cubicBezTo>
                <a:cubicBezTo>
                  <a:pt x="1" y="70"/>
                  <a:pt x="0" y="71"/>
                  <a:pt x="0" y="71"/>
                </a:cubicBezTo>
                <a:cubicBezTo>
                  <a:pt x="0" y="71"/>
                  <a:pt x="0" y="71"/>
                  <a:pt x="0" y="72"/>
                </a:cubicBezTo>
                <a:cubicBezTo>
                  <a:pt x="0" y="72"/>
                  <a:pt x="0" y="73"/>
                  <a:pt x="0" y="73"/>
                </a:cubicBezTo>
                <a:cubicBezTo>
                  <a:pt x="0" y="73"/>
                  <a:pt x="1" y="73"/>
                  <a:pt x="1" y="73"/>
                </a:cubicBezTo>
                <a:cubicBezTo>
                  <a:pt x="2" y="74"/>
                  <a:pt x="4" y="74"/>
                  <a:pt x="6" y="74"/>
                </a:cubicBezTo>
                <a:cubicBezTo>
                  <a:pt x="6" y="75"/>
                  <a:pt x="6" y="76"/>
                  <a:pt x="6" y="77"/>
                </a:cubicBezTo>
                <a:cubicBezTo>
                  <a:pt x="4" y="77"/>
                  <a:pt x="2" y="78"/>
                  <a:pt x="1" y="78"/>
                </a:cubicBezTo>
                <a:cubicBezTo>
                  <a:pt x="1" y="78"/>
                  <a:pt x="1" y="78"/>
                  <a:pt x="0" y="78"/>
                </a:cubicBezTo>
                <a:cubicBezTo>
                  <a:pt x="0" y="79"/>
                  <a:pt x="0" y="79"/>
                  <a:pt x="0" y="79"/>
                </a:cubicBezTo>
                <a:cubicBezTo>
                  <a:pt x="0" y="80"/>
                  <a:pt x="0" y="80"/>
                  <a:pt x="1" y="80"/>
                </a:cubicBezTo>
                <a:cubicBezTo>
                  <a:pt x="1" y="81"/>
                  <a:pt x="1" y="81"/>
                  <a:pt x="2" y="81"/>
                </a:cubicBezTo>
                <a:cubicBezTo>
                  <a:pt x="2" y="81"/>
                  <a:pt x="4" y="81"/>
                  <a:pt x="6" y="81"/>
                </a:cubicBezTo>
                <a:cubicBezTo>
                  <a:pt x="6" y="82"/>
                  <a:pt x="6" y="83"/>
                  <a:pt x="7" y="84"/>
                </a:cubicBezTo>
                <a:cubicBezTo>
                  <a:pt x="5" y="84"/>
                  <a:pt x="3" y="85"/>
                  <a:pt x="2" y="85"/>
                </a:cubicBezTo>
                <a:cubicBezTo>
                  <a:pt x="2" y="85"/>
                  <a:pt x="2" y="85"/>
                  <a:pt x="2" y="86"/>
                </a:cubicBezTo>
                <a:cubicBezTo>
                  <a:pt x="1" y="86"/>
                  <a:pt x="1" y="86"/>
                  <a:pt x="1" y="87"/>
                </a:cubicBezTo>
                <a:cubicBezTo>
                  <a:pt x="1" y="87"/>
                  <a:pt x="2" y="88"/>
                  <a:pt x="2" y="88"/>
                </a:cubicBezTo>
                <a:cubicBezTo>
                  <a:pt x="2" y="88"/>
                  <a:pt x="3" y="88"/>
                  <a:pt x="3" y="88"/>
                </a:cubicBezTo>
                <a:cubicBezTo>
                  <a:pt x="3" y="88"/>
                  <a:pt x="6" y="88"/>
                  <a:pt x="7" y="88"/>
                </a:cubicBezTo>
                <a:cubicBezTo>
                  <a:pt x="8" y="89"/>
                  <a:pt x="8" y="90"/>
                  <a:pt x="8" y="90"/>
                </a:cubicBezTo>
                <a:cubicBezTo>
                  <a:pt x="6" y="91"/>
                  <a:pt x="4" y="92"/>
                  <a:pt x="4" y="92"/>
                </a:cubicBezTo>
                <a:cubicBezTo>
                  <a:pt x="4" y="92"/>
                  <a:pt x="3" y="93"/>
                  <a:pt x="3" y="93"/>
                </a:cubicBezTo>
                <a:cubicBezTo>
                  <a:pt x="3" y="93"/>
                  <a:pt x="3" y="94"/>
                  <a:pt x="3" y="94"/>
                </a:cubicBezTo>
                <a:cubicBezTo>
                  <a:pt x="3" y="95"/>
                  <a:pt x="4" y="95"/>
                  <a:pt x="4" y="95"/>
                </a:cubicBezTo>
                <a:cubicBezTo>
                  <a:pt x="4" y="95"/>
                  <a:pt x="5" y="95"/>
                  <a:pt x="5" y="95"/>
                </a:cubicBezTo>
                <a:cubicBezTo>
                  <a:pt x="6" y="95"/>
                  <a:pt x="7" y="95"/>
                  <a:pt x="9" y="94"/>
                </a:cubicBezTo>
                <a:cubicBezTo>
                  <a:pt x="10" y="95"/>
                  <a:pt x="10" y="96"/>
                  <a:pt x="10" y="97"/>
                </a:cubicBezTo>
                <a:cubicBezTo>
                  <a:pt x="9" y="98"/>
                  <a:pt x="7" y="99"/>
                  <a:pt x="7" y="99"/>
                </a:cubicBezTo>
                <a:cubicBezTo>
                  <a:pt x="6" y="99"/>
                  <a:pt x="6" y="100"/>
                  <a:pt x="6" y="100"/>
                </a:cubicBezTo>
                <a:cubicBezTo>
                  <a:pt x="6" y="100"/>
                  <a:pt x="6" y="101"/>
                  <a:pt x="6" y="101"/>
                </a:cubicBezTo>
                <a:cubicBezTo>
                  <a:pt x="6" y="102"/>
                  <a:pt x="6" y="102"/>
                  <a:pt x="7" y="102"/>
                </a:cubicBezTo>
                <a:cubicBezTo>
                  <a:pt x="7" y="102"/>
                  <a:pt x="7" y="102"/>
                  <a:pt x="8" y="102"/>
                </a:cubicBezTo>
                <a:cubicBezTo>
                  <a:pt x="8" y="102"/>
                  <a:pt x="10" y="101"/>
                  <a:pt x="12" y="101"/>
                </a:cubicBezTo>
                <a:cubicBezTo>
                  <a:pt x="12" y="102"/>
                  <a:pt x="13" y="102"/>
                  <a:pt x="13" y="103"/>
                </a:cubicBezTo>
                <a:cubicBezTo>
                  <a:pt x="12" y="104"/>
                  <a:pt x="10" y="106"/>
                  <a:pt x="10" y="106"/>
                </a:cubicBezTo>
                <a:cubicBezTo>
                  <a:pt x="10" y="106"/>
                  <a:pt x="9" y="106"/>
                  <a:pt x="9" y="107"/>
                </a:cubicBezTo>
                <a:cubicBezTo>
                  <a:pt x="9" y="107"/>
                  <a:pt x="9" y="107"/>
                  <a:pt x="9" y="108"/>
                </a:cubicBezTo>
                <a:cubicBezTo>
                  <a:pt x="10" y="108"/>
                  <a:pt x="10" y="109"/>
                  <a:pt x="10" y="109"/>
                </a:cubicBezTo>
                <a:cubicBezTo>
                  <a:pt x="11" y="109"/>
                  <a:pt x="11" y="109"/>
                  <a:pt x="11" y="109"/>
                </a:cubicBezTo>
                <a:cubicBezTo>
                  <a:pt x="12" y="108"/>
                  <a:pt x="14" y="107"/>
                  <a:pt x="15" y="107"/>
                </a:cubicBezTo>
                <a:cubicBezTo>
                  <a:pt x="16" y="107"/>
                  <a:pt x="16" y="108"/>
                  <a:pt x="17" y="109"/>
                </a:cubicBezTo>
                <a:cubicBezTo>
                  <a:pt x="16" y="110"/>
                  <a:pt x="14" y="112"/>
                  <a:pt x="14" y="112"/>
                </a:cubicBezTo>
                <a:cubicBezTo>
                  <a:pt x="13" y="112"/>
                  <a:pt x="13" y="113"/>
                  <a:pt x="13" y="113"/>
                </a:cubicBezTo>
                <a:cubicBezTo>
                  <a:pt x="13" y="114"/>
                  <a:pt x="13" y="114"/>
                  <a:pt x="14" y="114"/>
                </a:cubicBezTo>
                <a:cubicBezTo>
                  <a:pt x="14" y="114"/>
                  <a:pt x="14" y="115"/>
                  <a:pt x="14" y="115"/>
                </a:cubicBezTo>
                <a:cubicBezTo>
                  <a:pt x="15" y="115"/>
                  <a:pt x="15" y="115"/>
                  <a:pt x="15" y="115"/>
                </a:cubicBezTo>
                <a:cubicBezTo>
                  <a:pt x="16" y="114"/>
                  <a:pt x="18" y="113"/>
                  <a:pt x="19" y="112"/>
                </a:cubicBezTo>
                <a:cubicBezTo>
                  <a:pt x="20" y="113"/>
                  <a:pt x="21" y="114"/>
                  <a:pt x="21" y="115"/>
                </a:cubicBezTo>
                <a:cubicBezTo>
                  <a:pt x="20" y="116"/>
                  <a:pt x="18" y="118"/>
                  <a:pt x="18" y="118"/>
                </a:cubicBezTo>
                <a:cubicBezTo>
                  <a:pt x="18" y="118"/>
                  <a:pt x="18" y="119"/>
                  <a:pt x="18" y="119"/>
                </a:cubicBezTo>
                <a:cubicBezTo>
                  <a:pt x="18" y="119"/>
                  <a:pt x="18" y="120"/>
                  <a:pt x="18" y="120"/>
                </a:cubicBezTo>
                <a:cubicBezTo>
                  <a:pt x="18" y="120"/>
                  <a:pt x="19" y="121"/>
                  <a:pt x="19" y="121"/>
                </a:cubicBezTo>
                <a:cubicBezTo>
                  <a:pt x="20" y="121"/>
                  <a:pt x="20" y="121"/>
                  <a:pt x="20" y="120"/>
                </a:cubicBezTo>
                <a:cubicBezTo>
                  <a:pt x="21" y="120"/>
                  <a:pt x="22" y="119"/>
                  <a:pt x="24" y="118"/>
                </a:cubicBezTo>
                <a:cubicBezTo>
                  <a:pt x="24" y="118"/>
                  <a:pt x="25" y="119"/>
                  <a:pt x="26" y="120"/>
                </a:cubicBezTo>
                <a:cubicBezTo>
                  <a:pt x="25" y="121"/>
                  <a:pt x="24" y="123"/>
                  <a:pt x="23" y="123"/>
                </a:cubicBezTo>
                <a:cubicBezTo>
                  <a:pt x="23" y="124"/>
                  <a:pt x="23" y="124"/>
                  <a:pt x="23" y="124"/>
                </a:cubicBezTo>
                <a:cubicBezTo>
                  <a:pt x="23" y="125"/>
                  <a:pt x="23" y="125"/>
                  <a:pt x="24" y="125"/>
                </a:cubicBezTo>
                <a:cubicBezTo>
                  <a:pt x="24" y="126"/>
                  <a:pt x="24" y="126"/>
                  <a:pt x="24" y="126"/>
                </a:cubicBezTo>
                <a:cubicBezTo>
                  <a:pt x="25" y="126"/>
                  <a:pt x="25" y="126"/>
                  <a:pt x="26" y="125"/>
                </a:cubicBezTo>
                <a:cubicBezTo>
                  <a:pt x="26" y="125"/>
                  <a:pt x="27" y="124"/>
                  <a:pt x="29" y="122"/>
                </a:cubicBezTo>
                <a:cubicBezTo>
                  <a:pt x="30" y="123"/>
                  <a:pt x="30" y="124"/>
                  <a:pt x="31" y="124"/>
                </a:cubicBezTo>
                <a:cubicBezTo>
                  <a:pt x="30" y="126"/>
                  <a:pt x="29" y="128"/>
                  <a:pt x="29" y="128"/>
                </a:cubicBezTo>
                <a:cubicBezTo>
                  <a:pt x="29" y="128"/>
                  <a:pt x="29" y="129"/>
                  <a:pt x="29" y="129"/>
                </a:cubicBezTo>
                <a:cubicBezTo>
                  <a:pt x="29" y="130"/>
                  <a:pt x="29" y="130"/>
                  <a:pt x="29" y="130"/>
                </a:cubicBezTo>
                <a:cubicBezTo>
                  <a:pt x="30" y="130"/>
                  <a:pt x="30" y="130"/>
                  <a:pt x="30" y="130"/>
                </a:cubicBezTo>
                <a:cubicBezTo>
                  <a:pt x="31" y="130"/>
                  <a:pt x="31" y="130"/>
                  <a:pt x="31" y="130"/>
                </a:cubicBezTo>
                <a:cubicBezTo>
                  <a:pt x="32" y="130"/>
                  <a:pt x="33" y="128"/>
                  <a:pt x="34" y="127"/>
                </a:cubicBezTo>
                <a:cubicBezTo>
                  <a:pt x="35" y="127"/>
                  <a:pt x="36" y="128"/>
                  <a:pt x="37" y="128"/>
                </a:cubicBezTo>
                <a:cubicBezTo>
                  <a:pt x="36" y="130"/>
                  <a:pt x="35" y="132"/>
                  <a:pt x="35" y="132"/>
                </a:cubicBezTo>
                <a:cubicBezTo>
                  <a:pt x="35" y="133"/>
                  <a:pt x="35" y="133"/>
                  <a:pt x="35" y="133"/>
                </a:cubicBezTo>
                <a:cubicBezTo>
                  <a:pt x="35" y="134"/>
                  <a:pt x="35" y="134"/>
                  <a:pt x="36" y="134"/>
                </a:cubicBezTo>
                <a:cubicBezTo>
                  <a:pt x="36" y="134"/>
                  <a:pt x="36" y="134"/>
                  <a:pt x="37" y="134"/>
                </a:cubicBezTo>
                <a:cubicBezTo>
                  <a:pt x="37" y="134"/>
                  <a:pt x="37" y="134"/>
                  <a:pt x="38" y="134"/>
                </a:cubicBezTo>
                <a:cubicBezTo>
                  <a:pt x="38" y="133"/>
                  <a:pt x="39" y="132"/>
                  <a:pt x="40" y="130"/>
                </a:cubicBezTo>
                <a:cubicBezTo>
                  <a:pt x="41" y="131"/>
                  <a:pt x="42" y="131"/>
                  <a:pt x="43" y="131"/>
                </a:cubicBezTo>
                <a:cubicBezTo>
                  <a:pt x="42" y="133"/>
                  <a:pt x="42" y="135"/>
                  <a:pt x="42" y="136"/>
                </a:cubicBezTo>
                <a:cubicBezTo>
                  <a:pt x="41" y="136"/>
                  <a:pt x="41" y="137"/>
                  <a:pt x="42" y="137"/>
                </a:cubicBezTo>
                <a:cubicBezTo>
                  <a:pt x="42" y="137"/>
                  <a:pt x="42" y="137"/>
                  <a:pt x="42" y="138"/>
                </a:cubicBezTo>
                <a:cubicBezTo>
                  <a:pt x="43" y="138"/>
                  <a:pt x="43" y="138"/>
                  <a:pt x="43" y="138"/>
                </a:cubicBezTo>
                <a:cubicBezTo>
                  <a:pt x="44" y="138"/>
                  <a:pt x="44" y="137"/>
                  <a:pt x="44" y="137"/>
                </a:cubicBezTo>
                <a:cubicBezTo>
                  <a:pt x="45" y="137"/>
                  <a:pt x="46" y="135"/>
                  <a:pt x="47" y="133"/>
                </a:cubicBezTo>
                <a:cubicBezTo>
                  <a:pt x="47" y="134"/>
                  <a:pt x="48" y="134"/>
                  <a:pt x="49" y="134"/>
                </a:cubicBezTo>
                <a:cubicBezTo>
                  <a:pt x="49" y="136"/>
                  <a:pt x="48" y="138"/>
                  <a:pt x="48" y="139"/>
                </a:cubicBezTo>
                <a:cubicBezTo>
                  <a:pt x="48" y="139"/>
                  <a:pt x="48" y="139"/>
                  <a:pt x="49" y="140"/>
                </a:cubicBezTo>
                <a:cubicBezTo>
                  <a:pt x="49" y="140"/>
                  <a:pt x="49" y="140"/>
                  <a:pt x="49" y="140"/>
                </a:cubicBezTo>
                <a:cubicBezTo>
                  <a:pt x="50" y="140"/>
                  <a:pt x="50" y="140"/>
                  <a:pt x="50" y="140"/>
                </a:cubicBezTo>
                <a:cubicBezTo>
                  <a:pt x="51" y="140"/>
                  <a:pt x="51" y="140"/>
                  <a:pt x="51" y="139"/>
                </a:cubicBezTo>
                <a:cubicBezTo>
                  <a:pt x="51" y="139"/>
                  <a:pt x="52" y="137"/>
                  <a:pt x="53" y="135"/>
                </a:cubicBezTo>
                <a:cubicBezTo>
                  <a:pt x="54" y="136"/>
                  <a:pt x="55" y="136"/>
                  <a:pt x="56" y="136"/>
                </a:cubicBezTo>
                <a:cubicBezTo>
                  <a:pt x="56" y="138"/>
                  <a:pt x="55" y="140"/>
                  <a:pt x="55" y="141"/>
                </a:cubicBezTo>
                <a:cubicBezTo>
                  <a:pt x="55" y="141"/>
                  <a:pt x="55" y="141"/>
                  <a:pt x="56" y="142"/>
                </a:cubicBezTo>
                <a:cubicBezTo>
                  <a:pt x="56" y="142"/>
                  <a:pt x="56" y="142"/>
                  <a:pt x="57" y="142"/>
                </a:cubicBezTo>
                <a:cubicBezTo>
                  <a:pt x="57" y="142"/>
                  <a:pt x="57" y="142"/>
                  <a:pt x="58" y="142"/>
                </a:cubicBezTo>
                <a:cubicBezTo>
                  <a:pt x="58" y="142"/>
                  <a:pt x="58" y="142"/>
                  <a:pt x="58" y="141"/>
                </a:cubicBezTo>
                <a:cubicBezTo>
                  <a:pt x="59" y="141"/>
                  <a:pt x="59" y="139"/>
                  <a:pt x="60" y="137"/>
                </a:cubicBezTo>
                <a:cubicBezTo>
                  <a:pt x="61" y="137"/>
                  <a:pt x="62" y="137"/>
                  <a:pt x="63" y="137"/>
                </a:cubicBezTo>
                <a:cubicBezTo>
                  <a:pt x="63" y="139"/>
                  <a:pt x="63" y="142"/>
                  <a:pt x="63" y="142"/>
                </a:cubicBezTo>
                <a:cubicBezTo>
                  <a:pt x="63" y="142"/>
                  <a:pt x="63" y="143"/>
                  <a:pt x="63" y="143"/>
                </a:cubicBezTo>
                <a:cubicBezTo>
                  <a:pt x="63" y="143"/>
                  <a:pt x="64" y="143"/>
                  <a:pt x="64" y="143"/>
                </a:cubicBezTo>
                <a:cubicBezTo>
                  <a:pt x="65" y="143"/>
                  <a:pt x="65" y="143"/>
                  <a:pt x="65" y="143"/>
                </a:cubicBezTo>
                <a:cubicBezTo>
                  <a:pt x="65" y="143"/>
                  <a:pt x="66" y="143"/>
                  <a:pt x="66" y="142"/>
                </a:cubicBezTo>
                <a:cubicBezTo>
                  <a:pt x="66" y="142"/>
                  <a:pt x="66" y="140"/>
                  <a:pt x="67" y="138"/>
                </a:cubicBezTo>
                <a:cubicBezTo>
                  <a:pt x="68" y="138"/>
                  <a:pt x="69" y="138"/>
                  <a:pt x="70" y="138"/>
                </a:cubicBezTo>
                <a:cubicBezTo>
                  <a:pt x="70" y="140"/>
                  <a:pt x="70" y="142"/>
                  <a:pt x="70" y="142"/>
                </a:cubicBezTo>
                <a:cubicBezTo>
                  <a:pt x="70" y="143"/>
                  <a:pt x="70" y="143"/>
                  <a:pt x="71" y="143"/>
                </a:cubicBezTo>
                <a:cubicBezTo>
                  <a:pt x="71" y="144"/>
                  <a:pt x="71" y="144"/>
                  <a:pt x="72" y="144"/>
                </a:cubicBezTo>
                <a:cubicBezTo>
                  <a:pt x="72" y="144"/>
                  <a:pt x="72" y="144"/>
                  <a:pt x="73" y="143"/>
                </a:cubicBezTo>
                <a:cubicBezTo>
                  <a:pt x="73" y="143"/>
                  <a:pt x="73" y="143"/>
                  <a:pt x="73" y="142"/>
                </a:cubicBezTo>
                <a:cubicBezTo>
                  <a:pt x="73" y="142"/>
                  <a:pt x="73" y="140"/>
                  <a:pt x="74" y="138"/>
                </a:cubicBezTo>
                <a:cubicBezTo>
                  <a:pt x="75" y="138"/>
                  <a:pt x="75" y="138"/>
                  <a:pt x="77" y="138"/>
                </a:cubicBezTo>
                <a:cubicBezTo>
                  <a:pt x="77" y="140"/>
                  <a:pt x="77" y="142"/>
                  <a:pt x="77" y="142"/>
                </a:cubicBezTo>
                <a:cubicBezTo>
                  <a:pt x="77" y="143"/>
                  <a:pt x="78" y="143"/>
                  <a:pt x="78" y="143"/>
                </a:cubicBezTo>
                <a:cubicBezTo>
                  <a:pt x="78" y="143"/>
                  <a:pt x="79" y="143"/>
                  <a:pt x="79" y="143"/>
                </a:cubicBezTo>
                <a:cubicBezTo>
                  <a:pt x="79" y="143"/>
                  <a:pt x="80" y="143"/>
                  <a:pt x="80" y="143"/>
                </a:cubicBezTo>
                <a:cubicBezTo>
                  <a:pt x="80" y="143"/>
                  <a:pt x="81" y="142"/>
                  <a:pt x="81" y="142"/>
                </a:cubicBezTo>
                <a:cubicBezTo>
                  <a:pt x="81" y="142"/>
                  <a:pt x="81" y="139"/>
                  <a:pt x="80" y="137"/>
                </a:cubicBezTo>
                <a:cubicBezTo>
                  <a:pt x="81" y="137"/>
                  <a:pt x="82" y="137"/>
                  <a:pt x="83" y="137"/>
                </a:cubicBezTo>
                <a:cubicBezTo>
                  <a:pt x="84" y="139"/>
                  <a:pt x="85" y="141"/>
                  <a:pt x="85" y="141"/>
                </a:cubicBezTo>
                <a:cubicBezTo>
                  <a:pt x="85" y="142"/>
                  <a:pt x="85" y="142"/>
                  <a:pt x="85" y="142"/>
                </a:cubicBezTo>
                <a:cubicBezTo>
                  <a:pt x="86" y="142"/>
                  <a:pt x="86" y="142"/>
                  <a:pt x="86" y="142"/>
                </a:cubicBezTo>
                <a:cubicBezTo>
                  <a:pt x="87" y="142"/>
                  <a:pt x="87" y="142"/>
                  <a:pt x="87" y="142"/>
                </a:cubicBezTo>
                <a:cubicBezTo>
                  <a:pt x="88" y="141"/>
                  <a:pt x="88" y="141"/>
                  <a:pt x="88" y="141"/>
                </a:cubicBezTo>
                <a:cubicBezTo>
                  <a:pt x="88" y="140"/>
                  <a:pt x="87" y="138"/>
                  <a:pt x="87" y="136"/>
                </a:cubicBezTo>
                <a:cubicBezTo>
                  <a:pt x="88" y="136"/>
                  <a:pt x="89" y="136"/>
                  <a:pt x="90" y="135"/>
                </a:cubicBezTo>
                <a:cubicBezTo>
                  <a:pt x="91" y="137"/>
                  <a:pt x="92" y="139"/>
                  <a:pt x="92" y="139"/>
                </a:cubicBezTo>
                <a:cubicBezTo>
                  <a:pt x="92" y="140"/>
                  <a:pt x="92" y="140"/>
                  <a:pt x="93" y="140"/>
                </a:cubicBezTo>
                <a:cubicBezTo>
                  <a:pt x="93" y="140"/>
                  <a:pt x="93" y="140"/>
                  <a:pt x="94" y="140"/>
                </a:cubicBezTo>
                <a:cubicBezTo>
                  <a:pt x="94" y="140"/>
                  <a:pt x="94" y="140"/>
                  <a:pt x="95" y="140"/>
                </a:cubicBezTo>
                <a:cubicBezTo>
                  <a:pt x="95" y="139"/>
                  <a:pt x="95" y="139"/>
                  <a:pt x="95" y="139"/>
                </a:cubicBezTo>
                <a:cubicBezTo>
                  <a:pt x="95" y="138"/>
                  <a:pt x="94" y="136"/>
                  <a:pt x="94" y="134"/>
                </a:cubicBezTo>
                <a:cubicBezTo>
                  <a:pt x="95" y="134"/>
                  <a:pt x="96" y="134"/>
                  <a:pt x="97" y="133"/>
                </a:cubicBezTo>
                <a:cubicBezTo>
                  <a:pt x="98" y="135"/>
                  <a:pt x="99" y="137"/>
                  <a:pt x="99" y="137"/>
                </a:cubicBezTo>
                <a:cubicBezTo>
                  <a:pt x="99" y="137"/>
                  <a:pt x="99" y="138"/>
                  <a:pt x="100" y="138"/>
                </a:cubicBezTo>
                <a:cubicBezTo>
                  <a:pt x="100" y="138"/>
                  <a:pt x="100" y="138"/>
                  <a:pt x="101" y="138"/>
                </a:cubicBezTo>
                <a:cubicBezTo>
                  <a:pt x="101" y="137"/>
                  <a:pt x="101" y="137"/>
                  <a:pt x="102" y="137"/>
                </a:cubicBezTo>
                <a:cubicBezTo>
                  <a:pt x="102" y="137"/>
                  <a:pt x="102" y="136"/>
                  <a:pt x="102" y="136"/>
                </a:cubicBezTo>
                <a:cubicBezTo>
                  <a:pt x="102" y="135"/>
                  <a:pt x="101" y="133"/>
                  <a:pt x="100" y="131"/>
                </a:cubicBezTo>
                <a:cubicBezTo>
                  <a:pt x="101" y="131"/>
                  <a:pt x="102" y="131"/>
                  <a:pt x="103" y="130"/>
                </a:cubicBezTo>
                <a:cubicBezTo>
                  <a:pt x="104" y="132"/>
                  <a:pt x="105" y="133"/>
                  <a:pt x="105" y="134"/>
                </a:cubicBezTo>
                <a:cubicBezTo>
                  <a:pt x="106" y="134"/>
                  <a:pt x="106" y="134"/>
                  <a:pt x="106" y="134"/>
                </a:cubicBezTo>
                <a:cubicBezTo>
                  <a:pt x="107" y="134"/>
                  <a:pt x="107" y="134"/>
                  <a:pt x="107" y="134"/>
                </a:cubicBezTo>
                <a:cubicBezTo>
                  <a:pt x="108" y="134"/>
                  <a:pt x="108" y="134"/>
                  <a:pt x="108" y="133"/>
                </a:cubicBezTo>
                <a:cubicBezTo>
                  <a:pt x="108" y="133"/>
                  <a:pt x="108" y="133"/>
                  <a:pt x="108" y="132"/>
                </a:cubicBezTo>
                <a:cubicBezTo>
                  <a:pt x="108" y="132"/>
                  <a:pt x="107" y="130"/>
                  <a:pt x="106" y="128"/>
                </a:cubicBezTo>
                <a:cubicBezTo>
                  <a:pt x="107" y="128"/>
                  <a:pt x="108" y="127"/>
                  <a:pt x="109" y="127"/>
                </a:cubicBezTo>
                <a:cubicBezTo>
                  <a:pt x="110" y="128"/>
                  <a:pt x="111" y="130"/>
                  <a:pt x="112" y="130"/>
                </a:cubicBezTo>
                <a:cubicBezTo>
                  <a:pt x="112" y="130"/>
                  <a:pt x="112" y="130"/>
                  <a:pt x="113" y="130"/>
                </a:cubicBezTo>
                <a:cubicBezTo>
                  <a:pt x="113" y="130"/>
                  <a:pt x="113" y="130"/>
                  <a:pt x="114" y="130"/>
                </a:cubicBezTo>
                <a:cubicBezTo>
                  <a:pt x="114" y="130"/>
                  <a:pt x="114" y="130"/>
                  <a:pt x="114" y="129"/>
                </a:cubicBezTo>
                <a:cubicBezTo>
                  <a:pt x="114" y="129"/>
                  <a:pt x="114" y="128"/>
                  <a:pt x="114" y="128"/>
                </a:cubicBezTo>
                <a:cubicBezTo>
                  <a:pt x="114" y="128"/>
                  <a:pt x="113" y="126"/>
                  <a:pt x="112" y="124"/>
                </a:cubicBezTo>
                <a:cubicBezTo>
                  <a:pt x="113" y="124"/>
                  <a:pt x="114" y="123"/>
                  <a:pt x="114" y="122"/>
                </a:cubicBezTo>
                <a:cubicBezTo>
                  <a:pt x="116" y="124"/>
                  <a:pt x="117" y="125"/>
                  <a:pt x="118" y="125"/>
                </a:cubicBezTo>
                <a:cubicBezTo>
                  <a:pt x="118" y="126"/>
                  <a:pt x="118" y="126"/>
                  <a:pt x="119" y="126"/>
                </a:cubicBezTo>
                <a:cubicBezTo>
                  <a:pt x="119" y="126"/>
                  <a:pt x="119" y="126"/>
                  <a:pt x="120" y="125"/>
                </a:cubicBezTo>
                <a:cubicBezTo>
                  <a:pt x="120" y="125"/>
                  <a:pt x="120" y="125"/>
                  <a:pt x="120" y="124"/>
                </a:cubicBezTo>
                <a:cubicBezTo>
                  <a:pt x="120" y="124"/>
                  <a:pt x="120" y="124"/>
                  <a:pt x="120" y="123"/>
                </a:cubicBezTo>
                <a:cubicBezTo>
                  <a:pt x="120" y="123"/>
                  <a:pt x="118" y="121"/>
                  <a:pt x="117" y="120"/>
                </a:cubicBezTo>
                <a:cubicBezTo>
                  <a:pt x="118" y="119"/>
                  <a:pt x="119" y="118"/>
                  <a:pt x="119" y="118"/>
                </a:cubicBezTo>
                <a:cubicBezTo>
                  <a:pt x="121" y="119"/>
                  <a:pt x="123" y="120"/>
                  <a:pt x="123" y="120"/>
                </a:cubicBezTo>
                <a:cubicBezTo>
                  <a:pt x="123" y="121"/>
                  <a:pt x="124" y="121"/>
                  <a:pt x="124" y="121"/>
                </a:cubicBezTo>
                <a:cubicBezTo>
                  <a:pt x="124" y="121"/>
                  <a:pt x="125" y="120"/>
                  <a:pt x="125" y="120"/>
                </a:cubicBezTo>
                <a:cubicBezTo>
                  <a:pt x="125" y="120"/>
                  <a:pt x="125" y="119"/>
                  <a:pt x="125" y="119"/>
                </a:cubicBezTo>
                <a:cubicBezTo>
                  <a:pt x="125" y="119"/>
                  <a:pt x="125" y="118"/>
                  <a:pt x="125" y="118"/>
                </a:cubicBezTo>
                <a:cubicBezTo>
                  <a:pt x="125" y="118"/>
                  <a:pt x="123" y="116"/>
                  <a:pt x="122" y="115"/>
                </a:cubicBezTo>
                <a:cubicBezTo>
                  <a:pt x="123" y="114"/>
                  <a:pt x="123" y="113"/>
                  <a:pt x="124" y="112"/>
                </a:cubicBezTo>
                <a:cubicBezTo>
                  <a:pt x="125" y="113"/>
                  <a:pt x="127" y="114"/>
                  <a:pt x="128" y="115"/>
                </a:cubicBezTo>
                <a:cubicBezTo>
                  <a:pt x="128" y="115"/>
                  <a:pt x="128" y="115"/>
                  <a:pt x="129" y="115"/>
                </a:cubicBezTo>
                <a:cubicBezTo>
                  <a:pt x="129" y="115"/>
                  <a:pt x="129" y="114"/>
                  <a:pt x="130" y="114"/>
                </a:cubicBezTo>
                <a:cubicBezTo>
                  <a:pt x="130" y="114"/>
                  <a:pt x="130" y="114"/>
                  <a:pt x="130" y="113"/>
                </a:cubicBezTo>
                <a:cubicBezTo>
                  <a:pt x="130" y="113"/>
                  <a:pt x="130" y="112"/>
                  <a:pt x="129" y="112"/>
                </a:cubicBezTo>
                <a:cubicBezTo>
                  <a:pt x="129" y="112"/>
                  <a:pt x="128" y="110"/>
                  <a:pt x="126" y="109"/>
                </a:cubicBezTo>
                <a:cubicBezTo>
                  <a:pt x="127" y="108"/>
                  <a:pt x="127" y="107"/>
                  <a:pt x="128" y="107"/>
                </a:cubicBezTo>
                <a:cubicBezTo>
                  <a:pt x="130" y="107"/>
                  <a:pt x="131" y="108"/>
                  <a:pt x="132" y="109"/>
                </a:cubicBezTo>
                <a:cubicBezTo>
                  <a:pt x="132" y="109"/>
                  <a:pt x="133" y="109"/>
                  <a:pt x="133" y="109"/>
                </a:cubicBezTo>
                <a:cubicBezTo>
                  <a:pt x="133" y="109"/>
                  <a:pt x="134" y="108"/>
                  <a:pt x="134" y="108"/>
                </a:cubicBezTo>
                <a:cubicBezTo>
                  <a:pt x="134" y="107"/>
                  <a:pt x="134" y="107"/>
                  <a:pt x="134" y="107"/>
                </a:cubicBezTo>
                <a:cubicBezTo>
                  <a:pt x="134" y="106"/>
                  <a:pt x="134" y="106"/>
                  <a:pt x="133" y="106"/>
                </a:cubicBezTo>
                <a:cubicBezTo>
                  <a:pt x="133" y="106"/>
                  <a:pt x="131" y="104"/>
                  <a:pt x="130" y="103"/>
                </a:cubicBezTo>
                <a:cubicBezTo>
                  <a:pt x="130" y="102"/>
                  <a:pt x="131" y="102"/>
                  <a:pt x="131" y="101"/>
                </a:cubicBezTo>
                <a:cubicBezTo>
                  <a:pt x="133" y="101"/>
                  <a:pt x="135" y="102"/>
                  <a:pt x="135" y="102"/>
                </a:cubicBezTo>
                <a:cubicBezTo>
                  <a:pt x="136" y="102"/>
                  <a:pt x="136" y="102"/>
                  <a:pt x="136" y="102"/>
                </a:cubicBezTo>
                <a:cubicBezTo>
                  <a:pt x="137" y="102"/>
                  <a:pt x="137" y="102"/>
                  <a:pt x="137" y="101"/>
                </a:cubicBezTo>
                <a:cubicBezTo>
                  <a:pt x="137" y="101"/>
                  <a:pt x="137" y="100"/>
                  <a:pt x="137" y="100"/>
                </a:cubicBezTo>
                <a:cubicBezTo>
                  <a:pt x="137" y="100"/>
                  <a:pt x="137" y="99"/>
                  <a:pt x="137" y="99"/>
                </a:cubicBezTo>
                <a:cubicBezTo>
                  <a:pt x="136" y="99"/>
                  <a:pt x="134" y="98"/>
                  <a:pt x="133" y="97"/>
                </a:cubicBezTo>
                <a:cubicBezTo>
                  <a:pt x="133" y="96"/>
                  <a:pt x="133" y="95"/>
                  <a:pt x="134" y="94"/>
                </a:cubicBezTo>
                <a:cubicBezTo>
                  <a:pt x="136" y="95"/>
                  <a:pt x="138" y="95"/>
                  <a:pt x="138" y="95"/>
                </a:cubicBezTo>
                <a:cubicBezTo>
                  <a:pt x="138" y="95"/>
                  <a:pt x="139" y="95"/>
                  <a:pt x="139" y="95"/>
                </a:cubicBezTo>
                <a:cubicBezTo>
                  <a:pt x="139" y="95"/>
                  <a:pt x="140" y="95"/>
                  <a:pt x="140" y="94"/>
                </a:cubicBezTo>
                <a:cubicBezTo>
                  <a:pt x="140" y="94"/>
                  <a:pt x="140" y="93"/>
                  <a:pt x="140" y="93"/>
                </a:cubicBezTo>
                <a:cubicBezTo>
                  <a:pt x="140" y="93"/>
                  <a:pt x="139" y="92"/>
                  <a:pt x="139" y="92"/>
                </a:cubicBezTo>
                <a:cubicBezTo>
                  <a:pt x="139" y="92"/>
                  <a:pt x="137" y="91"/>
                  <a:pt x="135" y="90"/>
                </a:cubicBezTo>
                <a:cubicBezTo>
                  <a:pt x="135" y="90"/>
                  <a:pt x="135" y="89"/>
                  <a:pt x="136" y="88"/>
                </a:cubicBezTo>
                <a:cubicBezTo>
                  <a:pt x="138" y="88"/>
                  <a:pt x="140" y="88"/>
                  <a:pt x="140" y="88"/>
                </a:cubicBezTo>
                <a:cubicBezTo>
                  <a:pt x="141" y="88"/>
                  <a:pt x="141" y="88"/>
                  <a:pt x="141" y="88"/>
                </a:cubicBezTo>
                <a:cubicBezTo>
                  <a:pt x="142" y="88"/>
                  <a:pt x="142" y="87"/>
                  <a:pt x="142" y="87"/>
                </a:cubicBezTo>
                <a:cubicBezTo>
                  <a:pt x="142" y="86"/>
                  <a:pt x="142" y="86"/>
                  <a:pt x="142" y="86"/>
                </a:cubicBezTo>
                <a:cubicBezTo>
                  <a:pt x="141" y="85"/>
                  <a:pt x="141" y="85"/>
                  <a:pt x="141" y="85"/>
                </a:cubicBezTo>
                <a:cubicBezTo>
                  <a:pt x="140" y="85"/>
                  <a:pt x="138" y="84"/>
                  <a:pt x="137" y="84"/>
                </a:cubicBezTo>
                <a:cubicBezTo>
                  <a:pt x="137" y="83"/>
                  <a:pt x="137" y="82"/>
                  <a:pt x="137" y="81"/>
                </a:cubicBezTo>
                <a:cubicBezTo>
                  <a:pt x="139" y="81"/>
                  <a:pt x="141" y="81"/>
                  <a:pt x="141" y="81"/>
                </a:cubicBezTo>
                <a:cubicBezTo>
                  <a:pt x="142" y="81"/>
                  <a:pt x="142" y="81"/>
                  <a:pt x="142" y="80"/>
                </a:cubicBezTo>
                <a:cubicBezTo>
                  <a:pt x="143" y="80"/>
                  <a:pt x="143" y="80"/>
                  <a:pt x="143" y="79"/>
                </a:cubicBezTo>
                <a:cubicBezTo>
                  <a:pt x="143" y="79"/>
                  <a:pt x="143" y="79"/>
                  <a:pt x="143" y="78"/>
                </a:cubicBezTo>
                <a:cubicBezTo>
                  <a:pt x="142" y="78"/>
                  <a:pt x="142" y="78"/>
                  <a:pt x="142" y="78"/>
                </a:cubicBezTo>
                <a:cubicBezTo>
                  <a:pt x="141" y="78"/>
                  <a:pt x="139" y="77"/>
                  <a:pt x="137" y="77"/>
                </a:cubicBezTo>
                <a:cubicBezTo>
                  <a:pt x="138" y="76"/>
                  <a:pt x="138" y="75"/>
                  <a:pt x="138" y="74"/>
                </a:cubicBezTo>
                <a:cubicBezTo>
                  <a:pt x="139" y="74"/>
                  <a:pt x="142" y="74"/>
                  <a:pt x="142" y="73"/>
                </a:cubicBezTo>
                <a:close/>
                <a:moveTo>
                  <a:pt x="72" y="129"/>
                </a:moveTo>
                <a:cubicBezTo>
                  <a:pt x="40" y="129"/>
                  <a:pt x="14" y="104"/>
                  <a:pt x="14" y="72"/>
                </a:cubicBezTo>
                <a:cubicBezTo>
                  <a:pt x="14" y="40"/>
                  <a:pt x="40" y="15"/>
                  <a:pt x="72" y="15"/>
                </a:cubicBezTo>
                <a:cubicBezTo>
                  <a:pt x="103" y="15"/>
                  <a:pt x="129" y="40"/>
                  <a:pt x="129" y="72"/>
                </a:cubicBezTo>
                <a:cubicBezTo>
                  <a:pt x="129" y="104"/>
                  <a:pt x="103" y="129"/>
                  <a:pt x="72" y="129"/>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09" name="Freeform 21"/>
          <p:cNvSpPr>
            <a:spLocks noChangeArrowheads="1"/>
          </p:cNvSpPr>
          <p:nvPr/>
        </p:nvSpPr>
        <p:spPr bwMode="auto">
          <a:xfrm>
            <a:off x="2984500" y="3778250"/>
            <a:ext cx="820738" cy="819150"/>
          </a:xfrm>
          <a:custGeom>
            <a:gdLst>
              <a:gd name="T0" fmla="*/ 603761 w 174"/>
              <a:gd name="T1" fmla="*/ 762657 h 174"/>
              <a:gd name="T2" fmla="*/ 641496 w 174"/>
              <a:gd name="T3" fmla="*/ 729703 h 174"/>
              <a:gd name="T4" fmla="*/ 665081 w 174"/>
              <a:gd name="T5" fmla="*/ 715579 h 174"/>
              <a:gd name="T6" fmla="*/ 702816 w 174"/>
              <a:gd name="T7" fmla="*/ 687333 h 174"/>
              <a:gd name="T8" fmla="*/ 683948 w 174"/>
              <a:gd name="T9" fmla="*/ 635547 h 174"/>
              <a:gd name="T10" fmla="*/ 754702 w 174"/>
              <a:gd name="T11" fmla="*/ 626132 h 174"/>
              <a:gd name="T12" fmla="*/ 731117 w 174"/>
              <a:gd name="T13" fmla="*/ 560223 h 174"/>
              <a:gd name="T14" fmla="*/ 787720 w 174"/>
              <a:gd name="T15" fmla="*/ 555516 h 174"/>
              <a:gd name="T16" fmla="*/ 792437 w 174"/>
              <a:gd name="T17" fmla="*/ 508438 h 174"/>
              <a:gd name="T18" fmla="*/ 801870 w 174"/>
              <a:gd name="T19" fmla="*/ 480191 h 174"/>
              <a:gd name="T20" fmla="*/ 816021 w 174"/>
              <a:gd name="T21" fmla="*/ 437822 h 174"/>
              <a:gd name="T22" fmla="*/ 764135 w 174"/>
              <a:gd name="T23" fmla="*/ 404867 h 174"/>
              <a:gd name="T24" fmla="*/ 816021 w 174"/>
              <a:gd name="T25" fmla="*/ 353082 h 174"/>
              <a:gd name="T26" fmla="*/ 754702 w 174"/>
              <a:gd name="T27" fmla="*/ 320128 h 174"/>
              <a:gd name="T28" fmla="*/ 792437 w 174"/>
              <a:gd name="T29" fmla="*/ 277758 h 174"/>
              <a:gd name="T30" fmla="*/ 768852 w 174"/>
              <a:gd name="T31" fmla="*/ 240096 h 174"/>
              <a:gd name="T32" fmla="*/ 754702 w 174"/>
              <a:gd name="T33" fmla="*/ 211849 h 174"/>
              <a:gd name="T34" fmla="*/ 735834 w 174"/>
              <a:gd name="T35" fmla="*/ 169479 h 174"/>
              <a:gd name="T36" fmla="*/ 679231 w 174"/>
              <a:gd name="T37" fmla="*/ 178895 h 174"/>
              <a:gd name="T38" fmla="*/ 683948 w 174"/>
              <a:gd name="T39" fmla="*/ 108278 h 174"/>
              <a:gd name="T40" fmla="*/ 617912 w 174"/>
              <a:gd name="T41" fmla="*/ 117694 h 174"/>
              <a:gd name="T42" fmla="*/ 617912 w 174"/>
              <a:gd name="T43" fmla="*/ 61201 h 174"/>
              <a:gd name="T44" fmla="*/ 575460 w 174"/>
              <a:gd name="T45" fmla="*/ 47078 h 174"/>
              <a:gd name="T46" fmla="*/ 547159 w 174"/>
              <a:gd name="T47" fmla="*/ 37662 h 174"/>
              <a:gd name="T48" fmla="*/ 504707 w 174"/>
              <a:gd name="T49" fmla="*/ 14123 h 174"/>
              <a:gd name="T50" fmla="*/ 466972 w 174"/>
              <a:gd name="T51" fmla="*/ 56493 h 174"/>
              <a:gd name="T52" fmla="*/ 429237 w 174"/>
              <a:gd name="T53" fmla="*/ 0 h 174"/>
              <a:gd name="T54" fmla="*/ 382068 w 174"/>
              <a:gd name="T55" fmla="*/ 56493 h 174"/>
              <a:gd name="T56" fmla="*/ 349049 w 174"/>
              <a:gd name="T57" fmla="*/ 9416 h 174"/>
              <a:gd name="T58" fmla="*/ 306598 w 174"/>
              <a:gd name="T59" fmla="*/ 28247 h 174"/>
              <a:gd name="T60" fmla="*/ 278296 w 174"/>
              <a:gd name="T61" fmla="*/ 32954 h 174"/>
              <a:gd name="T62" fmla="*/ 231127 w 174"/>
              <a:gd name="T63" fmla="*/ 47078 h 174"/>
              <a:gd name="T64" fmla="*/ 231127 w 174"/>
              <a:gd name="T65" fmla="*/ 103571 h 174"/>
              <a:gd name="T66" fmla="*/ 160374 w 174"/>
              <a:gd name="T67" fmla="*/ 84740 h 174"/>
              <a:gd name="T68" fmla="*/ 160374 w 174"/>
              <a:gd name="T69" fmla="*/ 155356 h 174"/>
              <a:gd name="T70" fmla="*/ 103771 w 174"/>
              <a:gd name="T71" fmla="*/ 141233 h 174"/>
              <a:gd name="T72" fmla="*/ 84904 w 174"/>
              <a:gd name="T73" fmla="*/ 183603 h 174"/>
              <a:gd name="T74" fmla="*/ 66036 w 174"/>
              <a:gd name="T75" fmla="*/ 207141 h 174"/>
              <a:gd name="T76" fmla="*/ 37735 w 174"/>
              <a:gd name="T77" fmla="*/ 244803 h 174"/>
              <a:gd name="T78" fmla="*/ 75470 w 174"/>
              <a:gd name="T79" fmla="*/ 291881 h 174"/>
              <a:gd name="T80" fmla="*/ 9434 w 174"/>
              <a:gd name="T81" fmla="*/ 320128 h 174"/>
              <a:gd name="T82" fmla="*/ 56603 w 174"/>
              <a:gd name="T83" fmla="*/ 376621 h 174"/>
              <a:gd name="T84" fmla="*/ 4717 w 174"/>
              <a:gd name="T85" fmla="*/ 400159 h 174"/>
              <a:gd name="T86" fmla="*/ 14151 w 174"/>
              <a:gd name="T87" fmla="*/ 447237 h 174"/>
              <a:gd name="T88" fmla="*/ 18868 w 174"/>
              <a:gd name="T89" fmla="*/ 475484 h 174"/>
              <a:gd name="T90" fmla="*/ 18868 w 174"/>
              <a:gd name="T91" fmla="*/ 522561 h 174"/>
              <a:gd name="T92" fmla="*/ 75470 w 174"/>
              <a:gd name="T93" fmla="*/ 531977 h 174"/>
              <a:gd name="T94" fmla="*/ 47169 w 174"/>
              <a:gd name="T95" fmla="*/ 597885 h 174"/>
              <a:gd name="T96" fmla="*/ 117922 w 174"/>
              <a:gd name="T97" fmla="*/ 612009 h 174"/>
              <a:gd name="T98" fmla="*/ 94338 w 174"/>
              <a:gd name="T99" fmla="*/ 663794 h 174"/>
              <a:gd name="T100" fmla="*/ 132073 w 174"/>
              <a:gd name="T101" fmla="*/ 692041 h 174"/>
              <a:gd name="T102" fmla="*/ 150940 w 174"/>
              <a:gd name="T103" fmla="*/ 710872 h 174"/>
              <a:gd name="T104" fmla="*/ 183959 w 174"/>
              <a:gd name="T105" fmla="*/ 743826 h 174"/>
              <a:gd name="T106" fmla="*/ 235844 w 174"/>
              <a:gd name="T107" fmla="*/ 715579 h 174"/>
              <a:gd name="T108" fmla="*/ 254712 w 174"/>
              <a:gd name="T109" fmla="*/ 786196 h 174"/>
              <a:gd name="T110" fmla="*/ 316031 w 174"/>
              <a:gd name="T111" fmla="*/ 753241 h 174"/>
              <a:gd name="T112" fmla="*/ 330182 w 174"/>
              <a:gd name="T113" fmla="*/ 805027 h 174"/>
              <a:gd name="T114" fmla="*/ 377351 w 174"/>
              <a:gd name="T115" fmla="*/ 805027 h 174"/>
              <a:gd name="T116" fmla="*/ 405652 w 174"/>
              <a:gd name="T117" fmla="*/ 805027 h 174"/>
              <a:gd name="T118" fmla="*/ 452821 w 174"/>
              <a:gd name="T119" fmla="*/ 809734 h 174"/>
              <a:gd name="T120" fmla="*/ 476405 w 174"/>
              <a:gd name="T121" fmla="*/ 757949 h 174"/>
              <a:gd name="T122" fmla="*/ 533008 w 174"/>
              <a:gd name="T123" fmla="*/ 800319 h 174"/>
              <a:gd name="T124" fmla="*/ 556592 w 174"/>
              <a:gd name="T125" fmla="*/ 729703 h 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
              <a:gd name="T190" fmla="*/ 0 h 174"/>
              <a:gd name="T191" fmla="*/ 174 w 174"/>
              <a:gd name="T192" fmla="*/ 174 h 174"/>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 h="174">
                <a:moveTo>
                  <a:pt x="123" y="163"/>
                </a:moveTo>
                <a:cubicBezTo>
                  <a:pt x="124" y="164"/>
                  <a:pt x="124" y="164"/>
                  <a:pt x="125" y="164"/>
                </a:cubicBezTo>
                <a:cubicBezTo>
                  <a:pt x="126" y="164"/>
                  <a:pt x="126" y="164"/>
                  <a:pt x="127" y="164"/>
                </a:cubicBezTo>
                <a:cubicBezTo>
                  <a:pt x="128" y="163"/>
                  <a:pt x="128" y="163"/>
                  <a:pt x="128" y="162"/>
                </a:cubicBezTo>
                <a:cubicBezTo>
                  <a:pt x="129" y="161"/>
                  <a:pt x="129" y="161"/>
                  <a:pt x="128" y="160"/>
                </a:cubicBezTo>
                <a:cubicBezTo>
                  <a:pt x="128" y="159"/>
                  <a:pt x="127" y="155"/>
                  <a:pt x="125" y="152"/>
                </a:cubicBezTo>
                <a:cubicBezTo>
                  <a:pt x="127" y="151"/>
                  <a:pt x="128" y="150"/>
                  <a:pt x="130" y="149"/>
                </a:cubicBezTo>
                <a:cubicBezTo>
                  <a:pt x="132" y="152"/>
                  <a:pt x="135" y="155"/>
                  <a:pt x="136" y="155"/>
                </a:cubicBezTo>
                <a:cubicBezTo>
                  <a:pt x="136" y="156"/>
                  <a:pt x="137" y="156"/>
                  <a:pt x="138" y="156"/>
                </a:cubicBezTo>
                <a:cubicBezTo>
                  <a:pt x="138" y="156"/>
                  <a:pt x="139" y="156"/>
                  <a:pt x="140" y="156"/>
                </a:cubicBezTo>
                <a:cubicBezTo>
                  <a:pt x="140" y="155"/>
                  <a:pt x="141" y="154"/>
                  <a:pt x="141" y="154"/>
                </a:cubicBezTo>
                <a:cubicBezTo>
                  <a:pt x="141" y="153"/>
                  <a:pt x="141" y="152"/>
                  <a:pt x="141" y="152"/>
                </a:cubicBezTo>
                <a:cubicBezTo>
                  <a:pt x="140" y="151"/>
                  <a:pt x="138" y="147"/>
                  <a:pt x="136" y="144"/>
                </a:cubicBezTo>
                <a:cubicBezTo>
                  <a:pt x="137" y="143"/>
                  <a:pt x="139" y="142"/>
                  <a:pt x="140" y="141"/>
                </a:cubicBezTo>
                <a:cubicBezTo>
                  <a:pt x="143" y="143"/>
                  <a:pt x="146" y="145"/>
                  <a:pt x="147" y="146"/>
                </a:cubicBezTo>
                <a:cubicBezTo>
                  <a:pt x="148" y="146"/>
                  <a:pt x="148" y="146"/>
                  <a:pt x="149" y="146"/>
                </a:cubicBezTo>
                <a:cubicBezTo>
                  <a:pt x="150" y="146"/>
                  <a:pt x="150" y="146"/>
                  <a:pt x="151" y="145"/>
                </a:cubicBezTo>
                <a:cubicBezTo>
                  <a:pt x="151" y="145"/>
                  <a:pt x="152" y="144"/>
                  <a:pt x="152" y="143"/>
                </a:cubicBezTo>
                <a:cubicBezTo>
                  <a:pt x="152" y="143"/>
                  <a:pt x="152" y="142"/>
                  <a:pt x="151" y="141"/>
                </a:cubicBezTo>
                <a:cubicBezTo>
                  <a:pt x="150" y="141"/>
                  <a:pt x="148" y="138"/>
                  <a:pt x="145" y="135"/>
                </a:cubicBezTo>
                <a:cubicBezTo>
                  <a:pt x="146" y="133"/>
                  <a:pt x="147" y="132"/>
                  <a:pt x="148" y="130"/>
                </a:cubicBezTo>
                <a:cubicBezTo>
                  <a:pt x="152" y="132"/>
                  <a:pt x="156" y="134"/>
                  <a:pt x="156" y="134"/>
                </a:cubicBezTo>
                <a:cubicBezTo>
                  <a:pt x="157" y="135"/>
                  <a:pt x="158" y="135"/>
                  <a:pt x="158" y="135"/>
                </a:cubicBezTo>
                <a:cubicBezTo>
                  <a:pt x="159" y="134"/>
                  <a:pt x="160" y="134"/>
                  <a:pt x="160" y="133"/>
                </a:cubicBezTo>
                <a:cubicBezTo>
                  <a:pt x="160" y="133"/>
                  <a:pt x="161" y="132"/>
                  <a:pt x="161" y="131"/>
                </a:cubicBezTo>
                <a:cubicBezTo>
                  <a:pt x="160" y="131"/>
                  <a:pt x="160" y="130"/>
                  <a:pt x="160" y="129"/>
                </a:cubicBezTo>
                <a:cubicBezTo>
                  <a:pt x="159" y="129"/>
                  <a:pt x="156" y="126"/>
                  <a:pt x="153" y="124"/>
                </a:cubicBezTo>
                <a:cubicBezTo>
                  <a:pt x="153" y="122"/>
                  <a:pt x="154" y="121"/>
                  <a:pt x="155" y="119"/>
                </a:cubicBezTo>
                <a:cubicBezTo>
                  <a:pt x="159" y="120"/>
                  <a:pt x="163" y="121"/>
                  <a:pt x="164" y="122"/>
                </a:cubicBezTo>
                <a:cubicBezTo>
                  <a:pt x="164" y="122"/>
                  <a:pt x="165" y="122"/>
                  <a:pt x="166" y="122"/>
                </a:cubicBezTo>
                <a:cubicBezTo>
                  <a:pt x="166" y="121"/>
                  <a:pt x="167" y="121"/>
                  <a:pt x="167" y="120"/>
                </a:cubicBezTo>
                <a:cubicBezTo>
                  <a:pt x="167" y="119"/>
                  <a:pt x="167" y="118"/>
                  <a:pt x="167" y="118"/>
                </a:cubicBezTo>
                <a:cubicBezTo>
                  <a:pt x="167" y="117"/>
                  <a:pt x="166" y="117"/>
                  <a:pt x="166" y="116"/>
                </a:cubicBezTo>
                <a:cubicBezTo>
                  <a:pt x="165" y="116"/>
                  <a:pt x="161" y="114"/>
                  <a:pt x="158" y="112"/>
                </a:cubicBezTo>
                <a:cubicBezTo>
                  <a:pt x="159" y="110"/>
                  <a:pt x="159" y="109"/>
                  <a:pt x="160" y="107"/>
                </a:cubicBezTo>
                <a:cubicBezTo>
                  <a:pt x="163" y="107"/>
                  <a:pt x="168" y="108"/>
                  <a:pt x="168" y="108"/>
                </a:cubicBezTo>
                <a:cubicBezTo>
                  <a:pt x="169" y="108"/>
                  <a:pt x="170" y="108"/>
                  <a:pt x="170" y="107"/>
                </a:cubicBezTo>
                <a:cubicBezTo>
                  <a:pt x="171" y="107"/>
                  <a:pt x="171" y="106"/>
                  <a:pt x="172" y="106"/>
                </a:cubicBezTo>
                <a:cubicBezTo>
                  <a:pt x="172" y="105"/>
                  <a:pt x="172" y="104"/>
                  <a:pt x="171" y="103"/>
                </a:cubicBezTo>
                <a:cubicBezTo>
                  <a:pt x="171" y="103"/>
                  <a:pt x="170" y="102"/>
                  <a:pt x="170" y="102"/>
                </a:cubicBezTo>
                <a:cubicBezTo>
                  <a:pt x="169" y="102"/>
                  <a:pt x="165" y="101"/>
                  <a:pt x="161" y="99"/>
                </a:cubicBezTo>
                <a:cubicBezTo>
                  <a:pt x="162" y="98"/>
                  <a:pt x="162" y="96"/>
                  <a:pt x="162" y="94"/>
                </a:cubicBezTo>
                <a:cubicBezTo>
                  <a:pt x="166" y="94"/>
                  <a:pt x="170" y="93"/>
                  <a:pt x="171" y="93"/>
                </a:cubicBezTo>
                <a:cubicBezTo>
                  <a:pt x="172" y="93"/>
                  <a:pt x="172" y="93"/>
                  <a:pt x="173" y="93"/>
                </a:cubicBezTo>
                <a:cubicBezTo>
                  <a:pt x="173" y="92"/>
                  <a:pt x="173" y="91"/>
                  <a:pt x="174" y="91"/>
                </a:cubicBezTo>
                <a:cubicBezTo>
                  <a:pt x="174" y="90"/>
                  <a:pt x="173" y="89"/>
                  <a:pt x="173" y="89"/>
                </a:cubicBezTo>
                <a:cubicBezTo>
                  <a:pt x="172" y="88"/>
                  <a:pt x="172" y="87"/>
                  <a:pt x="171" y="87"/>
                </a:cubicBezTo>
                <a:cubicBezTo>
                  <a:pt x="170" y="87"/>
                  <a:pt x="166" y="87"/>
                  <a:pt x="162" y="86"/>
                </a:cubicBezTo>
                <a:cubicBezTo>
                  <a:pt x="162" y="84"/>
                  <a:pt x="162" y="83"/>
                  <a:pt x="162" y="81"/>
                </a:cubicBezTo>
                <a:cubicBezTo>
                  <a:pt x="166" y="80"/>
                  <a:pt x="170" y="79"/>
                  <a:pt x="171" y="79"/>
                </a:cubicBezTo>
                <a:cubicBezTo>
                  <a:pt x="171" y="79"/>
                  <a:pt x="172" y="78"/>
                  <a:pt x="172" y="78"/>
                </a:cubicBezTo>
                <a:cubicBezTo>
                  <a:pt x="173" y="77"/>
                  <a:pt x="173" y="76"/>
                  <a:pt x="173" y="75"/>
                </a:cubicBezTo>
                <a:cubicBezTo>
                  <a:pt x="173" y="75"/>
                  <a:pt x="172" y="74"/>
                  <a:pt x="172" y="74"/>
                </a:cubicBezTo>
                <a:cubicBezTo>
                  <a:pt x="171" y="73"/>
                  <a:pt x="171" y="73"/>
                  <a:pt x="170" y="73"/>
                </a:cubicBezTo>
                <a:cubicBezTo>
                  <a:pt x="169" y="73"/>
                  <a:pt x="165" y="73"/>
                  <a:pt x="161" y="73"/>
                </a:cubicBezTo>
                <a:cubicBezTo>
                  <a:pt x="161" y="71"/>
                  <a:pt x="160" y="70"/>
                  <a:pt x="160" y="68"/>
                </a:cubicBezTo>
                <a:cubicBezTo>
                  <a:pt x="163" y="66"/>
                  <a:pt x="167" y="65"/>
                  <a:pt x="168" y="64"/>
                </a:cubicBezTo>
                <a:cubicBezTo>
                  <a:pt x="169" y="64"/>
                  <a:pt x="169" y="63"/>
                  <a:pt x="169" y="63"/>
                </a:cubicBezTo>
                <a:cubicBezTo>
                  <a:pt x="170" y="62"/>
                  <a:pt x="170" y="61"/>
                  <a:pt x="170" y="61"/>
                </a:cubicBezTo>
                <a:cubicBezTo>
                  <a:pt x="169" y="60"/>
                  <a:pt x="169" y="59"/>
                  <a:pt x="168" y="59"/>
                </a:cubicBezTo>
                <a:cubicBezTo>
                  <a:pt x="168" y="59"/>
                  <a:pt x="167" y="58"/>
                  <a:pt x="166" y="59"/>
                </a:cubicBezTo>
                <a:cubicBezTo>
                  <a:pt x="165" y="59"/>
                  <a:pt x="161" y="60"/>
                  <a:pt x="158" y="60"/>
                </a:cubicBezTo>
                <a:cubicBezTo>
                  <a:pt x="157" y="59"/>
                  <a:pt x="156" y="57"/>
                  <a:pt x="156" y="55"/>
                </a:cubicBezTo>
                <a:cubicBezTo>
                  <a:pt x="159" y="53"/>
                  <a:pt x="162" y="51"/>
                  <a:pt x="163" y="51"/>
                </a:cubicBezTo>
                <a:cubicBezTo>
                  <a:pt x="164" y="50"/>
                  <a:pt x="164" y="49"/>
                  <a:pt x="164" y="49"/>
                </a:cubicBezTo>
                <a:cubicBezTo>
                  <a:pt x="164" y="48"/>
                  <a:pt x="164" y="47"/>
                  <a:pt x="164" y="47"/>
                </a:cubicBezTo>
                <a:cubicBezTo>
                  <a:pt x="163" y="46"/>
                  <a:pt x="163" y="46"/>
                  <a:pt x="162" y="45"/>
                </a:cubicBezTo>
                <a:cubicBezTo>
                  <a:pt x="162" y="45"/>
                  <a:pt x="161" y="45"/>
                  <a:pt x="160" y="45"/>
                </a:cubicBezTo>
                <a:cubicBezTo>
                  <a:pt x="159" y="46"/>
                  <a:pt x="155" y="47"/>
                  <a:pt x="152" y="49"/>
                </a:cubicBezTo>
                <a:cubicBezTo>
                  <a:pt x="151" y="47"/>
                  <a:pt x="150" y="45"/>
                  <a:pt x="149" y="44"/>
                </a:cubicBezTo>
                <a:cubicBezTo>
                  <a:pt x="152" y="41"/>
                  <a:pt x="155" y="38"/>
                  <a:pt x="155" y="38"/>
                </a:cubicBezTo>
                <a:cubicBezTo>
                  <a:pt x="156" y="37"/>
                  <a:pt x="156" y="37"/>
                  <a:pt x="156" y="36"/>
                </a:cubicBezTo>
                <a:cubicBezTo>
                  <a:pt x="156" y="35"/>
                  <a:pt x="156" y="35"/>
                  <a:pt x="156" y="34"/>
                </a:cubicBezTo>
                <a:cubicBezTo>
                  <a:pt x="155" y="33"/>
                  <a:pt x="155" y="33"/>
                  <a:pt x="154" y="33"/>
                </a:cubicBezTo>
                <a:cubicBezTo>
                  <a:pt x="153" y="33"/>
                  <a:pt x="152" y="33"/>
                  <a:pt x="152" y="33"/>
                </a:cubicBezTo>
                <a:cubicBezTo>
                  <a:pt x="151" y="34"/>
                  <a:pt x="148" y="36"/>
                  <a:pt x="144" y="38"/>
                </a:cubicBezTo>
                <a:cubicBezTo>
                  <a:pt x="143" y="36"/>
                  <a:pt x="142" y="35"/>
                  <a:pt x="141" y="34"/>
                </a:cubicBezTo>
                <a:cubicBezTo>
                  <a:pt x="143" y="31"/>
                  <a:pt x="145" y="27"/>
                  <a:pt x="146" y="27"/>
                </a:cubicBezTo>
                <a:cubicBezTo>
                  <a:pt x="146" y="26"/>
                  <a:pt x="146" y="25"/>
                  <a:pt x="146" y="25"/>
                </a:cubicBezTo>
                <a:cubicBezTo>
                  <a:pt x="146" y="24"/>
                  <a:pt x="146" y="23"/>
                  <a:pt x="145" y="23"/>
                </a:cubicBezTo>
                <a:cubicBezTo>
                  <a:pt x="145" y="22"/>
                  <a:pt x="144" y="22"/>
                  <a:pt x="144" y="22"/>
                </a:cubicBezTo>
                <a:cubicBezTo>
                  <a:pt x="143" y="22"/>
                  <a:pt x="142" y="22"/>
                  <a:pt x="142" y="23"/>
                </a:cubicBezTo>
                <a:cubicBezTo>
                  <a:pt x="141" y="23"/>
                  <a:pt x="138" y="26"/>
                  <a:pt x="135" y="29"/>
                </a:cubicBezTo>
                <a:cubicBezTo>
                  <a:pt x="134" y="27"/>
                  <a:pt x="132" y="26"/>
                  <a:pt x="131" y="25"/>
                </a:cubicBezTo>
                <a:cubicBezTo>
                  <a:pt x="132" y="22"/>
                  <a:pt x="134" y="18"/>
                  <a:pt x="135" y="17"/>
                </a:cubicBezTo>
                <a:cubicBezTo>
                  <a:pt x="135" y="17"/>
                  <a:pt x="135" y="16"/>
                  <a:pt x="135" y="15"/>
                </a:cubicBezTo>
                <a:cubicBezTo>
                  <a:pt x="135" y="15"/>
                  <a:pt x="134" y="14"/>
                  <a:pt x="133" y="14"/>
                </a:cubicBezTo>
                <a:cubicBezTo>
                  <a:pt x="133" y="13"/>
                  <a:pt x="132" y="13"/>
                  <a:pt x="131" y="13"/>
                </a:cubicBezTo>
                <a:cubicBezTo>
                  <a:pt x="131" y="13"/>
                  <a:pt x="130" y="14"/>
                  <a:pt x="130" y="14"/>
                </a:cubicBezTo>
                <a:cubicBezTo>
                  <a:pt x="129" y="15"/>
                  <a:pt x="126" y="18"/>
                  <a:pt x="124" y="21"/>
                </a:cubicBezTo>
                <a:cubicBezTo>
                  <a:pt x="123" y="20"/>
                  <a:pt x="121" y="19"/>
                  <a:pt x="119" y="19"/>
                </a:cubicBezTo>
                <a:cubicBezTo>
                  <a:pt x="120" y="15"/>
                  <a:pt x="122" y="11"/>
                  <a:pt x="122" y="10"/>
                </a:cubicBezTo>
                <a:cubicBezTo>
                  <a:pt x="122" y="9"/>
                  <a:pt x="122" y="9"/>
                  <a:pt x="122" y="8"/>
                </a:cubicBezTo>
                <a:cubicBezTo>
                  <a:pt x="121" y="7"/>
                  <a:pt x="121" y="7"/>
                  <a:pt x="120" y="7"/>
                </a:cubicBezTo>
                <a:cubicBezTo>
                  <a:pt x="119" y="6"/>
                  <a:pt x="119" y="6"/>
                  <a:pt x="118" y="7"/>
                </a:cubicBezTo>
                <a:cubicBezTo>
                  <a:pt x="117" y="7"/>
                  <a:pt x="117" y="7"/>
                  <a:pt x="116" y="8"/>
                </a:cubicBezTo>
                <a:cubicBezTo>
                  <a:pt x="116" y="9"/>
                  <a:pt x="114" y="12"/>
                  <a:pt x="112" y="16"/>
                </a:cubicBezTo>
                <a:cubicBezTo>
                  <a:pt x="110" y="15"/>
                  <a:pt x="109" y="15"/>
                  <a:pt x="107" y="14"/>
                </a:cubicBezTo>
                <a:cubicBezTo>
                  <a:pt x="107" y="10"/>
                  <a:pt x="108" y="6"/>
                  <a:pt x="108" y="5"/>
                </a:cubicBezTo>
                <a:cubicBezTo>
                  <a:pt x="108" y="4"/>
                  <a:pt x="108" y="4"/>
                  <a:pt x="107" y="3"/>
                </a:cubicBezTo>
                <a:cubicBezTo>
                  <a:pt x="107" y="3"/>
                  <a:pt x="106" y="2"/>
                  <a:pt x="106" y="2"/>
                </a:cubicBezTo>
                <a:cubicBezTo>
                  <a:pt x="105" y="2"/>
                  <a:pt x="104" y="2"/>
                  <a:pt x="104" y="2"/>
                </a:cubicBezTo>
                <a:cubicBezTo>
                  <a:pt x="103" y="3"/>
                  <a:pt x="102" y="3"/>
                  <a:pt x="102" y="4"/>
                </a:cubicBezTo>
                <a:cubicBezTo>
                  <a:pt x="102" y="5"/>
                  <a:pt x="101" y="9"/>
                  <a:pt x="99" y="12"/>
                </a:cubicBezTo>
                <a:cubicBezTo>
                  <a:pt x="98" y="12"/>
                  <a:pt x="96" y="12"/>
                  <a:pt x="94" y="12"/>
                </a:cubicBezTo>
                <a:cubicBezTo>
                  <a:pt x="94" y="8"/>
                  <a:pt x="94" y="4"/>
                  <a:pt x="94" y="3"/>
                </a:cubicBezTo>
                <a:cubicBezTo>
                  <a:pt x="94" y="2"/>
                  <a:pt x="93" y="1"/>
                  <a:pt x="93" y="1"/>
                </a:cubicBezTo>
                <a:cubicBezTo>
                  <a:pt x="92" y="0"/>
                  <a:pt x="91" y="0"/>
                  <a:pt x="91" y="0"/>
                </a:cubicBezTo>
                <a:cubicBezTo>
                  <a:pt x="90" y="0"/>
                  <a:pt x="89" y="0"/>
                  <a:pt x="89" y="1"/>
                </a:cubicBezTo>
                <a:cubicBezTo>
                  <a:pt x="88" y="1"/>
                  <a:pt x="88" y="2"/>
                  <a:pt x="88" y="3"/>
                </a:cubicBezTo>
                <a:cubicBezTo>
                  <a:pt x="87" y="3"/>
                  <a:pt x="87" y="8"/>
                  <a:pt x="86" y="11"/>
                </a:cubicBezTo>
                <a:cubicBezTo>
                  <a:pt x="85" y="11"/>
                  <a:pt x="83" y="11"/>
                  <a:pt x="81" y="12"/>
                </a:cubicBezTo>
                <a:cubicBezTo>
                  <a:pt x="80" y="8"/>
                  <a:pt x="79" y="4"/>
                  <a:pt x="79" y="3"/>
                </a:cubicBezTo>
                <a:cubicBezTo>
                  <a:pt x="79" y="2"/>
                  <a:pt x="78" y="2"/>
                  <a:pt x="78" y="1"/>
                </a:cubicBezTo>
                <a:cubicBezTo>
                  <a:pt x="77" y="1"/>
                  <a:pt x="76" y="1"/>
                  <a:pt x="76" y="1"/>
                </a:cubicBezTo>
                <a:cubicBezTo>
                  <a:pt x="75" y="1"/>
                  <a:pt x="74" y="1"/>
                  <a:pt x="74" y="2"/>
                </a:cubicBezTo>
                <a:cubicBezTo>
                  <a:pt x="73" y="2"/>
                  <a:pt x="73" y="3"/>
                  <a:pt x="73" y="4"/>
                </a:cubicBezTo>
                <a:cubicBezTo>
                  <a:pt x="73" y="5"/>
                  <a:pt x="73" y="9"/>
                  <a:pt x="73" y="12"/>
                </a:cubicBezTo>
                <a:cubicBezTo>
                  <a:pt x="71" y="13"/>
                  <a:pt x="70" y="13"/>
                  <a:pt x="68" y="14"/>
                </a:cubicBezTo>
                <a:cubicBezTo>
                  <a:pt x="66" y="10"/>
                  <a:pt x="65" y="6"/>
                  <a:pt x="65" y="6"/>
                </a:cubicBezTo>
                <a:cubicBezTo>
                  <a:pt x="64" y="5"/>
                  <a:pt x="64" y="4"/>
                  <a:pt x="63" y="4"/>
                </a:cubicBezTo>
                <a:cubicBezTo>
                  <a:pt x="62" y="4"/>
                  <a:pt x="62" y="4"/>
                  <a:pt x="61" y="4"/>
                </a:cubicBezTo>
                <a:cubicBezTo>
                  <a:pt x="60" y="4"/>
                  <a:pt x="60" y="5"/>
                  <a:pt x="59" y="5"/>
                </a:cubicBezTo>
                <a:cubicBezTo>
                  <a:pt x="59" y="6"/>
                  <a:pt x="59" y="7"/>
                  <a:pt x="59" y="7"/>
                </a:cubicBezTo>
                <a:cubicBezTo>
                  <a:pt x="59" y="8"/>
                  <a:pt x="60" y="12"/>
                  <a:pt x="61" y="16"/>
                </a:cubicBezTo>
                <a:cubicBezTo>
                  <a:pt x="59" y="17"/>
                  <a:pt x="57" y="17"/>
                  <a:pt x="56" y="18"/>
                </a:cubicBezTo>
                <a:cubicBezTo>
                  <a:pt x="54" y="15"/>
                  <a:pt x="51" y="11"/>
                  <a:pt x="51" y="11"/>
                </a:cubicBezTo>
                <a:cubicBezTo>
                  <a:pt x="50" y="10"/>
                  <a:pt x="50" y="10"/>
                  <a:pt x="49" y="10"/>
                </a:cubicBezTo>
                <a:cubicBezTo>
                  <a:pt x="48" y="9"/>
                  <a:pt x="48" y="9"/>
                  <a:pt x="47" y="10"/>
                </a:cubicBezTo>
                <a:cubicBezTo>
                  <a:pt x="46" y="10"/>
                  <a:pt x="46" y="11"/>
                  <a:pt x="46" y="11"/>
                </a:cubicBezTo>
                <a:cubicBezTo>
                  <a:pt x="45" y="12"/>
                  <a:pt x="45" y="13"/>
                  <a:pt x="46" y="14"/>
                </a:cubicBezTo>
                <a:cubicBezTo>
                  <a:pt x="46" y="14"/>
                  <a:pt x="47" y="18"/>
                  <a:pt x="49" y="22"/>
                </a:cubicBezTo>
                <a:cubicBezTo>
                  <a:pt x="47" y="23"/>
                  <a:pt x="46" y="24"/>
                  <a:pt x="44" y="25"/>
                </a:cubicBezTo>
                <a:cubicBezTo>
                  <a:pt x="42" y="22"/>
                  <a:pt x="39" y="19"/>
                  <a:pt x="38" y="18"/>
                </a:cubicBezTo>
                <a:cubicBezTo>
                  <a:pt x="38" y="18"/>
                  <a:pt x="37" y="17"/>
                  <a:pt x="36" y="17"/>
                </a:cubicBezTo>
                <a:cubicBezTo>
                  <a:pt x="35" y="17"/>
                  <a:pt x="35" y="18"/>
                  <a:pt x="34" y="18"/>
                </a:cubicBezTo>
                <a:cubicBezTo>
                  <a:pt x="34" y="18"/>
                  <a:pt x="33" y="19"/>
                  <a:pt x="33" y="20"/>
                </a:cubicBezTo>
                <a:cubicBezTo>
                  <a:pt x="33" y="20"/>
                  <a:pt x="33" y="21"/>
                  <a:pt x="33" y="22"/>
                </a:cubicBezTo>
                <a:cubicBezTo>
                  <a:pt x="34" y="23"/>
                  <a:pt x="36" y="26"/>
                  <a:pt x="38" y="29"/>
                </a:cubicBezTo>
                <a:cubicBezTo>
                  <a:pt x="37" y="31"/>
                  <a:pt x="35" y="32"/>
                  <a:pt x="34" y="33"/>
                </a:cubicBezTo>
                <a:cubicBezTo>
                  <a:pt x="31" y="31"/>
                  <a:pt x="28" y="28"/>
                  <a:pt x="27" y="28"/>
                </a:cubicBezTo>
                <a:cubicBezTo>
                  <a:pt x="26" y="27"/>
                  <a:pt x="26" y="27"/>
                  <a:pt x="25" y="27"/>
                </a:cubicBezTo>
                <a:cubicBezTo>
                  <a:pt x="24" y="27"/>
                  <a:pt x="24" y="28"/>
                  <a:pt x="23" y="28"/>
                </a:cubicBezTo>
                <a:cubicBezTo>
                  <a:pt x="23" y="29"/>
                  <a:pt x="22" y="29"/>
                  <a:pt x="22" y="30"/>
                </a:cubicBezTo>
                <a:cubicBezTo>
                  <a:pt x="22" y="31"/>
                  <a:pt x="22" y="32"/>
                  <a:pt x="23" y="32"/>
                </a:cubicBezTo>
                <a:cubicBezTo>
                  <a:pt x="24" y="33"/>
                  <a:pt x="26" y="36"/>
                  <a:pt x="29" y="39"/>
                </a:cubicBezTo>
                <a:cubicBezTo>
                  <a:pt x="28" y="40"/>
                  <a:pt x="27" y="42"/>
                  <a:pt x="26" y="43"/>
                </a:cubicBezTo>
                <a:cubicBezTo>
                  <a:pt x="22" y="41"/>
                  <a:pt x="18" y="39"/>
                  <a:pt x="18" y="39"/>
                </a:cubicBezTo>
                <a:cubicBezTo>
                  <a:pt x="17" y="39"/>
                  <a:pt x="16" y="39"/>
                  <a:pt x="16" y="39"/>
                </a:cubicBezTo>
                <a:cubicBezTo>
                  <a:pt x="15" y="39"/>
                  <a:pt x="14" y="40"/>
                  <a:pt x="14" y="40"/>
                </a:cubicBezTo>
                <a:cubicBezTo>
                  <a:pt x="14" y="41"/>
                  <a:pt x="13" y="42"/>
                  <a:pt x="13" y="42"/>
                </a:cubicBezTo>
                <a:cubicBezTo>
                  <a:pt x="14" y="43"/>
                  <a:pt x="14" y="44"/>
                  <a:pt x="14" y="44"/>
                </a:cubicBezTo>
                <a:cubicBezTo>
                  <a:pt x="15" y="45"/>
                  <a:pt x="18" y="47"/>
                  <a:pt x="21" y="50"/>
                </a:cubicBezTo>
                <a:cubicBezTo>
                  <a:pt x="21" y="51"/>
                  <a:pt x="20" y="53"/>
                  <a:pt x="19" y="54"/>
                </a:cubicBezTo>
                <a:cubicBezTo>
                  <a:pt x="15" y="53"/>
                  <a:pt x="11" y="52"/>
                  <a:pt x="10" y="52"/>
                </a:cubicBezTo>
                <a:cubicBezTo>
                  <a:pt x="10" y="52"/>
                  <a:pt x="9" y="52"/>
                  <a:pt x="8" y="52"/>
                </a:cubicBezTo>
                <a:cubicBezTo>
                  <a:pt x="8" y="52"/>
                  <a:pt x="7" y="53"/>
                  <a:pt x="7" y="54"/>
                </a:cubicBezTo>
                <a:cubicBezTo>
                  <a:pt x="7" y="54"/>
                  <a:pt x="7" y="55"/>
                  <a:pt x="7" y="56"/>
                </a:cubicBezTo>
                <a:cubicBezTo>
                  <a:pt x="7" y="56"/>
                  <a:pt x="7" y="57"/>
                  <a:pt x="8" y="57"/>
                </a:cubicBezTo>
                <a:cubicBezTo>
                  <a:pt x="9" y="58"/>
                  <a:pt x="13" y="60"/>
                  <a:pt x="16" y="62"/>
                </a:cubicBezTo>
                <a:cubicBezTo>
                  <a:pt x="15" y="63"/>
                  <a:pt x="15" y="65"/>
                  <a:pt x="14" y="67"/>
                </a:cubicBezTo>
                <a:cubicBezTo>
                  <a:pt x="11" y="66"/>
                  <a:pt x="6" y="66"/>
                  <a:pt x="6" y="66"/>
                </a:cubicBezTo>
                <a:cubicBezTo>
                  <a:pt x="5" y="66"/>
                  <a:pt x="4" y="66"/>
                  <a:pt x="4" y="66"/>
                </a:cubicBezTo>
                <a:cubicBezTo>
                  <a:pt x="3" y="67"/>
                  <a:pt x="3" y="67"/>
                  <a:pt x="2" y="68"/>
                </a:cubicBezTo>
                <a:cubicBezTo>
                  <a:pt x="2" y="69"/>
                  <a:pt x="2" y="70"/>
                  <a:pt x="3" y="70"/>
                </a:cubicBezTo>
                <a:cubicBezTo>
                  <a:pt x="3" y="71"/>
                  <a:pt x="4" y="71"/>
                  <a:pt x="4" y="71"/>
                </a:cubicBezTo>
                <a:cubicBezTo>
                  <a:pt x="5" y="72"/>
                  <a:pt x="9" y="73"/>
                  <a:pt x="13" y="74"/>
                </a:cubicBezTo>
                <a:cubicBezTo>
                  <a:pt x="12" y="76"/>
                  <a:pt x="12" y="78"/>
                  <a:pt x="12" y="80"/>
                </a:cubicBezTo>
                <a:cubicBezTo>
                  <a:pt x="8" y="80"/>
                  <a:pt x="4" y="80"/>
                  <a:pt x="3" y="80"/>
                </a:cubicBezTo>
                <a:cubicBezTo>
                  <a:pt x="2" y="80"/>
                  <a:pt x="2" y="81"/>
                  <a:pt x="1" y="81"/>
                </a:cubicBezTo>
                <a:cubicBezTo>
                  <a:pt x="1" y="82"/>
                  <a:pt x="0" y="82"/>
                  <a:pt x="0" y="83"/>
                </a:cubicBezTo>
                <a:cubicBezTo>
                  <a:pt x="0" y="84"/>
                  <a:pt x="1" y="85"/>
                  <a:pt x="1" y="85"/>
                </a:cubicBezTo>
                <a:cubicBezTo>
                  <a:pt x="2" y="86"/>
                  <a:pt x="2" y="86"/>
                  <a:pt x="3" y="86"/>
                </a:cubicBezTo>
                <a:cubicBezTo>
                  <a:pt x="4" y="86"/>
                  <a:pt x="8" y="87"/>
                  <a:pt x="12" y="87"/>
                </a:cubicBezTo>
                <a:cubicBezTo>
                  <a:pt x="12" y="89"/>
                  <a:pt x="12" y="91"/>
                  <a:pt x="12" y="93"/>
                </a:cubicBezTo>
                <a:cubicBezTo>
                  <a:pt x="8" y="94"/>
                  <a:pt x="4" y="95"/>
                  <a:pt x="3" y="95"/>
                </a:cubicBezTo>
                <a:cubicBezTo>
                  <a:pt x="3" y="95"/>
                  <a:pt x="2" y="95"/>
                  <a:pt x="2" y="96"/>
                </a:cubicBezTo>
                <a:cubicBezTo>
                  <a:pt x="1" y="97"/>
                  <a:pt x="1" y="97"/>
                  <a:pt x="1" y="98"/>
                </a:cubicBezTo>
                <a:cubicBezTo>
                  <a:pt x="1" y="99"/>
                  <a:pt x="2" y="99"/>
                  <a:pt x="2" y="100"/>
                </a:cubicBezTo>
                <a:cubicBezTo>
                  <a:pt x="3" y="101"/>
                  <a:pt x="3" y="101"/>
                  <a:pt x="4" y="101"/>
                </a:cubicBezTo>
                <a:cubicBezTo>
                  <a:pt x="5" y="101"/>
                  <a:pt x="9" y="101"/>
                  <a:pt x="13" y="100"/>
                </a:cubicBezTo>
                <a:cubicBezTo>
                  <a:pt x="13" y="102"/>
                  <a:pt x="14" y="104"/>
                  <a:pt x="14" y="106"/>
                </a:cubicBezTo>
                <a:cubicBezTo>
                  <a:pt x="11" y="107"/>
                  <a:pt x="7" y="109"/>
                  <a:pt x="6" y="109"/>
                </a:cubicBezTo>
                <a:cubicBezTo>
                  <a:pt x="5" y="110"/>
                  <a:pt x="5" y="110"/>
                  <a:pt x="4" y="111"/>
                </a:cubicBezTo>
                <a:cubicBezTo>
                  <a:pt x="4" y="111"/>
                  <a:pt x="4" y="112"/>
                  <a:pt x="4" y="113"/>
                </a:cubicBezTo>
                <a:cubicBezTo>
                  <a:pt x="5" y="114"/>
                  <a:pt x="5" y="114"/>
                  <a:pt x="6" y="115"/>
                </a:cubicBezTo>
                <a:cubicBezTo>
                  <a:pt x="6" y="115"/>
                  <a:pt x="7" y="115"/>
                  <a:pt x="8" y="115"/>
                </a:cubicBezTo>
                <a:cubicBezTo>
                  <a:pt x="9" y="115"/>
                  <a:pt x="13" y="114"/>
                  <a:pt x="16" y="113"/>
                </a:cubicBezTo>
                <a:cubicBezTo>
                  <a:pt x="17" y="115"/>
                  <a:pt x="18" y="117"/>
                  <a:pt x="18" y="118"/>
                </a:cubicBezTo>
                <a:cubicBezTo>
                  <a:pt x="15" y="120"/>
                  <a:pt x="12" y="123"/>
                  <a:pt x="11" y="123"/>
                </a:cubicBezTo>
                <a:cubicBezTo>
                  <a:pt x="10" y="123"/>
                  <a:pt x="10" y="124"/>
                  <a:pt x="10" y="125"/>
                </a:cubicBezTo>
                <a:cubicBezTo>
                  <a:pt x="10" y="125"/>
                  <a:pt x="10" y="126"/>
                  <a:pt x="10" y="127"/>
                </a:cubicBezTo>
                <a:cubicBezTo>
                  <a:pt x="10" y="127"/>
                  <a:pt x="11" y="128"/>
                  <a:pt x="12" y="128"/>
                </a:cubicBezTo>
                <a:cubicBezTo>
                  <a:pt x="12" y="129"/>
                  <a:pt x="13" y="129"/>
                  <a:pt x="14" y="128"/>
                </a:cubicBezTo>
                <a:cubicBezTo>
                  <a:pt x="15" y="128"/>
                  <a:pt x="19" y="126"/>
                  <a:pt x="22" y="125"/>
                </a:cubicBezTo>
                <a:cubicBezTo>
                  <a:pt x="23" y="127"/>
                  <a:pt x="24" y="128"/>
                  <a:pt x="25" y="130"/>
                </a:cubicBezTo>
                <a:cubicBezTo>
                  <a:pt x="22" y="132"/>
                  <a:pt x="19" y="135"/>
                  <a:pt x="19" y="136"/>
                </a:cubicBezTo>
                <a:cubicBezTo>
                  <a:pt x="18" y="136"/>
                  <a:pt x="18" y="137"/>
                  <a:pt x="18" y="138"/>
                </a:cubicBezTo>
                <a:cubicBezTo>
                  <a:pt x="18" y="138"/>
                  <a:pt x="18" y="139"/>
                  <a:pt x="18" y="140"/>
                </a:cubicBezTo>
                <a:cubicBezTo>
                  <a:pt x="19" y="140"/>
                  <a:pt x="19" y="141"/>
                  <a:pt x="20" y="141"/>
                </a:cubicBezTo>
                <a:cubicBezTo>
                  <a:pt x="21" y="141"/>
                  <a:pt x="22" y="141"/>
                  <a:pt x="22" y="140"/>
                </a:cubicBezTo>
                <a:cubicBezTo>
                  <a:pt x="23" y="140"/>
                  <a:pt x="26" y="138"/>
                  <a:pt x="30" y="136"/>
                </a:cubicBezTo>
                <a:cubicBezTo>
                  <a:pt x="31" y="137"/>
                  <a:pt x="32" y="138"/>
                  <a:pt x="33" y="140"/>
                </a:cubicBezTo>
                <a:cubicBezTo>
                  <a:pt x="31" y="143"/>
                  <a:pt x="29" y="146"/>
                  <a:pt x="28" y="147"/>
                </a:cubicBezTo>
                <a:cubicBezTo>
                  <a:pt x="28" y="147"/>
                  <a:pt x="27" y="148"/>
                  <a:pt x="27" y="149"/>
                </a:cubicBezTo>
                <a:cubicBezTo>
                  <a:pt x="28" y="150"/>
                  <a:pt x="28" y="150"/>
                  <a:pt x="29" y="151"/>
                </a:cubicBezTo>
                <a:cubicBezTo>
                  <a:pt x="29" y="151"/>
                  <a:pt x="30" y="152"/>
                  <a:pt x="30" y="152"/>
                </a:cubicBezTo>
                <a:cubicBezTo>
                  <a:pt x="31" y="152"/>
                  <a:pt x="32" y="151"/>
                  <a:pt x="32" y="151"/>
                </a:cubicBezTo>
                <a:cubicBezTo>
                  <a:pt x="33" y="150"/>
                  <a:pt x="36" y="148"/>
                  <a:pt x="39" y="145"/>
                </a:cubicBezTo>
                <a:cubicBezTo>
                  <a:pt x="40" y="146"/>
                  <a:pt x="42" y="147"/>
                  <a:pt x="43" y="148"/>
                </a:cubicBezTo>
                <a:cubicBezTo>
                  <a:pt x="42" y="152"/>
                  <a:pt x="40" y="155"/>
                  <a:pt x="39" y="156"/>
                </a:cubicBezTo>
                <a:cubicBezTo>
                  <a:pt x="39" y="157"/>
                  <a:pt x="39" y="158"/>
                  <a:pt x="39" y="158"/>
                </a:cubicBezTo>
                <a:cubicBezTo>
                  <a:pt x="39" y="159"/>
                  <a:pt x="40" y="160"/>
                  <a:pt x="41" y="160"/>
                </a:cubicBezTo>
                <a:cubicBezTo>
                  <a:pt x="41" y="160"/>
                  <a:pt x="42" y="161"/>
                  <a:pt x="43" y="160"/>
                </a:cubicBezTo>
                <a:cubicBezTo>
                  <a:pt x="43" y="160"/>
                  <a:pt x="44" y="160"/>
                  <a:pt x="44" y="159"/>
                </a:cubicBezTo>
                <a:cubicBezTo>
                  <a:pt x="45" y="159"/>
                  <a:pt x="47" y="155"/>
                  <a:pt x="50" y="152"/>
                </a:cubicBezTo>
                <a:cubicBezTo>
                  <a:pt x="51" y="153"/>
                  <a:pt x="53" y="154"/>
                  <a:pt x="55" y="155"/>
                </a:cubicBezTo>
                <a:cubicBezTo>
                  <a:pt x="54" y="159"/>
                  <a:pt x="52" y="163"/>
                  <a:pt x="52" y="163"/>
                </a:cubicBezTo>
                <a:cubicBezTo>
                  <a:pt x="52" y="164"/>
                  <a:pt x="52" y="165"/>
                  <a:pt x="52" y="166"/>
                </a:cubicBezTo>
                <a:cubicBezTo>
                  <a:pt x="53" y="166"/>
                  <a:pt x="53" y="167"/>
                  <a:pt x="54" y="167"/>
                </a:cubicBezTo>
                <a:cubicBezTo>
                  <a:pt x="55" y="167"/>
                  <a:pt x="55" y="167"/>
                  <a:pt x="56" y="167"/>
                </a:cubicBezTo>
                <a:cubicBezTo>
                  <a:pt x="57" y="167"/>
                  <a:pt x="57" y="166"/>
                  <a:pt x="58" y="166"/>
                </a:cubicBezTo>
                <a:cubicBezTo>
                  <a:pt x="58" y="165"/>
                  <a:pt x="60" y="161"/>
                  <a:pt x="62" y="158"/>
                </a:cubicBezTo>
                <a:cubicBezTo>
                  <a:pt x="63" y="158"/>
                  <a:pt x="65" y="159"/>
                  <a:pt x="67" y="160"/>
                </a:cubicBezTo>
                <a:cubicBezTo>
                  <a:pt x="67" y="163"/>
                  <a:pt x="66" y="168"/>
                  <a:pt x="66" y="168"/>
                </a:cubicBezTo>
                <a:cubicBezTo>
                  <a:pt x="66" y="169"/>
                  <a:pt x="66" y="170"/>
                  <a:pt x="66" y="170"/>
                </a:cubicBezTo>
                <a:cubicBezTo>
                  <a:pt x="67" y="171"/>
                  <a:pt x="67" y="171"/>
                  <a:pt x="68" y="172"/>
                </a:cubicBezTo>
                <a:cubicBezTo>
                  <a:pt x="69" y="172"/>
                  <a:pt x="70" y="172"/>
                  <a:pt x="70" y="171"/>
                </a:cubicBezTo>
                <a:cubicBezTo>
                  <a:pt x="71" y="171"/>
                  <a:pt x="71" y="170"/>
                  <a:pt x="72" y="170"/>
                </a:cubicBezTo>
                <a:cubicBezTo>
                  <a:pt x="72" y="169"/>
                  <a:pt x="73" y="165"/>
                  <a:pt x="74" y="161"/>
                </a:cubicBezTo>
                <a:cubicBezTo>
                  <a:pt x="76" y="161"/>
                  <a:pt x="78" y="162"/>
                  <a:pt x="80" y="162"/>
                </a:cubicBezTo>
                <a:cubicBezTo>
                  <a:pt x="80" y="166"/>
                  <a:pt x="80" y="170"/>
                  <a:pt x="80" y="171"/>
                </a:cubicBezTo>
                <a:cubicBezTo>
                  <a:pt x="80" y="172"/>
                  <a:pt x="81" y="172"/>
                  <a:pt x="81" y="173"/>
                </a:cubicBezTo>
                <a:cubicBezTo>
                  <a:pt x="82" y="173"/>
                  <a:pt x="82" y="173"/>
                  <a:pt x="83" y="173"/>
                </a:cubicBezTo>
                <a:cubicBezTo>
                  <a:pt x="84" y="174"/>
                  <a:pt x="85" y="173"/>
                  <a:pt x="85" y="173"/>
                </a:cubicBezTo>
                <a:cubicBezTo>
                  <a:pt x="86" y="172"/>
                  <a:pt x="86" y="172"/>
                  <a:pt x="86" y="171"/>
                </a:cubicBezTo>
                <a:cubicBezTo>
                  <a:pt x="86" y="170"/>
                  <a:pt x="87" y="166"/>
                  <a:pt x="87" y="162"/>
                </a:cubicBezTo>
                <a:cubicBezTo>
                  <a:pt x="89" y="162"/>
                  <a:pt x="91" y="162"/>
                  <a:pt x="93" y="162"/>
                </a:cubicBezTo>
                <a:cubicBezTo>
                  <a:pt x="94" y="166"/>
                  <a:pt x="95" y="170"/>
                  <a:pt x="95" y="171"/>
                </a:cubicBezTo>
                <a:cubicBezTo>
                  <a:pt x="95" y="171"/>
                  <a:pt x="96" y="172"/>
                  <a:pt x="96" y="172"/>
                </a:cubicBezTo>
                <a:cubicBezTo>
                  <a:pt x="97" y="173"/>
                  <a:pt x="98" y="173"/>
                  <a:pt x="98" y="173"/>
                </a:cubicBezTo>
                <a:cubicBezTo>
                  <a:pt x="99" y="173"/>
                  <a:pt x="100" y="172"/>
                  <a:pt x="100" y="172"/>
                </a:cubicBezTo>
                <a:cubicBezTo>
                  <a:pt x="101" y="171"/>
                  <a:pt x="101" y="171"/>
                  <a:pt x="101" y="170"/>
                </a:cubicBezTo>
                <a:cubicBezTo>
                  <a:pt x="101" y="169"/>
                  <a:pt x="101" y="165"/>
                  <a:pt x="101" y="161"/>
                </a:cubicBezTo>
                <a:cubicBezTo>
                  <a:pt x="102" y="161"/>
                  <a:pt x="104" y="160"/>
                  <a:pt x="106" y="160"/>
                </a:cubicBezTo>
                <a:cubicBezTo>
                  <a:pt x="107" y="163"/>
                  <a:pt x="109" y="167"/>
                  <a:pt x="109" y="168"/>
                </a:cubicBezTo>
                <a:cubicBezTo>
                  <a:pt x="110" y="169"/>
                  <a:pt x="110" y="169"/>
                  <a:pt x="111" y="169"/>
                </a:cubicBezTo>
                <a:cubicBezTo>
                  <a:pt x="112" y="170"/>
                  <a:pt x="112" y="170"/>
                  <a:pt x="113" y="170"/>
                </a:cubicBezTo>
                <a:cubicBezTo>
                  <a:pt x="114" y="169"/>
                  <a:pt x="114" y="169"/>
                  <a:pt x="115" y="168"/>
                </a:cubicBezTo>
                <a:cubicBezTo>
                  <a:pt x="115" y="168"/>
                  <a:pt x="115" y="167"/>
                  <a:pt x="115" y="166"/>
                </a:cubicBezTo>
                <a:cubicBezTo>
                  <a:pt x="115" y="165"/>
                  <a:pt x="114" y="161"/>
                  <a:pt x="113" y="157"/>
                </a:cubicBezTo>
                <a:cubicBezTo>
                  <a:pt x="115" y="157"/>
                  <a:pt x="117" y="156"/>
                  <a:pt x="118" y="155"/>
                </a:cubicBezTo>
                <a:cubicBezTo>
                  <a:pt x="120" y="159"/>
                  <a:pt x="123" y="162"/>
                  <a:pt x="123" y="163"/>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0" name="Freeform 22"/>
          <p:cNvSpPr>
            <a:spLocks noEditPoints="1" noChangeArrowheads="1"/>
          </p:cNvSpPr>
          <p:nvPr/>
        </p:nvSpPr>
        <p:spPr bwMode="auto">
          <a:xfrm>
            <a:off x="3402013" y="3103563"/>
            <a:ext cx="744537" cy="744537"/>
          </a:xfrm>
          <a:custGeom>
            <a:gdLst>
              <a:gd name="T0" fmla="*/ 716263 w 158"/>
              <a:gd name="T1" fmla="*/ 343995 h 158"/>
              <a:gd name="T2" fmla="*/ 711551 w 158"/>
              <a:gd name="T3" fmla="*/ 311009 h 158"/>
              <a:gd name="T4" fmla="*/ 702127 w 158"/>
              <a:gd name="T5" fmla="*/ 273311 h 158"/>
              <a:gd name="T6" fmla="*/ 687990 w 158"/>
              <a:gd name="T7" fmla="*/ 240325 h 158"/>
              <a:gd name="T8" fmla="*/ 673853 w 158"/>
              <a:gd name="T9" fmla="*/ 207339 h 158"/>
              <a:gd name="T10" fmla="*/ 655004 w 158"/>
              <a:gd name="T11" fmla="*/ 179066 h 158"/>
              <a:gd name="T12" fmla="*/ 636155 w 158"/>
              <a:gd name="T13" fmla="*/ 150792 h 158"/>
              <a:gd name="T14" fmla="*/ 607881 w 158"/>
              <a:gd name="T15" fmla="*/ 122519 h 158"/>
              <a:gd name="T16" fmla="*/ 584320 w 158"/>
              <a:gd name="T17" fmla="*/ 98957 h 158"/>
              <a:gd name="T18" fmla="*/ 551334 w 158"/>
              <a:gd name="T19" fmla="*/ 80108 h 158"/>
              <a:gd name="T20" fmla="*/ 523061 w 158"/>
              <a:gd name="T21" fmla="*/ 61259 h 158"/>
              <a:gd name="T22" fmla="*/ 490075 w 158"/>
              <a:gd name="T23" fmla="*/ 47123 h 158"/>
              <a:gd name="T24" fmla="*/ 452377 w 158"/>
              <a:gd name="T25" fmla="*/ 37698 h 158"/>
              <a:gd name="T26" fmla="*/ 419391 w 158"/>
              <a:gd name="T27" fmla="*/ 32986 h 158"/>
              <a:gd name="T28" fmla="*/ 381693 w 158"/>
              <a:gd name="T29" fmla="*/ 28274 h 158"/>
              <a:gd name="T30" fmla="*/ 348707 w 158"/>
              <a:gd name="T31" fmla="*/ 28274 h 158"/>
              <a:gd name="T32" fmla="*/ 311009 w 158"/>
              <a:gd name="T33" fmla="*/ 32986 h 158"/>
              <a:gd name="T34" fmla="*/ 278023 w 158"/>
              <a:gd name="T35" fmla="*/ 42410 h 158"/>
              <a:gd name="T36" fmla="*/ 245037 w 158"/>
              <a:gd name="T37" fmla="*/ 51835 h 158"/>
              <a:gd name="T38" fmla="*/ 212052 w 158"/>
              <a:gd name="T39" fmla="*/ 70684 h 158"/>
              <a:gd name="T40" fmla="*/ 179066 w 158"/>
              <a:gd name="T41" fmla="*/ 89533 h 158"/>
              <a:gd name="T42" fmla="*/ 150792 w 158"/>
              <a:gd name="T43" fmla="*/ 108382 h 158"/>
              <a:gd name="T44" fmla="*/ 127231 w 158"/>
              <a:gd name="T45" fmla="*/ 131943 h 158"/>
              <a:gd name="T46" fmla="*/ 103670 w 158"/>
              <a:gd name="T47" fmla="*/ 160217 h 158"/>
              <a:gd name="T48" fmla="*/ 80108 w 158"/>
              <a:gd name="T49" fmla="*/ 188490 h 158"/>
              <a:gd name="T50" fmla="*/ 65972 w 158"/>
              <a:gd name="T51" fmla="*/ 221476 h 158"/>
              <a:gd name="T52" fmla="*/ 51835 w 158"/>
              <a:gd name="T53" fmla="*/ 254462 h 158"/>
              <a:gd name="T54" fmla="*/ 42410 w 158"/>
              <a:gd name="T55" fmla="*/ 287448 h 158"/>
              <a:gd name="T56" fmla="*/ 32986 w 158"/>
              <a:gd name="T57" fmla="*/ 325146 h 158"/>
              <a:gd name="T58" fmla="*/ 32986 w 158"/>
              <a:gd name="T59" fmla="*/ 358132 h 158"/>
              <a:gd name="T60" fmla="*/ 32986 w 158"/>
              <a:gd name="T61" fmla="*/ 395830 h 158"/>
              <a:gd name="T62" fmla="*/ 37698 w 158"/>
              <a:gd name="T63" fmla="*/ 433528 h 158"/>
              <a:gd name="T64" fmla="*/ 47123 w 158"/>
              <a:gd name="T65" fmla="*/ 466514 h 158"/>
              <a:gd name="T66" fmla="*/ 56547 w 158"/>
              <a:gd name="T67" fmla="*/ 499500 h 158"/>
              <a:gd name="T68" fmla="*/ 70684 w 158"/>
              <a:gd name="T69" fmla="*/ 532485 h 158"/>
              <a:gd name="T70" fmla="*/ 89533 w 158"/>
              <a:gd name="T71" fmla="*/ 565471 h 158"/>
              <a:gd name="T72" fmla="*/ 113094 w 158"/>
              <a:gd name="T73" fmla="*/ 593745 h 158"/>
              <a:gd name="T74" fmla="*/ 136656 w 158"/>
              <a:gd name="T75" fmla="*/ 617306 h 158"/>
              <a:gd name="T76" fmla="*/ 164929 w 158"/>
              <a:gd name="T77" fmla="*/ 640867 h 158"/>
              <a:gd name="T78" fmla="*/ 193203 w 158"/>
              <a:gd name="T79" fmla="*/ 659716 h 158"/>
              <a:gd name="T80" fmla="*/ 226188 w 158"/>
              <a:gd name="T81" fmla="*/ 678565 h 158"/>
              <a:gd name="T82" fmla="*/ 259174 w 158"/>
              <a:gd name="T83" fmla="*/ 692702 h 158"/>
              <a:gd name="T84" fmla="*/ 292160 w 158"/>
              <a:gd name="T85" fmla="*/ 702127 h 158"/>
              <a:gd name="T86" fmla="*/ 325146 w 158"/>
              <a:gd name="T87" fmla="*/ 711551 h 158"/>
              <a:gd name="T88" fmla="*/ 362844 w 158"/>
              <a:gd name="T89" fmla="*/ 711551 h 158"/>
              <a:gd name="T90" fmla="*/ 400542 w 158"/>
              <a:gd name="T91" fmla="*/ 711551 h 158"/>
              <a:gd name="T92" fmla="*/ 433528 w 158"/>
              <a:gd name="T93" fmla="*/ 706839 h 158"/>
              <a:gd name="T94" fmla="*/ 471226 w 158"/>
              <a:gd name="T95" fmla="*/ 697414 h 158"/>
              <a:gd name="T96" fmla="*/ 504212 w 158"/>
              <a:gd name="T97" fmla="*/ 687990 h 158"/>
              <a:gd name="T98" fmla="*/ 537198 w 158"/>
              <a:gd name="T99" fmla="*/ 673853 h 158"/>
              <a:gd name="T100" fmla="*/ 565471 w 158"/>
              <a:gd name="T101" fmla="*/ 655004 h 158"/>
              <a:gd name="T102" fmla="*/ 593745 w 158"/>
              <a:gd name="T103" fmla="*/ 631443 h 158"/>
              <a:gd name="T104" fmla="*/ 622018 w 158"/>
              <a:gd name="T105" fmla="*/ 607881 h 158"/>
              <a:gd name="T106" fmla="*/ 645580 w 158"/>
              <a:gd name="T107" fmla="*/ 579608 h 158"/>
              <a:gd name="T108" fmla="*/ 664429 w 158"/>
              <a:gd name="T109" fmla="*/ 551334 h 158"/>
              <a:gd name="T110" fmla="*/ 683278 w 158"/>
              <a:gd name="T111" fmla="*/ 518349 h 158"/>
              <a:gd name="T112" fmla="*/ 697414 w 158"/>
              <a:gd name="T113" fmla="*/ 485363 h 158"/>
              <a:gd name="T114" fmla="*/ 706839 w 158"/>
              <a:gd name="T115" fmla="*/ 452377 h 158"/>
              <a:gd name="T116" fmla="*/ 711551 w 158"/>
              <a:gd name="T117" fmla="*/ 414679 h 158"/>
              <a:gd name="T118" fmla="*/ 716263 w 158"/>
              <a:gd name="T119" fmla="*/ 381693 h 1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
              <a:gd name="T181" fmla="*/ 0 h 158"/>
              <a:gd name="T182" fmla="*/ 158 w 158"/>
              <a:gd name="T183" fmla="*/ 158 h 158"/>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 h="158">
                <a:moveTo>
                  <a:pt x="157" y="80"/>
                </a:moveTo>
                <a:cubicBezTo>
                  <a:pt x="157" y="80"/>
                  <a:pt x="157" y="80"/>
                  <a:pt x="158" y="80"/>
                </a:cubicBezTo>
                <a:cubicBezTo>
                  <a:pt x="158" y="79"/>
                  <a:pt x="158" y="79"/>
                  <a:pt x="158" y="79"/>
                </a:cubicBezTo>
                <a:cubicBezTo>
                  <a:pt x="158" y="78"/>
                  <a:pt x="158" y="78"/>
                  <a:pt x="158" y="77"/>
                </a:cubicBezTo>
                <a:cubicBezTo>
                  <a:pt x="157" y="77"/>
                  <a:pt x="157" y="77"/>
                  <a:pt x="157" y="77"/>
                </a:cubicBezTo>
                <a:cubicBezTo>
                  <a:pt x="156" y="77"/>
                  <a:pt x="154" y="77"/>
                  <a:pt x="152" y="76"/>
                </a:cubicBezTo>
                <a:cubicBezTo>
                  <a:pt x="152" y="75"/>
                  <a:pt x="152" y="74"/>
                  <a:pt x="152" y="73"/>
                </a:cubicBezTo>
                <a:cubicBezTo>
                  <a:pt x="154" y="73"/>
                  <a:pt x="156" y="72"/>
                  <a:pt x="156" y="72"/>
                </a:cubicBezTo>
                <a:cubicBezTo>
                  <a:pt x="157" y="72"/>
                  <a:pt x="157" y="72"/>
                  <a:pt x="157" y="71"/>
                </a:cubicBezTo>
                <a:cubicBezTo>
                  <a:pt x="158" y="71"/>
                  <a:pt x="158" y="71"/>
                  <a:pt x="158" y="70"/>
                </a:cubicBezTo>
                <a:cubicBezTo>
                  <a:pt x="158" y="70"/>
                  <a:pt x="157" y="70"/>
                  <a:pt x="157" y="69"/>
                </a:cubicBezTo>
                <a:cubicBezTo>
                  <a:pt x="157" y="69"/>
                  <a:pt x="156" y="69"/>
                  <a:pt x="156" y="69"/>
                </a:cubicBezTo>
                <a:cubicBezTo>
                  <a:pt x="156" y="69"/>
                  <a:pt x="153" y="69"/>
                  <a:pt x="151" y="69"/>
                </a:cubicBezTo>
                <a:cubicBezTo>
                  <a:pt x="151" y="68"/>
                  <a:pt x="151" y="67"/>
                  <a:pt x="151" y="66"/>
                </a:cubicBezTo>
                <a:cubicBezTo>
                  <a:pt x="153" y="65"/>
                  <a:pt x="155" y="64"/>
                  <a:pt x="155" y="64"/>
                </a:cubicBezTo>
                <a:cubicBezTo>
                  <a:pt x="156" y="64"/>
                  <a:pt x="156" y="64"/>
                  <a:pt x="156" y="63"/>
                </a:cubicBezTo>
                <a:cubicBezTo>
                  <a:pt x="156" y="63"/>
                  <a:pt x="156" y="63"/>
                  <a:pt x="156" y="62"/>
                </a:cubicBezTo>
                <a:cubicBezTo>
                  <a:pt x="156" y="62"/>
                  <a:pt x="156" y="61"/>
                  <a:pt x="156" y="61"/>
                </a:cubicBezTo>
                <a:cubicBezTo>
                  <a:pt x="155" y="61"/>
                  <a:pt x="155" y="61"/>
                  <a:pt x="155" y="61"/>
                </a:cubicBezTo>
                <a:cubicBezTo>
                  <a:pt x="154" y="61"/>
                  <a:pt x="152" y="61"/>
                  <a:pt x="150" y="61"/>
                </a:cubicBezTo>
                <a:cubicBezTo>
                  <a:pt x="149" y="60"/>
                  <a:pt x="149" y="59"/>
                  <a:pt x="149" y="58"/>
                </a:cubicBezTo>
                <a:cubicBezTo>
                  <a:pt x="151" y="57"/>
                  <a:pt x="153" y="56"/>
                  <a:pt x="153" y="56"/>
                </a:cubicBezTo>
                <a:cubicBezTo>
                  <a:pt x="154" y="56"/>
                  <a:pt x="154" y="56"/>
                  <a:pt x="154" y="55"/>
                </a:cubicBezTo>
                <a:cubicBezTo>
                  <a:pt x="154" y="55"/>
                  <a:pt x="154" y="55"/>
                  <a:pt x="154" y="54"/>
                </a:cubicBezTo>
                <a:cubicBezTo>
                  <a:pt x="154" y="54"/>
                  <a:pt x="154" y="53"/>
                  <a:pt x="153" y="53"/>
                </a:cubicBezTo>
                <a:cubicBezTo>
                  <a:pt x="153" y="53"/>
                  <a:pt x="153" y="53"/>
                  <a:pt x="152" y="53"/>
                </a:cubicBezTo>
                <a:cubicBezTo>
                  <a:pt x="152" y="53"/>
                  <a:pt x="150" y="54"/>
                  <a:pt x="148" y="54"/>
                </a:cubicBezTo>
                <a:cubicBezTo>
                  <a:pt x="147" y="53"/>
                  <a:pt x="147" y="52"/>
                  <a:pt x="146" y="51"/>
                </a:cubicBezTo>
                <a:cubicBezTo>
                  <a:pt x="148" y="50"/>
                  <a:pt x="150" y="49"/>
                  <a:pt x="151" y="49"/>
                </a:cubicBezTo>
                <a:cubicBezTo>
                  <a:pt x="151" y="48"/>
                  <a:pt x="151" y="48"/>
                  <a:pt x="151" y="48"/>
                </a:cubicBezTo>
                <a:cubicBezTo>
                  <a:pt x="152" y="47"/>
                  <a:pt x="151" y="47"/>
                  <a:pt x="151" y="46"/>
                </a:cubicBezTo>
                <a:cubicBezTo>
                  <a:pt x="151" y="46"/>
                  <a:pt x="151" y="46"/>
                  <a:pt x="150" y="46"/>
                </a:cubicBezTo>
                <a:cubicBezTo>
                  <a:pt x="150" y="45"/>
                  <a:pt x="150" y="45"/>
                  <a:pt x="149" y="46"/>
                </a:cubicBezTo>
                <a:cubicBezTo>
                  <a:pt x="149" y="46"/>
                  <a:pt x="147" y="46"/>
                  <a:pt x="145" y="47"/>
                </a:cubicBezTo>
                <a:cubicBezTo>
                  <a:pt x="144" y="46"/>
                  <a:pt x="144" y="45"/>
                  <a:pt x="143" y="44"/>
                </a:cubicBezTo>
                <a:cubicBezTo>
                  <a:pt x="145" y="43"/>
                  <a:pt x="147" y="42"/>
                  <a:pt x="147" y="41"/>
                </a:cubicBezTo>
                <a:cubicBezTo>
                  <a:pt x="147" y="41"/>
                  <a:pt x="148" y="41"/>
                  <a:pt x="148" y="40"/>
                </a:cubicBezTo>
                <a:cubicBezTo>
                  <a:pt x="148" y="40"/>
                  <a:pt x="148" y="39"/>
                  <a:pt x="148" y="39"/>
                </a:cubicBezTo>
                <a:cubicBezTo>
                  <a:pt x="147" y="39"/>
                  <a:pt x="147" y="38"/>
                  <a:pt x="147" y="38"/>
                </a:cubicBezTo>
                <a:cubicBezTo>
                  <a:pt x="146" y="38"/>
                  <a:pt x="146" y="38"/>
                  <a:pt x="145" y="38"/>
                </a:cubicBezTo>
                <a:cubicBezTo>
                  <a:pt x="145" y="39"/>
                  <a:pt x="143" y="39"/>
                  <a:pt x="141" y="40"/>
                </a:cubicBezTo>
                <a:cubicBezTo>
                  <a:pt x="140" y="39"/>
                  <a:pt x="140" y="39"/>
                  <a:pt x="139" y="38"/>
                </a:cubicBezTo>
                <a:cubicBezTo>
                  <a:pt x="141" y="36"/>
                  <a:pt x="142" y="35"/>
                  <a:pt x="143" y="34"/>
                </a:cubicBezTo>
                <a:cubicBezTo>
                  <a:pt x="143" y="34"/>
                  <a:pt x="143" y="34"/>
                  <a:pt x="143" y="33"/>
                </a:cubicBezTo>
                <a:cubicBezTo>
                  <a:pt x="143" y="33"/>
                  <a:pt x="143" y="32"/>
                  <a:pt x="143" y="32"/>
                </a:cubicBezTo>
                <a:cubicBezTo>
                  <a:pt x="143" y="32"/>
                  <a:pt x="142" y="32"/>
                  <a:pt x="142" y="31"/>
                </a:cubicBezTo>
                <a:cubicBezTo>
                  <a:pt x="142" y="31"/>
                  <a:pt x="141" y="31"/>
                  <a:pt x="141" y="32"/>
                </a:cubicBezTo>
                <a:cubicBezTo>
                  <a:pt x="140" y="32"/>
                  <a:pt x="138" y="33"/>
                  <a:pt x="137" y="34"/>
                </a:cubicBezTo>
                <a:cubicBezTo>
                  <a:pt x="136" y="33"/>
                  <a:pt x="135" y="32"/>
                  <a:pt x="135" y="32"/>
                </a:cubicBezTo>
                <a:cubicBezTo>
                  <a:pt x="136" y="30"/>
                  <a:pt x="138" y="28"/>
                  <a:pt x="138" y="28"/>
                </a:cubicBezTo>
                <a:cubicBezTo>
                  <a:pt x="138" y="28"/>
                  <a:pt x="138" y="27"/>
                  <a:pt x="138" y="27"/>
                </a:cubicBezTo>
                <a:cubicBezTo>
                  <a:pt x="138" y="26"/>
                  <a:pt x="138" y="26"/>
                  <a:pt x="138" y="26"/>
                </a:cubicBezTo>
                <a:cubicBezTo>
                  <a:pt x="138" y="25"/>
                  <a:pt x="137" y="25"/>
                  <a:pt x="137" y="25"/>
                </a:cubicBezTo>
                <a:cubicBezTo>
                  <a:pt x="136" y="25"/>
                  <a:pt x="136" y="25"/>
                  <a:pt x="136" y="25"/>
                </a:cubicBezTo>
                <a:cubicBezTo>
                  <a:pt x="135" y="26"/>
                  <a:pt x="133" y="27"/>
                  <a:pt x="132" y="28"/>
                </a:cubicBezTo>
                <a:cubicBezTo>
                  <a:pt x="131" y="28"/>
                  <a:pt x="130" y="27"/>
                  <a:pt x="129" y="26"/>
                </a:cubicBezTo>
                <a:cubicBezTo>
                  <a:pt x="131" y="24"/>
                  <a:pt x="132" y="22"/>
                  <a:pt x="132" y="22"/>
                </a:cubicBezTo>
                <a:cubicBezTo>
                  <a:pt x="133" y="22"/>
                  <a:pt x="133" y="21"/>
                  <a:pt x="133" y="21"/>
                </a:cubicBezTo>
                <a:cubicBezTo>
                  <a:pt x="133" y="20"/>
                  <a:pt x="132" y="20"/>
                  <a:pt x="132" y="20"/>
                </a:cubicBezTo>
                <a:cubicBezTo>
                  <a:pt x="132" y="20"/>
                  <a:pt x="131" y="19"/>
                  <a:pt x="131" y="19"/>
                </a:cubicBezTo>
                <a:cubicBezTo>
                  <a:pt x="130" y="19"/>
                  <a:pt x="130" y="19"/>
                  <a:pt x="130" y="20"/>
                </a:cubicBezTo>
                <a:cubicBezTo>
                  <a:pt x="129" y="20"/>
                  <a:pt x="128" y="22"/>
                  <a:pt x="126" y="23"/>
                </a:cubicBezTo>
                <a:cubicBezTo>
                  <a:pt x="125" y="22"/>
                  <a:pt x="124" y="22"/>
                  <a:pt x="124" y="21"/>
                </a:cubicBezTo>
                <a:cubicBezTo>
                  <a:pt x="125" y="19"/>
                  <a:pt x="126" y="17"/>
                  <a:pt x="126" y="17"/>
                </a:cubicBezTo>
                <a:cubicBezTo>
                  <a:pt x="126" y="16"/>
                  <a:pt x="126" y="16"/>
                  <a:pt x="126" y="16"/>
                </a:cubicBezTo>
                <a:cubicBezTo>
                  <a:pt x="126" y="15"/>
                  <a:pt x="126" y="15"/>
                  <a:pt x="126" y="15"/>
                </a:cubicBezTo>
                <a:cubicBezTo>
                  <a:pt x="125" y="14"/>
                  <a:pt x="125" y="14"/>
                  <a:pt x="124" y="14"/>
                </a:cubicBezTo>
                <a:cubicBezTo>
                  <a:pt x="124" y="14"/>
                  <a:pt x="124" y="15"/>
                  <a:pt x="123" y="15"/>
                </a:cubicBezTo>
                <a:cubicBezTo>
                  <a:pt x="123" y="15"/>
                  <a:pt x="121" y="17"/>
                  <a:pt x="120" y="19"/>
                </a:cubicBezTo>
                <a:cubicBezTo>
                  <a:pt x="119" y="18"/>
                  <a:pt x="118" y="17"/>
                  <a:pt x="117" y="17"/>
                </a:cubicBezTo>
                <a:cubicBezTo>
                  <a:pt x="118" y="15"/>
                  <a:pt x="119" y="13"/>
                  <a:pt x="119" y="12"/>
                </a:cubicBezTo>
                <a:cubicBezTo>
                  <a:pt x="120" y="12"/>
                  <a:pt x="120" y="11"/>
                  <a:pt x="119" y="11"/>
                </a:cubicBezTo>
                <a:cubicBezTo>
                  <a:pt x="119" y="11"/>
                  <a:pt x="119" y="10"/>
                  <a:pt x="119" y="10"/>
                </a:cubicBezTo>
                <a:cubicBezTo>
                  <a:pt x="118" y="10"/>
                  <a:pt x="118" y="10"/>
                  <a:pt x="117" y="10"/>
                </a:cubicBezTo>
                <a:cubicBezTo>
                  <a:pt x="117" y="10"/>
                  <a:pt x="117" y="10"/>
                  <a:pt x="116" y="11"/>
                </a:cubicBezTo>
                <a:cubicBezTo>
                  <a:pt x="116" y="11"/>
                  <a:pt x="115" y="13"/>
                  <a:pt x="114" y="15"/>
                </a:cubicBezTo>
                <a:cubicBezTo>
                  <a:pt x="113" y="14"/>
                  <a:pt x="112" y="14"/>
                  <a:pt x="111" y="13"/>
                </a:cubicBezTo>
                <a:cubicBezTo>
                  <a:pt x="111" y="11"/>
                  <a:pt x="112" y="9"/>
                  <a:pt x="112" y="8"/>
                </a:cubicBezTo>
                <a:cubicBezTo>
                  <a:pt x="112" y="8"/>
                  <a:pt x="112" y="8"/>
                  <a:pt x="112" y="7"/>
                </a:cubicBezTo>
                <a:cubicBezTo>
                  <a:pt x="112" y="7"/>
                  <a:pt x="112" y="7"/>
                  <a:pt x="111" y="6"/>
                </a:cubicBezTo>
                <a:cubicBezTo>
                  <a:pt x="111" y="6"/>
                  <a:pt x="110" y="6"/>
                  <a:pt x="110" y="6"/>
                </a:cubicBezTo>
                <a:cubicBezTo>
                  <a:pt x="110" y="6"/>
                  <a:pt x="109" y="7"/>
                  <a:pt x="109" y="7"/>
                </a:cubicBezTo>
                <a:cubicBezTo>
                  <a:pt x="109" y="7"/>
                  <a:pt x="108" y="9"/>
                  <a:pt x="107" y="11"/>
                </a:cubicBezTo>
                <a:cubicBezTo>
                  <a:pt x="106" y="11"/>
                  <a:pt x="105" y="10"/>
                  <a:pt x="104" y="10"/>
                </a:cubicBezTo>
                <a:cubicBezTo>
                  <a:pt x="104" y="8"/>
                  <a:pt x="105" y="6"/>
                  <a:pt x="105" y="5"/>
                </a:cubicBezTo>
                <a:cubicBezTo>
                  <a:pt x="105" y="5"/>
                  <a:pt x="105" y="4"/>
                  <a:pt x="105" y="4"/>
                </a:cubicBezTo>
                <a:cubicBezTo>
                  <a:pt x="104" y="4"/>
                  <a:pt x="104" y="4"/>
                  <a:pt x="104" y="3"/>
                </a:cubicBezTo>
                <a:cubicBezTo>
                  <a:pt x="103" y="3"/>
                  <a:pt x="103" y="3"/>
                  <a:pt x="102" y="3"/>
                </a:cubicBezTo>
                <a:cubicBezTo>
                  <a:pt x="102" y="4"/>
                  <a:pt x="102" y="4"/>
                  <a:pt x="101" y="4"/>
                </a:cubicBezTo>
                <a:cubicBezTo>
                  <a:pt x="101" y="5"/>
                  <a:pt x="100" y="7"/>
                  <a:pt x="100" y="9"/>
                </a:cubicBezTo>
                <a:cubicBezTo>
                  <a:pt x="98" y="8"/>
                  <a:pt x="97" y="8"/>
                  <a:pt x="96" y="8"/>
                </a:cubicBezTo>
                <a:cubicBezTo>
                  <a:pt x="97" y="6"/>
                  <a:pt x="97" y="4"/>
                  <a:pt x="97" y="3"/>
                </a:cubicBezTo>
                <a:cubicBezTo>
                  <a:pt x="97" y="3"/>
                  <a:pt x="97" y="2"/>
                  <a:pt x="97" y="2"/>
                </a:cubicBezTo>
                <a:cubicBezTo>
                  <a:pt x="96" y="2"/>
                  <a:pt x="96" y="1"/>
                  <a:pt x="96" y="1"/>
                </a:cubicBezTo>
                <a:cubicBezTo>
                  <a:pt x="95" y="1"/>
                  <a:pt x="95" y="1"/>
                  <a:pt x="94" y="1"/>
                </a:cubicBezTo>
                <a:cubicBezTo>
                  <a:pt x="94" y="2"/>
                  <a:pt x="94" y="2"/>
                  <a:pt x="94" y="2"/>
                </a:cubicBezTo>
                <a:cubicBezTo>
                  <a:pt x="93" y="3"/>
                  <a:pt x="93" y="5"/>
                  <a:pt x="92" y="7"/>
                </a:cubicBezTo>
                <a:cubicBezTo>
                  <a:pt x="91" y="7"/>
                  <a:pt x="90" y="7"/>
                  <a:pt x="89" y="7"/>
                </a:cubicBezTo>
                <a:cubicBezTo>
                  <a:pt x="89" y="4"/>
                  <a:pt x="89" y="2"/>
                  <a:pt x="89" y="2"/>
                </a:cubicBezTo>
                <a:cubicBezTo>
                  <a:pt x="89" y="1"/>
                  <a:pt x="89" y="1"/>
                  <a:pt x="89" y="0"/>
                </a:cubicBezTo>
                <a:cubicBezTo>
                  <a:pt x="88" y="0"/>
                  <a:pt x="88" y="0"/>
                  <a:pt x="87" y="0"/>
                </a:cubicBezTo>
                <a:cubicBezTo>
                  <a:pt x="87" y="0"/>
                  <a:pt x="87" y="0"/>
                  <a:pt x="86" y="0"/>
                </a:cubicBezTo>
                <a:cubicBezTo>
                  <a:pt x="86" y="0"/>
                  <a:pt x="86" y="1"/>
                  <a:pt x="86" y="1"/>
                </a:cubicBezTo>
                <a:cubicBezTo>
                  <a:pt x="85" y="2"/>
                  <a:pt x="85" y="4"/>
                  <a:pt x="85" y="6"/>
                </a:cubicBezTo>
                <a:cubicBezTo>
                  <a:pt x="84" y="6"/>
                  <a:pt x="82" y="6"/>
                  <a:pt x="81" y="6"/>
                </a:cubicBezTo>
                <a:cubicBezTo>
                  <a:pt x="81" y="4"/>
                  <a:pt x="81" y="2"/>
                  <a:pt x="81" y="1"/>
                </a:cubicBezTo>
                <a:cubicBezTo>
                  <a:pt x="81" y="1"/>
                  <a:pt x="81" y="0"/>
                  <a:pt x="80" y="0"/>
                </a:cubicBezTo>
                <a:cubicBezTo>
                  <a:pt x="80" y="0"/>
                  <a:pt x="80" y="0"/>
                  <a:pt x="79" y="0"/>
                </a:cubicBezTo>
                <a:cubicBezTo>
                  <a:pt x="79" y="0"/>
                  <a:pt x="78" y="0"/>
                  <a:pt x="78" y="0"/>
                </a:cubicBezTo>
                <a:cubicBezTo>
                  <a:pt x="78" y="0"/>
                  <a:pt x="78" y="1"/>
                  <a:pt x="77" y="1"/>
                </a:cubicBezTo>
                <a:cubicBezTo>
                  <a:pt x="77" y="2"/>
                  <a:pt x="77" y="4"/>
                  <a:pt x="77" y="6"/>
                </a:cubicBezTo>
                <a:cubicBezTo>
                  <a:pt x="76" y="6"/>
                  <a:pt x="75" y="6"/>
                  <a:pt x="74" y="6"/>
                </a:cubicBezTo>
                <a:cubicBezTo>
                  <a:pt x="73" y="4"/>
                  <a:pt x="73" y="2"/>
                  <a:pt x="73" y="1"/>
                </a:cubicBezTo>
                <a:cubicBezTo>
                  <a:pt x="73" y="1"/>
                  <a:pt x="72" y="0"/>
                  <a:pt x="72" y="0"/>
                </a:cubicBezTo>
                <a:cubicBezTo>
                  <a:pt x="72" y="0"/>
                  <a:pt x="71" y="0"/>
                  <a:pt x="71" y="0"/>
                </a:cubicBezTo>
                <a:cubicBezTo>
                  <a:pt x="70" y="0"/>
                  <a:pt x="70" y="0"/>
                  <a:pt x="70" y="0"/>
                </a:cubicBezTo>
                <a:cubicBezTo>
                  <a:pt x="70" y="1"/>
                  <a:pt x="69" y="1"/>
                  <a:pt x="69" y="2"/>
                </a:cubicBezTo>
                <a:cubicBezTo>
                  <a:pt x="69" y="2"/>
                  <a:pt x="69" y="4"/>
                  <a:pt x="69" y="7"/>
                </a:cubicBezTo>
                <a:cubicBezTo>
                  <a:pt x="68" y="7"/>
                  <a:pt x="67" y="7"/>
                  <a:pt x="66" y="7"/>
                </a:cubicBezTo>
                <a:cubicBezTo>
                  <a:pt x="66" y="5"/>
                  <a:pt x="65" y="3"/>
                  <a:pt x="65" y="2"/>
                </a:cubicBezTo>
                <a:cubicBezTo>
                  <a:pt x="65" y="2"/>
                  <a:pt x="64" y="2"/>
                  <a:pt x="64" y="1"/>
                </a:cubicBezTo>
                <a:cubicBezTo>
                  <a:pt x="64" y="1"/>
                  <a:pt x="63" y="1"/>
                  <a:pt x="63" y="1"/>
                </a:cubicBezTo>
                <a:cubicBezTo>
                  <a:pt x="62" y="1"/>
                  <a:pt x="62" y="2"/>
                  <a:pt x="62" y="2"/>
                </a:cubicBezTo>
                <a:cubicBezTo>
                  <a:pt x="62" y="2"/>
                  <a:pt x="61" y="3"/>
                  <a:pt x="61" y="3"/>
                </a:cubicBezTo>
                <a:cubicBezTo>
                  <a:pt x="61" y="4"/>
                  <a:pt x="62" y="6"/>
                  <a:pt x="62" y="8"/>
                </a:cubicBezTo>
                <a:cubicBezTo>
                  <a:pt x="61" y="8"/>
                  <a:pt x="60" y="8"/>
                  <a:pt x="59" y="9"/>
                </a:cubicBezTo>
                <a:cubicBezTo>
                  <a:pt x="58" y="7"/>
                  <a:pt x="57" y="5"/>
                  <a:pt x="57" y="4"/>
                </a:cubicBezTo>
                <a:cubicBezTo>
                  <a:pt x="57" y="4"/>
                  <a:pt x="56" y="4"/>
                  <a:pt x="56" y="3"/>
                </a:cubicBezTo>
                <a:cubicBezTo>
                  <a:pt x="56" y="3"/>
                  <a:pt x="55" y="3"/>
                  <a:pt x="55" y="3"/>
                </a:cubicBezTo>
                <a:cubicBezTo>
                  <a:pt x="54" y="4"/>
                  <a:pt x="54" y="4"/>
                  <a:pt x="54" y="4"/>
                </a:cubicBezTo>
                <a:cubicBezTo>
                  <a:pt x="54" y="4"/>
                  <a:pt x="54" y="5"/>
                  <a:pt x="54" y="5"/>
                </a:cubicBezTo>
                <a:cubicBezTo>
                  <a:pt x="54" y="6"/>
                  <a:pt x="54" y="8"/>
                  <a:pt x="55" y="10"/>
                </a:cubicBezTo>
                <a:cubicBezTo>
                  <a:pt x="54" y="10"/>
                  <a:pt x="53" y="11"/>
                  <a:pt x="52" y="11"/>
                </a:cubicBezTo>
                <a:cubicBezTo>
                  <a:pt x="51" y="9"/>
                  <a:pt x="49" y="7"/>
                  <a:pt x="49" y="7"/>
                </a:cubicBezTo>
                <a:cubicBezTo>
                  <a:pt x="49" y="7"/>
                  <a:pt x="49" y="6"/>
                  <a:pt x="48" y="6"/>
                </a:cubicBezTo>
                <a:cubicBezTo>
                  <a:pt x="48" y="6"/>
                  <a:pt x="47" y="6"/>
                  <a:pt x="47" y="6"/>
                </a:cubicBezTo>
                <a:cubicBezTo>
                  <a:pt x="47" y="7"/>
                  <a:pt x="46" y="7"/>
                  <a:pt x="46" y="7"/>
                </a:cubicBezTo>
                <a:cubicBezTo>
                  <a:pt x="46" y="8"/>
                  <a:pt x="46" y="8"/>
                  <a:pt x="46" y="8"/>
                </a:cubicBezTo>
                <a:cubicBezTo>
                  <a:pt x="46" y="9"/>
                  <a:pt x="47" y="11"/>
                  <a:pt x="48" y="13"/>
                </a:cubicBezTo>
                <a:cubicBezTo>
                  <a:pt x="47" y="14"/>
                  <a:pt x="46" y="14"/>
                  <a:pt x="45" y="15"/>
                </a:cubicBezTo>
                <a:cubicBezTo>
                  <a:pt x="44" y="13"/>
                  <a:pt x="42" y="11"/>
                  <a:pt x="42" y="11"/>
                </a:cubicBezTo>
                <a:cubicBezTo>
                  <a:pt x="42" y="10"/>
                  <a:pt x="41" y="10"/>
                  <a:pt x="41" y="10"/>
                </a:cubicBezTo>
                <a:cubicBezTo>
                  <a:pt x="41" y="10"/>
                  <a:pt x="40" y="10"/>
                  <a:pt x="40" y="10"/>
                </a:cubicBezTo>
                <a:cubicBezTo>
                  <a:pt x="39" y="10"/>
                  <a:pt x="39" y="11"/>
                  <a:pt x="39" y="11"/>
                </a:cubicBezTo>
                <a:cubicBezTo>
                  <a:pt x="39" y="11"/>
                  <a:pt x="39" y="12"/>
                  <a:pt x="39" y="12"/>
                </a:cubicBezTo>
                <a:cubicBezTo>
                  <a:pt x="39" y="13"/>
                  <a:pt x="40" y="15"/>
                  <a:pt x="41" y="17"/>
                </a:cubicBezTo>
                <a:cubicBezTo>
                  <a:pt x="40" y="17"/>
                  <a:pt x="39" y="18"/>
                  <a:pt x="38" y="19"/>
                </a:cubicBezTo>
                <a:cubicBezTo>
                  <a:pt x="37" y="17"/>
                  <a:pt x="35" y="15"/>
                  <a:pt x="35" y="15"/>
                </a:cubicBezTo>
                <a:cubicBezTo>
                  <a:pt x="35" y="15"/>
                  <a:pt x="34" y="14"/>
                  <a:pt x="34" y="14"/>
                </a:cubicBezTo>
                <a:cubicBezTo>
                  <a:pt x="34" y="14"/>
                  <a:pt x="33" y="14"/>
                  <a:pt x="33" y="15"/>
                </a:cubicBezTo>
                <a:cubicBezTo>
                  <a:pt x="32" y="15"/>
                  <a:pt x="32" y="15"/>
                  <a:pt x="32" y="16"/>
                </a:cubicBezTo>
                <a:cubicBezTo>
                  <a:pt x="32" y="16"/>
                  <a:pt x="32" y="16"/>
                  <a:pt x="32" y="17"/>
                </a:cubicBezTo>
                <a:cubicBezTo>
                  <a:pt x="33" y="17"/>
                  <a:pt x="34" y="19"/>
                  <a:pt x="35" y="21"/>
                </a:cubicBezTo>
                <a:cubicBezTo>
                  <a:pt x="34" y="22"/>
                  <a:pt x="33" y="22"/>
                  <a:pt x="32" y="23"/>
                </a:cubicBezTo>
                <a:cubicBezTo>
                  <a:pt x="31" y="22"/>
                  <a:pt x="29" y="20"/>
                  <a:pt x="29" y="20"/>
                </a:cubicBezTo>
                <a:cubicBezTo>
                  <a:pt x="28" y="19"/>
                  <a:pt x="28" y="19"/>
                  <a:pt x="27" y="19"/>
                </a:cubicBezTo>
                <a:cubicBezTo>
                  <a:pt x="27" y="19"/>
                  <a:pt x="27" y="20"/>
                  <a:pt x="26" y="20"/>
                </a:cubicBezTo>
                <a:cubicBezTo>
                  <a:pt x="26" y="20"/>
                  <a:pt x="26" y="20"/>
                  <a:pt x="26" y="21"/>
                </a:cubicBezTo>
                <a:cubicBezTo>
                  <a:pt x="26" y="21"/>
                  <a:pt x="26" y="22"/>
                  <a:pt x="26" y="22"/>
                </a:cubicBezTo>
                <a:cubicBezTo>
                  <a:pt x="26" y="22"/>
                  <a:pt x="28" y="24"/>
                  <a:pt x="29" y="26"/>
                </a:cubicBezTo>
                <a:cubicBezTo>
                  <a:pt x="28" y="27"/>
                  <a:pt x="27" y="28"/>
                  <a:pt x="27" y="28"/>
                </a:cubicBezTo>
                <a:cubicBezTo>
                  <a:pt x="25" y="27"/>
                  <a:pt x="23" y="26"/>
                  <a:pt x="23" y="25"/>
                </a:cubicBezTo>
                <a:cubicBezTo>
                  <a:pt x="22" y="25"/>
                  <a:pt x="22" y="25"/>
                  <a:pt x="22" y="25"/>
                </a:cubicBezTo>
                <a:cubicBezTo>
                  <a:pt x="21" y="25"/>
                  <a:pt x="21" y="25"/>
                  <a:pt x="21" y="26"/>
                </a:cubicBezTo>
                <a:cubicBezTo>
                  <a:pt x="20" y="26"/>
                  <a:pt x="20" y="26"/>
                  <a:pt x="20" y="27"/>
                </a:cubicBezTo>
                <a:cubicBezTo>
                  <a:pt x="20" y="27"/>
                  <a:pt x="20" y="28"/>
                  <a:pt x="21" y="28"/>
                </a:cubicBezTo>
                <a:cubicBezTo>
                  <a:pt x="21" y="28"/>
                  <a:pt x="22" y="30"/>
                  <a:pt x="24" y="32"/>
                </a:cubicBezTo>
                <a:cubicBezTo>
                  <a:pt x="23" y="32"/>
                  <a:pt x="22" y="33"/>
                  <a:pt x="22" y="34"/>
                </a:cubicBezTo>
                <a:cubicBezTo>
                  <a:pt x="20" y="33"/>
                  <a:pt x="18" y="32"/>
                  <a:pt x="18" y="32"/>
                </a:cubicBezTo>
                <a:cubicBezTo>
                  <a:pt x="17" y="31"/>
                  <a:pt x="17" y="31"/>
                  <a:pt x="16" y="31"/>
                </a:cubicBezTo>
                <a:cubicBezTo>
                  <a:pt x="16" y="32"/>
                  <a:pt x="16" y="32"/>
                  <a:pt x="15" y="32"/>
                </a:cubicBezTo>
                <a:cubicBezTo>
                  <a:pt x="15" y="32"/>
                  <a:pt x="15" y="33"/>
                  <a:pt x="15" y="33"/>
                </a:cubicBezTo>
                <a:cubicBezTo>
                  <a:pt x="15" y="34"/>
                  <a:pt x="15" y="34"/>
                  <a:pt x="16" y="34"/>
                </a:cubicBezTo>
                <a:cubicBezTo>
                  <a:pt x="16" y="35"/>
                  <a:pt x="18" y="36"/>
                  <a:pt x="19" y="38"/>
                </a:cubicBezTo>
                <a:cubicBezTo>
                  <a:pt x="19" y="39"/>
                  <a:pt x="18" y="39"/>
                  <a:pt x="17" y="40"/>
                </a:cubicBezTo>
                <a:cubicBezTo>
                  <a:pt x="15" y="39"/>
                  <a:pt x="13" y="39"/>
                  <a:pt x="13" y="38"/>
                </a:cubicBezTo>
                <a:cubicBezTo>
                  <a:pt x="13" y="38"/>
                  <a:pt x="12" y="38"/>
                  <a:pt x="12" y="38"/>
                </a:cubicBezTo>
                <a:cubicBezTo>
                  <a:pt x="11" y="38"/>
                  <a:pt x="11" y="39"/>
                  <a:pt x="11" y="39"/>
                </a:cubicBezTo>
                <a:cubicBezTo>
                  <a:pt x="11" y="39"/>
                  <a:pt x="11" y="40"/>
                  <a:pt x="11" y="40"/>
                </a:cubicBezTo>
                <a:cubicBezTo>
                  <a:pt x="11" y="41"/>
                  <a:pt x="11" y="41"/>
                  <a:pt x="11" y="41"/>
                </a:cubicBezTo>
                <a:cubicBezTo>
                  <a:pt x="12" y="42"/>
                  <a:pt x="14" y="43"/>
                  <a:pt x="15" y="44"/>
                </a:cubicBezTo>
                <a:cubicBezTo>
                  <a:pt x="15" y="45"/>
                  <a:pt x="14" y="46"/>
                  <a:pt x="14" y="47"/>
                </a:cubicBezTo>
                <a:cubicBezTo>
                  <a:pt x="12" y="46"/>
                  <a:pt x="10" y="46"/>
                  <a:pt x="9" y="46"/>
                </a:cubicBezTo>
                <a:cubicBezTo>
                  <a:pt x="9" y="45"/>
                  <a:pt x="8" y="45"/>
                  <a:pt x="8" y="46"/>
                </a:cubicBezTo>
                <a:cubicBezTo>
                  <a:pt x="8" y="46"/>
                  <a:pt x="7" y="46"/>
                  <a:pt x="7" y="46"/>
                </a:cubicBezTo>
                <a:cubicBezTo>
                  <a:pt x="7" y="47"/>
                  <a:pt x="7" y="47"/>
                  <a:pt x="7" y="48"/>
                </a:cubicBezTo>
                <a:cubicBezTo>
                  <a:pt x="7" y="48"/>
                  <a:pt x="7" y="48"/>
                  <a:pt x="8" y="49"/>
                </a:cubicBezTo>
                <a:cubicBezTo>
                  <a:pt x="8" y="49"/>
                  <a:pt x="10" y="50"/>
                  <a:pt x="12" y="51"/>
                </a:cubicBezTo>
                <a:cubicBezTo>
                  <a:pt x="12" y="52"/>
                  <a:pt x="11" y="53"/>
                  <a:pt x="11" y="54"/>
                </a:cubicBezTo>
                <a:cubicBezTo>
                  <a:pt x="9" y="54"/>
                  <a:pt x="7" y="53"/>
                  <a:pt x="6" y="53"/>
                </a:cubicBezTo>
                <a:cubicBezTo>
                  <a:pt x="6" y="53"/>
                  <a:pt x="5" y="53"/>
                  <a:pt x="5" y="53"/>
                </a:cubicBezTo>
                <a:cubicBezTo>
                  <a:pt x="5" y="53"/>
                  <a:pt x="4" y="54"/>
                  <a:pt x="4" y="54"/>
                </a:cubicBezTo>
                <a:cubicBezTo>
                  <a:pt x="4" y="55"/>
                  <a:pt x="4" y="55"/>
                  <a:pt x="4" y="55"/>
                </a:cubicBezTo>
                <a:cubicBezTo>
                  <a:pt x="4" y="56"/>
                  <a:pt x="5" y="56"/>
                  <a:pt x="5" y="56"/>
                </a:cubicBezTo>
                <a:cubicBezTo>
                  <a:pt x="5" y="56"/>
                  <a:pt x="8" y="57"/>
                  <a:pt x="10" y="58"/>
                </a:cubicBezTo>
                <a:cubicBezTo>
                  <a:pt x="9" y="59"/>
                  <a:pt x="9" y="60"/>
                  <a:pt x="9" y="61"/>
                </a:cubicBezTo>
                <a:cubicBezTo>
                  <a:pt x="7" y="61"/>
                  <a:pt x="4" y="61"/>
                  <a:pt x="4" y="61"/>
                </a:cubicBezTo>
                <a:cubicBezTo>
                  <a:pt x="3" y="61"/>
                  <a:pt x="3" y="61"/>
                  <a:pt x="3" y="61"/>
                </a:cubicBezTo>
                <a:cubicBezTo>
                  <a:pt x="2" y="61"/>
                  <a:pt x="2" y="62"/>
                  <a:pt x="2" y="62"/>
                </a:cubicBezTo>
                <a:cubicBezTo>
                  <a:pt x="2" y="63"/>
                  <a:pt x="2" y="63"/>
                  <a:pt x="2" y="63"/>
                </a:cubicBezTo>
                <a:cubicBezTo>
                  <a:pt x="2" y="64"/>
                  <a:pt x="3" y="64"/>
                  <a:pt x="3" y="64"/>
                </a:cubicBezTo>
                <a:cubicBezTo>
                  <a:pt x="4" y="64"/>
                  <a:pt x="6" y="65"/>
                  <a:pt x="8" y="66"/>
                </a:cubicBezTo>
                <a:cubicBezTo>
                  <a:pt x="8" y="67"/>
                  <a:pt x="7" y="68"/>
                  <a:pt x="7" y="69"/>
                </a:cubicBezTo>
                <a:cubicBezTo>
                  <a:pt x="5" y="69"/>
                  <a:pt x="3" y="69"/>
                  <a:pt x="2" y="69"/>
                </a:cubicBezTo>
                <a:cubicBezTo>
                  <a:pt x="2" y="69"/>
                  <a:pt x="2" y="69"/>
                  <a:pt x="1" y="69"/>
                </a:cubicBezTo>
                <a:cubicBezTo>
                  <a:pt x="1" y="70"/>
                  <a:pt x="1" y="70"/>
                  <a:pt x="1" y="70"/>
                </a:cubicBezTo>
                <a:cubicBezTo>
                  <a:pt x="1" y="71"/>
                  <a:pt x="1" y="71"/>
                  <a:pt x="1" y="71"/>
                </a:cubicBezTo>
                <a:cubicBezTo>
                  <a:pt x="1" y="72"/>
                  <a:pt x="2" y="72"/>
                  <a:pt x="2" y="72"/>
                </a:cubicBezTo>
                <a:cubicBezTo>
                  <a:pt x="2" y="72"/>
                  <a:pt x="5" y="73"/>
                  <a:pt x="7" y="73"/>
                </a:cubicBezTo>
                <a:cubicBezTo>
                  <a:pt x="7" y="74"/>
                  <a:pt x="7" y="75"/>
                  <a:pt x="7" y="76"/>
                </a:cubicBezTo>
                <a:cubicBezTo>
                  <a:pt x="5" y="77"/>
                  <a:pt x="2" y="77"/>
                  <a:pt x="2" y="77"/>
                </a:cubicBezTo>
                <a:cubicBezTo>
                  <a:pt x="1" y="77"/>
                  <a:pt x="1" y="77"/>
                  <a:pt x="1" y="77"/>
                </a:cubicBezTo>
                <a:cubicBezTo>
                  <a:pt x="0" y="78"/>
                  <a:pt x="0" y="78"/>
                  <a:pt x="0" y="79"/>
                </a:cubicBezTo>
                <a:cubicBezTo>
                  <a:pt x="0" y="79"/>
                  <a:pt x="0" y="79"/>
                  <a:pt x="1" y="80"/>
                </a:cubicBezTo>
                <a:cubicBezTo>
                  <a:pt x="1" y="80"/>
                  <a:pt x="1" y="80"/>
                  <a:pt x="2" y="80"/>
                </a:cubicBezTo>
                <a:cubicBezTo>
                  <a:pt x="2" y="80"/>
                  <a:pt x="5" y="81"/>
                  <a:pt x="7" y="81"/>
                </a:cubicBezTo>
                <a:cubicBezTo>
                  <a:pt x="7" y="82"/>
                  <a:pt x="7" y="83"/>
                  <a:pt x="7" y="84"/>
                </a:cubicBezTo>
                <a:cubicBezTo>
                  <a:pt x="5" y="84"/>
                  <a:pt x="2" y="85"/>
                  <a:pt x="2" y="85"/>
                </a:cubicBezTo>
                <a:cubicBezTo>
                  <a:pt x="2" y="85"/>
                  <a:pt x="1" y="85"/>
                  <a:pt x="1" y="86"/>
                </a:cubicBezTo>
                <a:cubicBezTo>
                  <a:pt x="1" y="86"/>
                  <a:pt x="1" y="86"/>
                  <a:pt x="1" y="87"/>
                </a:cubicBezTo>
                <a:cubicBezTo>
                  <a:pt x="1" y="87"/>
                  <a:pt x="1" y="88"/>
                  <a:pt x="1" y="88"/>
                </a:cubicBezTo>
                <a:cubicBezTo>
                  <a:pt x="2" y="88"/>
                  <a:pt x="2" y="88"/>
                  <a:pt x="2" y="88"/>
                </a:cubicBezTo>
                <a:cubicBezTo>
                  <a:pt x="3" y="88"/>
                  <a:pt x="5" y="88"/>
                  <a:pt x="7" y="88"/>
                </a:cubicBezTo>
                <a:cubicBezTo>
                  <a:pt x="7" y="89"/>
                  <a:pt x="8" y="90"/>
                  <a:pt x="8" y="92"/>
                </a:cubicBezTo>
                <a:cubicBezTo>
                  <a:pt x="6" y="92"/>
                  <a:pt x="4" y="93"/>
                  <a:pt x="3" y="93"/>
                </a:cubicBezTo>
                <a:cubicBezTo>
                  <a:pt x="3" y="93"/>
                  <a:pt x="2" y="93"/>
                  <a:pt x="2" y="94"/>
                </a:cubicBezTo>
                <a:cubicBezTo>
                  <a:pt x="2" y="94"/>
                  <a:pt x="2" y="95"/>
                  <a:pt x="2" y="95"/>
                </a:cubicBezTo>
                <a:cubicBezTo>
                  <a:pt x="2" y="95"/>
                  <a:pt x="2" y="96"/>
                  <a:pt x="3" y="96"/>
                </a:cubicBezTo>
                <a:cubicBezTo>
                  <a:pt x="3" y="96"/>
                  <a:pt x="3" y="96"/>
                  <a:pt x="4" y="96"/>
                </a:cubicBezTo>
                <a:cubicBezTo>
                  <a:pt x="4" y="96"/>
                  <a:pt x="7" y="96"/>
                  <a:pt x="9" y="96"/>
                </a:cubicBezTo>
                <a:cubicBezTo>
                  <a:pt x="9" y="97"/>
                  <a:pt x="9" y="98"/>
                  <a:pt x="10" y="99"/>
                </a:cubicBezTo>
                <a:cubicBezTo>
                  <a:pt x="8" y="100"/>
                  <a:pt x="5" y="101"/>
                  <a:pt x="5" y="101"/>
                </a:cubicBezTo>
                <a:cubicBezTo>
                  <a:pt x="5" y="101"/>
                  <a:pt x="4" y="101"/>
                  <a:pt x="4" y="102"/>
                </a:cubicBezTo>
                <a:cubicBezTo>
                  <a:pt x="4" y="102"/>
                  <a:pt x="4" y="103"/>
                  <a:pt x="4" y="103"/>
                </a:cubicBezTo>
                <a:cubicBezTo>
                  <a:pt x="4" y="103"/>
                  <a:pt x="5" y="104"/>
                  <a:pt x="5" y="104"/>
                </a:cubicBezTo>
                <a:cubicBezTo>
                  <a:pt x="5" y="104"/>
                  <a:pt x="6" y="104"/>
                  <a:pt x="6" y="104"/>
                </a:cubicBezTo>
                <a:cubicBezTo>
                  <a:pt x="7" y="104"/>
                  <a:pt x="9" y="104"/>
                  <a:pt x="11" y="103"/>
                </a:cubicBezTo>
                <a:cubicBezTo>
                  <a:pt x="11" y="104"/>
                  <a:pt x="12" y="105"/>
                  <a:pt x="12" y="106"/>
                </a:cubicBezTo>
                <a:cubicBezTo>
                  <a:pt x="10" y="107"/>
                  <a:pt x="8" y="108"/>
                  <a:pt x="8" y="109"/>
                </a:cubicBezTo>
                <a:cubicBezTo>
                  <a:pt x="7" y="109"/>
                  <a:pt x="7" y="109"/>
                  <a:pt x="7" y="110"/>
                </a:cubicBezTo>
                <a:cubicBezTo>
                  <a:pt x="7" y="110"/>
                  <a:pt x="7" y="110"/>
                  <a:pt x="7" y="111"/>
                </a:cubicBezTo>
                <a:cubicBezTo>
                  <a:pt x="7" y="111"/>
                  <a:pt x="8" y="111"/>
                  <a:pt x="8" y="112"/>
                </a:cubicBezTo>
                <a:cubicBezTo>
                  <a:pt x="8" y="112"/>
                  <a:pt x="9" y="112"/>
                  <a:pt x="9" y="112"/>
                </a:cubicBezTo>
                <a:cubicBezTo>
                  <a:pt x="10" y="111"/>
                  <a:pt x="12" y="111"/>
                  <a:pt x="14" y="110"/>
                </a:cubicBezTo>
                <a:cubicBezTo>
                  <a:pt x="14" y="111"/>
                  <a:pt x="15" y="112"/>
                  <a:pt x="15" y="113"/>
                </a:cubicBezTo>
                <a:cubicBezTo>
                  <a:pt x="14" y="114"/>
                  <a:pt x="12" y="116"/>
                  <a:pt x="11" y="116"/>
                </a:cubicBezTo>
                <a:cubicBezTo>
                  <a:pt x="11" y="116"/>
                  <a:pt x="11" y="117"/>
                  <a:pt x="11" y="117"/>
                </a:cubicBezTo>
                <a:cubicBezTo>
                  <a:pt x="11" y="117"/>
                  <a:pt x="11" y="118"/>
                  <a:pt x="11" y="118"/>
                </a:cubicBezTo>
                <a:cubicBezTo>
                  <a:pt x="11" y="118"/>
                  <a:pt x="11" y="119"/>
                  <a:pt x="12" y="119"/>
                </a:cubicBezTo>
                <a:cubicBezTo>
                  <a:pt x="12" y="119"/>
                  <a:pt x="13" y="119"/>
                  <a:pt x="13" y="119"/>
                </a:cubicBezTo>
                <a:cubicBezTo>
                  <a:pt x="13" y="119"/>
                  <a:pt x="15" y="118"/>
                  <a:pt x="17" y="117"/>
                </a:cubicBezTo>
                <a:cubicBezTo>
                  <a:pt x="18" y="118"/>
                  <a:pt x="19" y="119"/>
                  <a:pt x="19" y="120"/>
                </a:cubicBezTo>
                <a:cubicBezTo>
                  <a:pt x="18" y="121"/>
                  <a:pt x="16" y="122"/>
                  <a:pt x="16" y="123"/>
                </a:cubicBezTo>
                <a:cubicBezTo>
                  <a:pt x="15" y="123"/>
                  <a:pt x="15" y="123"/>
                  <a:pt x="15" y="124"/>
                </a:cubicBezTo>
                <a:cubicBezTo>
                  <a:pt x="15" y="124"/>
                  <a:pt x="15" y="125"/>
                  <a:pt x="15" y="125"/>
                </a:cubicBezTo>
                <a:cubicBezTo>
                  <a:pt x="16" y="125"/>
                  <a:pt x="16" y="126"/>
                  <a:pt x="16" y="126"/>
                </a:cubicBezTo>
                <a:cubicBezTo>
                  <a:pt x="17" y="126"/>
                  <a:pt x="17" y="126"/>
                  <a:pt x="18" y="126"/>
                </a:cubicBezTo>
                <a:cubicBezTo>
                  <a:pt x="18" y="125"/>
                  <a:pt x="20" y="124"/>
                  <a:pt x="22" y="123"/>
                </a:cubicBezTo>
                <a:cubicBezTo>
                  <a:pt x="22" y="124"/>
                  <a:pt x="23" y="125"/>
                  <a:pt x="24" y="126"/>
                </a:cubicBezTo>
                <a:cubicBezTo>
                  <a:pt x="22" y="127"/>
                  <a:pt x="21" y="129"/>
                  <a:pt x="21" y="129"/>
                </a:cubicBezTo>
                <a:cubicBezTo>
                  <a:pt x="20" y="130"/>
                  <a:pt x="20" y="130"/>
                  <a:pt x="20" y="130"/>
                </a:cubicBezTo>
                <a:cubicBezTo>
                  <a:pt x="20" y="131"/>
                  <a:pt x="20" y="131"/>
                  <a:pt x="21" y="131"/>
                </a:cubicBezTo>
                <a:cubicBezTo>
                  <a:pt x="21" y="132"/>
                  <a:pt x="21" y="132"/>
                  <a:pt x="22" y="132"/>
                </a:cubicBezTo>
                <a:cubicBezTo>
                  <a:pt x="22" y="132"/>
                  <a:pt x="22" y="132"/>
                  <a:pt x="23" y="132"/>
                </a:cubicBezTo>
                <a:cubicBezTo>
                  <a:pt x="23" y="131"/>
                  <a:pt x="25" y="130"/>
                  <a:pt x="27" y="129"/>
                </a:cubicBezTo>
                <a:cubicBezTo>
                  <a:pt x="27" y="130"/>
                  <a:pt x="28" y="130"/>
                  <a:pt x="29" y="131"/>
                </a:cubicBezTo>
                <a:cubicBezTo>
                  <a:pt x="28" y="133"/>
                  <a:pt x="26" y="135"/>
                  <a:pt x="26" y="135"/>
                </a:cubicBezTo>
                <a:cubicBezTo>
                  <a:pt x="26" y="135"/>
                  <a:pt x="26" y="136"/>
                  <a:pt x="26" y="136"/>
                </a:cubicBezTo>
                <a:cubicBezTo>
                  <a:pt x="26" y="137"/>
                  <a:pt x="26" y="137"/>
                  <a:pt x="26" y="137"/>
                </a:cubicBezTo>
                <a:cubicBezTo>
                  <a:pt x="27" y="138"/>
                  <a:pt x="27" y="138"/>
                  <a:pt x="27" y="138"/>
                </a:cubicBezTo>
                <a:cubicBezTo>
                  <a:pt x="28" y="138"/>
                  <a:pt x="28" y="138"/>
                  <a:pt x="29" y="137"/>
                </a:cubicBezTo>
                <a:cubicBezTo>
                  <a:pt x="29" y="137"/>
                  <a:pt x="31" y="135"/>
                  <a:pt x="32" y="134"/>
                </a:cubicBezTo>
                <a:cubicBezTo>
                  <a:pt x="33" y="135"/>
                  <a:pt x="34" y="135"/>
                  <a:pt x="35" y="136"/>
                </a:cubicBezTo>
                <a:cubicBezTo>
                  <a:pt x="34" y="138"/>
                  <a:pt x="33" y="140"/>
                  <a:pt x="32" y="140"/>
                </a:cubicBezTo>
                <a:cubicBezTo>
                  <a:pt x="32" y="141"/>
                  <a:pt x="32" y="141"/>
                  <a:pt x="32" y="142"/>
                </a:cubicBezTo>
                <a:cubicBezTo>
                  <a:pt x="32" y="142"/>
                  <a:pt x="32" y="142"/>
                  <a:pt x="33" y="143"/>
                </a:cubicBezTo>
                <a:cubicBezTo>
                  <a:pt x="33" y="143"/>
                  <a:pt x="34" y="143"/>
                  <a:pt x="34" y="143"/>
                </a:cubicBezTo>
                <a:cubicBezTo>
                  <a:pt x="34" y="143"/>
                  <a:pt x="35" y="143"/>
                  <a:pt x="35" y="142"/>
                </a:cubicBezTo>
                <a:cubicBezTo>
                  <a:pt x="35" y="142"/>
                  <a:pt x="37" y="140"/>
                  <a:pt x="38" y="139"/>
                </a:cubicBezTo>
                <a:cubicBezTo>
                  <a:pt x="39" y="139"/>
                  <a:pt x="40" y="140"/>
                  <a:pt x="41" y="140"/>
                </a:cubicBezTo>
                <a:cubicBezTo>
                  <a:pt x="40" y="142"/>
                  <a:pt x="39" y="145"/>
                  <a:pt x="39" y="145"/>
                </a:cubicBezTo>
                <a:cubicBezTo>
                  <a:pt x="39" y="145"/>
                  <a:pt x="39" y="146"/>
                  <a:pt x="39" y="146"/>
                </a:cubicBezTo>
                <a:cubicBezTo>
                  <a:pt x="39" y="146"/>
                  <a:pt x="39" y="147"/>
                  <a:pt x="40" y="147"/>
                </a:cubicBezTo>
                <a:cubicBezTo>
                  <a:pt x="40" y="147"/>
                  <a:pt x="41" y="147"/>
                  <a:pt x="41" y="147"/>
                </a:cubicBezTo>
                <a:cubicBezTo>
                  <a:pt x="41" y="147"/>
                  <a:pt x="42" y="147"/>
                  <a:pt x="42" y="147"/>
                </a:cubicBezTo>
                <a:cubicBezTo>
                  <a:pt x="42" y="146"/>
                  <a:pt x="44" y="144"/>
                  <a:pt x="45" y="143"/>
                </a:cubicBezTo>
                <a:cubicBezTo>
                  <a:pt x="46" y="143"/>
                  <a:pt x="47" y="144"/>
                  <a:pt x="48" y="144"/>
                </a:cubicBezTo>
                <a:cubicBezTo>
                  <a:pt x="47" y="146"/>
                  <a:pt x="46" y="148"/>
                  <a:pt x="46" y="149"/>
                </a:cubicBezTo>
                <a:cubicBezTo>
                  <a:pt x="46" y="149"/>
                  <a:pt x="46" y="150"/>
                  <a:pt x="46" y="150"/>
                </a:cubicBezTo>
                <a:cubicBezTo>
                  <a:pt x="46" y="150"/>
                  <a:pt x="47" y="151"/>
                  <a:pt x="47" y="151"/>
                </a:cubicBezTo>
                <a:cubicBezTo>
                  <a:pt x="47" y="151"/>
                  <a:pt x="48" y="151"/>
                  <a:pt x="48" y="151"/>
                </a:cubicBezTo>
                <a:cubicBezTo>
                  <a:pt x="49" y="151"/>
                  <a:pt x="49" y="150"/>
                  <a:pt x="49" y="150"/>
                </a:cubicBezTo>
                <a:cubicBezTo>
                  <a:pt x="49" y="150"/>
                  <a:pt x="51" y="148"/>
                  <a:pt x="52" y="146"/>
                </a:cubicBezTo>
                <a:cubicBezTo>
                  <a:pt x="53" y="146"/>
                  <a:pt x="54" y="147"/>
                  <a:pt x="55" y="147"/>
                </a:cubicBezTo>
                <a:cubicBezTo>
                  <a:pt x="54" y="149"/>
                  <a:pt x="54" y="151"/>
                  <a:pt x="54" y="152"/>
                </a:cubicBezTo>
                <a:cubicBezTo>
                  <a:pt x="54" y="152"/>
                  <a:pt x="54" y="153"/>
                  <a:pt x="54" y="153"/>
                </a:cubicBezTo>
                <a:cubicBezTo>
                  <a:pt x="54" y="153"/>
                  <a:pt x="54" y="154"/>
                  <a:pt x="55" y="154"/>
                </a:cubicBezTo>
                <a:cubicBezTo>
                  <a:pt x="55" y="154"/>
                  <a:pt x="56" y="154"/>
                  <a:pt x="56" y="154"/>
                </a:cubicBezTo>
                <a:cubicBezTo>
                  <a:pt x="56" y="154"/>
                  <a:pt x="57" y="153"/>
                  <a:pt x="57" y="153"/>
                </a:cubicBezTo>
                <a:cubicBezTo>
                  <a:pt x="57" y="152"/>
                  <a:pt x="58" y="150"/>
                  <a:pt x="59" y="148"/>
                </a:cubicBezTo>
                <a:cubicBezTo>
                  <a:pt x="60" y="149"/>
                  <a:pt x="61" y="149"/>
                  <a:pt x="62" y="149"/>
                </a:cubicBezTo>
                <a:cubicBezTo>
                  <a:pt x="62" y="151"/>
                  <a:pt x="61" y="154"/>
                  <a:pt x="61" y="154"/>
                </a:cubicBezTo>
                <a:cubicBezTo>
                  <a:pt x="61" y="155"/>
                  <a:pt x="62" y="155"/>
                  <a:pt x="62" y="155"/>
                </a:cubicBezTo>
                <a:cubicBezTo>
                  <a:pt x="62" y="156"/>
                  <a:pt x="62" y="156"/>
                  <a:pt x="63" y="156"/>
                </a:cubicBezTo>
                <a:cubicBezTo>
                  <a:pt x="63" y="156"/>
                  <a:pt x="64" y="156"/>
                  <a:pt x="64" y="156"/>
                </a:cubicBezTo>
                <a:cubicBezTo>
                  <a:pt x="64" y="155"/>
                  <a:pt x="65" y="155"/>
                  <a:pt x="65" y="155"/>
                </a:cubicBezTo>
                <a:cubicBezTo>
                  <a:pt x="65" y="154"/>
                  <a:pt x="66" y="152"/>
                  <a:pt x="66" y="150"/>
                </a:cubicBezTo>
                <a:cubicBezTo>
                  <a:pt x="67" y="150"/>
                  <a:pt x="68" y="150"/>
                  <a:pt x="69" y="151"/>
                </a:cubicBezTo>
                <a:cubicBezTo>
                  <a:pt x="69" y="153"/>
                  <a:pt x="69" y="155"/>
                  <a:pt x="69" y="155"/>
                </a:cubicBezTo>
                <a:cubicBezTo>
                  <a:pt x="69" y="156"/>
                  <a:pt x="70" y="156"/>
                  <a:pt x="70" y="157"/>
                </a:cubicBezTo>
                <a:cubicBezTo>
                  <a:pt x="70" y="157"/>
                  <a:pt x="70" y="157"/>
                  <a:pt x="71" y="157"/>
                </a:cubicBezTo>
                <a:cubicBezTo>
                  <a:pt x="71" y="157"/>
                  <a:pt x="72" y="157"/>
                  <a:pt x="72" y="157"/>
                </a:cubicBezTo>
                <a:cubicBezTo>
                  <a:pt x="72" y="157"/>
                  <a:pt x="73" y="156"/>
                  <a:pt x="73" y="156"/>
                </a:cubicBezTo>
                <a:cubicBezTo>
                  <a:pt x="73" y="155"/>
                  <a:pt x="73" y="153"/>
                  <a:pt x="74" y="151"/>
                </a:cubicBezTo>
                <a:cubicBezTo>
                  <a:pt x="75" y="151"/>
                  <a:pt x="76" y="151"/>
                  <a:pt x="77" y="151"/>
                </a:cubicBezTo>
                <a:cubicBezTo>
                  <a:pt x="77" y="153"/>
                  <a:pt x="77" y="156"/>
                  <a:pt x="77" y="156"/>
                </a:cubicBezTo>
                <a:cubicBezTo>
                  <a:pt x="78" y="157"/>
                  <a:pt x="78" y="157"/>
                  <a:pt x="78" y="157"/>
                </a:cubicBezTo>
                <a:cubicBezTo>
                  <a:pt x="78" y="157"/>
                  <a:pt x="79" y="158"/>
                  <a:pt x="79" y="158"/>
                </a:cubicBezTo>
                <a:cubicBezTo>
                  <a:pt x="80" y="158"/>
                  <a:pt x="80" y="157"/>
                  <a:pt x="80" y="157"/>
                </a:cubicBezTo>
                <a:cubicBezTo>
                  <a:pt x="81" y="157"/>
                  <a:pt x="81" y="157"/>
                  <a:pt x="81" y="156"/>
                </a:cubicBezTo>
                <a:cubicBezTo>
                  <a:pt x="81" y="156"/>
                  <a:pt x="81" y="153"/>
                  <a:pt x="81" y="151"/>
                </a:cubicBezTo>
                <a:cubicBezTo>
                  <a:pt x="82" y="151"/>
                  <a:pt x="84" y="151"/>
                  <a:pt x="85" y="151"/>
                </a:cubicBezTo>
                <a:cubicBezTo>
                  <a:pt x="85" y="153"/>
                  <a:pt x="85" y="155"/>
                  <a:pt x="86" y="156"/>
                </a:cubicBezTo>
                <a:cubicBezTo>
                  <a:pt x="86" y="156"/>
                  <a:pt x="86" y="157"/>
                  <a:pt x="86" y="157"/>
                </a:cubicBezTo>
                <a:cubicBezTo>
                  <a:pt x="87" y="157"/>
                  <a:pt x="87" y="157"/>
                  <a:pt x="87" y="157"/>
                </a:cubicBezTo>
                <a:cubicBezTo>
                  <a:pt x="88" y="157"/>
                  <a:pt x="88" y="157"/>
                  <a:pt x="89" y="157"/>
                </a:cubicBezTo>
                <a:cubicBezTo>
                  <a:pt x="89" y="156"/>
                  <a:pt x="89" y="156"/>
                  <a:pt x="89" y="155"/>
                </a:cubicBezTo>
                <a:cubicBezTo>
                  <a:pt x="89" y="155"/>
                  <a:pt x="89" y="153"/>
                  <a:pt x="89" y="151"/>
                </a:cubicBezTo>
                <a:cubicBezTo>
                  <a:pt x="90" y="150"/>
                  <a:pt x="91" y="150"/>
                  <a:pt x="92" y="150"/>
                </a:cubicBezTo>
                <a:cubicBezTo>
                  <a:pt x="93" y="152"/>
                  <a:pt x="93" y="154"/>
                  <a:pt x="94" y="155"/>
                </a:cubicBezTo>
                <a:cubicBezTo>
                  <a:pt x="94" y="155"/>
                  <a:pt x="94" y="155"/>
                  <a:pt x="94" y="156"/>
                </a:cubicBezTo>
                <a:cubicBezTo>
                  <a:pt x="95" y="156"/>
                  <a:pt x="95" y="156"/>
                  <a:pt x="96" y="156"/>
                </a:cubicBezTo>
                <a:cubicBezTo>
                  <a:pt x="96" y="156"/>
                  <a:pt x="96" y="156"/>
                  <a:pt x="97" y="155"/>
                </a:cubicBezTo>
                <a:cubicBezTo>
                  <a:pt x="97" y="155"/>
                  <a:pt x="97" y="155"/>
                  <a:pt x="97" y="154"/>
                </a:cubicBezTo>
                <a:cubicBezTo>
                  <a:pt x="97" y="154"/>
                  <a:pt x="97" y="151"/>
                  <a:pt x="96" y="149"/>
                </a:cubicBezTo>
                <a:cubicBezTo>
                  <a:pt x="97" y="149"/>
                  <a:pt x="98" y="149"/>
                  <a:pt x="100" y="148"/>
                </a:cubicBezTo>
                <a:cubicBezTo>
                  <a:pt x="100" y="150"/>
                  <a:pt x="101" y="152"/>
                  <a:pt x="101" y="153"/>
                </a:cubicBezTo>
                <a:cubicBezTo>
                  <a:pt x="102" y="153"/>
                  <a:pt x="102" y="154"/>
                  <a:pt x="102" y="154"/>
                </a:cubicBezTo>
                <a:cubicBezTo>
                  <a:pt x="103" y="154"/>
                  <a:pt x="103" y="154"/>
                  <a:pt x="104" y="154"/>
                </a:cubicBezTo>
                <a:cubicBezTo>
                  <a:pt x="104" y="154"/>
                  <a:pt x="104" y="153"/>
                  <a:pt x="105" y="153"/>
                </a:cubicBezTo>
                <a:cubicBezTo>
                  <a:pt x="105" y="153"/>
                  <a:pt x="105" y="152"/>
                  <a:pt x="105" y="152"/>
                </a:cubicBezTo>
                <a:cubicBezTo>
                  <a:pt x="105" y="151"/>
                  <a:pt x="104" y="149"/>
                  <a:pt x="104" y="147"/>
                </a:cubicBezTo>
                <a:cubicBezTo>
                  <a:pt x="105" y="147"/>
                  <a:pt x="106" y="146"/>
                  <a:pt x="107" y="146"/>
                </a:cubicBezTo>
                <a:cubicBezTo>
                  <a:pt x="108" y="148"/>
                  <a:pt x="109" y="150"/>
                  <a:pt x="109" y="150"/>
                </a:cubicBezTo>
                <a:cubicBezTo>
                  <a:pt x="109" y="150"/>
                  <a:pt x="110" y="151"/>
                  <a:pt x="110" y="151"/>
                </a:cubicBezTo>
                <a:cubicBezTo>
                  <a:pt x="110" y="151"/>
                  <a:pt x="111" y="151"/>
                  <a:pt x="111" y="151"/>
                </a:cubicBezTo>
                <a:cubicBezTo>
                  <a:pt x="112" y="151"/>
                  <a:pt x="112" y="150"/>
                  <a:pt x="112" y="150"/>
                </a:cubicBezTo>
                <a:cubicBezTo>
                  <a:pt x="112" y="150"/>
                  <a:pt x="112" y="149"/>
                  <a:pt x="112" y="149"/>
                </a:cubicBezTo>
                <a:cubicBezTo>
                  <a:pt x="112" y="148"/>
                  <a:pt x="111" y="146"/>
                  <a:pt x="111" y="144"/>
                </a:cubicBezTo>
                <a:cubicBezTo>
                  <a:pt x="112" y="144"/>
                  <a:pt x="113" y="143"/>
                  <a:pt x="114" y="143"/>
                </a:cubicBezTo>
                <a:cubicBezTo>
                  <a:pt x="115" y="144"/>
                  <a:pt x="116" y="146"/>
                  <a:pt x="116" y="147"/>
                </a:cubicBezTo>
                <a:cubicBezTo>
                  <a:pt x="117" y="147"/>
                  <a:pt x="117" y="147"/>
                  <a:pt x="117" y="147"/>
                </a:cubicBezTo>
                <a:cubicBezTo>
                  <a:pt x="118" y="147"/>
                  <a:pt x="118" y="147"/>
                  <a:pt x="119" y="147"/>
                </a:cubicBezTo>
                <a:cubicBezTo>
                  <a:pt x="119" y="147"/>
                  <a:pt x="119" y="146"/>
                  <a:pt x="119" y="146"/>
                </a:cubicBezTo>
                <a:cubicBezTo>
                  <a:pt x="120" y="146"/>
                  <a:pt x="120" y="145"/>
                  <a:pt x="119" y="145"/>
                </a:cubicBezTo>
                <a:cubicBezTo>
                  <a:pt x="119" y="145"/>
                  <a:pt x="118" y="142"/>
                  <a:pt x="117" y="140"/>
                </a:cubicBezTo>
                <a:cubicBezTo>
                  <a:pt x="118" y="140"/>
                  <a:pt x="119" y="139"/>
                  <a:pt x="120" y="139"/>
                </a:cubicBezTo>
                <a:cubicBezTo>
                  <a:pt x="121" y="140"/>
                  <a:pt x="123" y="142"/>
                  <a:pt x="123" y="142"/>
                </a:cubicBezTo>
                <a:cubicBezTo>
                  <a:pt x="124" y="143"/>
                  <a:pt x="124" y="143"/>
                  <a:pt x="124" y="143"/>
                </a:cubicBezTo>
                <a:cubicBezTo>
                  <a:pt x="125" y="143"/>
                  <a:pt x="125" y="143"/>
                  <a:pt x="126" y="143"/>
                </a:cubicBezTo>
                <a:cubicBezTo>
                  <a:pt x="126" y="142"/>
                  <a:pt x="126" y="142"/>
                  <a:pt x="126" y="142"/>
                </a:cubicBezTo>
                <a:cubicBezTo>
                  <a:pt x="126" y="141"/>
                  <a:pt x="126" y="141"/>
                  <a:pt x="126" y="140"/>
                </a:cubicBezTo>
                <a:cubicBezTo>
                  <a:pt x="126" y="140"/>
                  <a:pt x="125" y="138"/>
                  <a:pt x="124" y="136"/>
                </a:cubicBezTo>
                <a:cubicBezTo>
                  <a:pt x="124" y="135"/>
                  <a:pt x="125" y="135"/>
                  <a:pt x="126" y="134"/>
                </a:cubicBezTo>
                <a:cubicBezTo>
                  <a:pt x="128" y="135"/>
                  <a:pt x="129" y="137"/>
                  <a:pt x="130" y="137"/>
                </a:cubicBezTo>
                <a:cubicBezTo>
                  <a:pt x="130" y="138"/>
                  <a:pt x="130" y="138"/>
                  <a:pt x="131" y="138"/>
                </a:cubicBezTo>
                <a:cubicBezTo>
                  <a:pt x="131" y="138"/>
                  <a:pt x="132" y="138"/>
                  <a:pt x="132" y="137"/>
                </a:cubicBezTo>
                <a:cubicBezTo>
                  <a:pt x="132" y="137"/>
                  <a:pt x="133" y="137"/>
                  <a:pt x="133" y="136"/>
                </a:cubicBezTo>
                <a:cubicBezTo>
                  <a:pt x="133" y="136"/>
                  <a:pt x="133" y="135"/>
                  <a:pt x="132" y="135"/>
                </a:cubicBezTo>
                <a:cubicBezTo>
                  <a:pt x="132" y="135"/>
                  <a:pt x="131" y="133"/>
                  <a:pt x="129" y="131"/>
                </a:cubicBezTo>
                <a:cubicBezTo>
                  <a:pt x="130" y="130"/>
                  <a:pt x="131" y="130"/>
                  <a:pt x="132" y="129"/>
                </a:cubicBezTo>
                <a:cubicBezTo>
                  <a:pt x="133" y="130"/>
                  <a:pt x="135" y="131"/>
                  <a:pt x="136" y="132"/>
                </a:cubicBezTo>
                <a:cubicBezTo>
                  <a:pt x="136" y="132"/>
                  <a:pt x="136" y="132"/>
                  <a:pt x="137" y="132"/>
                </a:cubicBezTo>
                <a:cubicBezTo>
                  <a:pt x="137" y="132"/>
                  <a:pt x="138" y="132"/>
                  <a:pt x="138" y="131"/>
                </a:cubicBezTo>
                <a:cubicBezTo>
                  <a:pt x="138" y="131"/>
                  <a:pt x="138" y="131"/>
                  <a:pt x="138" y="130"/>
                </a:cubicBezTo>
                <a:cubicBezTo>
                  <a:pt x="138" y="130"/>
                  <a:pt x="138" y="130"/>
                  <a:pt x="138" y="129"/>
                </a:cubicBezTo>
                <a:cubicBezTo>
                  <a:pt x="138" y="129"/>
                  <a:pt x="136" y="127"/>
                  <a:pt x="135" y="126"/>
                </a:cubicBezTo>
                <a:cubicBezTo>
                  <a:pt x="135" y="125"/>
                  <a:pt x="136" y="124"/>
                  <a:pt x="137" y="123"/>
                </a:cubicBezTo>
                <a:cubicBezTo>
                  <a:pt x="138" y="124"/>
                  <a:pt x="140" y="125"/>
                  <a:pt x="141" y="126"/>
                </a:cubicBezTo>
                <a:cubicBezTo>
                  <a:pt x="141" y="126"/>
                  <a:pt x="142" y="126"/>
                  <a:pt x="142" y="126"/>
                </a:cubicBezTo>
                <a:cubicBezTo>
                  <a:pt x="142" y="126"/>
                  <a:pt x="143" y="125"/>
                  <a:pt x="143" y="125"/>
                </a:cubicBezTo>
                <a:cubicBezTo>
                  <a:pt x="143" y="125"/>
                  <a:pt x="143" y="124"/>
                  <a:pt x="143" y="124"/>
                </a:cubicBezTo>
                <a:cubicBezTo>
                  <a:pt x="143" y="123"/>
                  <a:pt x="143" y="123"/>
                  <a:pt x="143" y="123"/>
                </a:cubicBezTo>
                <a:cubicBezTo>
                  <a:pt x="142" y="122"/>
                  <a:pt x="141" y="121"/>
                  <a:pt x="139" y="120"/>
                </a:cubicBezTo>
                <a:cubicBezTo>
                  <a:pt x="140" y="119"/>
                  <a:pt x="140" y="118"/>
                  <a:pt x="141" y="117"/>
                </a:cubicBezTo>
                <a:cubicBezTo>
                  <a:pt x="143" y="118"/>
                  <a:pt x="145" y="119"/>
                  <a:pt x="145" y="119"/>
                </a:cubicBezTo>
                <a:cubicBezTo>
                  <a:pt x="146" y="119"/>
                  <a:pt x="146" y="119"/>
                  <a:pt x="147" y="119"/>
                </a:cubicBezTo>
                <a:cubicBezTo>
                  <a:pt x="147" y="119"/>
                  <a:pt x="147" y="118"/>
                  <a:pt x="148" y="118"/>
                </a:cubicBezTo>
                <a:cubicBezTo>
                  <a:pt x="148" y="118"/>
                  <a:pt x="148" y="117"/>
                  <a:pt x="148" y="117"/>
                </a:cubicBezTo>
                <a:cubicBezTo>
                  <a:pt x="148" y="117"/>
                  <a:pt x="147" y="116"/>
                  <a:pt x="147" y="116"/>
                </a:cubicBezTo>
                <a:cubicBezTo>
                  <a:pt x="147" y="116"/>
                  <a:pt x="145" y="114"/>
                  <a:pt x="143" y="113"/>
                </a:cubicBezTo>
                <a:cubicBezTo>
                  <a:pt x="144" y="112"/>
                  <a:pt x="144" y="111"/>
                  <a:pt x="145" y="110"/>
                </a:cubicBezTo>
                <a:cubicBezTo>
                  <a:pt x="147" y="111"/>
                  <a:pt x="149" y="111"/>
                  <a:pt x="149" y="112"/>
                </a:cubicBezTo>
                <a:cubicBezTo>
                  <a:pt x="150" y="112"/>
                  <a:pt x="150" y="112"/>
                  <a:pt x="150" y="112"/>
                </a:cubicBezTo>
                <a:cubicBezTo>
                  <a:pt x="151" y="111"/>
                  <a:pt x="151" y="111"/>
                  <a:pt x="151" y="111"/>
                </a:cubicBezTo>
                <a:cubicBezTo>
                  <a:pt x="151" y="110"/>
                  <a:pt x="152" y="110"/>
                  <a:pt x="151" y="110"/>
                </a:cubicBezTo>
                <a:cubicBezTo>
                  <a:pt x="151" y="109"/>
                  <a:pt x="151" y="109"/>
                  <a:pt x="151" y="109"/>
                </a:cubicBezTo>
                <a:cubicBezTo>
                  <a:pt x="150" y="108"/>
                  <a:pt x="148" y="107"/>
                  <a:pt x="146" y="106"/>
                </a:cubicBezTo>
                <a:cubicBezTo>
                  <a:pt x="147" y="105"/>
                  <a:pt x="147" y="104"/>
                  <a:pt x="148" y="103"/>
                </a:cubicBezTo>
                <a:cubicBezTo>
                  <a:pt x="150" y="104"/>
                  <a:pt x="152" y="104"/>
                  <a:pt x="152" y="104"/>
                </a:cubicBezTo>
                <a:cubicBezTo>
                  <a:pt x="153" y="104"/>
                  <a:pt x="153" y="104"/>
                  <a:pt x="153" y="104"/>
                </a:cubicBezTo>
                <a:cubicBezTo>
                  <a:pt x="154" y="104"/>
                  <a:pt x="154" y="103"/>
                  <a:pt x="154" y="103"/>
                </a:cubicBezTo>
                <a:cubicBezTo>
                  <a:pt x="154" y="103"/>
                  <a:pt x="154" y="102"/>
                  <a:pt x="154" y="102"/>
                </a:cubicBezTo>
                <a:cubicBezTo>
                  <a:pt x="154" y="101"/>
                  <a:pt x="154" y="101"/>
                  <a:pt x="153" y="101"/>
                </a:cubicBezTo>
                <a:cubicBezTo>
                  <a:pt x="153" y="101"/>
                  <a:pt x="151" y="100"/>
                  <a:pt x="149" y="99"/>
                </a:cubicBezTo>
                <a:cubicBezTo>
                  <a:pt x="149" y="98"/>
                  <a:pt x="149" y="97"/>
                  <a:pt x="150" y="96"/>
                </a:cubicBezTo>
                <a:cubicBezTo>
                  <a:pt x="152" y="96"/>
                  <a:pt x="154" y="96"/>
                  <a:pt x="155" y="96"/>
                </a:cubicBezTo>
                <a:cubicBezTo>
                  <a:pt x="155" y="96"/>
                  <a:pt x="155" y="96"/>
                  <a:pt x="156" y="96"/>
                </a:cubicBezTo>
                <a:cubicBezTo>
                  <a:pt x="156" y="96"/>
                  <a:pt x="156" y="95"/>
                  <a:pt x="156" y="95"/>
                </a:cubicBezTo>
                <a:cubicBezTo>
                  <a:pt x="156" y="95"/>
                  <a:pt x="156" y="94"/>
                  <a:pt x="156" y="94"/>
                </a:cubicBezTo>
                <a:cubicBezTo>
                  <a:pt x="156" y="93"/>
                  <a:pt x="156" y="93"/>
                  <a:pt x="155" y="93"/>
                </a:cubicBezTo>
                <a:cubicBezTo>
                  <a:pt x="155" y="93"/>
                  <a:pt x="153" y="92"/>
                  <a:pt x="151" y="92"/>
                </a:cubicBezTo>
                <a:cubicBezTo>
                  <a:pt x="151" y="90"/>
                  <a:pt x="151" y="89"/>
                  <a:pt x="151" y="88"/>
                </a:cubicBezTo>
                <a:cubicBezTo>
                  <a:pt x="153" y="88"/>
                  <a:pt x="156" y="88"/>
                  <a:pt x="156" y="88"/>
                </a:cubicBezTo>
                <a:cubicBezTo>
                  <a:pt x="156" y="88"/>
                  <a:pt x="157" y="88"/>
                  <a:pt x="157" y="88"/>
                </a:cubicBezTo>
                <a:cubicBezTo>
                  <a:pt x="157" y="88"/>
                  <a:pt x="158" y="87"/>
                  <a:pt x="158" y="87"/>
                </a:cubicBezTo>
                <a:cubicBezTo>
                  <a:pt x="158" y="86"/>
                  <a:pt x="158" y="86"/>
                  <a:pt x="157" y="86"/>
                </a:cubicBezTo>
                <a:cubicBezTo>
                  <a:pt x="157" y="85"/>
                  <a:pt x="157" y="85"/>
                  <a:pt x="156" y="85"/>
                </a:cubicBezTo>
                <a:cubicBezTo>
                  <a:pt x="156" y="85"/>
                  <a:pt x="154" y="84"/>
                  <a:pt x="152" y="84"/>
                </a:cubicBezTo>
                <a:cubicBezTo>
                  <a:pt x="152" y="83"/>
                  <a:pt x="152" y="82"/>
                  <a:pt x="152" y="81"/>
                </a:cubicBezTo>
                <a:cubicBezTo>
                  <a:pt x="154" y="81"/>
                  <a:pt x="156" y="80"/>
                  <a:pt x="157" y="80"/>
                </a:cubicBezTo>
                <a:close/>
                <a:moveTo>
                  <a:pt x="79" y="142"/>
                </a:moveTo>
                <a:cubicBezTo>
                  <a:pt x="44" y="142"/>
                  <a:pt x="16" y="113"/>
                  <a:pt x="16" y="79"/>
                </a:cubicBezTo>
                <a:cubicBezTo>
                  <a:pt x="16" y="44"/>
                  <a:pt x="44" y="16"/>
                  <a:pt x="79" y="16"/>
                </a:cubicBezTo>
                <a:cubicBezTo>
                  <a:pt x="114" y="16"/>
                  <a:pt x="142" y="44"/>
                  <a:pt x="142" y="79"/>
                </a:cubicBezTo>
                <a:cubicBezTo>
                  <a:pt x="142" y="113"/>
                  <a:pt x="114" y="142"/>
                  <a:pt x="79" y="142"/>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1" name="Freeform 23"/>
          <p:cNvSpPr>
            <a:spLocks noEditPoints="1" noChangeArrowheads="1"/>
          </p:cNvSpPr>
          <p:nvPr/>
        </p:nvSpPr>
        <p:spPr bwMode="auto">
          <a:xfrm>
            <a:off x="1376363" y="5322888"/>
            <a:ext cx="679450" cy="679450"/>
          </a:xfrm>
          <a:custGeom>
            <a:gdLst>
              <a:gd name="T0" fmla="*/ 651140 w 144"/>
              <a:gd name="T1" fmla="*/ 316133 h 144"/>
              <a:gd name="T2" fmla="*/ 646421 w 144"/>
              <a:gd name="T3" fmla="*/ 283104 h 144"/>
              <a:gd name="T4" fmla="*/ 636984 w 144"/>
              <a:gd name="T5" fmla="*/ 250075 h 144"/>
              <a:gd name="T6" fmla="*/ 627548 w 144"/>
              <a:gd name="T7" fmla="*/ 221765 h 144"/>
              <a:gd name="T8" fmla="*/ 613392 w 144"/>
              <a:gd name="T9" fmla="*/ 188736 h 144"/>
              <a:gd name="T10" fmla="*/ 594519 w 144"/>
              <a:gd name="T11" fmla="*/ 160426 h 144"/>
              <a:gd name="T12" fmla="*/ 575645 w 144"/>
              <a:gd name="T13" fmla="*/ 136834 h 144"/>
              <a:gd name="T14" fmla="*/ 552053 w 144"/>
              <a:gd name="T15" fmla="*/ 113242 h 144"/>
              <a:gd name="T16" fmla="*/ 528461 w 144"/>
              <a:gd name="T17" fmla="*/ 89650 h 144"/>
              <a:gd name="T18" fmla="*/ 500151 w 144"/>
              <a:gd name="T19" fmla="*/ 70776 h 144"/>
              <a:gd name="T20" fmla="*/ 471840 w 144"/>
              <a:gd name="T21" fmla="*/ 56621 h 144"/>
              <a:gd name="T22" fmla="*/ 443530 w 144"/>
              <a:gd name="T23" fmla="*/ 42466 h 144"/>
              <a:gd name="T24" fmla="*/ 410501 w 144"/>
              <a:gd name="T25" fmla="*/ 33029 h 144"/>
              <a:gd name="T26" fmla="*/ 382191 w 144"/>
              <a:gd name="T27" fmla="*/ 28310 h 144"/>
              <a:gd name="T28" fmla="*/ 349162 w 144"/>
              <a:gd name="T29" fmla="*/ 28310 h 144"/>
              <a:gd name="T30" fmla="*/ 316133 w 144"/>
              <a:gd name="T31" fmla="*/ 28310 h 144"/>
              <a:gd name="T32" fmla="*/ 283104 w 144"/>
              <a:gd name="T33" fmla="*/ 33029 h 144"/>
              <a:gd name="T34" fmla="*/ 250075 w 144"/>
              <a:gd name="T35" fmla="*/ 37747 h 144"/>
              <a:gd name="T36" fmla="*/ 221765 w 144"/>
              <a:gd name="T37" fmla="*/ 51902 h 144"/>
              <a:gd name="T38" fmla="*/ 188736 w 144"/>
              <a:gd name="T39" fmla="*/ 61339 h 144"/>
              <a:gd name="T40" fmla="*/ 165144 w 144"/>
              <a:gd name="T41" fmla="*/ 80213 h 144"/>
              <a:gd name="T42" fmla="*/ 136834 w 144"/>
              <a:gd name="T43" fmla="*/ 99086 h 144"/>
              <a:gd name="T44" fmla="*/ 113242 w 144"/>
              <a:gd name="T45" fmla="*/ 122678 h 144"/>
              <a:gd name="T46" fmla="*/ 89650 w 144"/>
              <a:gd name="T47" fmla="*/ 146270 h 144"/>
              <a:gd name="T48" fmla="*/ 75494 w 144"/>
              <a:gd name="T49" fmla="*/ 174581 h 144"/>
              <a:gd name="T50" fmla="*/ 56621 w 144"/>
              <a:gd name="T51" fmla="*/ 202891 h 144"/>
              <a:gd name="T52" fmla="*/ 47184 w 144"/>
              <a:gd name="T53" fmla="*/ 231202 h 144"/>
              <a:gd name="T54" fmla="*/ 37747 w 144"/>
              <a:gd name="T55" fmla="*/ 264231 h 144"/>
              <a:gd name="T56" fmla="*/ 28310 w 144"/>
              <a:gd name="T57" fmla="*/ 297259 h 144"/>
              <a:gd name="T58" fmla="*/ 28310 w 144"/>
              <a:gd name="T59" fmla="*/ 330288 h 144"/>
              <a:gd name="T60" fmla="*/ 28310 w 144"/>
              <a:gd name="T61" fmla="*/ 363317 h 144"/>
              <a:gd name="T62" fmla="*/ 33029 w 144"/>
              <a:gd name="T63" fmla="*/ 396346 h 144"/>
              <a:gd name="T64" fmla="*/ 37747 w 144"/>
              <a:gd name="T65" fmla="*/ 424656 h 144"/>
              <a:gd name="T66" fmla="*/ 51902 w 144"/>
              <a:gd name="T67" fmla="*/ 457685 h 144"/>
              <a:gd name="T68" fmla="*/ 66058 w 144"/>
              <a:gd name="T69" fmla="*/ 485995 h 144"/>
              <a:gd name="T70" fmla="*/ 80213 w 144"/>
              <a:gd name="T71" fmla="*/ 514306 h 144"/>
              <a:gd name="T72" fmla="*/ 99086 w 144"/>
              <a:gd name="T73" fmla="*/ 542616 h 144"/>
              <a:gd name="T74" fmla="*/ 122678 w 144"/>
              <a:gd name="T75" fmla="*/ 566208 h 144"/>
              <a:gd name="T76" fmla="*/ 146270 w 144"/>
              <a:gd name="T77" fmla="*/ 585082 h 144"/>
              <a:gd name="T78" fmla="*/ 174581 w 144"/>
              <a:gd name="T79" fmla="*/ 603956 h 144"/>
              <a:gd name="T80" fmla="*/ 202891 w 144"/>
              <a:gd name="T81" fmla="*/ 618111 h 144"/>
              <a:gd name="T82" fmla="*/ 231202 w 144"/>
              <a:gd name="T83" fmla="*/ 632266 h 144"/>
              <a:gd name="T84" fmla="*/ 264231 w 144"/>
              <a:gd name="T85" fmla="*/ 641703 h 144"/>
              <a:gd name="T86" fmla="*/ 297259 w 144"/>
              <a:gd name="T87" fmla="*/ 646421 h 144"/>
              <a:gd name="T88" fmla="*/ 330288 w 144"/>
              <a:gd name="T89" fmla="*/ 651140 h 144"/>
              <a:gd name="T90" fmla="*/ 363317 w 144"/>
              <a:gd name="T91" fmla="*/ 651140 h 144"/>
              <a:gd name="T92" fmla="*/ 391627 w 144"/>
              <a:gd name="T93" fmla="*/ 646421 h 144"/>
              <a:gd name="T94" fmla="*/ 424656 w 144"/>
              <a:gd name="T95" fmla="*/ 636984 h 144"/>
              <a:gd name="T96" fmla="*/ 457685 w 144"/>
              <a:gd name="T97" fmla="*/ 627548 h 144"/>
              <a:gd name="T98" fmla="*/ 485995 w 144"/>
              <a:gd name="T99" fmla="*/ 613392 h 144"/>
              <a:gd name="T100" fmla="*/ 514306 w 144"/>
              <a:gd name="T101" fmla="*/ 594519 h 144"/>
              <a:gd name="T102" fmla="*/ 537898 w 144"/>
              <a:gd name="T103" fmla="*/ 575645 h 144"/>
              <a:gd name="T104" fmla="*/ 566208 w 144"/>
              <a:gd name="T105" fmla="*/ 552053 h 144"/>
              <a:gd name="T106" fmla="*/ 585082 w 144"/>
              <a:gd name="T107" fmla="*/ 528461 h 144"/>
              <a:gd name="T108" fmla="*/ 603956 w 144"/>
              <a:gd name="T109" fmla="*/ 504869 h 144"/>
              <a:gd name="T110" fmla="*/ 618111 w 144"/>
              <a:gd name="T111" fmla="*/ 471840 h 144"/>
              <a:gd name="T112" fmla="*/ 632266 w 144"/>
              <a:gd name="T113" fmla="*/ 443530 h 144"/>
              <a:gd name="T114" fmla="*/ 641703 w 144"/>
              <a:gd name="T115" fmla="*/ 410501 h 144"/>
              <a:gd name="T116" fmla="*/ 646421 w 144"/>
              <a:gd name="T117" fmla="*/ 382191 h 144"/>
              <a:gd name="T118" fmla="*/ 651140 w 144"/>
              <a:gd name="T119" fmla="*/ 349162 h 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44"/>
              <a:gd name="T182" fmla="*/ 144 w 144"/>
              <a:gd name="T183" fmla="*/ 144 h 144"/>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44">
                <a:moveTo>
                  <a:pt x="142" y="73"/>
                </a:moveTo>
                <a:cubicBezTo>
                  <a:pt x="143" y="73"/>
                  <a:pt x="143" y="73"/>
                  <a:pt x="143" y="73"/>
                </a:cubicBezTo>
                <a:cubicBezTo>
                  <a:pt x="143" y="72"/>
                  <a:pt x="144" y="72"/>
                  <a:pt x="144" y="72"/>
                </a:cubicBezTo>
                <a:cubicBezTo>
                  <a:pt x="144" y="71"/>
                  <a:pt x="143" y="71"/>
                  <a:pt x="143" y="71"/>
                </a:cubicBezTo>
                <a:cubicBezTo>
                  <a:pt x="143" y="70"/>
                  <a:pt x="143" y="70"/>
                  <a:pt x="142" y="70"/>
                </a:cubicBezTo>
                <a:cubicBezTo>
                  <a:pt x="142" y="70"/>
                  <a:pt x="140" y="70"/>
                  <a:pt x="138" y="70"/>
                </a:cubicBezTo>
                <a:cubicBezTo>
                  <a:pt x="138" y="69"/>
                  <a:pt x="138" y="68"/>
                  <a:pt x="138" y="67"/>
                </a:cubicBezTo>
                <a:cubicBezTo>
                  <a:pt x="140" y="66"/>
                  <a:pt x="142" y="66"/>
                  <a:pt x="142" y="66"/>
                </a:cubicBezTo>
                <a:cubicBezTo>
                  <a:pt x="142" y="66"/>
                  <a:pt x="143" y="66"/>
                  <a:pt x="143" y="65"/>
                </a:cubicBezTo>
                <a:cubicBezTo>
                  <a:pt x="143" y="65"/>
                  <a:pt x="143" y="65"/>
                  <a:pt x="143" y="64"/>
                </a:cubicBezTo>
                <a:cubicBezTo>
                  <a:pt x="143" y="64"/>
                  <a:pt x="143" y="63"/>
                  <a:pt x="143" y="63"/>
                </a:cubicBezTo>
                <a:cubicBezTo>
                  <a:pt x="142" y="63"/>
                  <a:pt x="142" y="63"/>
                  <a:pt x="142" y="63"/>
                </a:cubicBezTo>
                <a:cubicBezTo>
                  <a:pt x="141" y="63"/>
                  <a:pt x="139" y="63"/>
                  <a:pt x="137" y="63"/>
                </a:cubicBezTo>
                <a:cubicBezTo>
                  <a:pt x="137" y="62"/>
                  <a:pt x="137" y="61"/>
                  <a:pt x="137" y="60"/>
                </a:cubicBezTo>
                <a:cubicBezTo>
                  <a:pt x="139" y="59"/>
                  <a:pt x="141" y="59"/>
                  <a:pt x="141" y="59"/>
                </a:cubicBezTo>
                <a:cubicBezTo>
                  <a:pt x="141" y="58"/>
                  <a:pt x="142" y="58"/>
                  <a:pt x="142" y="58"/>
                </a:cubicBezTo>
                <a:cubicBezTo>
                  <a:pt x="142" y="58"/>
                  <a:pt x="142" y="57"/>
                  <a:pt x="142" y="57"/>
                </a:cubicBezTo>
                <a:cubicBezTo>
                  <a:pt x="142" y="56"/>
                  <a:pt x="142" y="56"/>
                  <a:pt x="141" y="56"/>
                </a:cubicBezTo>
                <a:cubicBezTo>
                  <a:pt x="141" y="56"/>
                  <a:pt x="141" y="55"/>
                  <a:pt x="140" y="56"/>
                </a:cubicBezTo>
                <a:cubicBezTo>
                  <a:pt x="140" y="56"/>
                  <a:pt x="138" y="56"/>
                  <a:pt x="136" y="56"/>
                </a:cubicBezTo>
                <a:cubicBezTo>
                  <a:pt x="136" y="55"/>
                  <a:pt x="135" y="54"/>
                  <a:pt x="135" y="53"/>
                </a:cubicBezTo>
                <a:cubicBezTo>
                  <a:pt x="137" y="52"/>
                  <a:pt x="139" y="52"/>
                  <a:pt x="139" y="51"/>
                </a:cubicBezTo>
                <a:cubicBezTo>
                  <a:pt x="140" y="51"/>
                  <a:pt x="140" y="51"/>
                  <a:pt x="140" y="51"/>
                </a:cubicBezTo>
                <a:cubicBezTo>
                  <a:pt x="140" y="50"/>
                  <a:pt x="140" y="50"/>
                  <a:pt x="140" y="50"/>
                </a:cubicBezTo>
                <a:cubicBezTo>
                  <a:pt x="140" y="49"/>
                  <a:pt x="140" y="49"/>
                  <a:pt x="139" y="49"/>
                </a:cubicBezTo>
                <a:cubicBezTo>
                  <a:pt x="139" y="48"/>
                  <a:pt x="139" y="48"/>
                  <a:pt x="138" y="48"/>
                </a:cubicBezTo>
                <a:cubicBezTo>
                  <a:pt x="138" y="49"/>
                  <a:pt x="136" y="49"/>
                  <a:pt x="134" y="49"/>
                </a:cubicBezTo>
                <a:cubicBezTo>
                  <a:pt x="134" y="48"/>
                  <a:pt x="133" y="48"/>
                  <a:pt x="133" y="47"/>
                </a:cubicBezTo>
                <a:cubicBezTo>
                  <a:pt x="134" y="46"/>
                  <a:pt x="136" y="45"/>
                  <a:pt x="137" y="44"/>
                </a:cubicBezTo>
                <a:cubicBezTo>
                  <a:pt x="137" y="44"/>
                  <a:pt x="137" y="44"/>
                  <a:pt x="137" y="44"/>
                </a:cubicBezTo>
                <a:cubicBezTo>
                  <a:pt x="137" y="43"/>
                  <a:pt x="137" y="43"/>
                  <a:pt x="137" y="43"/>
                </a:cubicBezTo>
                <a:cubicBezTo>
                  <a:pt x="137" y="42"/>
                  <a:pt x="137" y="42"/>
                  <a:pt x="137" y="42"/>
                </a:cubicBezTo>
                <a:cubicBezTo>
                  <a:pt x="136" y="41"/>
                  <a:pt x="136" y="41"/>
                  <a:pt x="136" y="42"/>
                </a:cubicBezTo>
                <a:cubicBezTo>
                  <a:pt x="135" y="42"/>
                  <a:pt x="133" y="42"/>
                  <a:pt x="131" y="43"/>
                </a:cubicBezTo>
                <a:cubicBezTo>
                  <a:pt x="131" y="42"/>
                  <a:pt x="130" y="41"/>
                  <a:pt x="130" y="40"/>
                </a:cubicBezTo>
                <a:cubicBezTo>
                  <a:pt x="132" y="39"/>
                  <a:pt x="133" y="38"/>
                  <a:pt x="134" y="38"/>
                </a:cubicBezTo>
                <a:cubicBezTo>
                  <a:pt x="134" y="38"/>
                  <a:pt x="134" y="37"/>
                  <a:pt x="134" y="37"/>
                </a:cubicBezTo>
                <a:cubicBezTo>
                  <a:pt x="134" y="36"/>
                  <a:pt x="134" y="36"/>
                  <a:pt x="134" y="36"/>
                </a:cubicBezTo>
                <a:cubicBezTo>
                  <a:pt x="134" y="35"/>
                  <a:pt x="133" y="35"/>
                  <a:pt x="133" y="35"/>
                </a:cubicBezTo>
                <a:cubicBezTo>
                  <a:pt x="133" y="35"/>
                  <a:pt x="132" y="35"/>
                  <a:pt x="132" y="35"/>
                </a:cubicBezTo>
                <a:cubicBezTo>
                  <a:pt x="132" y="35"/>
                  <a:pt x="130" y="36"/>
                  <a:pt x="128" y="37"/>
                </a:cubicBezTo>
                <a:cubicBezTo>
                  <a:pt x="127" y="36"/>
                  <a:pt x="127" y="35"/>
                  <a:pt x="126" y="34"/>
                </a:cubicBezTo>
                <a:cubicBezTo>
                  <a:pt x="128" y="33"/>
                  <a:pt x="129" y="32"/>
                  <a:pt x="130" y="32"/>
                </a:cubicBezTo>
                <a:cubicBezTo>
                  <a:pt x="130" y="31"/>
                  <a:pt x="130" y="31"/>
                  <a:pt x="130" y="31"/>
                </a:cubicBezTo>
                <a:cubicBezTo>
                  <a:pt x="130" y="30"/>
                  <a:pt x="130" y="30"/>
                  <a:pt x="130" y="29"/>
                </a:cubicBezTo>
                <a:cubicBezTo>
                  <a:pt x="130" y="29"/>
                  <a:pt x="129" y="29"/>
                  <a:pt x="129" y="29"/>
                </a:cubicBezTo>
                <a:cubicBezTo>
                  <a:pt x="129" y="29"/>
                  <a:pt x="128" y="29"/>
                  <a:pt x="128" y="29"/>
                </a:cubicBezTo>
                <a:cubicBezTo>
                  <a:pt x="128" y="29"/>
                  <a:pt x="126" y="30"/>
                  <a:pt x="124" y="31"/>
                </a:cubicBezTo>
                <a:cubicBezTo>
                  <a:pt x="123" y="31"/>
                  <a:pt x="123" y="30"/>
                  <a:pt x="122" y="29"/>
                </a:cubicBezTo>
                <a:cubicBezTo>
                  <a:pt x="123" y="28"/>
                  <a:pt x="125" y="26"/>
                  <a:pt x="125" y="26"/>
                </a:cubicBezTo>
                <a:cubicBezTo>
                  <a:pt x="125" y="25"/>
                  <a:pt x="126" y="25"/>
                  <a:pt x="125" y="25"/>
                </a:cubicBezTo>
                <a:cubicBezTo>
                  <a:pt x="125" y="24"/>
                  <a:pt x="125" y="24"/>
                  <a:pt x="125" y="24"/>
                </a:cubicBezTo>
                <a:cubicBezTo>
                  <a:pt x="125" y="23"/>
                  <a:pt x="125" y="23"/>
                  <a:pt x="124" y="23"/>
                </a:cubicBezTo>
                <a:cubicBezTo>
                  <a:pt x="124" y="23"/>
                  <a:pt x="123" y="23"/>
                  <a:pt x="123" y="23"/>
                </a:cubicBezTo>
                <a:cubicBezTo>
                  <a:pt x="123" y="24"/>
                  <a:pt x="121" y="25"/>
                  <a:pt x="120" y="26"/>
                </a:cubicBezTo>
                <a:cubicBezTo>
                  <a:pt x="119" y="25"/>
                  <a:pt x="118" y="25"/>
                  <a:pt x="117" y="24"/>
                </a:cubicBezTo>
                <a:cubicBezTo>
                  <a:pt x="118" y="22"/>
                  <a:pt x="120" y="21"/>
                  <a:pt x="120" y="20"/>
                </a:cubicBezTo>
                <a:cubicBezTo>
                  <a:pt x="120" y="20"/>
                  <a:pt x="120" y="20"/>
                  <a:pt x="120" y="19"/>
                </a:cubicBezTo>
                <a:cubicBezTo>
                  <a:pt x="120" y="19"/>
                  <a:pt x="120" y="19"/>
                  <a:pt x="120" y="18"/>
                </a:cubicBezTo>
                <a:cubicBezTo>
                  <a:pt x="120" y="18"/>
                  <a:pt x="119" y="18"/>
                  <a:pt x="119" y="18"/>
                </a:cubicBezTo>
                <a:cubicBezTo>
                  <a:pt x="118" y="18"/>
                  <a:pt x="118" y="18"/>
                  <a:pt x="118" y="18"/>
                </a:cubicBezTo>
                <a:cubicBezTo>
                  <a:pt x="117" y="19"/>
                  <a:pt x="116" y="20"/>
                  <a:pt x="114" y="21"/>
                </a:cubicBezTo>
                <a:cubicBezTo>
                  <a:pt x="114" y="21"/>
                  <a:pt x="113" y="20"/>
                  <a:pt x="112" y="19"/>
                </a:cubicBezTo>
                <a:cubicBezTo>
                  <a:pt x="113" y="18"/>
                  <a:pt x="114" y="16"/>
                  <a:pt x="114" y="16"/>
                </a:cubicBezTo>
                <a:cubicBezTo>
                  <a:pt x="115" y="15"/>
                  <a:pt x="115" y="15"/>
                  <a:pt x="115" y="14"/>
                </a:cubicBezTo>
                <a:cubicBezTo>
                  <a:pt x="114" y="14"/>
                  <a:pt x="114" y="14"/>
                  <a:pt x="114" y="13"/>
                </a:cubicBezTo>
                <a:cubicBezTo>
                  <a:pt x="114" y="13"/>
                  <a:pt x="113" y="13"/>
                  <a:pt x="113" y="13"/>
                </a:cubicBezTo>
                <a:cubicBezTo>
                  <a:pt x="113" y="13"/>
                  <a:pt x="112" y="13"/>
                  <a:pt x="112" y="14"/>
                </a:cubicBezTo>
                <a:cubicBezTo>
                  <a:pt x="112" y="14"/>
                  <a:pt x="110" y="16"/>
                  <a:pt x="109" y="17"/>
                </a:cubicBezTo>
                <a:cubicBezTo>
                  <a:pt x="108" y="16"/>
                  <a:pt x="107" y="16"/>
                  <a:pt x="106" y="15"/>
                </a:cubicBezTo>
                <a:cubicBezTo>
                  <a:pt x="107" y="14"/>
                  <a:pt x="108" y="12"/>
                  <a:pt x="108" y="11"/>
                </a:cubicBezTo>
                <a:cubicBezTo>
                  <a:pt x="108" y="11"/>
                  <a:pt x="108" y="11"/>
                  <a:pt x="108" y="10"/>
                </a:cubicBezTo>
                <a:cubicBezTo>
                  <a:pt x="108" y="10"/>
                  <a:pt x="108" y="10"/>
                  <a:pt x="108" y="9"/>
                </a:cubicBezTo>
                <a:cubicBezTo>
                  <a:pt x="107" y="9"/>
                  <a:pt x="107" y="9"/>
                  <a:pt x="107" y="9"/>
                </a:cubicBezTo>
                <a:cubicBezTo>
                  <a:pt x="106" y="9"/>
                  <a:pt x="106" y="9"/>
                  <a:pt x="106" y="10"/>
                </a:cubicBezTo>
                <a:cubicBezTo>
                  <a:pt x="105" y="10"/>
                  <a:pt x="104" y="12"/>
                  <a:pt x="103" y="13"/>
                </a:cubicBezTo>
                <a:cubicBezTo>
                  <a:pt x="102" y="13"/>
                  <a:pt x="101" y="13"/>
                  <a:pt x="100" y="12"/>
                </a:cubicBezTo>
                <a:cubicBezTo>
                  <a:pt x="101" y="10"/>
                  <a:pt x="102" y="8"/>
                  <a:pt x="102" y="8"/>
                </a:cubicBezTo>
                <a:cubicBezTo>
                  <a:pt x="102" y="8"/>
                  <a:pt x="102" y="7"/>
                  <a:pt x="102" y="7"/>
                </a:cubicBezTo>
                <a:cubicBezTo>
                  <a:pt x="102" y="6"/>
                  <a:pt x="101" y="6"/>
                  <a:pt x="101" y="6"/>
                </a:cubicBezTo>
                <a:cubicBezTo>
                  <a:pt x="101" y="6"/>
                  <a:pt x="100" y="6"/>
                  <a:pt x="100" y="6"/>
                </a:cubicBezTo>
                <a:cubicBezTo>
                  <a:pt x="100" y="6"/>
                  <a:pt x="99" y="6"/>
                  <a:pt x="99" y="7"/>
                </a:cubicBezTo>
                <a:cubicBezTo>
                  <a:pt x="99" y="7"/>
                  <a:pt x="98" y="9"/>
                  <a:pt x="97" y="11"/>
                </a:cubicBezTo>
                <a:cubicBezTo>
                  <a:pt x="96" y="10"/>
                  <a:pt x="95" y="10"/>
                  <a:pt x="94" y="9"/>
                </a:cubicBezTo>
                <a:cubicBezTo>
                  <a:pt x="94" y="8"/>
                  <a:pt x="95" y="5"/>
                  <a:pt x="95" y="5"/>
                </a:cubicBezTo>
                <a:cubicBezTo>
                  <a:pt x="95" y="5"/>
                  <a:pt x="95" y="4"/>
                  <a:pt x="95" y="4"/>
                </a:cubicBezTo>
                <a:cubicBezTo>
                  <a:pt x="95" y="4"/>
                  <a:pt x="94" y="3"/>
                  <a:pt x="94" y="3"/>
                </a:cubicBezTo>
                <a:cubicBezTo>
                  <a:pt x="94" y="3"/>
                  <a:pt x="93" y="3"/>
                  <a:pt x="93" y="3"/>
                </a:cubicBezTo>
                <a:cubicBezTo>
                  <a:pt x="93" y="4"/>
                  <a:pt x="92" y="4"/>
                  <a:pt x="92" y="4"/>
                </a:cubicBezTo>
                <a:cubicBezTo>
                  <a:pt x="92" y="5"/>
                  <a:pt x="91" y="6"/>
                  <a:pt x="90" y="8"/>
                </a:cubicBezTo>
                <a:cubicBezTo>
                  <a:pt x="89" y="8"/>
                  <a:pt x="88" y="8"/>
                  <a:pt x="87" y="7"/>
                </a:cubicBezTo>
                <a:cubicBezTo>
                  <a:pt x="88" y="5"/>
                  <a:pt x="88" y="3"/>
                  <a:pt x="88" y="3"/>
                </a:cubicBezTo>
                <a:cubicBezTo>
                  <a:pt x="88" y="3"/>
                  <a:pt x="88" y="2"/>
                  <a:pt x="88" y="2"/>
                </a:cubicBezTo>
                <a:cubicBezTo>
                  <a:pt x="87" y="2"/>
                  <a:pt x="87" y="1"/>
                  <a:pt x="87" y="1"/>
                </a:cubicBezTo>
                <a:cubicBezTo>
                  <a:pt x="86" y="1"/>
                  <a:pt x="86" y="1"/>
                  <a:pt x="86" y="1"/>
                </a:cubicBezTo>
                <a:cubicBezTo>
                  <a:pt x="85" y="2"/>
                  <a:pt x="85" y="2"/>
                  <a:pt x="85" y="2"/>
                </a:cubicBezTo>
                <a:cubicBezTo>
                  <a:pt x="85" y="3"/>
                  <a:pt x="84" y="5"/>
                  <a:pt x="83" y="7"/>
                </a:cubicBezTo>
                <a:cubicBezTo>
                  <a:pt x="83" y="6"/>
                  <a:pt x="82" y="6"/>
                  <a:pt x="81" y="6"/>
                </a:cubicBezTo>
                <a:cubicBezTo>
                  <a:pt x="81" y="4"/>
                  <a:pt x="81" y="2"/>
                  <a:pt x="81" y="2"/>
                </a:cubicBezTo>
                <a:cubicBezTo>
                  <a:pt x="81" y="1"/>
                  <a:pt x="81" y="1"/>
                  <a:pt x="80" y="1"/>
                </a:cubicBezTo>
                <a:cubicBezTo>
                  <a:pt x="80" y="0"/>
                  <a:pt x="80" y="0"/>
                  <a:pt x="79" y="0"/>
                </a:cubicBezTo>
                <a:cubicBezTo>
                  <a:pt x="79" y="0"/>
                  <a:pt x="78" y="0"/>
                  <a:pt x="78" y="0"/>
                </a:cubicBezTo>
                <a:cubicBezTo>
                  <a:pt x="78" y="1"/>
                  <a:pt x="78" y="1"/>
                  <a:pt x="78" y="1"/>
                </a:cubicBezTo>
                <a:cubicBezTo>
                  <a:pt x="77" y="2"/>
                  <a:pt x="77" y="4"/>
                  <a:pt x="77" y="6"/>
                </a:cubicBezTo>
                <a:cubicBezTo>
                  <a:pt x="76" y="6"/>
                  <a:pt x="75" y="6"/>
                  <a:pt x="74" y="6"/>
                </a:cubicBezTo>
                <a:cubicBezTo>
                  <a:pt x="74" y="4"/>
                  <a:pt x="73" y="2"/>
                  <a:pt x="73" y="1"/>
                </a:cubicBezTo>
                <a:cubicBezTo>
                  <a:pt x="73" y="1"/>
                  <a:pt x="73" y="0"/>
                  <a:pt x="73" y="0"/>
                </a:cubicBezTo>
                <a:cubicBezTo>
                  <a:pt x="73" y="0"/>
                  <a:pt x="72" y="0"/>
                  <a:pt x="72" y="0"/>
                </a:cubicBezTo>
                <a:cubicBezTo>
                  <a:pt x="71" y="0"/>
                  <a:pt x="71" y="0"/>
                  <a:pt x="71" y="0"/>
                </a:cubicBezTo>
                <a:cubicBezTo>
                  <a:pt x="70" y="0"/>
                  <a:pt x="70" y="1"/>
                  <a:pt x="70" y="1"/>
                </a:cubicBezTo>
                <a:cubicBezTo>
                  <a:pt x="70" y="2"/>
                  <a:pt x="70" y="4"/>
                  <a:pt x="70" y="6"/>
                </a:cubicBezTo>
                <a:cubicBezTo>
                  <a:pt x="69" y="6"/>
                  <a:pt x="68" y="6"/>
                  <a:pt x="67" y="6"/>
                </a:cubicBezTo>
                <a:cubicBezTo>
                  <a:pt x="66" y="4"/>
                  <a:pt x="66" y="2"/>
                  <a:pt x="66" y="1"/>
                </a:cubicBezTo>
                <a:cubicBezTo>
                  <a:pt x="66" y="1"/>
                  <a:pt x="66" y="1"/>
                  <a:pt x="65" y="0"/>
                </a:cubicBezTo>
                <a:cubicBezTo>
                  <a:pt x="65" y="0"/>
                  <a:pt x="65" y="0"/>
                  <a:pt x="64" y="0"/>
                </a:cubicBezTo>
                <a:cubicBezTo>
                  <a:pt x="64" y="0"/>
                  <a:pt x="63" y="0"/>
                  <a:pt x="63" y="1"/>
                </a:cubicBezTo>
                <a:cubicBezTo>
                  <a:pt x="63" y="1"/>
                  <a:pt x="63" y="1"/>
                  <a:pt x="63" y="2"/>
                </a:cubicBezTo>
                <a:cubicBezTo>
                  <a:pt x="63" y="2"/>
                  <a:pt x="63" y="4"/>
                  <a:pt x="63" y="6"/>
                </a:cubicBezTo>
                <a:cubicBezTo>
                  <a:pt x="62" y="6"/>
                  <a:pt x="61" y="6"/>
                  <a:pt x="60" y="7"/>
                </a:cubicBezTo>
                <a:cubicBezTo>
                  <a:pt x="59" y="5"/>
                  <a:pt x="59" y="3"/>
                  <a:pt x="59" y="2"/>
                </a:cubicBezTo>
                <a:cubicBezTo>
                  <a:pt x="58" y="2"/>
                  <a:pt x="58" y="2"/>
                  <a:pt x="58" y="1"/>
                </a:cubicBezTo>
                <a:cubicBezTo>
                  <a:pt x="58" y="1"/>
                  <a:pt x="57" y="1"/>
                  <a:pt x="57" y="1"/>
                </a:cubicBezTo>
                <a:cubicBezTo>
                  <a:pt x="56" y="1"/>
                  <a:pt x="56" y="2"/>
                  <a:pt x="56" y="2"/>
                </a:cubicBezTo>
                <a:cubicBezTo>
                  <a:pt x="56" y="2"/>
                  <a:pt x="55" y="3"/>
                  <a:pt x="56" y="3"/>
                </a:cubicBezTo>
                <a:cubicBezTo>
                  <a:pt x="56" y="3"/>
                  <a:pt x="56" y="5"/>
                  <a:pt x="56" y="7"/>
                </a:cubicBezTo>
                <a:cubicBezTo>
                  <a:pt x="55" y="8"/>
                  <a:pt x="54" y="8"/>
                  <a:pt x="53" y="8"/>
                </a:cubicBezTo>
                <a:cubicBezTo>
                  <a:pt x="52" y="6"/>
                  <a:pt x="52" y="5"/>
                  <a:pt x="51" y="4"/>
                </a:cubicBezTo>
                <a:cubicBezTo>
                  <a:pt x="51" y="4"/>
                  <a:pt x="51" y="4"/>
                  <a:pt x="51" y="3"/>
                </a:cubicBezTo>
                <a:cubicBezTo>
                  <a:pt x="50" y="3"/>
                  <a:pt x="50" y="3"/>
                  <a:pt x="50" y="3"/>
                </a:cubicBezTo>
                <a:cubicBezTo>
                  <a:pt x="49" y="3"/>
                  <a:pt x="49" y="4"/>
                  <a:pt x="49" y="4"/>
                </a:cubicBezTo>
                <a:cubicBezTo>
                  <a:pt x="49" y="4"/>
                  <a:pt x="48" y="5"/>
                  <a:pt x="49" y="5"/>
                </a:cubicBezTo>
                <a:cubicBezTo>
                  <a:pt x="49" y="5"/>
                  <a:pt x="49" y="8"/>
                  <a:pt x="49" y="9"/>
                </a:cubicBezTo>
                <a:cubicBezTo>
                  <a:pt x="49" y="10"/>
                  <a:pt x="48" y="10"/>
                  <a:pt x="47" y="11"/>
                </a:cubicBezTo>
                <a:cubicBezTo>
                  <a:pt x="46" y="9"/>
                  <a:pt x="45" y="7"/>
                  <a:pt x="45" y="7"/>
                </a:cubicBezTo>
                <a:cubicBezTo>
                  <a:pt x="44" y="6"/>
                  <a:pt x="44" y="6"/>
                  <a:pt x="44" y="6"/>
                </a:cubicBezTo>
                <a:cubicBezTo>
                  <a:pt x="43" y="6"/>
                  <a:pt x="43" y="6"/>
                  <a:pt x="43" y="6"/>
                </a:cubicBezTo>
                <a:cubicBezTo>
                  <a:pt x="42" y="6"/>
                  <a:pt x="42" y="6"/>
                  <a:pt x="42" y="7"/>
                </a:cubicBezTo>
                <a:cubicBezTo>
                  <a:pt x="42" y="7"/>
                  <a:pt x="42" y="8"/>
                  <a:pt x="42" y="8"/>
                </a:cubicBezTo>
                <a:cubicBezTo>
                  <a:pt x="42" y="8"/>
                  <a:pt x="42" y="10"/>
                  <a:pt x="43" y="12"/>
                </a:cubicBezTo>
                <a:cubicBezTo>
                  <a:pt x="42" y="13"/>
                  <a:pt x="41" y="13"/>
                  <a:pt x="40" y="13"/>
                </a:cubicBezTo>
                <a:cubicBezTo>
                  <a:pt x="39" y="12"/>
                  <a:pt x="38" y="10"/>
                  <a:pt x="38" y="10"/>
                </a:cubicBezTo>
                <a:cubicBezTo>
                  <a:pt x="38" y="9"/>
                  <a:pt x="37" y="9"/>
                  <a:pt x="37" y="9"/>
                </a:cubicBezTo>
                <a:cubicBezTo>
                  <a:pt x="37" y="9"/>
                  <a:pt x="36" y="9"/>
                  <a:pt x="36" y="9"/>
                </a:cubicBezTo>
                <a:cubicBezTo>
                  <a:pt x="35" y="10"/>
                  <a:pt x="35" y="10"/>
                  <a:pt x="35" y="10"/>
                </a:cubicBezTo>
                <a:cubicBezTo>
                  <a:pt x="35" y="11"/>
                  <a:pt x="35" y="11"/>
                  <a:pt x="35" y="11"/>
                </a:cubicBezTo>
                <a:cubicBezTo>
                  <a:pt x="35" y="12"/>
                  <a:pt x="36" y="14"/>
                  <a:pt x="37" y="15"/>
                </a:cubicBezTo>
                <a:cubicBezTo>
                  <a:pt x="36" y="16"/>
                  <a:pt x="35" y="16"/>
                  <a:pt x="35" y="17"/>
                </a:cubicBezTo>
                <a:cubicBezTo>
                  <a:pt x="33" y="16"/>
                  <a:pt x="32" y="14"/>
                  <a:pt x="32" y="14"/>
                </a:cubicBezTo>
                <a:cubicBezTo>
                  <a:pt x="31" y="13"/>
                  <a:pt x="31" y="13"/>
                  <a:pt x="31" y="13"/>
                </a:cubicBezTo>
                <a:cubicBezTo>
                  <a:pt x="30" y="13"/>
                  <a:pt x="30" y="13"/>
                  <a:pt x="30" y="13"/>
                </a:cubicBezTo>
                <a:cubicBezTo>
                  <a:pt x="29" y="14"/>
                  <a:pt x="29" y="14"/>
                  <a:pt x="29" y="14"/>
                </a:cubicBezTo>
                <a:cubicBezTo>
                  <a:pt x="29" y="15"/>
                  <a:pt x="29" y="15"/>
                  <a:pt x="29" y="16"/>
                </a:cubicBezTo>
                <a:cubicBezTo>
                  <a:pt x="29" y="16"/>
                  <a:pt x="30" y="18"/>
                  <a:pt x="31" y="19"/>
                </a:cubicBezTo>
                <a:cubicBezTo>
                  <a:pt x="31" y="20"/>
                  <a:pt x="30" y="21"/>
                  <a:pt x="29" y="21"/>
                </a:cubicBezTo>
                <a:cubicBezTo>
                  <a:pt x="28" y="20"/>
                  <a:pt x="26" y="19"/>
                  <a:pt x="26" y="18"/>
                </a:cubicBezTo>
                <a:cubicBezTo>
                  <a:pt x="25" y="18"/>
                  <a:pt x="25" y="18"/>
                  <a:pt x="25" y="18"/>
                </a:cubicBezTo>
                <a:cubicBezTo>
                  <a:pt x="24" y="18"/>
                  <a:pt x="24" y="18"/>
                  <a:pt x="24" y="18"/>
                </a:cubicBezTo>
                <a:cubicBezTo>
                  <a:pt x="23" y="19"/>
                  <a:pt x="23" y="19"/>
                  <a:pt x="23" y="19"/>
                </a:cubicBezTo>
                <a:cubicBezTo>
                  <a:pt x="23" y="20"/>
                  <a:pt x="23" y="20"/>
                  <a:pt x="23" y="20"/>
                </a:cubicBezTo>
                <a:cubicBezTo>
                  <a:pt x="24" y="21"/>
                  <a:pt x="25" y="22"/>
                  <a:pt x="26" y="24"/>
                </a:cubicBezTo>
                <a:cubicBezTo>
                  <a:pt x="25" y="25"/>
                  <a:pt x="25" y="25"/>
                  <a:pt x="24" y="26"/>
                </a:cubicBezTo>
                <a:cubicBezTo>
                  <a:pt x="22" y="25"/>
                  <a:pt x="21" y="24"/>
                  <a:pt x="20" y="23"/>
                </a:cubicBezTo>
                <a:cubicBezTo>
                  <a:pt x="20" y="23"/>
                  <a:pt x="20" y="23"/>
                  <a:pt x="19" y="23"/>
                </a:cubicBezTo>
                <a:cubicBezTo>
                  <a:pt x="19" y="23"/>
                  <a:pt x="19" y="23"/>
                  <a:pt x="18" y="24"/>
                </a:cubicBezTo>
                <a:cubicBezTo>
                  <a:pt x="18" y="24"/>
                  <a:pt x="18" y="24"/>
                  <a:pt x="18" y="25"/>
                </a:cubicBezTo>
                <a:cubicBezTo>
                  <a:pt x="18" y="25"/>
                  <a:pt x="18" y="25"/>
                  <a:pt x="18" y="26"/>
                </a:cubicBezTo>
                <a:cubicBezTo>
                  <a:pt x="19" y="26"/>
                  <a:pt x="20" y="28"/>
                  <a:pt x="21" y="29"/>
                </a:cubicBezTo>
                <a:cubicBezTo>
                  <a:pt x="21" y="30"/>
                  <a:pt x="20" y="31"/>
                  <a:pt x="19" y="31"/>
                </a:cubicBezTo>
                <a:cubicBezTo>
                  <a:pt x="18" y="30"/>
                  <a:pt x="16" y="29"/>
                  <a:pt x="16" y="29"/>
                </a:cubicBezTo>
                <a:cubicBezTo>
                  <a:pt x="15" y="29"/>
                  <a:pt x="15" y="29"/>
                  <a:pt x="15" y="29"/>
                </a:cubicBezTo>
                <a:cubicBezTo>
                  <a:pt x="14" y="29"/>
                  <a:pt x="14" y="29"/>
                  <a:pt x="14" y="29"/>
                </a:cubicBezTo>
                <a:cubicBezTo>
                  <a:pt x="13" y="30"/>
                  <a:pt x="13" y="30"/>
                  <a:pt x="13" y="31"/>
                </a:cubicBezTo>
                <a:cubicBezTo>
                  <a:pt x="13" y="31"/>
                  <a:pt x="14" y="31"/>
                  <a:pt x="14" y="32"/>
                </a:cubicBezTo>
                <a:cubicBezTo>
                  <a:pt x="14" y="32"/>
                  <a:pt x="16" y="33"/>
                  <a:pt x="17" y="34"/>
                </a:cubicBezTo>
                <a:cubicBezTo>
                  <a:pt x="17" y="35"/>
                  <a:pt x="16" y="36"/>
                  <a:pt x="16" y="37"/>
                </a:cubicBezTo>
                <a:cubicBezTo>
                  <a:pt x="14" y="36"/>
                  <a:pt x="12" y="35"/>
                  <a:pt x="11" y="35"/>
                </a:cubicBezTo>
                <a:cubicBezTo>
                  <a:pt x="11" y="35"/>
                  <a:pt x="11" y="35"/>
                  <a:pt x="10" y="35"/>
                </a:cubicBezTo>
                <a:cubicBezTo>
                  <a:pt x="10" y="35"/>
                  <a:pt x="10" y="35"/>
                  <a:pt x="10" y="36"/>
                </a:cubicBezTo>
                <a:cubicBezTo>
                  <a:pt x="9" y="36"/>
                  <a:pt x="9" y="36"/>
                  <a:pt x="9" y="37"/>
                </a:cubicBezTo>
                <a:cubicBezTo>
                  <a:pt x="9" y="37"/>
                  <a:pt x="10" y="38"/>
                  <a:pt x="10" y="38"/>
                </a:cubicBezTo>
                <a:cubicBezTo>
                  <a:pt x="10" y="38"/>
                  <a:pt x="12" y="39"/>
                  <a:pt x="14" y="40"/>
                </a:cubicBezTo>
                <a:cubicBezTo>
                  <a:pt x="13" y="41"/>
                  <a:pt x="13" y="42"/>
                  <a:pt x="12" y="43"/>
                </a:cubicBezTo>
                <a:cubicBezTo>
                  <a:pt x="10" y="42"/>
                  <a:pt x="8" y="42"/>
                  <a:pt x="8" y="42"/>
                </a:cubicBezTo>
                <a:cubicBezTo>
                  <a:pt x="8" y="41"/>
                  <a:pt x="7" y="41"/>
                  <a:pt x="7" y="42"/>
                </a:cubicBezTo>
                <a:cubicBezTo>
                  <a:pt x="7" y="42"/>
                  <a:pt x="6" y="42"/>
                  <a:pt x="6" y="43"/>
                </a:cubicBezTo>
                <a:cubicBezTo>
                  <a:pt x="6" y="43"/>
                  <a:pt x="6" y="43"/>
                  <a:pt x="6" y="44"/>
                </a:cubicBezTo>
                <a:cubicBezTo>
                  <a:pt x="6" y="44"/>
                  <a:pt x="6" y="44"/>
                  <a:pt x="7" y="44"/>
                </a:cubicBezTo>
                <a:cubicBezTo>
                  <a:pt x="7" y="45"/>
                  <a:pt x="9" y="46"/>
                  <a:pt x="11" y="47"/>
                </a:cubicBezTo>
                <a:cubicBezTo>
                  <a:pt x="10" y="48"/>
                  <a:pt x="10" y="48"/>
                  <a:pt x="10" y="49"/>
                </a:cubicBezTo>
                <a:cubicBezTo>
                  <a:pt x="8" y="49"/>
                  <a:pt x="6" y="49"/>
                  <a:pt x="5" y="48"/>
                </a:cubicBezTo>
                <a:cubicBezTo>
                  <a:pt x="5" y="48"/>
                  <a:pt x="4" y="48"/>
                  <a:pt x="4" y="49"/>
                </a:cubicBezTo>
                <a:cubicBezTo>
                  <a:pt x="4" y="49"/>
                  <a:pt x="4" y="49"/>
                  <a:pt x="3" y="50"/>
                </a:cubicBezTo>
                <a:cubicBezTo>
                  <a:pt x="3" y="50"/>
                  <a:pt x="3" y="50"/>
                  <a:pt x="3" y="51"/>
                </a:cubicBezTo>
                <a:cubicBezTo>
                  <a:pt x="4" y="51"/>
                  <a:pt x="4" y="51"/>
                  <a:pt x="4" y="51"/>
                </a:cubicBezTo>
                <a:cubicBezTo>
                  <a:pt x="5" y="52"/>
                  <a:pt x="7" y="52"/>
                  <a:pt x="8" y="53"/>
                </a:cubicBezTo>
                <a:cubicBezTo>
                  <a:pt x="8" y="54"/>
                  <a:pt x="8" y="55"/>
                  <a:pt x="8" y="56"/>
                </a:cubicBezTo>
                <a:cubicBezTo>
                  <a:pt x="6" y="56"/>
                  <a:pt x="4" y="56"/>
                  <a:pt x="3" y="56"/>
                </a:cubicBezTo>
                <a:cubicBezTo>
                  <a:pt x="3" y="55"/>
                  <a:pt x="2" y="56"/>
                  <a:pt x="2" y="56"/>
                </a:cubicBezTo>
                <a:cubicBezTo>
                  <a:pt x="2" y="56"/>
                  <a:pt x="2" y="56"/>
                  <a:pt x="2" y="57"/>
                </a:cubicBezTo>
                <a:cubicBezTo>
                  <a:pt x="1" y="57"/>
                  <a:pt x="2" y="58"/>
                  <a:pt x="2" y="58"/>
                </a:cubicBezTo>
                <a:cubicBezTo>
                  <a:pt x="2" y="58"/>
                  <a:pt x="2" y="58"/>
                  <a:pt x="2" y="59"/>
                </a:cubicBezTo>
                <a:cubicBezTo>
                  <a:pt x="3" y="59"/>
                  <a:pt x="5" y="59"/>
                  <a:pt x="7" y="60"/>
                </a:cubicBezTo>
                <a:cubicBezTo>
                  <a:pt x="7" y="61"/>
                  <a:pt x="6" y="62"/>
                  <a:pt x="6" y="63"/>
                </a:cubicBezTo>
                <a:cubicBezTo>
                  <a:pt x="4" y="63"/>
                  <a:pt x="2" y="63"/>
                  <a:pt x="2" y="63"/>
                </a:cubicBezTo>
                <a:cubicBezTo>
                  <a:pt x="1" y="63"/>
                  <a:pt x="1" y="63"/>
                  <a:pt x="1" y="63"/>
                </a:cubicBezTo>
                <a:cubicBezTo>
                  <a:pt x="1" y="63"/>
                  <a:pt x="0" y="64"/>
                  <a:pt x="0" y="64"/>
                </a:cubicBezTo>
                <a:cubicBezTo>
                  <a:pt x="0" y="65"/>
                  <a:pt x="0" y="65"/>
                  <a:pt x="1" y="65"/>
                </a:cubicBezTo>
                <a:cubicBezTo>
                  <a:pt x="1" y="66"/>
                  <a:pt x="1" y="66"/>
                  <a:pt x="2" y="66"/>
                </a:cubicBezTo>
                <a:cubicBezTo>
                  <a:pt x="2" y="66"/>
                  <a:pt x="4" y="66"/>
                  <a:pt x="6" y="67"/>
                </a:cubicBezTo>
                <a:cubicBezTo>
                  <a:pt x="6" y="68"/>
                  <a:pt x="6" y="69"/>
                  <a:pt x="6" y="70"/>
                </a:cubicBezTo>
                <a:cubicBezTo>
                  <a:pt x="4" y="70"/>
                  <a:pt x="2" y="70"/>
                  <a:pt x="1" y="70"/>
                </a:cubicBezTo>
                <a:cubicBezTo>
                  <a:pt x="1" y="70"/>
                  <a:pt x="1" y="70"/>
                  <a:pt x="0" y="71"/>
                </a:cubicBezTo>
                <a:cubicBezTo>
                  <a:pt x="0" y="71"/>
                  <a:pt x="0" y="71"/>
                  <a:pt x="0" y="72"/>
                </a:cubicBezTo>
                <a:cubicBezTo>
                  <a:pt x="0" y="72"/>
                  <a:pt x="0" y="72"/>
                  <a:pt x="0" y="73"/>
                </a:cubicBezTo>
                <a:cubicBezTo>
                  <a:pt x="1" y="73"/>
                  <a:pt x="1" y="73"/>
                  <a:pt x="1" y="73"/>
                </a:cubicBezTo>
                <a:cubicBezTo>
                  <a:pt x="2" y="73"/>
                  <a:pt x="4" y="74"/>
                  <a:pt x="6" y="74"/>
                </a:cubicBezTo>
                <a:cubicBezTo>
                  <a:pt x="6" y="75"/>
                  <a:pt x="6" y="76"/>
                  <a:pt x="6" y="77"/>
                </a:cubicBezTo>
                <a:cubicBezTo>
                  <a:pt x="4" y="77"/>
                  <a:pt x="2" y="78"/>
                  <a:pt x="2" y="78"/>
                </a:cubicBezTo>
                <a:cubicBezTo>
                  <a:pt x="1" y="78"/>
                  <a:pt x="1" y="78"/>
                  <a:pt x="1" y="78"/>
                </a:cubicBezTo>
                <a:cubicBezTo>
                  <a:pt x="0" y="79"/>
                  <a:pt x="0" y="79"/>
                  <a:pt x="0" y="79"/>
                </a:cubicBezTo>
                <a:cubicBezTo>
                  <a:pt x="0" y="80"/>
                  <a:pt x="1" y="80"/>
                  <a:pt x="1" y="80"/>
                </a:cubicBezTo>
                <a:cubicBezTo>
                  <a:pt x="1" y="80"/>
                  <a:pt x="1" y="81"/>
                  <a:pt x="2" y="81"/>
                </a:cubicBezTo>
                <a:cubicBezTo>
                  <a:pt x="2" y="81"/>
                  <a:pt x="4" y="81"/>
                  <a:pt x="6" y="81"/>
                </a:cubicBezTo>
                <a:cubicBezTo>
                  <a:pt x="6" y="82"/>
                  <a:pt x="7" y="83"/>
                  <a:pt x="7" y="84"/>
                </a:cubicBezTo>
                <a:cubicBezTo>
                  <a:pt x="5" y="84"/>
                  <a:pt x="3" y="85"/>
                  <a:pt x="2" y="85"/>
                </a:cubicBezTo>
                <a:cubicBezTo>
                  <a:pt x="2" y="85"/>
                  <a:pt x="2" y="85"/>
                  <a:pt x="2" y="86"/>
                </a:cubicBezTo>
                <a:cubicBezTo>
                  <a:pt x="2" y="86"/>
                  <a:pt x="1" y="86"/>
                  <a:pt x="2" y="87"/>
                </a:cubicBezTo>
                <a:cubicBezTo>
                  <a:pt x="2" y="87"/>
                  <a:pt x="2" y="87"/>
                  <a:pt x="2" y="88"/>
                </a:cubicBezTo>
                <a:cubicBezTo>
                  <a:pt x="2" y="88"/>
                  <a:pt x="3" y="88"/>
                  <a:pt x="3" y="88"/>
                </a:cubicBezTo>
                <a:cubicBezTo>
                  <a:pt x="4" y="88"/>
                  <a:pt x="6" y="88"/>
                  <a:pt x="8" y="87"/>
                </a:cubicBezTo>
                <a:cubicBezTo>
                  <a:pt x="8" y="88"/>
                  <a:pt x="8" y="89"/>
                  <a:pt x="8" y="90"/>
                </a:cubicBezTo>
                <a:cubicBezTo>
                  <a:pt x="7" y="91"/>
                  <a:pt x="5" y="92"/>
                  <a:pt x="4" y="92"/>
                </a:cubicBezTo>
                <a:cubicBezTo>
                  <a:pt x="4" y="92"/>
                  <a:pt x="4" y="92"/>
                  <a:pt x="3" y="93"/>
                </a:cubicBezTo>
                <a:cubicBezTo>
                  <a:pt x="3" y="93"/>
                  <a:pt x="3" y="94"/>
                  <a:pt x="3" y="94"/>
                </a:cubicBezTo>
                <a:cubicBezTo>
                  <a:pt x="4" y="94"/>
                  <a:pt x="4" y="95"/>
                  <a:pt x="4" y="95"/>
                </a:cubicBezTo>
                <a:cubicBezTo>
                  <a:pt x="4" y="95"/>
                  <a:pt x="5" y="95"/>
                  <a:pt x="5" y="95"/>
                </a:cubicBezTo>
                <a:cubicBezTo>
                  <a:pt x="6" y="95"/>
                  <a:pt x="8" y="94"/>
                  <a:pt x="10" y="94"/>
                </a:cubicBezTo>
                <a:cubicBezTo>
                  <a:pt x="10" y="95"/>
                  <a:pt x="10" y="96"/>
                  <a:pt x="11" y="97"/>
                </a:cubicBezTo>
                <a:cubicBezTo>
                  <a:pt x="9" y="98"/>
                  <a:pt x="7" y="99"/>
                  <a:pt x="7" y="99"/>
                </a:cubicBezTo>
                <a:cubicBezTo>
                  <a:pt x="6" y="99"/>
                  <a:pt x="6" y="100"/>
                  <a:pt x="6" y="100"/>
                </a:cubicBezTo>
                <a:cubicBezTo>
                  <a:pt x="6" y="100"/>
                  <a:pt x="6" y="101"/>
                  <a:pt x="6" y="101"/>
                </a:cubicBezTo>
                <a:cubicBezTo>
                  <a:pt x="6" y="101"/>
                  <a:pt x="7" y="102"/>
                  <a:pt x="7" y="102"/>
                </a:cubicBezTo>
                <a:cubicBezTo>
                  <a:pt x="7" y="102"/>
                  <a:pt x="8" y="102"/>
                  <a:pt x="8" y="102"/>
                </a:cubicBezTo>
                <a:cubicBezTo>
                  <a:pt x="8" y="102"/>
                  <a:pt x="10" y="101"/>
                  <a:pt x="12" y="100"/>
                </a:cubicBezTo>
                <a:cubicBezTo>
                  <a:pt x="13" y="101"/>
                  <a:pt x="13" y="102"/>
                  <a:pt x="14" y="103"/>
                </a:cubicBezTo>
                <a:cubicBezTo>
                  <a:pt x="12" y="104"/>
                  <a:pt x="10" y="105"/>
                  <a:pt x="10" y="106"/>
                </a:cubicBezTo>
                <a:cubicBezTo>
                  <a:pt x="10" y="106"/>
                  <a:pt x="9" y="106"/>
                  <a:pt x="9" y="107"/>
                </a:cubicBezTo>
                <a:cubicBezTo>
                  <a:pt x="9" y="107"/>
                  <a:pt x="9" y="107"/>
                  <a:pt x="10" y="108"/>
                </a:cubicBezTo>
                <a:cubicBezTo>
                  <a:pt x="10" y="108"/>
                  <a:pt x="10" y="108"/>
                  <a:pt x="10" y="108"/>
                </a:cubicBezTo>
                <a:cubicBezTo>
                  <a:pt x="11" y="108"/>
                  <a:pt x="11" y="108"/>
                  <a:pt x="11" y="108"/>
                </a:cubicBezTo>
                <a:cubicBezTo>
                  <a:pt x="12" y="108"/>
                  <a:pt x="14" y="107"/>
                  <a:pt x="16" y="107"/>
                </a:cubicBezTo>
                <a:cubicBezTo>
                  <a:pt x="16" y="107"/>
                  <a:pt x="17" y="108"/>
                  <a:pt x="17" y="109"/>
                </a:cubicBezTo>
                <a:cubicBezTo>
                  <a:pt x="16" y="110"/>
                  <a:pt x="14" y="112"/>
                  <a:pt x="14" y="112"/>
                </a:cubicBezTo>
                <a:cubicBezTo>
                  <a:pt x="14" y="112"/>
                  <a:pt x="13" y="113"/>
                  <a:pt x="13" y="113"/>
                </a:cubicBezTo>
                <a:cubicBezTo>
                  <a:pt x="13" y="113"/>
                  <a:pt x="13" y="114"/>
                  <a:pt x="14" y="114"/>
                </a:cubicBezTo>
                <a:cubicBezTo>
                  <a:pt x="14" y="114"/>
                  <a:pt x="14" y="115"/>
                  <a:pt x="15" y="115"/>
                </a:cubicBezTo>
                <a:cubicBezTo>
                  <a:pt x="15" y="115"/>
                  <a:pt x="15" y="115"/>
                  <a:pt x="16" y="114"/>
                </a:cubicBezTo>
                <a:cubicBezTo>
                  <a:pt x="16" y="114"/>
                  <a:pt x="18" y="113"/>
                  <a:pt x="19" y="112"/>
                </a:cubicBezTo>
                <a:cubicBezTo>
                  <a:pt x="20" y="113"/>
                  <a:pt x="21" y="114"/>
                  <a:pt x="21" y="115"/>
                </a:cubicBezTo>
                <a:cubicBezTo>
                  <a:pt x="20" y="116"/>
                  <a:pt x="19" y="118"/>
                  <a:pt x="18" y="118"/>
                </a:cubicBezTo>
                <a:cubicBezTo>
                  <a:pt x="18" y="118"/>
                  <a:pt x="18" y="118"/>
                  <a:pt x="18" y="119"/>
                </a:cubicBezTo>
                <a:cubicBezTo>
                  <a:pt x="18" y="119"/>
                  <a:pt x="18" y="120"/>
                  <a:pt x="18" y="120"/>
                </a:cubicBezTo>
                <a:cubicBezTo>
                  <a:pt x="19" y="120"/>
                  <a:pt x="19" y="120"/>
                  <a:pt x="19" y="120"/>
                </a:cubicBezTo>
                <a:cubicBezTo>
                  <a:pt x="20" y="120"/>
                  <a:pt x="20" y="120"/>
                  <a:pt x="20" y="120"/>
                </a:cubicBezTo>
                <a:cubicBezTo>
                  <a:pt x="21" y="120"/>
                  <a:pt x="22" y="119"/>
                  <a:pt x="24" y="117"/>
                </a:cubicBezTo>
                <a:cubicBezTo>
                  <a:pt x="25" y="118"/>
                  <a:pt x="25" y="119"/>
                  <a:pt x="26" y="120"/>
                </a:cubicBezTo>
                <a:cubicBezTo>
                  <a:pt x="25" y="121"/>
                  <a:pt x="24" y="123"/>
                  <a:pt x="23" y="123"/>
                </a:cubicBezTo>
                <a:cubicBezTo>
                  <a:pt x="23" y="123"/>
                  <a:pt x="23" y="124"/>
                  <a:pt x="23" y="124"/>
                </a:cubicBezTo>
                <a:cubicBezTo>
                  <a:pt x="23" y="125"/>
                  <a:pt x="23" y="125"/>
                  <a:pt x="24" y="125"/>
                </a:cubicBezTo>
                <a:cubicBezTo>
                  <a:pt x="24" y="125"/>
                  <a:pt x="24" y="126"/>
                  <a:pt x="25" y="126"/>
                </a:cubicBezTo>
                <a:cubicBezTo>
                  <a:pt x="25" y="126"/>
                  <a:pt x="25" y="126"/>
                  <a:pt x="26" y="125"/>
                </a:cubicBezTo>
                <a:cubicBezTo>
                  <a:pt x="26" y="125"/>
                  <a:pt x="28" y="123"/>
                  <a:pt x="29" y="122"/>
                </a:cubicBezTo>
                <a:cubicBezTo>
                  <a:pt x="30" y="123"/>
                  <a:pt x="31" y="123"/>
                  <a:pt x="31" y="124"/>
                </a:cubicBezTo>
                <a:cubicBezTo>
                  <a:pt x="30" y="126"/>
                  <a:pt x="29" y="128"/>
                  <a:pt x="29" y="128"/>
                </a:cubicBezTo>
                <a:cubicBezTo>
                  <a:pt x="29" y="128"/>
                  <a:pt x="29" y="129"/>
                  <a:pt x="29" y="129"/>
                </a:cubicBezTo>
                <a:cubicBezTo>
                  <a:pt x="29" y="129"/>
                  <a:pt x="29" y="130"/>
                  <a:pt x="30" y="130"/>
                </a:cubicBezTo>
                <a:cubicBezTo>
                  <a:pt x="30" y="130"/>
                  <a:pt x="30" y="130"/>
                  <a:pt x="31" y="130"/>
                </a:cubicBezTo>
                <a:cubicBezTo>
                  <a:pt x="31" y="130"/>
                  <a:pt x="31" y="130"/>
                  <a:pt x="32" y="130"/>
                </a:cubicBezTo>
                <a:cubicBezTo>
                  <a:pt x="32" y="129"/>
                  <a:pt x="33" y="128"/>
                  <a:pt x="35" y="126"/>
                </a:cubicBezTo>
                <a:cubicBezTo>
                  <a:pt x="35" y="127"/>
                  <a:pt x="36" y="127"/>
                  <a:pt x="37" y="128"/>
                </a:cubicBezTo>
                <a:cubicBezTo>
                  <a:pt x="36" y="130"/>
                  <a:pt x="35" y="132"/>
                  <a:pt x="35" y="132"/>
                </a:cubicBezTo>
                <a:cubicBezTo>
                  <a:pt x="35" y="132"/>
                  <a:pt x="35" y="133"/>
                  <a:pt x="35" y="133"/>
                </a:cubicBezTo>
                <a:cubicBezTo>
                  <a:pt x="35" y="134"/>
                  <a:pt x="35" y="134"/>
                  <a:pt x="36" y="134"/>
                </a:cubicBezTo>
                <a:cubicBezTo>
                  <a:pt x="36" y="134"/>
                  <a:pt x="37" y="134"/>
                  <a:pt x="37" y="134"/>
                </a:cubicBezTo>
                <a:cubicBezTo>
                  <a:pt x="37" y="134"/>
                  <a:pt x="38" y="134"/>
                  <a:pt x="38" y="134"/>
                </a:cubicBezTo>
                <a:cubicBezTo>
                  <a:pt x="38" y="133"/>
                  <a:pt x="39" y="132"/>
                  <a:pt x="40" y="130"/>
                </a:cubicBezTo>
                <a:cubicBezTo>
                  <a:pt x="41" y="130"/>
                  <a:pt x="42" y="131"/>
                  <a:pt x="43" y="131"/>
                </a:cubicBezTo>
                <a:cubicBezTo>
                  <a:pt x="42" y="133"/>
                  <a:pt x="42" y="135"/>
                  <a:pt x="42" y="136"/>
                </a:cubicBezTo>
                <a:cubicBezTo>
                  <a:pt x="42" y="136"/>
                  <a:pt x="42" y="136"/>
                  <a:pt x="42" y="137"/>
                </a:cubicBezTo>
                <a:cubicBezTo>
                  <a:pt x="42" y="137"/>
                  <a:pt x="42" y="137"/>
                  <a:pt x="43" y="137"/>
                </a:cubicBezTo>
                <a:cubicBezTo>
                  <a:pt x="43" y="138"/>
                  <a:pt x="43" y="138"/>
                  <a:pt x="44" y="138"/>
                </a:cubicBezTo>
                <a:cubicBezTo>
                  <a:pt x="44" y="137"/>
                  <a:pt x="44" y="137"/>
                  <a:pt x="45" y="137"/>
                </a:cubicBezTo>
                <a:cubicBezTo>
                  <a:pt x="45" y="136"/>
                  <a:pt x="46" y="135"/>
                  <a:pt x="47" y="133"/>
                </a:cubicBezTo>
                <a:cubicBezTo>
                  <a:pt x="48" y="133"/>
                  <a:pt x="49" y="134"/>
                  <a:pt x="49" y="134"/>
                </a:cubicBezTo>
                <a:cubicBezTo>
                  <a:pt x="49" y="136"/>
                  <a:pt x="49" y="138"/>
                  <a:pt x="49" y="138"/>
                </a:cubicBezTo>
                <a:cubicBezTo>
                  <a:pt x="48" y="139"/>
                  <a:pt x="49" y="139"/>
                  <a:pt x="49" y="139"/>
                </a:cubicBezTo>
                <a:cubicBezTo>
                  <a:pt x="49" y="140"/>
                  <a:pt x="49" y="140"/>
                  <a:pt x="50" y="140"/>
                </a:cubicBezTo>
                <a:cubicBezTo>
                  <a:pt x="50" y="140"/>
                  <a:pt x="50" y="140"/>
                  <a:pt x="51" y="140"/>
                </a:cubicBezTo>
                <a:cubicBezTo>
                  <a:pt x="51" y="140"/>
                  <a:pt x="51" y="140"/>
                  <a:pt x="51" y="139"/>
                </a:cubicBezTo>
                <a:cubicBezTo>
                  <a:pt x="52" y="139"/>
                  <a:pt x="52" y="137"/>
                  <a:pt x="53" y="135"/>
                </a:cubicBezTo>
                <a:cubicBezTo>
                  <a:pt x="54" y="136"/>
                  <a:pt x="55" y="136"/>
                  <a:pt x="56" y="136"/>
                </a:cubicBezTo>
                <a:cubicBezTo>
                  <a:pt x="56" y="138"/>
                  <a:pt x="56" y="140"/>
                  <a:pt x="56" y="140"/>
                </a:cubicBezTo>
                <a:cubicBezTo>
                  <a:pt x="55" y="141"/>
                  <a:pt x="56" y="141"/>
                  <a:pt x="56" y="142"/>
                </a:cubicBezTo>
                <a:cubicBezTo>
                  <a:pt x="56" y="142"/>
                  <a:pt x="56" y="142"/>
                  <a:pt x="57" y="142"/>
                </a:cubicBezTo>
                <a:cubicBezTo>
                  <a:pt x="57" y="142"/>
                  <a:pt x="58" y="142"/>
                  <a:pt x="58" y="142"/>
                </a:cubicBezTo>
                <a:cubicBezTo>
                  <a:pt x="58" y="142"/>
                  <a:pt x="58" y="141"/>
                  <a:pt x="59" y="141"/>
                </a:cubicBezTo>
                <a:cubicBezTo>
                  <a:pt x="59" y="141"/>
                  <a:pt x="59" y="139"/>
                  <a:pt x="60" y="137"/>
                </a:cubicBezTo>
                <a:cubicBezTo>
                  <a:pt x="61" y="137"/>
                  <a:pt x="62" y="137"/>
                  <a:pt x="63" y="137"/>
                </a:cubicBezTo>
                <a:cubicBezTo>
                  <a:pt x="63" y="139"/>
                  <a:pt x="63" y="141"/>
                  <a:pt x="63" y="142"/>
                </a:cubicBezTo>
                <a:cubicBezTo>
                  <a:pt x="63" y="142"/>
                  <a:pt x="63" y="143"/>
                  <a:pt x="63" y="143"/>
                </a:cubicBezTo>
                <a:cubicBezTo>
                  <a:pt x="63" y="143"/>
                  <a:pt x="64" y="143"/>
                  <a:pt x="64" y="143"/>
                </a:cubicBezTo>
                <a:cubicBezTo>
                  <a:pt x="65" y="143"/>
                  <a:pt x="65" y="143"/>
                  <a:pt x="65" y="143"/>
                </a:cubicBezTo>
                <a:cubicBezTo>
                  <a:pt x="66" y="143"/>
                  <a:pt x="66" y="142"/>
                  <a:pt x="66" y="142"/>
                </a:cubicBezTo>
                <a:cubicBezTo>
                  <a:pt x="66" y="142"/>
                  <a:pt x="66" y="140"/>
                  <a:pt x="67" y="138"/>
                </a:cubicBezTo>
                <a:cubicBezTo>
                  <a:pt x="68" y="138"/>
                  <a:pt x="69" y="138"/>
                  <a:pt x="70" y="138"/>
                </a:cubicBezTo>
                <a:cubicBezTo>
                  <a:pt x="70" y="140"/>
                  <a:pt x="70" y="142"/>
                  <a:pt x="70" y="142"/>
                </a:cubicBezTo>
                <a:cubicBezTo>
                  <a:pt x="70" y="143"/>
                  <a:pt x="70" y="143"/>
                  <a:pt x="71" y="143"/>
                </a:cubicBezTo>
                <a:cubicBezTo>
                  <a:pt x="71" y="143"/>
                  <a:pt x="71" y="144"/>
                  <a:pt x="72" y="144"/>
                </a:cubicBezTo>
                <a:cubicBezTo>
                  <a:pt x="72" y="144"/>
                  <a:pt x="73" y="143"/>
                  <a:pt x="73" y="143"/>
                </a:cubicBezTo>
                <a:cubicBezTo>
                  <a:pt x="73" y="143"/>
                  <a:pt x="73" y="143"/>
                  <a:pt x="73" y="142"/>
                </a:cubicBezTo>
                <a:cubicBezTo>
                  <a:pt x="73" y="142"/>
                  <a:pt x="74" y="140"/>
                  <a:pt x="74" y="138"/>
                </a:cubicBezTo>
                <a:cubicBezTo>
                  <a:pt x="75" y="138"/>
                  <a:pt x="76" y="138"/>
                  <a:pt x="77" y="138"/>
                </a:cubicBezTo>
                <a:cubicBezTo>
                  <a:pt x="77" y="140"/>
                  <a:pt x="77" y="142"/>
                  <a:pt x="78" y="142"/>
                </a:cubicBezTo>
                <a:cubicBezTo>
                  <a:pt x="78" y="142"/>
                  <a:pt x="78" y="143"/>
                  <a:pt x="78" y="143"/>
                </a:cubicBezTo>
                <a:cubicBezTo>
                  <a:pt x="78" y="143"/>
                  <a:pt x="79" y="143"/>
                  <a:pt x="79" y="143"/>
                </a:cubicBezTo>
                <a:cubicBezTo>
                  <a:pt x="80" y="143"/>
                  <a:pt x="80" y="143"/>
                  <a:pt x="80" y="143"/>
                </a:cubicBezTo>
                <a:cubicBezTo>
                  <a:pt x="81" y="143"/>
                  <a:pt x="81" y="142"/>
                  <a:pt x="81" y="142"/>
                </a:cubicBezTo>
                <a:cubicBezTo>
                  <a:pt x="81" y="141"/>
                  <a:pt x="81" y="139"/>
                  <a:pt x="81" y="137"/>
                </a:cubicBezTo>
                <a:cubicBezTo>
                  <a:pt x="82" y="137"/>
                  <a:pt x="83" y="137"/>
                  <a:pt x="83" y="137"/>
                </a:cubicBezTo>
                <a:cubicBezTo>
                  <a:pt x="84" y="139"/>
                  <a:pt x="85" y="141"/>
                  <a:pt x="85" y="141"/>
                </a:cubicBezTo>
                <a:cubicBezTo>
                  <a:pt x="85" y="141"/>
                  <a:pt x="85" y="142"/>
                  <a:pt x="86" y="142"/>
                </a:cubicBezTo>
                <a:cubicBezTo>
                  <a:pt x="86" y="142"/>
                  <a:pt x="86" y="142"/>
                  <a:pt x="87" y="142"/>
                </a:cubicBezTo>
                <a:cubicBezTo>
                  <a:pt x="87" y="142"/>
                  <a:pt x="87" y="142"/>
                  <a:pt x="88" y="142"/>
                </a:cubicBezTo>
                <a:cubicBezTo>
                  <a:pt x="88" y="141"/>
                  <a:pt x="88" y="141"/>
                  <a:pt x="88" y="140"/>
                </a:cubicBezTo>
                <a:cubicBezTo>
                  <a:pt x="88" y="140"/>
                  <a:pt x="88" y="138"/>
                  <a:pt x="87" y="136"/>
                </a:cubicBezTo>
                <a:cubicBezTo>
                  <a:pt x="88" y="136"/>
                  <a:pt x="89" y="136"/>
                  <a:pt x="90" y="135"/>
                </a:cubicBezTo>
                <a:cubicBezTo>
                  <a:pt x="91" y="137"/>
                  <a:pt x="92" y="139"/>
                  <a:pt x="92" y="139"/>
                </a:cubicBezTo>
                <a:cubicBezTo>
                  <a:pt x="92" y="140"/>
                  <a:pt x="93" y="140"/>
                  <a:pt x="93" y="140"/>
                </a:cubicBezTo>
                <a:cubicBezTo>
                  <a:pt x="93" y="140"/>
                  <a:pt x="94" y="140"/>
                  <a:pt x="94" y="140"/>
                </a:cubicBezTo>
                <a:cubicBezTo>
                  <a:pt x="94" y="140"/>
                  <a:pt x="95" y="140"/>
                  <a:pt x="95" y="139"/>
                </a:cubicBezTo>
                <a:cubicBezTo>
                  <a:pt x="95" y="139"/>
                  <a:pt x="95" y="139"/>
                  <a:pt x="95" y="138"/>
                </a:cubicBezTo>
                <a:cubicBezTo>
                  <a:pt x="95" y="138"/>
                  <a:pt x="94" y="136"/>
                  <a:pt x="94" y="134"/>
                </a:cubicBezTo>
                <a:cubicBezTo>
                  <a:pt x="95" y="134"/>
                  <a:pt x="96" y="133"/>
                  <a:pt x="97" y="133"/>
                </a:cubicBezTo>
                <a:cubicBezTo>
                  <a:pt x="98" y="135"/>
                  <a:pt x="99" y="136"/>
                  <a:pt x="99" y="137"/>
                </a:cubicBezTo>
                <a:cubicBezTo>
                  <a:pt x="99" y="137"/>
                  <a:pt x="100" y="137"/>
                  <a:pt x="100" y="138"/>
                </a:cubicBezTo>
                <a:cubicBezTo>
                  <a:pt x="100" y="138"/>
                  <a:pt x="101" y="138"/>
                  <a:pt x="101" y="137"/>
                </a:cubicBezTo>
                <a:cubicBezTo>
                  <a:pt x="101" y="137"/>
                  <a:pt x="102" y="137"/>
                  <a:pt x="102" y="137"/>
                </a:cubicBezTo>
                <a:cubicBezTo>
                  <a:pt x="102" y="136"/>
                  <a:pt x="102" y="136"/>
                  <a:pt x="102" y="136"/>
                </a:cubicBezTo>
                <a:cubicBezTo>
                  <a:pt x="102" y="135"/>
                  <a:pt x="101" y="133"/>
                  <a:pt x="100" y="131"/>
                </a:cubicBezTo>
                <a:cubicBezTo>
                  <a:pt x="101" y="131"/>
                  <a:pt x="102" y="130"/>
                  <a:pt x="103" y="130"/>
                </a:cubicBezTo>
                <a:cubicBezTo>
                  <a:pt x="104" y="132"/>
                  <a:pt x="105" y="133"/>
                  <a:pt x="106" y="134"/>
                </a:cubicBezTo>
                <a:cubicBezTo>
                  <a:pt x="106" y="134"/>
                  <a:pt x="106" y="134"/>
                  <a:pt x="107" y="134"/>
                </a:cubicBezTo>
                <a:cubicBezTo>
                  <a:pt x="107" y="134"/>
                  <a:pt x="107" y="134"/>
                  <a:pt x="108" y="134"/>
                </a:cubicBezTo>
                <a:cubicBezTo>
                  <a:pt x="108" y="134"/>
                  <a:pt x="108" y="134"/>
                  <a:pt x="108" y="133"/>
                </a:cubicBezTo>
                <a:cubicBezTo>
                  <a:pt x="108" y="133"/>
                  <a:pt x="108" y="132"/>
                  <a:pt x="108" y="132"/>
                </a:cubicBezTo>
                <a:cubicBezTo>
                  <a:pt x="108" y="132"/>
                  <a:pt x="107" y="130"/>
                  <a:pt x="106" y="128"/>
                </a:cubicBezTo>
                <a:cubicBezTo>
                  <a:pt x="107" y="127"/>
                  <a:pt x="108" y="127"/>
                  <a:pt x="109" y="126"/>
                </a:cubicBezTo>
                <a:cubicBezTo>
                  <a:pt x="110" y="128"/>
                  <a:pt x="112" y="129"/>
                  <a:pt x="112" y="130"/>
                </a:cubicBezTo>
                <a:cubicBezTo>
                  <a:pt x="112" y="130"/>
                  <a:pt x="113" y="130"/>
                  <a:pt x="113" y="130"/>
                </a:cubicBezTo>
                <a:cubicBezTo>
                  <a:pt x="113" y="130"/>
                  <a:pt x="114" y="130"/>
                  <a:pt x="114" y="130"/>
                </a:cubicBezTo>
                <a:cubicBezTo>
                  <a:pt x="114" y="130"/>
                  <a:pt x="114" y="129"/>
                  <a:pt x="115" y="129"/>
                </a:cubicBezTo>
                <a:cubicBezTo>
                  <a:pt x="115" y="129"/>
                  <a:pt x="115" y="128"/>
                  <a:pt x="114" y="128"/>
                </a:cubicBezTo>
                <a:cubicBezTo>
                  <a:pt x="114" y="128"/>
                  <a:pt x="113" y="126"/>
                  <a:pt x="112" y="124"/>
                </a:cubicBezTo>
                <a:cubicBezTo>
                  <a:pt x="113" y="123"/>
                  <a:pt x="114" y="123"/>
                  <a:pt x="114" y="122"/>
                </a:cubicBezTo>
                <a:cubicBezTo>
                  <a:pt x="116" y="123"/>
                  <a:pt x="117" y="125"/>
                  <a:pt x="118" y="125"/>
                </a:cubicBezTo>
                <a:cubicBezTo>
                  <a:pt x="118" y="126"/>
                  <a:pt x="118" y="126"/>
                  <a:pt x="119" y="126"/>
                </a:cubicBezTo>
                <a:cubicBezTo>
                  <a:pt x="119" y="126"/>
                  <a:pt x="120" y="125"/>
                  <a:pt x="120" y="125"/>
                </a:cubicBezTo>
                <a:cubicBezTo>
                  <a:pt x="120" y="125"/>
                  <a:pt x="120" y="125"/>
                  <a:pt x="120" y="124"/>
                </a:cubicBezTo>
                <a:cubicBezTo>
                  <a:pt x="120" y="124"/>
                  <a:pt x="120" y="123"/>
                  <a:pt x="120" y="123"/>
                </a:cubicBezTo>
                <a:cubicBezTo>
                  <a:pt x="120" y="123"/>
                  <a:pt x="118" y="121"/>
                  <a:pt x="117" y="120"/>
                </a:cubicBezTo>
                <a:cubicBezTo>
                  <a:pt x="118" y="119"/>
                  <a:pt x="119" y="118"/>
                  <a:pt x="120" y="117"/>
                </a:cubicBezTo>
                <a:cubicBezTo>
                  <a:pt x="121" y="119"/>
                  <a:pt x="123" y="120"/>
                  <a:pt x="123" y="120"/>
                </a:cubicBezTo>
                <a:cubicBezTo>
                  <a:pt x="123" y="120"/>
                  <a:pt x="124" y="120"/>
                  <a:pt x="124" y="120"/>
                </a:cubicBezTo>
                <a:cubicBezTo>
                  <a:pt x="125" y="120"/>
                  <a:pt x="125" y="120"/>
                  <a:pt x="125" y="120"/>
                </a:cubicBezTo>
                <a:cubicBezTo>
                  <a:pt x="125" y="120"/>
                  <a:pt x="125" y="119"/>
                  <a:pt x="125" y="119"/>
                </a:cubicBezTo>
                <a:cubicBezTo>
                  <a:pt x="126" y="118"/>
                  <a:pt x="125" y="118"/>
                  <a:pt x="125" y="118"/>
                </a:cubicBezTo>
                <a:cubicBezTo>
                  <a:pt x="125" y="118"/>
                  <a:pt x="123" y="116"/>
                  <a:pt x="122" y="115"/>
                </a:cubicBezTo>
                <a:cubicBezTo>
                  <a:pt x="123" y="114"/>
                  <a:pt x="123" y="113"/>
                  <a:pt x="124" y="112"/>
                </a:cubicBezTo>
                <a:cubicBezTo>
                  <a:pt x="126" y="113"/>
                  <a:pt x="128" y="114"/>
                  <a:pt x="128" y="114"/>
                </a:cubicBezTo>
                <a:cubicBezTo>
                  <a:pt x="128" y="115"/>
                  <a:pt x="129" y="115"/>
                  <a:pt x="129" y="115"/>
                </a:cubicBezTo>
                <a:cubicBezTo>
                  <a:pt x="129" y="115"/>
                  <a:pt x="130" y="114"/>
                  <a:pt x="130" y="114"/>
                </a:cubicBezTo>
                <a:cubicBezTo>
                  <a:pt x="130" y="114"/>
                  <a:pt x="130" y="113"/>
                  <a:pt x="130" y="113"/>
                </a:cubicBezTo>
                <a:cubicBezTo>
                  <a:pt x="130" y="113"/>
                  <a:pt x="130" y="112"/>
                  <a:pt x="130" y="112"/>
                </a:cubicBezTo>
                <a:cubicBezTo>
                  <a:pt x="129" y="112"/>
                  <a:pt x="128" y="110"/>
                  <a:pt x="126" y="109"/>
                </a:cubicBezTo>
                <a:cubicBezTo>
                  <a:pt x="127" y="108"/>
                  <a:pt x="127" y="107"/>
                  <a:pt x="128" y="107"/>
                </a:cubicBezTo>
                <a:cubicBezTo>
                  <a:pt x="130" y="107"/>
                  <a:pt x="132" y="108"/>
                  <a:pt x="132" y="108"/>
                </a:cubicBezTo>
                <a:cubicBezTo>
                  <a:pt x="132" y="108"/>
                  <a:pt x="133" y="108"/>
                  <a:pt x="133" y="108"/>
                </a:cubicBezTo>
                <a:cubicBezTo>
                  <a:pt x="133" y="108"/>
                  <a:pt x="134" y="108"/>
                  <a:pt x="134" y="108"/>
                </a:cubicBezTo>
                <a:cubicBezTo>
                  <a:pt x="134" y="107"/>
                  <a:pt x="134" y="107"/>
                  <a:pt x="134" y="107"/>
                </a:cubicBezTo>
                <a:cubicBezTo>
                  <a:pt x="134" y="106"/>
                  <a:pt x="134" y="106"/>
                  <a:pt x="134" y="106"/>
                </a:cubicBezTo>
                <a:cubicBezTo>
                  <a:pt x="133" y="105"/>
                  <a:pt x="132" y="104"/>
                  <a:pt x="130" y="103"/>
                </a:cubicBezTo>
                <a:cubicBezTo>
                  <a:pt x="130" y="102"/>
                  <a:pt x="131" y="101"/>
                  <a:pt x="131" y="100"/>
                </a:cubicBezTo>
                <a:cubicBezTo>
                  <a:pt x="133" y="101"/>
                  <a:pt x="135" y="102"/>
                  <a:pt x="136" y="102"/>
                </a:cubicBezTo>
                <a:cubicBezTo>
                  <a:pt x="136" y="102"/>
                  <a:pt x="136" y="102"/>
                  <a:pt x="137" y="102"/>
                </a:cubicBezTo>
                <a:cubicBezTo>
                  <a:pt x="137" y="102"/>
                  <a:pt x="137" y="101"/>
                  <a:pt x="137" y="101"/>
                </a:cubicBezTo>
                <a:cubicBezTo>
                  <a:pt x="137" y="101"/>
                  <a:pt x="137" y="100"/>
                  <a:pt x="137" y="100"/>
                </a:cubicBezTo>
                <a:cubicBezTo>
                  <a:pt x="137" y="100"/>
                  <a:pt x="137" y="99"/>
                  <a:pt x="137" y="99"/>
                </a:cubicBezTo>
                <a:cubicBezTo>
                  <a:pt x="136" y="99"/>
                  <a:pt x="134" y="98"/>
                  <a:pt x="133" y="97"/>
                </a:cubicBezTo>
                <a:cubicBezTo>
                  <a:pt x="133" y="96"/>
                  <a:pt x="134" y="95"/>
                  <a:pt x="134" y="94"/>
                </a:cubicBezTo>
                <a:cubicBezTo>
                  <a:pt x="136" y="94"/>
                  <a:pt x="138" y="95"/>
                  <a:pt x="138" y="95"/>
                </a:cubicBezTo>
                <a:cubicBezTo>
                  <a:pt x="139" y="95"/>
                  <a:pt x="139" y="95"/>
                  <a:pt x="139" y="95"/>
                </a:cubicBezTo>
                <a:cubicBezTo>
                  <a:pt x="140" y="95"/>
                  <a:pt x="140" y="94"/>
                  <a:pt x="140" y="94"/>
                </a:cubicBezTo>
                <a:cubicBezTo>
                  <a:pt x="140" y="94"/>
                  <a:pt x="140" y="93"/>
                  <a:pt x="140" y="93"/>
                </a:cubicBezTo>
                <a:cubicBezTo>
                  <a:pt x="140" y="92"/>
                  <a:pt x="140" y="92"/>
                  <a:pt x="139" y="92"/>
                </a:cubicBezTo>
                <a:cubicBezTo>
                  <a:pt x="139" y="92"/>
                  <a:pt x="137" y="91"/>
                  <a:pt x="135" y="90"/>
                </a:cubicBezTo>
                <a:cubicBezTo>
                  <a:pt x="135" y="89"/>
                  <a:pt x="136" y="88"/>
                  <a:pt x="136" y="87"/>
                </a:cubicBezTo>
                <a:cubicBezTo>
                  <a:pt x="138" y="88"/>
                  <a:pt x="140" y="88"/>
                  <a:pt x="140" y="88"/>
                </a:cubicBezTo>
                <a:cubicBezTo>
                  <a:pt x="141" y="88"/>
                  <a:pt x="141" y="88"/>
                  <a:pt x="141" y="88"/>
                </a:cubicBezTo>
                <a:cubicBezTo>
                  <a:pt x="142" y="87"/>
                  <a:pt x="142" y="87"/>
                  <a:pt x="142" y="87"/>
                </a:cubicBezTo>
                <a:cubicBezTo>
                  <a:pt x="142" y="86"/>
                  <a:pt x="142" y="86"/>
                  <a:pt x="142" y="86"/>
                </a:cubicBezTo>
                <a:cubicBezTo>
                  <a:pt x="142" y="85"/>
                  <a:pt x="141" y="85"/>
                  <a:pt x="141" y="85"/>
                </a:cubicBezTo>
                <a:cubicBezTo>
                  <a:pt x="141" y="85"/>
                  <a:pt x="139" y="84"/>
                  <a:pt x="137" y="84"/>
                </a:cubicBezTo>
                <a:cubicBezTo>
                  <a:pt x="137" y="83"/>
                  <a:pt x="137" y="82"/>
                  <a:pt x="137" y="81"/>
                </a:cubicBezTo>
                <a:cubicBezTo>
                  <a:pt x="139" y="81"/>
                  <a:pt x="141" y="81"/>
                  <a:pt x="142" y="81"/>
                </a:cubicBezTo>
                <a:cubicBezTo>
                  <a:pt x="142" y="81"/>
                  <a:pt x="142" y="80"/>
                  <a:pt x="143" y="80"/>
                </a:cubicBezTo>
                <a:cubicBezTo>
                  <a:pt x="143" y="80"/>
                  <a:pt x="143" y="80"/>
                  <a:pt x="143" y="79"/>
                </a:cubicBezTo>
                <a:cubicBezTo>
                  <a:pt x="143" y="79"/>
                  <a:pt x="143" y="79"/>
                  <a:pt x="143" y="78"/>
                </a:cubicBezTo>
                <a:cubicBezTo>
                  <a:pt x="143" y="78"/>
                  <a:pt x="142" y="78"/>
                  <a:pt x="142" y="78"/>
                </a:cubicBezTo>
                <a:cubicBezTo>
                  <a:pt x="142" y="78"/>
                  <a:pt x="140" y="77"/>
                  <a:pt x="138" y="77"/>
                </a:cubicBezTo>
                <a:cubicBezTo>
                  <a:pt x="138" y="76"/>
                  <a:pt x="138" y="75"/>
                  <a:pt x="138" y="74"/>
                </a:cubicBezTo>
                <a:cubicBezTo>
                  <a:pt x="140" y="74"/>
                  <a:pt x="142" y="73"/>
                  <a:pt x="142" y="73"/>
                </a:cubicBezTo>
                <a:close/>
                <a:moveTo>
                  <a:pt x="72" y="129"/>
                </a:moveTo>
                <a:cubicBezTo>
                  <a:pt x="40" y="129"/>
                  <a:pt x="15" y="103"/>
                  <a:pt x="15" y="72"/>
                </a:cubicBezTo>
                <a:cubicBezTo>
                  <a:pt x="15" y="40"/>
                  <a:pt x="40" y="14"/>
                  <a:pt x="72" y="14"/>
                </a:cubicBezTo>
                <a:cubicBezTo>
                  <a:pt x="103" y="14"/>
                  <a:pt x="129" y="40"/>
                  <a:pt x="129" y="72"/>
                </a:cubicBezTo>
                <a:cubicBezTo>
                  <a:pt x="129" y="103"/>
                  <a:pt x="103" y="129"/>
                  <a:pt x="72" y="129"/>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2" name="Freeform 6"/>
          <p:cNvSpPr>
            <a:spLocks noEditPoints="1" noChangeArrowheads="1"/>
          </p:cNvSpPr>
          <p:nvPr/>
        </p:nvSpPr>
        <p:spPr bwMode="auto">
          <a:xfrm>
            <a:off x="3275013" y="2693988"/>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3" name="Freeform 6"/>
          <p:cNvSpPr>
            <a:spLocks noEditPoints="1" noChangeArrowheads="1"/>
          </p:cNvSpPr>
          <p:nvPr/>
        </p:nvSpPr>
        <p:spPr bwMode="auto">
          <a:xfrm>
            <a:off x="1376363" y="2703513"/>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4" name="Freeform 6"/>
          <p:cNvSpPr>
            <a:spLocks noEditPoints="1" noChangeArrowheads="1"/>
          </p:cNvSpPr>
          <p:nvPr/>
        </p:nvSpPr>
        <p:spPr bwMode="auto">
          <a:xfrm>
            <a:off x="736600" y="1403350"/>
            <a:ext cx="280988" cy="279400"/>
          </a:xfrm>
          <a:custGeom>
            <a:gdLst>
              <a:gd name="T0" fmla="*/ 276419 w 123"/>
              <a:gd name="T1" fmla="*/ 136293 h 123"/>
              <a:gd name="T2" fmla="*/ 278704 w 123"/>
              <a:gd name="T3" fmla="*/ 115849 h 123"/>
              <a:gd name="T4" fmla="*/ 269566 w 123"/>
              <a:gd name="T5" fmla="*/ 97676 h 123"/>
              <a:gd name="T6" fmla="*/ 253575 w 123"/>
              <a:gd name="T7" fmla="*/ 93133 h 123"/>
              <a:gd name="T8" fmla="*/ 260428 w 123"/>
              <a:gd name="T9" fmla="*/ 68146 h 123"/>
              <a:gd name="T10" fmla="*/ 249006 w 123"/>
              <a:gd name="T11" fmla="*/ 52246 h 123"/>
              <a:gd name="T12" fmla="*/ 223877 w 123"/>
              <a:gd name="T13" fmla="*/ 49974 h 123"/>
              <a:gd name="T14" fmla="*/ 223877 w 123"/>
              <a:gd name="T15" fmla="*/ 31802 h 123"/>
              <a:gd name="T16" fmla="*/ 210170 w 123"/>
              <a:gd name="T17" fmla="*/ 18172 h 123"/>
              <a:gd name="T18" fmla="*/ 191894 w 123"/>
              <a:gd name="T19" fmla="*/ 13629 h 123"/>
              <a:gd name="T20" fmla="*/ 175903 w 123"/>
              <a:gd name="T21" fmla="*/ 22715 h 123"/>
              <a:gd name="T22" fmla="*/ 162196 w 123"/>
              <a:gd name="T23" fmla="*/ 2272 h 123"/>
              <a:gd name="T24" fmla="*/ 143921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3 w 123"/>
              <a:gd name="T35" fmla="*/ 38616 h 123"/>
              <a:gd name="T36" fmla="*/ 47974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5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4 w 123"/>
              <a:gd name="T67" fmla="*/ 258956 h 123"/>
              <a:gd name="T68" fmla="*/ 91378 w 123"/>
              <a:gd name="T69" fmla="*/ 252141 h 123"/>
              <a:gd name="T70" fmla="*/ 98232 w 123"/>
              <a:gd name="T71" fmla="*/ 270314 h 123"/>
              <a:gd name="T72" fmla="*/ 116507 w 123"/>
              <a:gd name="T73" fmla="*/ 279400 h 123"/>
              <a:gd name="T74" fmla="*/ 134783 w 123"/>
              <a:gd name="T75" fmla="*/ 277128 h 123"/>
              <a:gd name="T76" fmla="*/ 146205 w 123"/>
              <a:gd name="T77" fmla="*/ 261228 h 123"/>
              <a:gd name="T78" fmla="*/ 166765 w 123"/>
              <a:gd name="T79" fmla="*/ 277128 h 123"/>
              <a:gd name="T80" fmla="*/ 185041 w 123"/>
              <a:gd name="T81" fmla="*/ 272585 h 123"/>
              <a:gd name="T82" fmla="*/ 196463 w 123"/>
              <a:gd name="T83" fmla="*/ 249870 h 123"/>
              <a:gd name="T84" fmla="*/ 212454 w 123"/>
              <a:gd name="T85" fmla="*/ 256685 h 123"/>
              <a:gd name="T86" fmla="*/ 230730 w 123"/>
              <a:gd name="T87" fmla="*/ 247598 h 123"/>
              <a:gd name="T88" fmla="*/ 242152 w 123"/>
              <a:gd name="T89" fmla="*/ 231698 h 123"/>
              <a:gd name="T90" fmla="*/ 237583 w 123"/>
              <a:gd name="T91" fmla="*/ 213525 h 123"/>
              <a:gd name="T92" fmla="*/ 262712 w 123"/>
              <a:gd name="T93" fmla="*/ 206711 h 123"/>
              <a:gd name="T94" fmla="*/ 269566 w 123"/>
              <a:gd name="T95" fmla="*/ 190810 h 123"/>
              <a:gd name="T96" fmla="*/ 260428 w 123"/>
              <a:gd name="T97" fmla="*/ 168094 h 123"/>
              <a:gd name="T98" fmla="*/ 276419 w 123"/>
              <a:gd name="T99" fmla="*/ 159008 h 123"/>
              <a:gd name="T100" fmla="*/ 139352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5" name="Freeform 6"/>
          <p:cNvSpPr>
            <a:spLocks noEditPoints="1" noChangeArrowheads="1"/>
          </p:cNvSpPr>
          <p:nvPr/>
        </p:nvSpPr>
        <p:spPr bwMode="auto">
          <a:xfrm>
            <a:off x="2703513" y="4754563"/>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6" name="Freeform 6"/>
          <p:cNvSpPr>
            <a:spLocks noEditPoints="1" noChangeArrowheads="1"/>
          </p:cNvSpPr>
          <p:nvPr/>
        </p:nvSpPr>
        <p:spPr bwMode="auto">
          <a:xfrm>
            <a:off x="1074738" y="5310188"/>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7" name="Freeform 6"/>
          <p:cNvSpPr>
            <a:spLocks noEditPoints="1" noChangeArrowheads="1"/>
          </p:cNvSpPr>
          <p:nvPr/>
        </p:nvSpPr>
        <p:spPr bwMode="auto">
          <a:xfrm>
            <a:off x="2711450" y="1652588"/>
            <a:ext cx="280988" cy="279400"/>
          </a:xfrm>
          <a:custGeom>
            <a:gdLst>
              <a:gd name="T0" fmla="*/ 276419 w 123"/>
              <a:gd name="T1" fmla="*/ 136293 h 123"/>
              <a:gd name="T2" fmla="*/ 278704 w 123"/>
              <a:gd name="T3" fmla="*/ 115849 h 123"/>
              <a:gd name="T4" fmla="*/ 269566 w 123"/>
              <a:gd name="T5" fmla="*/ 97676 h 123"/>
              <a:gd name="T6" fmla="*/ 253575 w 123"/>
              <a:gd name="T7" fmla="*/ 93133 h 123"/>
              <a:gd name="T8" fmla="*/ 260428 w 123"/>
              <a:gd name="T9" fmla="*/ 68146 h 123"/>
              <a:gd name="T10" fmla="*/ 249006 w 123"/>
              <a:gd name="T11" fmla="*/ 52246 h 123"/>
              <a:gd name="T12" fmla="*/ 223877 w 123"/>
              <a:gd name="T13" fmla="*/ 49974 h 123"/>
              <a:gd name="T14" fmla="*/ 223877 w 123"/>
              <a:gd name="T15" fmla="*/ 31802 h 123"/>
              <a:gd name="T16" fmla="*/ 210170 w 123"/>
              <a:gd name="T17" fmla="*/ 18172 h 123"/>
              <a:gd name="T18" fmla="*/ 191894 w 123"/>
              <a:gd name="T19" fmla="*/ 13629 h 123"/>
              <a:gd name="T20" fmla="*/ 175903 w 123"/>
              <a:gd name="T21" fmla="*/ 22715 h 123"/>
              <a:gd name="T22" fmla="*/ 162196 w 123"/>
              <a:gd name="T23" fmla="*/ 2272 h 123"/>
              <a:gd name="T24" fmla="*/ 143921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3 w 123"/>
              <a:gd name="T35" fmla="*/ 38616 h 123"/>
              <a:gd name="T36" fmla="*/ 47974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5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4 w 123"/>
              <a:gd name="T67" fmla="*/ 258956 h 123"/>
              <a:gd name="T68" fmla="*/ 91378 w 123"/>
              <a:gd name="T69" fmla="*/ 252141 h 123"/>
              <a:gd name="T70" fmla="*/ 98232 w 123"/>
              <a:gd name="T71" fmla="*/ 270314 h 123"/>
              <a:gd name="T72" fmla="*/ 116507 w 123"/>
              <a:gd name="T73" fmla="*/ 279400 h 123"/>
              <a:gd name="T74" fmla="*/ 134783 w 123"/>
              <a:gd name="T75" fmla="*/ 277128 h 123"/>
              <a:gd name="T76" fmla="*/ 146205 w 123"/>
              <a:gd name="T77" fmla="*/ 261228 h 123"/>
              <a:gd name="T78" fmla="*/ 166765 w 123"/>
              <a:gd name="T79" fmla="*/ 277128 h 123"/>
              <a:gd name="T80" fmla="*/ 185041 w 123"/>
              <a:gd name="T81" fmla="*/ 272585 h 123"/>
              <a:gd name="T82" fmla="*/ 196463 w 123"/>
              <a:gd name="T83" fmla="*/ 249870 h 123"/>
              <a:gd name="T84" fmla="*/ 212454 w 123"/>
              <a:gd name="T85" fmla="*/ 256685 h 123"/>
              <a:gd name="T86" fmla="*/ 230730 w 123"/>
              <a:gd name="T87" fmla="*/ 247598 h 123"/>
              <a:gd name="T88" fmla="*/ 242152 w 123"/>
              <a:gd name="T89" fmla="*/ 231698 h 123"/>
              <a:gd name="T90" fmla="*/ 237583 w 123"/>
              <a:gd name="T91" fmla="*/ 213525 h 123"/>
              <a:gd name="T92" fmla="*/ 262712 w 123"/>
              <a:gd name="T93" fmla="*/ 206711 h 123"/>
              <a:gd name="T94" fmla="*/ 269566 w 123"/>
              <a:gd name="T95" fmla="*/ 190810 h 123"/>
              <a:gd name="T96" fmla="*/ 260428 w 123"/>
              <a:gd name="T97" fmla="*/ 168094 h 123"/>
              <a:gd name="T98" fmla="*/ 276419 w 123"/>
              <a:gd name="T99" fmla="*/ 159008 h 123"/>
              <a:gd name="T100" fmla="*/ 139352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8" name="Freeform 6"/>
          <p:cNvSpPr>
            <a:spLocks noEditPoints="1" noChangeArrowheads="1"/>
          </p:cNvSpPr>
          <p:nvPr/>
        </p:nvSpPr>
        <p:spPr bwMode="auto">
          <a:xfrm>
            <a:off x="3805238" y="3887788"/>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19" name="Freeform 6"/>
          <p:cNvSpPr>
            <a:spLocks noEditPoints="1" noChangeArrowheads="1"/>
          </p:cNvSpPr>
          <p:nvPr/>
        </p:nvSpPr>
        <p:spPr bwMode="auto">
          <a:xfrm>
            <a:off x="201613" y="5183188"/>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20" name="Freeform 6"/>
          <p:cNvSpPr>
            <a:spLocks noEditPoints="1" noChangeArrowheads="1"/>
          </p:cNvSpPr>
          <p:nvPr/>
        </p:nvSpPr>
        <p:spPr bwMode="auto">
          <a:xfrm>
            <a:off x="1082675" y="647700"/>
            <a:ext cx="279400" cy="279400"/>
          </a:xfrm>
          <a:custGeom>
            <a:gdLst>
              <a:gd name="T0" fmla="*/ 274857 w 123"/>
              <a:gd name="T1" fmla="*/ 136293 h 123"/>
              <a:gd name="T2" fmla="*/ 277128 w 123"/>
              <a:gd name="T3" fmla="*/ 115849 h 123"/>
              <a:gd name="T4" fmla="*/ 268042 w 123"/>
              <a:gd name="T5" fmla="*/ 97676 h 123"/>
              <a:gd name="T6" fmla="*/ 252141 w 123"/>
              <a:gd name="T7" fmla="*/ 93133 h 123"/>
              <a:gd name="T8" fmla="*/ 258956 w 123"/>
              <a:gd name="T9" fmla="*/ 68146 h 123"/>
              <a:gd name="T10" fmla="*/ 247598 w 123"/>
              <a:gd name="T11" fmla="*/ 52246 h 123"/>
              <a:gd name="T12" fmla="*/ 222611 w 123"/>
              <a:gd name="T13" fmla="*/ 49974 h 123"/>
              <a:gd name="T14" fmla="*/ 222611 w 123"/>
              <a:gd name="T15" fmla="*/ 31802 h 123"/>
              <a:gd name="T16" fmla="*/ 208982 w 123"/>
              <a:gd name="T17" fmla="*/ 18172 h 123"/>
              <a:gd name="T18" fmla="*/ 190810 w 123"/>
              <a:gd name="T19" fmla="*/ 13629 h 123"/>
              <a:gd name="T20" fmla="*/ 174909 w 123"/>
              <a:gd name="T21" fmla="*/ 22715 h 123"/>
              <a:gd name="T22" fmla="*/ 161280 w 123"/>
              <a:gd name="T23" fmla="*/ 2272 h 123"/>
              <a:gd name="T24" fmla="*/ 143107 w 123"/>
              <a:gd name="T25" fmla="*/ 0 h 123"/>
              <a:gd name="T26" fmla="*/ 124935 w 123"/>
              <a:gd name="T27" fmla="*/ 18172 h 123"/>
              <a:gd name="T28" fmla="*/ 111306 w 123"/>
              <a:gd name="T29" fmla="*/ 6815 h 123"/>
              <a:gd name="T30" fmla="*/ 90862 w 123"/>
              <a:gd name="T31" fmla="*/ 9086 h 123"/>
              <a:gd name="T32" fmla="*/ 74961 w 123"/>
              <a:gd name="T33" fmla="*/ 20444 h 123"/>
              <a:gd name="T34" fmla="*/ 72689 w 123"/>
              <a:gd name="T35" fmla="*/ 38616 h 123"/>
              <a:gd name="T36" fmla="*/ 47702 w 123"/>
              <a:gd name="T37" fmla="*/ 36345 h 123"/>
              <a:gd name="T38" fmla="*/ 34073 w 123"/>
              <a:gd name="T39" fmla="*/ 47702 h 123"/>
              <a:gd name="T40" fmla="*/ 36345 w 123"/>
              <a:gd name="T41" fmla="*/ 72689 h 123"/>
              <a:gd name="T42" fmla="*/ 18172 w 123"/>
              <a:gd name="T43" fmla="*/ 77233 h 123"/>
              <a:gd name="T44" fmla="*/ 6815 w 123"/>
              <a:gd name="T45" fmla="*/ 93133 h 123"/>
              <a:gd name="T46" fmla="*/ 6815 w 123"/>
              <a:gd name="T47" fmla="*/ 111306 h 123"/>
              <a:gd name="T48" fmla="*/ 18172 w 123"/>
              <a:gd name="T49" fmla="*/ 124935 h 123"/>
              <a:gd name="T50" fmla="*/ 0 w 123"/>
              <a:gd name="T51" fmla="*/ 143107 h 123"/>
              <a:gd name="T52" fmla="*/ 2272 w 123"/>
              <a:gd name="T53" fmla="*/ 161280 h 123"/>
              <a:gd name="T54" fmla="*/ 22715 w 123"/>
              <a:gd name="T55" fmla="*/ 177180 h 123"/>
              <a:gd name="T56" fmla="*/ 13629 w 123"/>
              <a:gd name="T57" fmla="*/ 190810 h 123"/>
              <a:gd name="T58" fmla="*/ 18172 w 123"/>
              <a:gd name="T59" fmla="*/ 211254 h 123"/>
              <a:gd name="T60" fmla="*/ 31802 w 123"/>
              <a:gd name="T61" fmla="*/ 224883 h 123"/>
              <a:gd name="T62" fmla="*/ 49974 w 123"/>
              <a:gd name="T63" fmla="*/ 222611 h 123"/>
              <a:gd name="T64" fmla="*/ 52246 w 123"/>
              <a:gd name="T65" fmla="*/ 249870 h 123"/>
              <a:gd name="T66" fmla="*/ 68146 w 123"/>
              <a:gd name="T67" fmla="*/ 258956 h 123"/>
              <a:gd name="T68" fmla="*/ 90862 w 123"/>
              <a:gd name="T69" fmla="*/ 252141 h 123"/>
              <a:gd name="T70" fmla="*/ 97676 w 123"/>
              <a:gd name="T71" fmla="*/ 270314 h 123"/>
              <a:gd name="T72" fmla="*/ 115849 w 123"/>
              <a:gd name="T73" fmla="*/ 279400 h 123"/>
              <a:gd name="T74" fmla="*/ 134021 w 123"/>
              <a:gd name="T75" fmla="*/ 277128 h 123"/>
              <a:gd name="T76" fmla="*/ 145379 w 123"/>
              <a:gd name="T77" fmla="*/ 261228 h 123"/>
              <a:gd name="T78" fmla="*/ 165823 w 123"/>
              <a:gd name="T79" fmla="*/ 277128 h 123"/>
              <a:gd name="T80" fmla="*/ 183995 w 123"/>
              <a:gd name="T81" fmla="*/ 272585 h 123"/>
              <a:gd name="T82" fmla="*/ 195353 w 123"/>
              <a:gd name="T83" fmla="*/ 249870 h 123"/>
              <a:gd name="T84" fmla="*/ 211254 w 123"/>
              <a:gd name="T85" fmla="*/ 256685 h 123"/>
              <a:gd name="T86" fmla="*/ 229426 w 123"/>
              <a:gd name="T87" fmla="*/ 247598 h 123"/>
              <a:gd name="T88" fmla="*/ 240784 w 123"/>
              <a:gd name="T89" fmla="*/ 231698 h 123"/>
              <a:gd name="T90" fmla="*/ 236241 w 123"/>
              <a:gd name="T91" fmla="*/ 213525 h 123"/>
              <a:gd name="T92" fmla="*/ 261228 w 123"/>
              <a:gd name="T93" fmla="*/ 206711 h 123"/>
              <a:gd name="T94" fmla="*/ 268042 w 123"/>
              <a:gd name="T95" fmla="*/ 190810 h 123"/>
              <a:gd name="T96" fmla="*/ 258956 w 123"/>
              <a:gd name="T97" fmla="*/ 168094 h 123"/>
              <a:gd name="T98" fmla="*/ 274857 w 123"/>
              <a:gd name="T99" fmla="*/ 159008 h 123"/>
              <a:gd name="T100" fmla="*/ 138564 w 123"/>
              <a:gd name="T101" fmla="*/ 252141 h 123"/>
              <a:gd name="T102" fmla="*/ 102220 w 123"/>
              <a:gd name="T103" fmla="*/ 245327 h 123"/>
              <a:gd name="T104" fmla="*/ 704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21" name="Freeform 6"/>
          <p:cNvSpPr>
            <a:spLocks noEditPoints="1" noChangeArrowheads="1"/>
          </p:cNvSpPr>
          <p:nvPr/>
        </p:nvSpPr>
        <p:spPr bwMode="auto">
          <a:xfrm>
            <a:off x="2320925" y="1206500"/>
            <a:ext cx="280988" cy="279400"/>
          </a:xfrm>
          <a:custGeom>
            <a:gdLst>
              <a:gd name="T0" fmla="*/ 276419 w 123"/>
              <a:gd name="T1" fmla="*/ 136293 h 123"/>
              <a:gd name="T2" fmla="*/ 278704 w 123"/>
              <a:gd name="T3" fmla="*/ 115849 h 123"/>
              <a:gd name="T4" fmla="*/ 269566 w 123"/>
              <a:gd name="T5" fmla="*/ 97676 h 123"/>
              <a:gd name="T6" fmla="*/ 253575 w 123"/>
              <a:gd name="T7" fmla="*/ 93133 h 123"/>
              <a:gd name="T8" fmla="*/ 260428 w 123"/>
              <a:gd name="T9" fmla="*/ 68146 h 123"/>
              <a:gd name="T10" fmla="*/ 249006 w 123"/>
              <a:gd name="T11" fmla="*/ 52246 h 123"/>
              <a:gd name="T12" fmla="*/ 223877 w 123"/>
              <a:gd name="T13" fmla="*/ 49974 h 123"/>
              <a:gd name="T14" fmla="*/ 223877 w 123"/>
              <a:gd name="T15" fmla="*/ 31802 h 123"/>
              <a:gd name="T16" fmla="*/ 210170 w 123"/>
              <a:gd name="T17" fmla="*/ 18172 h 123"/>
              <a:gd name="T18" fmla="*/ 191894 w 123"/>
              <a:gd name="T19" fmla="*/ 13629 h 123"/>
              <a:gd name="T20" fmla="*/ 175903 w 123"/>
              <a:gd name="T21" fmla="*/ 22715 h 123"/>
              <a:gd name="T22" fmla="*/ 162196 w 123"/>
              <a:gd name="T23" fmla="*/ 2272 h 123"/>
              <a:gd name="T24" fmla="*/ 143921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3 w 123"/>
              <a:gd name="T35" fmla="*/ 38616 h 123"/>
              <a:gd name="T36" fmla="*/ 47974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5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4 w 123"/>
              <a:gd name="T67" fmla="*/ 258956 h 123"/>
              <a:gd name="T68" fmla="*/ 91378 w 123"/>
              <a:gd name="T69" fmla="*/ 252141 h 123"/>
              <a:gd name="T70" fmla="*/ 98232 w 123"/>
              <a:gd name="T71" fmla="*/ 270314 h 123"/>
              <a:gd name="T72" fmla="*/ 116507 w 123"/>
              <a:gd name="T73" fmla="*/ 279400 h 123"/>
              <a:gd name="T74" fmla="*/ 134783 w 123"/>
              <a:gd name="T75" fmla="*/ 277128 h 123"/>
              <a:gd name="T76" fmla="*/ 146205 w 123"/>
              <a:gd name="T77" fmla="*/ 261228 h 123"/>
              <a:gd name="T78" fmla="*/ 166765 w 123"/>
              <a:gd name="T79" fmla="*/ 277128 h 123"/>
              <a:gd name="T80" fmla="*/ 185041 w 123"/>
              <a:gd name="T81" fmla="*/ 272585 h 123"/>
              <a:gd name="T82" fmla="*/ 196463 w 123"/>
              <a:gd name="T83" fmla="*/ 249870 h 123"/>
              <a:gd name="T84" fmla="*/ 212454 w 123"/>
              <a:gd name="T85" fmla="*/ 256685 h 123"/>
              <a:gd name="T86" fmla="*/ 230730 w 123"/>
              <a:gd name="T87" fmla="*/ 247598 h 123"/>
              <a:gd name="T88" fmla="*/ 242152 w 123"/>
              <a:gd name="T89" fmla="*/ 231698 h 123"/>
              <a:gd name="T90" fmla="*/ 237583 w 123"/>
              <a:gd name="T91" fmla="*/ 213525 h 123"/>
              <a:gd name="T92" fmla="*/ 262712 w 123"/>
              <a:gd name="T93" fmla="*/ 206711 h 123"/>
              <a:gd name="T94" fmla="*/ 269566 w 123"/>
              <a:gd name="T95" fmla="*/ 190810 h 123"/>
              <a:gd name="T96" fmla="*/ 260428 w 123"/>
              <a:gd name="T97" fmla="*/ 168094 h 123"/>
              <a:gd name="T98" fmla="*/ 276419 w 123"/>
              <a:gd name="T99" fmla="*/ 159008 h 123"/>
              <a:gd name="T100" fmla="*/ 139352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22" name="Freeform 6"/>
          <p:cNvSpPr>
            <a:spLocks noEditPoints="1" noChangeArrowheads="1"/>
          </p:cNvSpPr>
          <p:nvPr/>
        </p:nvSpPr>
        <p:spPr bwMode="auto">
          <a:xfrm>
            <a:off x="2079625" y="5662613"/>
            <a:ext cx="280988" cy="279400"/>
          </a:xfrm>
          <a:custGeom>
            <a:gdLst>
              <a:gd name="T0" fmla="*/ 276419 w 123"/>
              <a:gd name="T1" fmla="*/ 136293 h 123"/>
              <a:gd name="T2" fmla="*/ 278704 w 123"/>
              <a:gd name="T3" fmla="*/ 115849 h 123"/>
              <a:gd name="T4" fmla="*/ 269566 w 123"/>
              <a:gd name="T5" fmla="*/ 97676 h 123"/>
              <a:gd name="T6" fmla="*/ 253575 w 123"/>
              <a:gd name="T7" fmla="*/ 93133 h 123"/>
              <a:gd name="T8" fmla="*/ 260428 w 123"/>
              <a:gd name="T9" fmla="*/ 68146 h 123"/>
              <a:gd name="T10" fmla="*/ 249006 w 123"/>
              <a:gd name="T11" fmla="*/ 52246 h 123"/>
              <a:gd name="T12" fmla="*/ 223877 w 123"/>
              <a:gd name="T13" fmla="*/ 49974 h 123"/>
              <a:gd name="T14" fmla="*/ 223877 w 123"/>
              <a:gd name="T15" fmla="*/ 31802 h 123"/>
              <a:gd name="T16" fmla="*/ 210170 w 123"/>
              <a:gd name="T17" fmla="*/ 18172 h 123"/>
              <a:gd name="T18" fmla="*/ 191894 w 123"/>
              <a:gd name="T19" fmla="*/ 13629 h 123"/>
              <a:gd name="T20" fmla="*/ 175903 w 123"/>
              <a:gd name="T21" fmla="*/ 22715 h 123"/>
              <a:gd name="T22" fmla="*/ 162196 w 123"/>
              <a:gd name="T23" fmla="*/ 2272 h 123"/>
              <a:gd name="T24" fmla="*/ 143921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3 w 123"/>
              <a:gd name="T35" fmla="*/ 38616 h 123"/>
              <a:gd name="T36" fmla="*/ 47974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5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4 w 123"/>
              <a:gd name="T67" fmla="*/ 258956 h 123"/>
              <a:gd name="T68" fmla="*/ 91378 w 123"/>
              <a:gd name="T69" fmla="*/ 252141 h 123"/>
              <a:gd name="T70" fmla="*/ 98232 w 123"/>
              <a:gd name="T71" fmla="*/ 270314 h 123"/>
              <a:gd name="T72" fmla="*/ 116507 w 123"/>
              <a:gd name="T73" fmla="*/ 279400 h 123"/>
              <a:gd name="T74" fmla="*/ 134783 w 123"/>
              <a:gd name="T75" fmla="*/ 277128 h 123"/>
              <a:gd name="T76" fmla="*/ 146205 w 123"/>
              <a:gd name="T77" fmla="*/ 261228 h 123"/>
              <a:gd name="T78" fmla="*/ 166765 w 123"/>
              <a:gd name="T79" fmla="*/ 277128 h 123"/>
              <a:gd name="T80" fmla="*/ 185041 w 123"/>
              <a:gd name="T81" fmla="*/ 272585 h 123"/>
              <a:gd name="T82" fmla="*/ 196463 w 123"/>
              <a:gd name="T83" fmla="*/ 249870 h 123"/>
              <a:gd name="T84" fmla="*/ 212454 w 123"/>
              <a:gd name="T85" fmla="*/ 256685 h 123"/>
              <a:gd name="T86" fmla="*/ 230730 w 123"/>
              <a:gd name="T87" fmla="*/ 247598 h 123"/>
              <a:gd name="T88" fmla="*/ 242152 w 123"/>
              <a:gd name="T89" fmla="*/ 231698 h 123"/>
              <a:gd name="T90" fmla="*/ 237583 w 123"/>
              <a:gd name="T91" fmla="*/ 213525 h 123"/>
              <a:gd name="T92" fmla="*/ 262712 w 123"/>
              <a:gd name="T93" fmla="*/ 206711 h 123"/>
              <a:gd name="T94" fmla="*/ 269566 w 123"/>
              <a:gd name="T95" fmla="*/ 190810 h 123"/>
              <a:gd name="T96" fmla="*/ 260428 w 123"/>
              <a:gd name="T97" fmla="*/ 168094 h 123"/>
              <a:gd name="T98" fmla="*/ 276419 w 123"/>
              <a:gd name="T99" fmla="*/ 159008 h 123"/>
              <a:gd name="T100" fmla="*/ 139352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23" name="Freeform 6"/>
          <p:cNvSpPr>
            <a:spLocks noEditPoints="1" noChangeArrowheads="1"/>
          </p:cNvSpPr>
          <p:nvPr/>
        </p:nvSpPr>
        <p:spPr bwMode="auto">
          <a:xfrm>
            <a:off x="1485900" y="6134100"/>
            <a:ext cx="279400" cy="279400"/>
          </a:xfrm>
          <a:custGeom>
            <a:gdLst>
              <a:gd name="T0" fmla="*/ 274857 w 123"/>
              <a:gd name="T1" fmla="*/ 136293 h 123"/>
              <a:gd name="T2" fmla="*/ 277128 w 123"/>
              <a:gd name="T3" fmla="*/ 115849 h 123"/>
              <a:gd name="T4" fmla="*/ 268042 w 123"/>
              <a:gd name="T5" fmla="*/ 97676 h 123"/>
              <a:gd name="T6" fmla="*/ 252141 w 123"/>
              <a:gd name="T7" fmla="*/ 93133 h 123"/>
              <a:gd name="T8" fmla="*/ 258956 w 123"/>
              <a:gd name="T9" fmla="*/ 68146 h 123"/>
              <a:gd name="T10" fmla="*/ 247598 w 123"/>
              <a:gd name="T11" fmla="*/ 52246 h 123"/>
              <a:gd name="T12" fmla="*/ 222611 w 123"/>
              <a:gd name="T13" fmla="*/ 49974 h 123"/>
              <a:gd name="T14" fmla="*/ 222611 w 123"/>
              <a:gd name="T15" fmla="*/ 31802 h 123"/>
              <a:gd name="T16" fmla="*/ 208982 w 123"/>
              <a:gd name="T17" fmla="*/ 18172 h 123"/>
              <a:gd name="T18" fmla="*/ 190810 w 123"/>
              <a:gd name="T19" fmla="*/ 13629 h 123"/>
              <a:gd name="T20" fmla="*/ 174909 w 123"/>
              <a:gd name="T21" fmla="*/ 22715 h 123"/>
              <a:gd name="T22" fmla="*/ 161280 w 123"/>
              <a:gd name="T23" fmla="*/ 2272 h 123"/>
              <a:gd name="T24" fmla="*/ 143107 w 123"/>
              <a:gd name="T25" fmla="*/ 0 h 123"/>
              <a:gd name="T26" fmla="*/ 124935 w 123"/>
              <a:gd name="T27" fmla="*/ 18172 h 123"/>
              <a:gd name="T28" fmla="*/ 111306 w 123"/>
              <a:gd name="T29" fmla="*/ 6815 h 123"/>
              <a:gd name="T30" fmla="*/ 90862 w 123"/>
              <a:gd name="T31" fmla="*/ 9086 h 123"/>
              <a:gd name="T32" fmla="*/ 74961 w 123"/>
              <a:gd name="T33" fmla="*/ 20444 h 123"/>
              <a:gd name="T34" fmla="*/ 72689 w 123"/>
              <a:gd name="T35" fmla="*/ 38616 h 123"/>
              <a:gd name="T36" fmla="*/ 47702 w 123"/>
              <a:gd name="T37" fmla="*/ 36345 h 123"/>
              <a:gd name="T38" fmla="*/ 34073 w 123"/>
              <a:gd name="T39" fmla="*/ 47702 h 123"/>
              <a:gd name="T40" fmla="*/ 36345 w 123"/>
              <a:gd name="T41" fmla="*/ 72689 h 123"/>
              <a:gd name="T42" fmla="*/ 18172 w 123"/>
              <a:gd name="T43" fmla="*/ 77233 h 123"/>
              <a:gd name="T44" fmla="*/ 6815 w 123"/>
              <a:gd name="T45" fmla="*/ 93133 h 123"/>
              <a:gd name="T46" fmla="*/ 6815 w 123"/>
              <a:gd name="T47" fmla="*/ 111306 h 123"/>
              <a:gd name="T48" fmla="*/ 18172 w 123"/>
              <a:gd name="T49" fmla="*/ 124935 h 123"/>
              <a:gd name="T50" fmla="*/ 0 w 123"/>
              <a:gd name="T51" fmla="*/ 143107 h 123"/>
              <a:gd name="T52" fmla="*/ 2272 w 123"/>
              <a:gd name="T53" fmla="*/ 161280 h 123"/>
              <a:gd name="T54" fmla="*/ 22715 w 123"/>
              <a:gd name="T55" fmla="*/ 177180 h 123"/>
              <a:gd name="T56" fmla="*/ 13629 w 123"/>
              <a:gd name="T57" fmla="*/ 190810 h 123"/>
              <a:gd name="T58" fmla="*/ 18172 w 123"/>
              <a:gd name="T59" fmla="*/ 211254 h 123"/>
              <a:gd name="T60" fmla="*/ 31802 w 123"/>
              <a:gd name="T61" fmla="*/ 224883 h 123"/>
              <a:gd name="T62" fmla="*/ 49974 w 123"/>
              <a:gd name="T63" fmla="*/ 222611 h 123"/>
              <a:gd name="T64" fmla="*/ 52246 w 123"/>
              <a:gd name="T65" fmla="*/ 249870 h 123"/>
              <a:gd name="T66" fmla="*/ 68146 w 123"/>
              <a:gd name="T67" fmla="*/ 258956 h 123"/>
              <a:gd name="T68" fmla="*/ 90862 w 123"/>
              <a:gd name="T69" fmla="*/ 252141 h 123"/>
              <a:gd name="T70" fmla="*/ 97676 w 123"/>
              <a:gd name="T71" fmla="*/ 270314 h 123"/>
              <a:gd name="T72" fmla="*/ 115849 w 123"/>
              <a:gd name="T73" fmla="*/ 279400 h 123"/>
              <a:gd name="T74" fmla="*/ 134021 w 123"/>
              <a:gd name="T75" fmla="*/ 277128 h 123"/>
              <a:gd name="T76" fmla="*/ 145379 w 123"/>
              <a:gd name="T77" fmla="*/ 261228 h 123"/>
              <a:gd name="T78" fmla="*/ 165823 w 123"/>
              <a:gd name="T79" fmla="*/ 277128 h 123"/>
              <a:gd name="T80" fmla="*/ 183995 w 123"/>
              <a:gd name="T81" fmla="*/ 272585 h 123"/>
              <a:gd name="T82" fmla="*/ 195353 w 123"/>
              <a:gd name="T83" fmla="*/ 249870 h 123"/>
              <a:gd name="T84" fmla="*/ 211254 w 123"/>
              <a:gd name="T85" fmla="*/ 256685 h 123"/>
              <a:gd name="T86" fmla="*/ 229426 w 123"/>
              <a:gd name="T87" fmla="*/ 247598 h 123"/>
              <a:gd name="T88" fmla="*/ 240784 w 123"/>
              <a:gd name="T89" fmla="*/ 231698 h 123"/>
              <a:gd name="T90" fmla="*/ 236241 w 123"/>
              <a:gd name="T91" fmla="*/ 213525 h 123"/>
              <a:gd name="T92" fmla="*/ 261228 w 123"/>
              <a:gd name="T93" fmla="*/ 206711 h 123"/>
              <a:gd name="T94" fmla="*/ 268042 w 123"/>
              <a:gd name="T95" fmla="*/ 190810 h 123"/>
              <a:gd name="T96" fmla="*/ 258956 w 123"/>
              <a:gd name="T97" fmla="*/ 168094 h 123"/>
              <a:gd name="T98" fmla="*/ 274857 w 123"/>
              <a:gd name="T99" fmla="*/ 159008 h 123"/>
              <a:gd name="T100" fmla="*/ 138564 w 123"/>
              <a:gd name="T101" fmla="*/ 252141 h 123"/>
              <a:gd name="T102" fmla="*/ 102220 w 123"/>
              <a:gd name="T103" fmla="*/ 245327 h 123"/>
              <a:gd name="T104" fmla="*/ 704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24" name="Freeform 6"/>
          <p:cNvSpPr>
            <a:spLocks noEditPoints="1" noChangeArrowheads="1"/>
          </p:cNvSpPr>
          <p:nvPr/>
        </p:nvSpPr>
        <p:spPr bwMode="auto">
          <a:xfrm>
            <a:off x="201613" y="2982913"/>
            <a:ext cx="280987" cy="279400"/>
          </a:xfrm>
          <a:custGeom>
            <a:gdLst>
              <a:gd name="T0" fmla="*/ 276418 w 123"/>
              <a:gd name="T1" fmla="*/ 136293 h 123"/>
              <a:gd name="T2" fmla="*/ 278703 w 123"/>
              <a:gd name="T3" fmla="*/ 115849 h 123"/>
              <a:gd name="T4" fmla="*/ 269565 w 123"/>
              <a:gd name="T5" fmla="*/ 97676 h 123"/>
              <a:gd name="T6" fmla="*/ 253574 w 123"/>
              <a:gd name="T7" fmla="*/ 93133 h 123"/>
              <a:gd name="T8" fmla="*/ 260427 w 123"/>
              <a:gd name="T9" fmla="*/ 68146 h 123"/>
              <a:gd name="T10" fmla="*/ 249005 w 123"/>
              <a:gd name="T11" fmla="*/ 52246 h 123"/>
              <a:gd name="T12" fmla="*/ 223876 w 123"/>
              <a:gd name="T13" fmla="*/ 49974 h 123"/>
              <a:gd name="T14" fmla="*/ 223876 w 123"/>
              <a:gd name="T15" fmla="*/ 31802 h 123"/>
              <a:gd name="T16" fmla="*/ 210169 w 123"/>
              <a:gd name="T17" fmla="*/ 18172 h 123"/>
              <a:gd name="T18" fmla="*/ 191894 w 123"/>
              <a:gd name="T19" fmla="*/ 13629 h 123"/>
              <a:gd name="T20" fmla="*/ 175902 w 123"/>
              <a:gd name="T21" fmla="*/ 22715 h 123"/>
              <a:gd name="T22" fmla="*/ 162196 w 123"/>
              <a:gd name="T23" fmla="*/ 2272 h 123"/>
              <a:gd name="T24" fmla="*/ 143920 w 123"/>
              <a:gd name="T25" fmla="*/ 0 h 123"/>
              <a:gd name="T26" fmla="*/ 125645 w 123"/>
              <a:gd name="T27" fmla="*/ 18172 h 123"/>
              <a:gd name="T28" fmla="*/ 111938 w 123"/>
              <a:gd name="T29" fmla="*/ 6815 h 123"/>
              <a:gd name="T30" fmla="*/ 91378 w 123"/>
              <a:gd name="T31" fmla="*/ 9086 h 123"/>
              <a:gd name="T32" fmla="*/ 75387 w 123"/>
              <a:gd name="T33" fmla="*/ 20444 h 123"/>
              <a:gd name="T34" fmla="*/ 73102 w 123"/>
              <a:gd name="T35" fmla="*/ 38616 h 123"/>
              <a:gd name="T36" fmla="*/ 47973 w 123"/>
              <a:gd name="T37" fmla="*/ 36345 h 123"/>
              <a:gd name="T38" fmla="*/ 34267 w 123"/>
              <a:gd name="T39" fmla="*/ 47702 h 123"/>
              <a:gd name="T40" fmla="*/ 36551 w 123"/>
              <a:gd name="T41" fmla="*/ 72689 h 123"/>
              <a:gd name="T42" fmla="*/ 18276 w 123"/>
              <a:gd name="T43" fmla="*/ 77233 h 123"/>
              <a:gd name="T44" fmla="*/ 6853 w 123"/>
              <a:gd name="T45" fmla="*/ 93133 h 123"/>
              <a:gd name="T46" fmla="*/ 6853 w 123"/>
              <a:gd name="T47" fmla="*/ 111306 h 123"/>
              <a:gd name="T48" fmla="*/ 18276 w 123"/>
              <a:gd name="T49" fmla="*/ 124935 h 123"/>
              <a:gd name="T50" fmla="*/ 0 w 123"/>
              <a:gd name="T51" fmla="*/ 143107 h 123"/>
              <a:gd name="T52" fmla="*/ 2284 w 123"/>
              <a:gd name="T53" fmla="*/ 161280 h 123"/>
              <a:gd name="T54" fmla="*/ 22844 w 123"/>
              <a:gd name="T55" fmla="*/ 177180 h 123"/>
              <a:gd name="T56" fmla="*/ 13707 w 123"/>
              <a:gd name="T57" fmla="*/ 190810 h 123"/>
              <a:gd name="T58" fmla="*/ 18276 w 123"/>
              <a:gd name="T59" fmla="*/ 211254 h 123"/>
              <a:gd name="T60" fmla="*/ 31982 w 123"/>
              <a:gd name="T61" fmla="*/ 224883 h 123"/>
              <a:gd name="T62" fmla="*/ 50258 w 123"/>
              <a:gd name="T63" fmla="*/ 222611 h 123"/>
              <a:gd name="T64" fmla="*/ 52542 w 123"/>
              <a:gd name="T65" fmla="*/ 249870 h 123"/>
              <a:gd name="T66" fmla="*/ 68533 w 123"/>
              <a:gd name="T67" fmla="*/ 258956 h 123"/>
              <a:gd name="T68" fmla="*/ 91378 w 123"/>
              <a:gd name="T69" fmla="*/ 252141 h 123"/>
              <a:gd name="T70" fmla="*/ 98231 w 123"/>
              <a:gd name="T71" fmla="*/ 270314 h 123"/>
              <a:gd name="T72" fmla="*/ 116507 w 123"/>
              <a:gd name="T73" fmla="*/ 279400 h 123"/>
              <a:gd name="T74" fmla="*/ 134782 w 123"/>
              <a:gd name="T75" fmla="*/ 277128 h 123"/>
              <a:gd name="T76" fmla="*/ 146205 w 123"/>
              <a:gd name="T77" fmla="*/ 261228 h 123"/>
              <a:gd name="T78" fmla="*/ 166765 w 123"/>
              <a:gd name="T79" fmla="*/ 277128 h 123"/>
              <a:gd name="T80" fmla="*/ 185040 w 123"/>
              <a:gd name="T81" fmla="*/ 272585 h 123"/>
              <a:gd name="T82" fmla="*/ 196462 w 123"/>
              <a:gd name="T83" fmla="*/ 249870 h 123"/>
              <a:gd name="T84" fmla="*/ 212454 w 123"/>
              <a:gd name="T85" fmla="*/ 256685 h 123"/>
              <a:gd name="T86" fmla="*/ 230729 w 123"/>
              <a:gd name="T87" fmla="*/ 247598 h 123"/>
              <a:gd name="T88" fmla="*/ 242151 w 123"/>
              <a:gd name="T89" fmla="*/ 231698 h 123"/>
              <a:gd name="T90" fmla="*/ 237583 w 123"/>
              <a:gd name="T91" fmla="*/ 213525 h 123"/>
              <a:gd name="T92" fmla="*/ 262711 w 123"/>
              <a:gd name="T93" fmla="*/ 206711 h 123"/>
              <a:gd name="T94" fmla="*/ 269565 w 123"/>
              <a:gd name="T95" fmla="*/ 190810 h 123"/>
              <a:gd name="T96" fmla="*/ 260427 w 123"/>
              <a:gd name="T97" fmla="*/ 168094 h 123"/>
              <a:gd name="T98" fmla="*/ 276418 w 123"/>
              <a:gd name="T99" fmla="*/ 159008 h 123"/>
              <a:gd name="T100" fmla="*/ 139351 w 123"/>
              <a:gd name="T101" fmla="*/ 252141 h 123"/>
              <a:gd name="T102" fmla="*/ 102800 w 123"/>
              <a:gd name="T103" fmla="*/ 245327 h 123"/>
              <a:gd name="T104" fmla="*/ 70818 w 123"/>
              <a:gd name="T105" fmla="*/ 227154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123"/>
              <a:gd name="T161" fmla="*/ 123 w 123"/>
              <a:gd name="T162" fmla="*/ 123 h 12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nvGrpSpPr>
          <p:cNvPr id="8225" name="Group 37"/>
          <p:cNvGrpSpPr/>
          <p:nvPr/>
        </p:nvGrpSpPr>
        <p:grpSpPr>
          <a:xfrm>
            <a:off x="677863" y="2268538"/>
            <a:ext cx="357187" cy="327025"/>
            <a:chExt cx="411805" cy="376863"/>
          </a:xfrm>
        </p:grpSpPr>
        <p:sp>
          <p:nvSpPr>
            <p:cNvPr id="8290" name="Oval 52"/>
            <p:cNvSpPr>
              <a:spLocks noChangeArrowheads="1"/>
            </p:cNvSpPr>
            <p:nvPr/>
          </p:nvSpPr>
          <p:spPr bwMode="auto">
            <a:xfrm>
              <a:off x="47419" y="299494"/>
              <a:ext cx="44924" cy="42429"/>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291" name="Oval 53"/>
            <p:cNvSpPr>
              <a:spLocks noChangeArrowheads="1"/>
            </p:cNvSpPr>
            <p:nvPr/>
          </p:nvSpPr>
          <p:spPr bwMode="auto">
            <a:xfrm>
              <a:off x="22462" y="349409"/>
              <a:ext cx="24958" cy="27454"/>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292" name="Freeform 54"/>
            <p:cNvSpPr>
              <a:spLocks noChangeArrowheads="1"/>
            </p:cNvSpPr>
            <p:nvPr/>
          </p:nvSpPr>
          <p:spPr bwMode="auto">
            <a:xfrm>
              <a:off x="0" y="0"/>
              <a:ext cx="411805" cy="292007"/>
            </a:xfrm>
            <a:custGeom>
              <a:gdLst>
                <a:gd name="T0" fmla="*/ 411805 w 124"/>
                <a:gd name="T1" fmla="*/ 112821 h 88"/>
                <a:gd name="T2" fmla="*/ 328780 w 124"/>
                <a:gd name="T3" fmla="*/ 29864 h 88"/>
                <a:gd name="T4" fmla="*/ 308854 w 124"/>
                <a:gd name="T5" fmla="*/ 33183 h 88"/>
                <a:gd name="T6" fmla="*/ 245755 w 124"/>
                <a:gd name="T7" fmla="*/ 0 h 88"/>
                <a:gd name="T8" fmla="*/ 199260 w 124"/>
                <a:gd name="T9" fmla="*/ 16591 h 88"/>
                <a:gd name="T10" fmla="*/ 152766 w 124"/>
                <a:gd name="T11" fmla="*/ 0 h 88"/>
                <a:gd name="T12" fmla="*/ 102951 w 124"/>
                <a:gd name="T13" fmla="*/ 16591 h 88"/>
                <a:gd name="T14" fmla="*/ 83025 w 124"/>
                <a:gd name="T15" fmla="*/ 16591 h 88"/>
                <a:gd name="T16" fmla="*/ 0 w 124"/>
                <a:gd name="T17" fmla="*/ 99548 h 88"/>
                <a:gd name="T18" fmla="*/ 9963 w 124"/>
                <a:gd name="T19" fmla="*/ 142685 h 88"/>
                <a:gd name="T20" fmla="*/ 0 w 124"/>
                <a:gd name="T21" fmla="*/ 182504 h 88"/>
                <a:gd name="T22" fmla="*/ 83025 w 124"/>
                <a:gd name="T23" fmla="*/ 265461 h 88"/>
                <a:gd name="T24" fmla="*/ 92988 w 124"/>
                <a:gd name="T25" fmla="*/ 265461 h 88"/>
                <a:gd name="T26" fmla="*/ 152766 w 124"/>
                <a:gd name="T27" fmla="*/ 292007 h 88"/>
                <a:gd name="T28" fmla="*/ 212545 w 124"/>
                <a:gd name="T29" fmla="*/ 265461 h 88"/>
                <a:gd name="T30" fmla="*/ 262360 w 124"/>
                <a:gd name="T31" fmla="*/ 282052 h 88"/>
                <a:gd name="T32" fmla="*/ 345385 w 124"/>
                <a:gd name="T33" fmla="*/ 199096 h 88"/>
                <a:gd name="T34" fmla="*/ 345385 w 124"/>
                <a:gd name="T35" fmla="*/ 195777 h 88"/>
                <a:gd name="T36" fmla="*/ 411805 w 124"/>
                <a:gd name="T37" fmla="*/ 112821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88"/>
                <a:gd name="T59" fmla="*/ 124 w 124"/>
                <a:gd name="T60" fmla="*/ 88 h 88"/>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sp>
        <p:nvSpPr>
          <p:cNvPr id="8226" name="Freeform 55"/>
          <p:cNvSpPr>
            <a:spLocks noEditPoints="1" noChangeArrowheads="1"/>
          </p:cNvSpPr>
          <p:nvPr/>
        </p:nvSpPr>
        <p:spPr bwMode="auto">
          <a:xfrm>
            <a:off x="1236663" y="1417638"/>
            <a:ext cx="234950" cy="246062"/>
          </a:xfrm>
          <a:custGeom>
            <a:gdLst>
              <a:gd name="T0" fmla="*/ 151169 w 129"/>
              <a:gd name="T1" fmla="*/ 167687 h 135"/>
              <a:gd name="T2" fmla="*/ 231307 w 129"/>
              <a:gd name="T3" fmla="*/ 47390 h 135"/>
              <a:gd name="T4" fmla="*/ 231307 w 129"/>
              <a:gd name="T5" fmla="*/ 38276 h 135"/>
              <a:gd name="T6" fmla="*/ 213094 w 129"/>
              <a:gd name="T7" fmla="*/ 18227 h 135"/>
              <a:gd name="T8" fmla="*/ 203988 w 129"/>
              <a:gd name="T9" fmla="*/ 18227 h 135"/>
              <a:gd name="T10" fmla="*/ 194881 w 129"/>
              <a:gd name="T11" fmla="*/ 29163 h 135"/>
              <a:gd name="T12" fmla="*/ 183953 w 129"/>
              <a:gd name="T13" fmla="*/ 29163 h 135"/>
              <a:gd name="T14" fmla="*/ 183953 w 129"/>
              <a:gd name="T15" fmla="*/ 0 h 135"/>
              <a:gd name="T16" fmla="*/ 49176 w 129"/>
              <a:gd name="T17" fmla="*/ 0 h 135"/>
              <a:gd name="T18" fmla="*/ 49176 w 129"/>
              <a:gd name="T19" fmla="*/ 29163 h 135"/>
              <a:gd name="T20" fmla="*/ 40069 w 129"/>
              <a:gd name="T21" fmla="*/ 29163 h 135"/>
              <a:gd name="T22" fmla="*/ 30962 w 129"/>
              <a:gd name="T23" fmla="*/ 18227 h 135"/>
              <a:gd name="T24" fmla="*/ 21856 w 129"/>
              <a:gd name="T25" fmla="*/ 18227 h 135"/>
              <a:gd name="T26" fmla="*/ 1821 w 129"/>
              <a:gd name="T27" fmla="*/ 38276 h 135"/>
              <a:gd name="T28" fmla="*/ 1821 w 129"/>
              <a:gd name="T29" fmla="*/ 47390 h 135"/>
              <a:gd name="T30" fmla="*/ 83781 w 129"/>
              <a:gd name="T31" fmla="*/ 167687 h 135"/>
              <a:gd name="T32" fmla="*/ 107458 w 129"/>
              <a:gd name="T33" fmla="*/ 178623 h 135"/>
              <a:gd name="T34" fmla="*/ 107458 w 129"/>
              <a:gd name="T35" fmla="*/ 187736 h 135"/>
              <a:gd name="T36" fmla="*/ 98351 w 129"/>
              <a:gd name="T37" fmla="*/ 193204 h 135"/>
              <a:gd name="T38" fmla="*/ 107458 w 129"/>
              <a:gd name="T39" fmla="*/ 196850 h 135"/>
              <a:gd name="T40" fmla="*/ 107458 w 129"/>
              <a:gd name="T41" fmla="*/ 207786 h 135"/>
              <a:gd name="T42" fmla="*/ 98351 w 129"/>
              <a:gd name="T43" fmla="*/ 216899 h 135"/>
              <a:gd name="T44" fmla="*/ 87423 w 129"/>
              <a:gd name="T45" fmla="*/ 226013 h 135"/>
              <a:gd name="T46" fmla="*/ 78317 w 129"/>
              <a:gd name="T47" fmla="*/ 235126 h 135"/>
              <a:gd name="T48" fmla="*/ 89245 w 129"/>
              <a:gd name="T49" fmla="*/ 246062 h 135"/>
              <a:gd name="T50" fmla="*/ 145705 w 129"/>
              <a:gd name="T51" fmla="*/ 246062 h 135"/>
              <a:gd name="T52" fmla="*/ 154812 w 129"/>
              <a:gd name="T53" fmla="*/ 235126 h 135"/>
              <a:gd name="T54" fmla="*/ 145705 w 129"/>
              <a:gd name="T55" fmla="*/ 226013 h 135"/>
              <a:gd name="T56" fmla="*/ 134778 w 129"/>
              <a:gd name="T57" fmla="*/ 216899 h 135"/>
              <a:gd name="T58" fmla="*/ 125671 w 129"/>
              <a:gd name="T59" fmla="*/ 207786 h 135"/>
              <a:gd name="T60" fmla="*/ 125671 w 129"/>
              <a:gd name="T61" fmla="*/ 196850 h 135"/>
              <a:gd name="T62" fmla="*/ 136599 w 129"/>
              <a:gd name="T63" fmla="*/ 193204 h 135"/>
              <a:gd name="T64" fmla="*/ 125671 w 129"/>
              <a:gd name="T65" fmla="*/ 187736 h 135"/>
              <a:gd name="T66" fmla="*/ 125671 w 129"/>
              <a:gd name="T67" fmla="*/ 178623 h 135"/>
              <a:gd name="T68" fmla="*/ 151169 w 129"/>
              <a:gd name="T69" fmla="*/ 167687 h 135"/>
              <a:gd name="T70" fmla="*/ 183953 w 129"/>
              <a:gd name="T71" fmla="*/ 38276 h 135"/>
              <a:gd name="T72" fmla="*/ 194881 w 129"/>
              <a:gd name="T73" fmla="*/ 38276 h 135"/>
              <a:gd name="T74" fmla="*/ 203988 w 129"/>
              <a:gd name="T75" fmla="*/ 29163 h 135"/>
              <a:gd name="T76" fmla="*/ 213094 w 129"/>
              <a:gd name="T77" fmla="*/ 38276 h 135"/>
              <a:gd name="T78" fmla="*/ 213094 w 129"/>
              <a:gd name="T79" fmla="*/ 47390 h 135"/>
              <a:gd name="T80" fmla="*/ 165740 w 129"/>
              <a:gd name="T81" fmla="*/ 129410 h 135"/>
              <a:gd name="T82" fmla="*/ 183953 w 129"/>
              <a:gd name="T83" fmla="*/ 38276 h 135"/>
              <a:gd name="T84" fmla="*/ 65567 w 129"/>
              <a:gd name="T85" fmla="*/ 131233 h 135"/>
              <a:gd name="T86" fmla="*/ 18213 w 129"/>
              <a:gd name="T87" fmla="*/ 49212 h 135"/>
              <a:gd name="T88" fmla="*/ 18213 w 129"/>
              <a:gd name="T89" fmla="*/ 40099 h 135"/>
              <a:gd name="T90" fmla="*/ 27320 w 129"/>
              <a:gd name="T91" fmla="*/ 30986 h 135"/>
              <a:gd name="T92" fmla="*/ 36426 w 129"/>
              <a:gd name="T93" fmla="*/ 40099 h 135"/>
              <a:gd name="T94" fmla="*/ 47354 w 129"/>
              <a:gd name="T95" fmla="*/ 40099 h 135"/>
              <a:gd name="T96" fmla="*/ 65567 w 129"/>
              <a:gd name="T97" fmla="*/ 131233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35"/>
              <a:gd name="T149" fmla="*/ 129 w 129"/>
              <a:gd name="T150" fmla="*/ 135 h 135"/>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27" name="Freeform 61"/>
          <p:cNvSpPr>
            <a:spLocks noChangeArrowheads="1"/>
          </p:cNvSpPr>
          <p:nvPr/>
        </p:nvSpPr>
        <p:spPr bwMode="auto">
          <a:xfrm>
            <a:off x="3554413" y="3254375"/>
            <a:ext cx="427037" cy="442913"/>
          </a:xfrm>
          <a:custGeom>
            <a:gdLst>
              <a:gd name="T0" fmla="*/ 308589 w 137"/>
              <a:gd name="T1" fmla="*/ 177789 h 142"/>
              <a:gd name="T2" fmla="*/ 427037 w 137"/>
              <a:gd name="T3" fmla="*/ 177789 h 142"/>
              <a:gd name="T4" fmla="*/ 236896 w 137"/>
              <a:gd name="T5" fmla="*/ 12476 h 142"/>
              <a:gd name="T6" fmla="*/ 215077 w 137"/>
              <a:gd name="T7" fmla="*/ 0 h 142"/>
              <a:gd name="T8" fmla="*/ 193258 w 137"/>
              <a:gd name="T9" fmla="*/ 12476 h 142"/>
              <a:gd name="T10" fmla="*/ 0 w 137"/>
              <a:gd name="T11" fmla="*/ 177789 h 142"/>
              <a:gd name="T12" fmla="*/ 121565 w 137"/>
              <a:gd name="T13" fmla="*/ 177789 h 142"/>
              <a:gd name="T14" fmla="*/ 193258 w 137"/>
              <a:gd name="T15" fmla="*/ 12476 h 142"/>
              <a:gd name="T16" fmla="*/ 193258 w 137"/>
              <a:gd name="T17" fmla="*/ 15596 h 142"/>
              <a:gd name="T18" fmla="*/ 134034 w 137"/>
              <a:gd name="T19" fmla="*/ 177789 h 142"/>
              <a:gd name="T20" fmla="*/ 199492 w 137"/>
              <a:gd name="T21" fmla="*/ 177789 h 142"/>
              <a:gd name="T22" fmla="*/ 199492 w 137"/>
              <a:gd name="T23" fmla="*/ 380531 h 142"/>
              <a:gd name="T24" fmla="*/ 199492 w 137"/>
              <a:gd name="T25" fmla="*/ 389888 h 142"/>
              <a:gd name="T26" fmla="*/ 199492 w 137"/>
              <a:gd name="T27" fmla="*/ 405484 h 142"/>
              <a:gd name="T28" fmla="*/ 236896 w 137"/>
              <a:gd name="T29" fmla="*/ 442913 h 142"/>
              <a:gd name="T30" fmla="*/ 271184 w 137"/>
              <a:gd name="T31" fmla="*/ 405484 h 142"/>
              <a:gd name="T32" fmla="*/ 271184 w 137"/>
              <a:gd name="T33" fmla="*/ 389888 h 142"/>
              <a:gd name="T34" fmla="*/ 246248 w 137"/>
              <a:gd name="T35" fmla="*/ 389888 h 142"/>
              <a:gd name="T36" fmla="*/ 246248 w 137"/>
              <a:gd name="T37" fmla="*/ 396126 h 142"/>
              <a:gd name="T38" fmla="*/ 246248 w 137"/>
              <a:gd name="T39" fmla="*/ 402365 h 142"/>
              <a:gd name="T40" fmla="*/ 236896 w 137"/>
              <a:gd name="T41" fmla="*/ 414841 h 142"/>
              <a:gd name="T42" fmla="*/ 224428 w 137"/>
              <a:gd name="T43" fmla="*/ 402365 h 142"/>
              <a:gd name="T44" fmla="*/ 224428 w 137"/>
              <a:gd name="T45" fmla="*/ 396126 h 142"/>
              <a:gd name="T46" fmla="*/ 224428 w 137"/>
              <a:gd name="T47" fmla="*/ 389888 h 142"/>
              <a:gd name="T48" fmla="*/ 224428 w 137"/>
              <a:gd name="T49" fmla="*/ 346221 h 142"/>
              <a:gd name="T50" fmla="*/ 224428 w 137"/>
              <a:gd name="T51" fmla="*/ 177789 h 142"/>
              <a:gd name="T52" fmla="*/ 293003 w 137"/>
              <a:gd name="T53" fmla="*/ 177789 h 142"/>
              <a:gd name="T54" fmla="*/ 236896 w 137"/>
              <a:gd name="T55" fmla="*/ 15596 h 142"/>
              <a:gd name="T56" fmla="*/ 236896 w 137"/>
              <a:gd name="T57" fmla="*/ 12476 h 142"/>
              <a:gd name="T58" fmla="*/ 308589 w 137"/>
              <a:gd name="T59" fmla="*/ 177789 h 1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7"/>
              <a:gd name="T91" fmla="*/ 0 h 142"/>
              <a:gd name="T92" fmla="*/ 137 w 137"/>
              <a:gd name="T93" fmla="*/ 142 h 142"/>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nvGrpSpPr>
          <p:cNvPr id="8228" name="Group 45"/>
          <p:cNvGrpSpPr/>
          <p:nvPr/>
        </p:nvGrpSpPr>
        <p:grpSpPr>
          <a:xfrm>
            <a:off x="641350" y="3848100"/>
            <a:ext cx="882650" cy="655638"/>
            <a:chExt cx="474198" cy="351905"/>
          </a:xfrm>
        </p:grpSpPr>
        <p:sp>
          <p:nvSpPr>
            <p:cNvPr id="8288" name="Freeform 66"/>
            <p:cNvSpPr>
              <a:spLocks noEditPoints="1" noChangeArrowheads="1"/>
            </p:cNvSpPr>
            <p:nvPr/>
          </p:nvSpPr>
          <p:spPr bwMode="auto">
            <a:xfrm>
              <a:off x="9984" y="0"/>
              <a:ext cx="459224" cy="279527"/>
            </a:xfrm>
            <a:custGeom>
              <a:gdLst>
                <a:gd name="T0" fmla="*/ 459224 w 184"/>
                <a:gd name="T1" fmla="*/ 0 h 112"/>
                <a:gd name="T2" fmla="*/ 0 w 184"/>
                <a:gd name="T3" fmla="*/ 0 h 112"/>
                <a:gd name="T4" fmla="*/ 0 w 184"/>
                <a:gd name="T5" fmla="*/ 279527 h 112"/>
                <a:gd name="T6" fmla="*/ 459224 w 184"/>
                <a:gd name="T7" fmla="*/ 279527 h 112"/>
                <a:gd name="T8" fmla="*/ 459224 w 184"/>
                <a:gd name="T9" fmla="*/ 0 h 112"/>
                <a:gd name="T10" fmla="*/ 439258 w 184"/>
                <a:gd name="T11" fmla="*/ 254569 h 112"/>
                <a:gd name="T12" fmla="*/ 19966 w 184"/>
                <a:gd name="T13" fmla="*/ 254569 h 112"/>
                <a:gd name="T14" fmla="*/ 19966 w 184"/>
                <a:gd name="T15" fmla="*/ 19966 h 112"/>
                <a:gd name="T16" fmla="*/ 439258 w 184"/>
                <a:gd name="T17" fmla="*/ 19966 h 112"/>
                <a:gd name="T18" fmla="*/ 439258 w 184"/>
                <a:gd name="T19" fmla="*/ 254569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12"/>
                <a:gd name="T32" fmla="*/ 184 w 184"/>
                <a:gd name="T33" fmla="*/ 112 h 11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9" name="Freeform 67"/>
            <p:cNvSpPr>
              <a:spLocks noChangeArrowheads="1"/>
            </p:cNvSpPr>
            <p:nvPr/>
          </p:nvSpPr>
          <p:spPr bwMode="auto">
            <a:xfrm>
              <a:off x="0" y="292006"/>
              <a:ext cx="474198" cy="59899"/>
            </a:xfrm>
            <a:custGeom>
              <a:gdLst>
                <a:gd name="T0" fmla="*/ 474198 w 190"/>
                <a:gd name="T1" fmla="*/ 39933 h 24"/>
                <a:gd name="T2" fmla="*/ 469206 w 190"/>
                <a:gd name="T3" fmla="*/ 0 h 24"/>
                <a:gd name="T4" fmla="*/ 7487 w 190"/>
                <a:gd name="T5" fmla="*/ 0 h 24"/>
                <a:gd name="T6" fmla="*/ 0 w 190"/>
                <a:gd name="T7" fmla="*/ 39933 h 24"/>
                <a:gd name="T8" fmla="*/ 0 w 190"/>
                <a:gd name="T9" fmla="*/ 39933 h 24"/>
                <a:gd name="T10" fmla="*/ 0 w 190"/>
                <a:gd name="T11" fmla="*/ 59899 h 24"/>
                <a:gd name="T12" fmla="*/ 474198 w 190"/>
                <a:gd name="T13" fmla="*/ 59899 h 24"/>
                <a:gd name="T14" fmla="*/ 474198 w 190"/>
                <a:gd name="T15" fmla="*/ 39933 h 24"/>
                <a:gd name="T16" fmla="*/ 474198 w 190"/>
                <a:gd name="T17" fmla="*/ 3993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24"/>
                <a:gd name="T29" fmla="*/ 190 w 190"/>
                <a:gd name="T30" fmla="*/ 24 h 2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24">
                  <a:moveTo>
                    <a:pt x="190" y="16"/>
                  </a:moveTo>
                  <a:lnTo>
                    <a:pt x="188" y="0"/>
                  </a:lnTo>
                  <a:lnTo>
                    <a:pt x="3" y="0"/>
                  </a:lnTo>
                  <a:lnTo>
                    <a:pt x="0" y="16"/>
                  </a:lnTo>
                  <a:lnTo>
                    <a:pt x="0" y="24"/>
                  </a:lnTo>
                  <a:lnTo>
                    <a:pt x="190" y="24"/>
                  </a:lnTo>
                  <a:lnTo>
                    <a:pt x="190" y="16"/>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29" name="Group 48"/>
          <p:cNvGrpSpPr/>
          <p:nvPr/>
        </p:nvGrpSpPr>
        <p:grpSpPr>
          <a:xfrm>
            <a:off x="2228850" y="5021263"/>
            <a:ext cx="292100" cy="366712"/>
            <a:chExt cx="324452" cy="406813"/>
          </a:xfrm>
        </p:grpSpPr>
        <p:sp>
          <p:nvSpPr>
            <p:cNvPr id="8284" name="Freeform 80"/>
            <p:cNvSpPr>
              <a:spLocks noChangeArrowheads="1"/>
            </p:cNvSpPr>
            <p:nvPr/>
          </p:nvSpPr>
          <p:spPr bwMode="auto">
            <a:xfrm>
              <a:off x="0" y="169713"/>
              <a:ext cx="324452" cy="134772"/>
            </a:xfrm>
            <a:custGeom>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5" name="Freeform 81"/>
            <p:cNvSpPr>
              <a:spLocks noChangeArrowheads="1"/>
            </p:cNvSpPr>
            <p:nvPr/>
          </p:nvSpPr>
          <p:spPr bwMode="auto">
            <a:xfrm>
              <a:off x="0" y="274536"/>
              <a:ext cx="324452" cy="132277"/>
            </a:xfrm>
            <a:custGeom>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6" name="Freeform 82"/>
            <p:cNvSpPr>
              <a:spLocks noChangeArrowheads="1"/>
            </p:cNvSpPr>
            <p:nvPr/>
          </p:nvSpPr>
          <p:spPr bwMode="auto">
            <a:xfrm>
              <a:off x="0" y="69882"/>
              <a:ext cx="324452" cy="137269"/>
            </a:xfrm>
            <a:custGeom>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7" name="Oval 83"/>
            <p:cNvSpPr>
              <a:spLocks noChangeArrowheads="1"/>
            </p:cNvSpPr>
            <p:nvPr/>
          </p:nvSpPr>
          <p:spPr bwMode="auto">
            <a:xfrm>
              <a:off x="4991" y="0"/>
              <a:ext cx="316965" cy="10731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230" name="Group 53"/>
          <p:cNvGrpSpPr/>
          <p:nvPr/>
        </p:nvGrpSpPr>
        <p:grpSpPr>
          <a:xfrm>
            <a:off x="1647825" y="587375"/>
            <a:ext cx="608013" cy="534988"/>
            <a:chExt cx="521619" cy="459224"/>
          </a:xfrm>
        </p:grpSpPr>
        <p:sp>
          <p:nvSpPr>
            <p:cNvPr id="8279" name="Freeform 84"/>
            <p:cNvSpPr>
              <a:spLocks noChangeArrowheads="1"/>
            </p:cNvSpPr>
            <p:nvPr/>
          </p:nvSpPr>
          <p:spPr bwMode="auto">
            <a:xfrm>
              <a:off x="47420" y="19966"/>
              <a:ext cx="194671" cy="419291"/>
            </a:xfrm>
            <a:custGeom>
              <a:gdLst>
                <a:gd name="T0" fmla="*/ 171574 w 59"/>
                <a:gd name="T1" fmla="*/ 16639 h 126"/>
                <a:gd name="T2" fmla="*/ 29696 w 59"/>
                <a:gd name="T3" fmla="*/ 126453 h 126"/>
                <a:gd name="T4" fmla="*/ 0 w 59"/>
                <a:gd name="T5" fmla="*/ 129781 h 126"/>
                <a:gd name="T6" fmla="*/ 0 w 59"/>
                <a:gd name="T7" fmla="*/ 286183 h 126"/>
                <a:gd name="T8" fmla="*/ 29696 w 59"/>
                <a:gd name="T9" fmla="*/ 292838 h 126"/>
                <a:gd name="T10" fmla="*/ 168275 w 59"/>
                <a:gd name="T11" fmla="*/ 395997 h 126"/>
                <a:gd name="T12" fmla="*/ 194671 w 59"/>
                <a:gd name="T13" fmla="*/ 395997 h 126"/>
                <a:gd name="T14" fmla="*/ 194671 w 59"/>
                <a:gd name="T15" fmla="*/ 16639 h 126"/>
                <a:gd name="T16" fmla="*/ 171574 w 59"/>
                <a:gd name="T17" fmla="*/ 16639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26"/>
                <a:gd name="T29" fmla="*/ 59 w 59"/>
                <a:gd name="T30" fmla="*/ 126 h 1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0" name="Freeform 85"/>
            <p:cNvSpPr>
              <a:spLocks noChangeArrowheads="1"/>
            </p:cNvSpPr>
            <p:nvPr/>
          </p:nvSpPr>
          <p:spPr bwMode="auto">
            <a:xfrm>
              <a:off x="0" y="157235"/>
              <a:ext cx="27454" cy="147252"/>
            </a:xfrm>
            <a:custGeom>
              <a:gdLst>
                <a:gd name="T0" fmla="*/ 0 w 8"/>
                <a:gd name="T1" fmla="*/ 26773 h 44"/>
                <a:gd name="T2" fmla="*/ 0 w 8"/>
                <a:gd name="T3" fmla="*/ 127172 h 44"/>
                <a:gd name="T4" fmla="*/ 27454 w 8"/>
                <a:gd name="T5" fmla="*/ 147252 h 44"/>
                <a:gd name="T6" fmla="*/ 27454 w 8"/>
                <a:gd name="T7" fmla="*/ 0 h 44"/>
                <a:gd name="T8" fmla="*/ 0 w 8"/>
                <a:gd name="T9" fmla="*/ 26773 h 44"/>
                <a:gd name="T10" fmla="*/ 0 60000 65536"/>
                <a:gd name="T11" fmla="*/ 0 60000 65536"/>
                <a:gd name="T12" fmla="*/ 0 60000 65536"/>
                <a:gd name="T13" fmla="*/ 0 60000 65536"/>
                <a:gd name="T14" fmla="*/ 0 60000 65536"/>
                <a:gd name="T15" fmla="*/ 0 w 8"/>
                <a:gd name="T16" fmla="*/ 0 h 44"/>
                <a:gd name="T17" fmla="*/ 8 w 8"/>
                <a:gd name="T18" fmla="*/ 44 h 44"/>
              </a:gdLst>
              <a:cxnLst>
                <a:cxn ang="T10">
                  <a:pos x="T0" y="T1"/>
                </a:cxn>
                <a:cxn ang="T11">
                  <a:pos x="T2" y="T3"/>
                </a:cxn>
                <a:cxn ang="T12">
                  <a:pos x="T4" y="T5"/>
                </a:cxn>
                <a:cxn ang="T13">
                  <a:pos x="T6" y="T7"/>
                </a:cxn>
                <a:cxn ang="T14">
                  <a:pos x="T8" y="T9"/>
                </a:cxn>
              </a:cxnLst>
              <a:rect l="T15" t="T16" r="T17" b="T18"/>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1" name="Freeform 86"/>
            <p:cNvSpPr>
              <a:spLocks noChangeArrowheads="1"/>
            </p:cNvSpPr>
            <p:nvPr/>
          </p:nvSpPr>
          <p:spPr bwMode="auto">
            <a:xfrm>
              <a:off x="289510" y="114806"/>
              <a:ext cx="77370" cy="229612"/>
            </a:xfrm>
            <a:custGeom>
              <a:gdLst>
                <a:gd name="T0" fmla="*/ 33639 w 23"/>
                <a:gd name="T1" fmla="*/ 6655 h 69"/>
                <a:gd name="T2" fmla="*/ 6728 w 23"/>
                <a:gd name="T3" fmla="*/ 6655 h 69"/>
                <a:gd name="T4" fmla="*/ 6728 w 23"/>
                <a:gd name="T5" fmla="*/ 33277 h 69"/>
                <a:gd name="T6" fmla="*/ 40367 w 23"/>
                <a:gd name="T7" fmla="*/ 116470 h 69"/>
                <a:gd name="T8" fmla="*/ 6728 w 23"/>
                <a:gd name="T9" fmla="*/ 199663 h 69"/>
                <a:gd name="T10" fmla="*/ 6728 w 23"/>
                <a:gd name="T11" fmla="*/ 222957 h 69"/>
                <a:gd name="T12" fmla="*/ 20183 w 23"/>
                <a:gd name="T13" fmla="*/ 229612 h 69"/>
                <a:gd name="T14" fmla="*/ 33639 w 23"/>
                <a:gd name="T15" fmla="*/ 222957 h 69"/>
                <a:gd name="T16" fmla="*/ 77370 w 23"/>
                <a:gd name="T17" fmla="*/ 116470 h 69"/>
                <a:gd name="T18" fmla="*/ 33639 w 23"/>
                <a:gd name="T19" fmla="*/ 6655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9"/>
                <a:gd name="T32" fmla="*/ 23 w 23"/>
                <a:gd name="T33" fmla="*/ 69 h 6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2" name="Freeform 87"/>
            <p:cNvSpPr>
              <a:spLocks noChangeArrowheads="1"/>
            </p:cNvSpPr>
            <p:nvPr/>
          </p:nvSpPr>
          <p:spPr bwMode="auto">
            <a:xfrm>
              <a:off x="336931" y="57403"/>
              <a:ext cx="102328" cy="341923"/>
            </a:xfrm>
            <a:custGeom>
              <a:gdLst>
                <a:gd name="T0" fmla="*/ 33009 w 31"/>
                <a:gd name="T1" fmla="*/ 6639 h 103"/>
                <a:gd name="T2" fmla="*/ 9903 w 31"/>
                <a:gd name="T3" fmla="*/ 6639 h 103"/>
                <a:gd name="T4" fmla="*/ 9903 w 31"/>
                <a:gd name="T5" fmla="*/ 33196 h 103"/>
                <a:gd name="T6" fmla="*/ 66018 w 31"/>
                <a:gd name="T7" fmla="*/ 172621 h 103"/>
                <a:gd name="T8" fmla="*/ 9903 w 31"/>
                <a:gd name="T9" fmla="*/ 312046 h 103"/>
                <a:gd name="T10" fmla="*/ 9903 w 31"/>
                <a:gd name="T11" fmla="*/ 338603 h 103"/>
                <a:gd name="T12" fmla="*/ 19805 w 31"/>
                <a:gd name="T13" fmla="*/ 341923 h 103"/>
                <a:gd name="T14" fmla="*/ 33009 w 31"/>
                <a:gd name="T15" fmla="*/ 338603 h 103"/>
                <a:gd name="T16" fmla="*/ 102328 w 31"/>
                <a:gd name="T17" fmla="*/ 172621 h 103"/>
                <a:gd name="T18" fmla="*/ 33009 w 31"/>
                <a:gd name="T19" fmla="*/ 6639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03"/>
                <a:gd name="T32" fmla="*/ 31 w 31"/>
                <a:gd name="T33" fmla="*/ 103 h 10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83" name="Freeform 88"/>
            <p:cNvSpPr>
              <a:spLocks noChangeArrowheads="1"/>
            </p:cNvSpPr>
            <p:nvPr/>
          </p:nvSpPr>
          <p:spPr bwMode="auto">
            <a:xfrm>
              <a:off x="396830" y="0"/>
              <a:ext cx="124789" cy="459224"/>
            </a:xfrm>
            <a:custGeom>
              <a:gdLst>
                <a:gd name="T0" fmla="*/ 32839 w 38"/>
                <a:gd name="T1" fmla="*/ 6655 h 138"/>
                <a:gd name="T2" fmla="*/ 6568 w 38"/>
                <a:gd name="T3" fmla="*/ 6655 h 138"/>
                <a:gd name="T4" fmla="*/ 6568 w 38"/>
                <a:gd name="T5" fmla="*/ 29949 h 138"/>
                <a:gd name="T6" fmla="*/ 88666 w 38"/>
                <a:gd name="T7" fmla="*/ 229612 h 138"/>
                <a:gd name="T8" fmla="*/ 6568 w 38"/>
                <a:gd name="T9" fmla="*/ 425947 h 138"/>
                <a:gd name="T10" fmla="*/ 6568 w 38"/>
                <a:gd name="T11" fmla="*/ 452569 h 138"/>
                <a:gd name="T12" fmla="*/ 19704 w 38"/>
                <a:gd name="T13" fmla="*/ 459224 h 138"/>
                <a:gd name="T14" fmla="*/ 32839 w 38"/>
                <a:gd name="T15" fmla="*/ 452569 h 138"/>
                <a:gd name="T16" fmla="*/ 124789 w 38"/>
                <a:gd name="T17" fmla="*/ 229612 h 138"/>
                <a:gd name="T18" fmla="*/ 32839 w 38"/>
                <a:gd name="T19" fmla="*/ 6655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38"/>
                <a:gd name="T32" fmla="*/ 38 w 38"/>
                <a:gd name="T33" fmla="*/ 138 h 138"/>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31" name="Group 59"/>
          <p:cNvGrpSpPr/>
          <p:nvPr/>
        </p:nvGrpSpPr>
        <p:grpSpPr>
          <a:xfrm>
            <a:off x="231775" y="1412875"/>
            <a:ext cx="274638" cy="298450"/>
            <a:chExt cx="359392" cy="389342"/>
          </a:xfrm>
        </p:grpSpPr>
        <p:sp>
          <p:nvSpPr>
            <p:cNvPr id="8276" name="Freeform 132"/>
            <p:cNvSpPr>
              <a:spLocks noChangeArrowheads="1"/>
            </p:cNvSpPr>
            <p:nvPr/>
          </p:nvSpPr>
          <p:spPr bwMode="auto">
            <a:xfrm>
              <a:off x="77368" y="92343"/>
              <a:ext cx="204654" cy="207151"/>
            </a:xfrm>
            <a:custGeom>
              <a:gdLst>
                <a:gd name="T0" fmla="*/ 0 w 82"/>
                <a:gd name="T1" fmla="*/ 72378 h 83"/>
                <a:gd name="T2" fmla="*/ 144755 w 82"/>
                <a:gd name="T3" fmla="*/ 72378 h 83"/>
                <a:gd name="T4" fmla="*/ 144755 w 82"/>
                <a:gd name="T5" fmla="*/ 207151 h 83"/>
                <a:gd name="T6" fmla="*/ 204654 w 82"/>
                <a:gd name="T7" fmla="*/ 207151 h 83"/>
                <a:gd name="T8" fmla="*/ 204654 w 82"/>
                <a:gd name="T9" fmla="*/ 0 h 83"/>
                <a:gd name="T10" fmla="*/ 0 w 82"/>
                <a:gd name="T11" fmla="*/ 0 h 83"/>
                <a:gd name="T12" fmla="*/ 0 w 82"/>
                <a:gd name="T13" fmla="*/ 72378 h 83"/>
                <a:gd name="T14" fmla="*/ 0 60000 65536"/>
                <a:gd name="T15" fmla="*/ 0 60000 65536"/>
                <a:gd name="T16" fmla="*/ 0 60000 65536"/>
                <a:gd name="T17" fmla="*/ 0 60000 65536"/>
                <a:gd name="T18" fmla="*/ 0 60000 65536"/>
                <a:gd name="T19" fmla="*/ 0 60000 65536"/>
                <a:gd name="T20" fmla="*/ 0 60000 65536"/>
                <a:gd name="T21" fmla="*/ 0 w 82"/>
                <a:gd name="T22" fmla="*/ 0 h 83"/>
                <a:gd name="T23" fmla="*/ 82 w 82"/>
                <a:gd name="T24" fmla="*/ 83 h 83"/>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83">
                  <a:moveTo>
                    <a:pt x="0" y="29"/>
                  </a:moveTo>
                  <a:lnTo>
                    <a:pt x="58" y="29"/>
                  </a:lnTo>
                  <a:lnTo>
                    <a:pt x="58" y="83"/>
                  </a:lnTo>
                  <a:lnTo>
                    <a:pt x="82" y="83"/>
                  </a:lnTo>
                  <a:lnTo>
                    <a:pt x="82" y="0"/>
                  </a:lnTo>
                  <a:lnTo>
                    <a:pt x="0" y="0"/>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77" name="Freeform 133"/>
            <p:cNvSpPr>
              <a:spLocks noChangeArrowheads="1"/>
            </p:cNvSpPr>
            <p:nvPr/>
          </p:nvSpPr>
          <p:spPr bwMode="auto">
            <a:xfrm>
              <a:off x="152241" y="0"/>
              <a:ext cx="207151" cy="204654"/>
            </a:xfrm>
            <a:custGeom>
              <a:gdLst>
                <a:gd name="T0" fmla="*/ 0 w 83"/>
                <a:gd name="T1" fmla="*/ 0 h 82"/>
                <a:gd name="T2" fmla="*/ 0 w 83"/>
                <a:gd name="T3" fmla="*/ 72378 h 82"/>
                <a:gd name="T4" fmla="*/ 147252 w 83"/>
                <a:gd name="T5" fmla="*/ 72378 h 82"/>
                <a:gd name="T6" fmla="*/ 147252 w 83"/>
                <a:gd name="T7" fmla="*/ 204654 h 82"/>
                <a:gd name="T8" fmla="*/ 207151 w 83"/>
                <a:gd name="T9" fmla="*/ 204654 h 82"/>
                <a:gd name="T10" fmla="*/ 207151 w 83"/>
                <a:gd name="T11" fmla="*/ 0 h 82"/>
                <a:gd name="T12" fmla="*/ 0 w 83"/>
                <a:gd name="T13" fmla="*/ 0 h 82"/>
                <a:gd name="T14" fmla="*/ 0 60000 65536"/>
                <a:gd name="T15" fmla="*/ 0 60000 65536"/>
                <a:gd name="T16" fmla="*/ 0 60000 65536"/>
                <a:gd name="T17" fmla="*/ 0 60000 65536"/>
                <a:gd name="T18" fmla="*/ 0 60000 65536"/>
                <a:gd name="T19" fmla="*/ 0 60000 65536"/>
                <a:gd name="T20" fmla="*/ 0 60000 65536"/>
                <a:gd name="T21" fmla="*/ 0 w 83"/>
                <a:gd name="T22" fmla="*/ 0 h 82"/>
                <a:gd name="T23" fmla="*/ 83 w 83"/>
                <a:gd name="T24" fmla="*/ 82 h 8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2">
                  <a:moveTo>
                    <a:pt x="0" y="0"/>
                  </a:moveTo>
                  <a:lnTo>
                    <a:pt x="0" y="29"/>
                  </a:lnTo>
                  <a:lnTo>
                    <a:pt x="59" y="29"/>
                  </a:lnTo>
                  <a:lnTo>
                    <a:pt x="59" y="82"/>
                  </a:lnTo>
                  <a:lnTo>
                    <a:pt x="83" y="82"/>
                  </a:lnTo>
                  <a:lnTo>
                    <a:pt x="83"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78" name="Rectangle 134"/>
            <p:cNvSpPr>
              <a:spLocks noChangeArrowheads="1"/>
            </p:cNvSpPr>
            <p:nvPr/>
          </p:nvSpPr>
          <p:spPr bwMode="auto">
            <a:xfrm>
              <a:off x="0" y="182191"/>
              <a:ext cx="207151" cy="207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232" name="Group 63"/>
          <p:cNvGrpSpPr/>
          <p:nvPr/>
        </p:nvGrpSpPr>
        <p:grpSpPr>
          <a:xfrm>
            <a:off x="2501900" y="3124200"/>
            <a:ext cx="311150" cy="352425"/>
            <a:chExt cx="429274" cy="484183"/>
          </a:xfrm>
        </p:grpSpPr>
        <p:sp>
          <p:nvSpPr>
            <p:cNvPr id="8273" name="Freeform 147"/>
            <p:cNvSpPr>
              <a:spLocks noChangeArrowheads="1"/>
            </p:cNvSpPr>
            <p:nvPr/>
          </p:nvSpPr>
          <p:spPr bwMode="auto">
            <a:xfrm>
              <a:off x="0" y="0"/>
              <a:ext cx="429274" cy="87353"/>
            </a:xfrm>
            <a:custGeom>
              <a:gdLst>
                <a:gd name="T0" fmla="*/ 226284 w 129"/>
                <a:gd name="T1" fmla="*/ 26878 h 26"/>
                <a:gd name="T2" fmla="*/ 226284 w 129"/>
                <a:gd name="T3" fmla="*/ 13439 h 26"/>
                <a:gd name="T4" fmla="*/ 212973 w 129"/>
                <a:gd name="T5" fmla="*/ 0 h 26"/>
                <a:gd name="T6" fmla="*/ 202990 w 129"/>
                <a:gd name="T7" fmla="*/ 13439 h 26"/>
                <a:gd name="T8" fmla="*/ 202990 w 129"/>
                <a:gd name="T9" fmla="*/ 26878 h 26"/>
                <a:gd name="T10" fmla="*/ 0 w 129"/>
                <a:gd name="T11" fmla="*/ 26878 h 26"/>
                <a:gd name="T12" fmla="*/ 0 w 129"/>
                <a:gd name="T13" fmla="*/ 87353 h 26"/>
                <a:gd name="T14" fmla="*/ 429274 w 129"/>
                <a:gd name="T15" fmla="*/ 87353 h 26"/>
                <a:gd name="T16" fmla="*/ 429274 w 129"/>
                <a:gd name="T17" fmla="*/ 26878 h 26"/>
                <a:gd name="T18" fmla="*/ 226284 w 129"/>
                <a:gd name="T19" fmla="*/ 2687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26"/>
                <a:gd name="T32" fmla="*/ 129 w 129"/>
                <a:gd name="T33" fmla="*/ 26 h 2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74" name="Freeform 148"/>
            <p:cNvSpPr>
              <a:spLocks noEditPoints="1" noChangeArrowheads="1"/>
            </p:cNvSpPr>
            <p:nvPr/>
          </p:nvSpPr>
          <p:spPr bwMode="auto">
            <a:xfrm>
              <a:off x="37436" y="107319"/>
              <a:ext cx="356897" cy="376864"/>
            </a:xfrm>
            <a:custGeom>
              <a:gdLst>
                <a:gd name="T0" fmla="*/ 356897 w 143"/>
                <a:gd name="T1" fmla="*/ 237100 h 151"/>
                <a:gd name="T2" fmla="*/ 356897 w 143"/>
                <a:gd name="T3" fmla="*/ 0 h 151"/>
                <a:gd name="T4" fmla="*/ 0 w 143"/>
                <a:gd name="T5" fmla="*/ 0 h 151"/>
                <a:gd name="T6" fmla="*/ 0 w 143"/>
                <a:gd name="T7" fmla="*/ 237100 h 151"/>
                <a:gd name="T8" fmla="*/ 157234 w 143"/>
                <a:gd name="T9" fmla="*/ 237100 h 151"/>
                <a:gd name="T10" fmla="*/ 157234 w 143"/>
                <a:gd name="T11" fmla="*/ 311974 h 151"/>
                <a:gd name="T12" fmla="*/ 112310 w 143"/>
                <a:gd name="T13" fmla="*/ 311974 h 151"/>
                <a:gd name="T14" fmla="*/ 112310 w 143"/>
                <a:gd name="T15" fmla="*/ 301990 h 151"/>
                <a:gd name="T16" fmla="*/ 92344 w 143"/>
                <a:gd name="T17" fmla="*/ 301990 h 151"/>
                <a:gd name="T18" fmla="*/ 62395 w 143"/>
                <a:gd name="T19" fmla="*/ 376864 h 151"/>
                <a:gd name="T20" fmla="*/ 82361 w 143"/>
                <a:gd name="T21" fmla="*/ 376864 h 151"/>
                <a:gd name="T22" fmla="*/ 99831 w 143"/>
                <a:gd name="T23" fmla="*/ 341923 h 151"/>
                <a:gd name="T24" fmla="*/ 259561 w 143"/>
                <a:gd name="T25" fmla="*/ 341923 h 151"/>
                <a:gd name="T26" fmla="*/ 272040 w 143"/>
                <a:gd name="T27" fmla="*/ 376864 h 151"/>
                <a:gd name="T28" fmla="*/ 296998 w 143"/>
                <a:gd name="T29" fmla="*/ 376864 h 151"/>
                <a:gd name="T30" fmla="*/ 267049 w 143"/>
                <a:gd name="T31" fmla="*/ 301990 h 151"/>
                <a:gd name="T32" fmla="*/ 242091 w 143"/>
                <a:gd name="T33" fmla="*/ 301990 h 151"/>
                <a:gd name="T34" fmla="*/ 242091 w 143"/>
                <a:gd name="T35" fmla="*/ 311974 h 151"/>
                <a:gd name="T36" fmla="*/ 199663 w 143"/>
                <a:gd name="T37" fmla="*/ 311974 h 151"/>
                <a:gd name="T38" fmla="*/ 199663 w 143"/>
                <a:gd name="T39" fmla="*/ 237100 h 151"/>
                <a:gd name="T40" fmla="*/ 356897 w 143"/>
                <a:gd name="T41" fmla="*/ 237100 h 151"/>
                <a:gd name="T42" fmla="*/ 229612 w 143"/>
                <a:gd name="T43" fmla="*/ 69882 h 151"/>
                <a:gd name="T44" fmla="*/ 331939 w 143"/>
                <a:gd name="T45" fmla="*/ 69882 h 151"/>
                <a:gd name="T46" fmla="*/ 331939 w 143"/>
                <a:gd name="T47" fmla="*/ 92344 h 151"/>
                <a:gd name="T48" fmla="*/ 229612 w 143"/>
                <a:gd name="T49" fmla="*/ 92344 h 151"/>
                <a:gd name="T50" fmla="*/ 229612 w 143"/>
                <a:gd name="T51" fmla="*/ 69882 h 151"/>
                <a:gd name="T52" fmla="*/ 229612 w 143"/>
                <a:gd name="T53" fmla="*/ 114806 h 151"/>
                <a:gd name="T54" fmla="*/ 331939 w 143"/>
                <a:gd name="T55" fmla="*/ 114806 h 151"/>
                <a:gd name="T56" fmla="*/ 331939 w 143"/>
                <a:gd name="T57" fmla="*/ 139764 h 151"/>
                <a:gd name="T58" fmla="*/ 229612 w 143"/>
                <a:gd name="T59" fmla="*/ 139764 h 151"/>
                <a:gd name="T60" fmla="*/ 229612 w 143"/>
                <a:gd name="T61" fmla="*/ 114806 h 151"/>
                <a:gd name="T62" fmla="*/ 229612 w 143"/>
                <a:gd name="T63" fmla="*/ 157235 h 151"/>
                <a:gd name="T64" fmla="*/ 331939 w 143"/>
                <a:gd name="T65" fmla="*/ 157235 h 151"/>
                <a:gd name="T66" fmla="*/ 331939 w 143"/>
                <a:gd name="T67" fmla="*/ 184688 h 151"/>
                <a:gd name="T68" fmla="*/ 229612 w 143"/>
                <a:gd name="T69" fmla="*/ 184688 h 151"/>
                <a:gd name="T70" fmla="*/ 229612 w 143"/>
                <a:gd name="T71" fmla="*/ 157235 h 151"/>
                <a:gd name="T72" fmla="*/ 19966 w 143"/>
                <a:gd name="T73" fmla="*/ 187184 h 151"/>
                <a:gd name="T74" fmla="*/ 19966 w 143"/>
                <a:gd name="T75" fmla="*/ 59899 h 151"/>
                <a:gd name="T76" fmla="*/ 207150 w 143"/>
                <a:gd name="T77" fmla="*/ 59899 h 151"/>
                <a:gd name="T78" fmla="*/ 207150 w 143"/>
                <a:gd name="T79" fmla="*/ 187184 h 151"/>
                <a:gd name="T80" fmla="*/ 19966 w 143"/>
                <a:gd name="T81" fmla="*/ 187184 h 1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151"/>
                <a:gd name="T125" fmla="*/ 143 w 143"/>
                <a:gd name="T126" fmla="*/ 151 h 151"/>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75" name="Freeform 149"/>
            <p:cNvSpPr>
              <a:spLocks noChangeArrowheads="1"/>
            </p:cNvSpPr>
            <p:nvPr/>
          </p:nvSpPr>
          <p:spPr bwMode="auto">
            <a:xfrm>
              <a:off x="64890" y="179696"/>
              <a:ext cx="174705" cy="102328"/>
            </a:xfrm>
            <a:custGeom>
              <a:gdLst>
                <a:gd name="T0" fmla="*/ 144756 w 70"/>
                <a:gd name="T1" fmla="*/ 29950 h 41"/>
                <a:gd name="T2" fmla="*/ 134772 w 70"/>
                <a:gd name="T3" fmla="*/ 49916 h 41"/>
                <a:gd name="T4" fmla="*/ 119798 w 70"/>
                <a:gd name="T5" fmla="*/ 39933 h 41"/>
                <a:gd name="T6" fmla="*/ 119798 w 70"/>
                <a:gd name="T7" fmla="*/ 39933 h 41"/>
                <a:gd name="T8" fmla="*/ 84857 w 70"/>
                <a:gd name="T9" fmla="*/ 19966 h 41"/>
                <a:gd name="T10" fmla="*/ 79865 w 70"/>
                <a:gd name="T11" fmla="*/ 29950 h 41"/>
                <a:gd name="T12" fmla="*/ 69882 w 70"/>
                <a:gd name="T13" fmla="*/ 49916 h 41"/>
                <a:gd name="T14" fmla="*/ 39933 w 70"/>
                <a:gd name="T15" fmla="*/ 29950 h 41"/>
                <a:gd name="T16" fmla="*/ 29949 w 70"/>
                <a:gd name="T17" fmla="*/ 42429 h 41"/>
                <a:gd name="T18" fmla="*/ 29949 w 70"/>
                <a:gd name="T19" fmla="*/ 42429 h 41"/>
                <a:gd name="T20" fmla="*/ 0 w 70"/>
                <a:gd name="T21" fmla="*/ 92345 h 41"/>
                <a:gd name="T22" fmla="*/ 12479 w 70"/>
                <a:gd name="T23" fmla="*/ 102328 h 41"/>
                <a:gd name="T24" fmla="*/ 42428 w 70"/>
                <a:gd name="T25" fmla="*/ 52412 h 41"/>
                <a:gd name="T26" fmla="*/ 59899 w 70"/>
                <a:gd name="T27" fmla="*/ 62395 h 41"/>
                <a:gd name="T28" fmla="*/ 59899 w 70"/>
                <a:gd name="T29" fmla="*/ 62395 h 41"/>
                <a:gd name="T30" fmla="*/ 74874 w 70"/>
                <a:gd name="T31" fmla="*/ 72378 h 41"/>
                <a:gd name="T32" fmla="*/ 92344 w 70"/>
                <a:gd name="T33" fmla="*/ 42429 h 41"/>
                <a:gd name="T34" fmla="*/ 104823 w 70"/>
                <a:gd name="T35" fmla="*/ 52412 h 41"/>
                <a:gd name="T36" fmla="*/ 104823 w 70"/>
                <a:gd name="T37" fmla="*/ 52412 h 41"/>
                <a:gd name="T38" fmla="*/ 139764 w 70"/>
                <a:gd name="T39" fmla="*/ 69883 h 41"/>
                <a:gd name="T40" fmla="*/ 142260 w 70"/>
                <a:gd name="T41" fmla="*/ 69883 h 41"/>
                <a:gd name="T42" fmla="*/ 142260 w 70"/>
                <a:gd name="T43" fmla="*/ 69883 h 41"/>
                <a:gd name="T44" fmla="*/ 159730 w 70"/>
                <a:gd name="T45" fmla="*/ 42429 h 41"/>
                <a:gd name="T46" fmla="*/ 159730 w 70"/>
                <a:gd name="T47" fmla="*/ 42429 h 41"/>
                <a:gd name="T48" fmla="*/ 174705 w 70"/>
                <a:gd name="T49" fmla="*/ 9983 h 41"/>
                <a:gd name="T50" fmla="*/ 162226 w 70"/>
                <a:gd name="T51" fmla="*/ 0 h 41"/>
                <a:gd name="T52" fmla="*/ 144756 w 70"/>
                <a:gd name="T53" fmla="*/ 29950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41"/>
                <a:gd name="T83" fmla="*/ 70 w 70"/>
                <a:gd name="T84" fmla="*/ 41 h 41"/>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41">
                  <a:moveTo>
                    <a:pt x="58" y="12"/>
                  </a:moveTo>
                  <a:lnTo>
                    <a:pt x="54" y="20"/>
                  </a:lnTo>
                  <a:lnTo>
                    <a:pt x="48" y="16"/>
                  </a:lnTo>
                  <a:lnTo>
                    <a:pt x="34" y="8"/>
                  </a:lnTo>
                  <a:lnTo>
                    <a:pt x="32" y="12"/>
                  </a:lnTo>
                  <a:lnTo>
                    <a:pt x="28" y="20"/>
                  </a:lnTo>
                  <a:lnTo>
                    <a:pt x="16" y="12"/>
                  </a:lnTo>
                  <a:lnTo>
                    <a:pt x="12" y="17"/>
                  </a:lnTo>
                  <a:lnTo>
                    <a:pt x="0" y="37"/>
                  </a:lnTo>
                  <a:lnTo>
                    <a:pt x="5" y="41"/>
                  </a:lnTo>
                  <a:lnTo>
                    <a:pt x="17" y="21"/>
                  </a:lnTo>
                  <a:lnTo>
                    <a:pt x="24" y="25"/>
                  </a:lnTo>
                  <a:lnTo>
                    <a:pt x="30" y="29"/>
                  </a:lnTo>
                  <a:lnTo>
                    <a:pt x="37" y="17"/>
                  </a:lnTo>
                  <a:lnTo>
                    <a:pt x="42" y="21"/>
                  </a:lnTo>
                  <a:lnTo>
                    <a:pt x="56" y="28"/>
                  </a:lnTo>
                  <a:lnTo>
                    <a:pt x="57" y="28"/>
                  </a:lnTo>
                  <a:lnTo>
                    <a:pt x="64" y="17"/>
                  </a:lnTo>
                  <a:lnTo>
                    <a:pt x="70" y="4"/>
                  </a:lnTo>
                  <a:lnTo>
                    <a:pt x="65" y="0"/>
                  </a:lnTo>
                  <a:lnTo>
                    <a:pt x="58" y="12"/>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33" name="Group 67"/>
          <p:cNvGrpSpPr/>
          <p:nvPr/>
        </p:nvGrpSpPr>
        <p:grpSpPr>
          <a:xfrm>
            <a:off x="3238500" y="3986213"/>
            <a:ext cx="314325" cy="407987"/>
            <a:chExt cx="299494" cy="389342"/>
          </a:xfrm>
        </p:grpSpPr>
        <p:sp>
          <p:nvSpPr>
            <p:cNvPr id="8271" name="Freeform 170"/>
            <p:cNvSpPr>
              <a:spLocks noChangeArrowheads="1"/>
            </p:cNvSpPr>
            <p:nvPr/>
          </p:nvSpPr>
          <p:spPr bwMode="auto">
            <a:xfrm>
              <a:off x="0" y="112310"/>
              <a:ext cx="299494" cy="277032"/>
            </a:xfrm>
            <a:custGeom>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72" name="Freeform 171"/>
            <p:cNvSpPr>
              <a:spLocks noChangeArrowheads="1"/>
            </p:cNvSpPr>
            <p:nvPr/>
          </p:nvSpPr>
          <p:spPr bwMode="auto">
            <a:xfrm>
              <a:off x="0" y="0"/>
              <a:ext cx="299494" cy="94840"/>
            </a:xfrm>
            <a:custGeom>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34" name="Group 70"/>
          <p:cNvGrpSpPr/>
          <p:nvPr/>
        </p:nvGrpSpPr>
        <p:grpSpPr>
          <a:xfrm>
            <a:off x="1138238" y="92075"/>
            <a:ext cx="385762" cy="314325"/>
            <a:chExt cx="509139" cy="414300"/>
          </a:xfrm>
        </p:grpSpPr>
        <p:sp>
          <p:nvSpPr>
            <p:cNvPr id="8268" name="Freeform 5"/>
            <p:cNvSpPr>
              <a:spLocks noEditPoints="1" noChangeArrowheads="1"/>
            </p:cNvSpPr>
            <p:nvPr/>
          </p:nvSpPr>
          <p:spPr bwMode="auto">
            <a:xfrm>
              <a:off x="0" y="0"/>
              <a:ext cx="509139" cy="414300"/>
            </a:xfrm>
            <a:custGeom>
              <a:gdLst>
                <a:gd name="T0" fmla="*/ 259561 w 153"/>
                <a:gd name="T1" fmla="*/ 0 h 125"/>
                <a:gd name="T2" fmla="*/ 0 w 153"/>
                <a:gd name="T3" fmla="*/ 228694 h 125"/>
                <a:gd name="T4" fmla="*/ 49916 w 153"/>
                <a:gd name="T5" fmla="*/ 228694 h 125"/>
                <a:gd name="T6" fmla="*/ 69882 w 153"/>
                <a:gd name="T7" fmla="*/ 212122 h 125"/>
                <a:gd name="T8" fmla="*/ 69882 w 153"/>
                <a:gd name="T9" fmla="*/ 401042 h 125"/>
                <a:gd name="T10" fmla="*/ 79865 w 153"/>
                <a:gd name="T11" fmla="*/ 414300 h 125"/>
                <a:gd name="T12" fmla="*/ 206318 w 153"/>
                <a:gd name="T13" fmla="*/ 414300 h 125"/>
                <a:gd name="T14" fmla="*/ 209645 w 153"/>
                <a:gd name="T15" fmla="*/ 308239 h 125"/>
                <a:gd name="T16" fmla="*/ 222956 w 153"/>
                <a:gd name="T17" fmla="*/ 291667 h 125"/>
                <a:gd name="T18" fmla="*/ 276200 w 153"/>
                <a:gd name="T19" fmla="*/ 291667 h 125"/>
                <a:gd name="T20" fmla="*/ 296166 w 153"/>
                <a:gd name="T21" fmla="*/ 308239 h 125"/>
                <a:gd name="T22" fmla="*/ 296166 w 153"/>
                <a:gd name="T23" fmla="*/ 414300 h 125"/>
                <a:gd name="T24" fmla="*/ 419291 w 153"/>
                <a:gd name="T25" fmla="*/ 414300 h 125"/>
                <a:gd name="T26" fmla="*/ 432602 w 153"/>
                <a:gd name="T27" fmla="*/ 397728 h 125"/>
                <a:gd name="T28" fmla="*/ 432602 w 153"/>
                <a:gd name="T29" fmla="*/ 208807 h 125"/>
                <a:gd name="T30" fmla="*/ 452568 w 153"/>
                <a:gd name="T31" fmla="*/ 228694 h 125"/>
                <a:gd name="T32" fmla="*/ 509139 w 153"/>
                <a:gd name="T33" fmla="*/ 228694 h 125"/>
                <a:gd name="T34" fmla="*/ 259561 w 153"/>
                <a:gd name="T35" fmla="*/ 0 h 125"/>
                <a:gd name="T36" fmla="*/ 252906 w 153"/>
                <a:gd name="T37" fmla="*/ 251894 h 125"/>
                <a:gd name="T38" fmla="*/ 199662 w 153"/>
                <a:gd name="T39" fmla="*/ 198864 h 125"/>
                <a:gd name="T40" fmla="*/ 252906 w 153"/>
                <a:gd name="T41" fmla="*/ 142519 h 125"/>
                <a:gd name="T42" fmla="*/ 306149 w 153"/>
                <a:gd name="T43" fmla="*/ 198864 h 125"/>
                <a:gd name="T44" fmla="*/ 252906 w 153"/>
                <a:gd name="T45" fmla="*/ 251894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25"/>
                <a:gd name="T71" fmla="*/ 153 w 153"/>
                <a:gd name="T72" fmla="*/ 125 h 125"/>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9" name="Freeform 6"/>
            <p:cNvSpPr>
              <a:spLocks noChangeArrowheads="1"/>
            </p:cNvSpPr>
            <p:nvPr/>
          </p:nvSpPr>
          <p:spPr bwMode="auto">
            <a:xfrm>
              <a:off x="399325" y="52411"/>
              <a:ext cx="49916" cy="102328"/>
            </a:xfrm>
            <a:custGeom>
              <a:gdLst>
                <a:gd name="T0" fmla="*/ 49916 w 20"/>
                <a:gd name="T1" fmla="*/ 102328 h 41"/>
                <a:gd name="T2" fmla="*/ 49916 w 20"/>
                <a:gd name="T3" fmla="*/ 0 h 41"/>
                <a:gd name="T4" fmla="*/ 0 w 20"/>
                <a:gd name="T5" fmla="*/ 0 h 41"/>
                <a:gd name="T6" fmla="*/ 0 w 20"/>
                <a:gd name="T7" fmla="*/ 59899 h 41"/>
                <a:gd name="T8" fmla="*/ 49916 w 20"/>
                <a:gd name="T9" fmla="*/ 102328 h 41"/>
                <a:gd name="T10" fmla="*/ 0 60000 65536"/>
                <a:gd name="T11" fmla="*/ 0 60000 65536"/>
                <a:gd name="T12" fmla="*/ 0 60000 65536"/>
                <a:gd name="T13" fmla="*/ 0 60000 65536"/>
                <a:gd name="T14" fmla="*/ 0 60000 65536"/>
                <a:gd name="T15" fmla="*/ 0 w 20"/>
                <a:gd name="T16" fmla="*/ 0 h 41"/>
                <a:gd name="T17" fmla="*/ 20 w 20"/>
                <a:gd name="T18" fmla="*/ 41 h 41"/>
              </a:gdLst>
              <a:cxnLst>
                <a:cxn ang="T10">
                  <a:pos x="T0" y="T1"/>
                </a:cxn>
                <a:cxn ang="T11">
                  <a:pos x="T2" y="T3"/>
                </a:cxn>
                <a:cxn ang="T12">
                  <a:pos x="T4" y="T5"/>
                </a:cxn>
                <a:cxn ang="T13">
                  <a:pos x="T6" y="T7"/>
                </a:cxn>
                <a:cxn ang="T14">
                  <a:pos x="T8" y="T9"/>
                </a:cxn>
              </a:cxnLst>
              <a:rect l="T15" t="T16" r="T17" b="T18"/>
              <a:pathLst>
                <a:path w="20" h="41">
                  <a:moveTo>
                    <a:pt x="20" y="41"/>
                  </a:moveTo>
                  <a:lnTo>
                    <a:pt x="20" y="0"/>
                  </a:lnTo>
                  <a:lnTo>
                    <a:pt x="0" y="0"/>
                  </a:lnTo>
                  <a:lnTo>
                    <a:pt x="0" y="24"/>
                  </a:lnTo>
                  <a:lnTo>
                    <a:pt x="20" y="4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70" name="Oval 7"/>
            <p:cNvSpPr>
              <a:spLocks noChangeArrowheads="1"/>
            </p:cNvSpPr>
            <p:nvPr/>
          </p:nvSpPr>
          <p:spPr bwMode="auto">
            <a:xfrm>
              <a:off x="227116" y="169713"/>
              <a:ext cx="52412" cy="5490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235" name="Group 74"/>
          <p:cNvGrpSpPr/>
          <p:nvPr/>
        </p:nvGrpSpPr>
        <p:grpSpPr>
          <a:xfrm>
            <a:off x="1576388" y="5468938"/>
            <a:ext cx="354012" cy="352425"/>
            <a:chExt cx="434268" cy="431771"/>
          </a:xfrm>
        </p:grpSpPr>
        <p:sp>
          <p:nvSpPr>
            <p:cNvPr id="8264" name="Freeform 8"/>
            <p:cNvSpPr>
              <a:spLocks noChangeArrowheads="1"/>
            </p:cNvSpPr>
            <p:nvPr/>
          </p:nvSpPr>
          <p:spPr bwMode="auto">
            <a:xfrm>
              <a:off x="0" y="316965"/>
              <a:ext cx="114806" cy="114806"/>
            </a:xfrm>
            <a:custGeom>
              <a:gdLst>
                <a:gd name="T0" fmla="*/ 52411 w 46"/>
                <a:gd name="T1" fmla="*/ 0 h 46"/>
                <a:gd name="T2" fmla="*/ 0 w 46"/>
                <a:gd name="T3" fmla="*/ 114806 h 46"/>
                <a:gd name="T4" fmla="*/ 114806 w 46"/>
                <a:gd name="T5" fmla="*/ 62395 h 46"/>
                <a:gd name="T6" fmla="*/ 114806 w 46"/>
                <a:gd name="T7" fmla="*/ 64890 h 46"/>
                <a:gd name="T8" fmla="*/ 52411 w 46"/>
                <a:gd name="T9" fmla="*/ 0 h 46"/>
                <a:gd name="T10" fmla="*/ 52411 w 46"/>
                <a:gd name="T11" fmla="*/ 0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cxnLst>
                <a:cxn ang="T12">
                  <a:pos x="T0" y="T1"/>
                </a:cxn>
                <a:cxn ang="T13">
                  <a:pos x="T2" y="T3"/>
                </a:cxn>
                <a:cxn ang="T14">
                  <a:pos x="T4" y="T5"/>
                </a:cxn>
                <a:cxn ang="T15">
                  <a:pos x="T6" y="T7"/>
                </a:cxn>
                <a:cxn ang="T16">
                  <a:pos x="T8" y="T9"/>
                </a:cxn>
                <a:cxn ang="T17">
                  <a:pos x="T10" y="T11"/>
                </a:cxn>
              </a:cxnLst>
              <a:rect l="T18" t="T19" r="T20" b="T21"/>
              <a:pathLst>
                <a:path w="46" h="46">
                  <a:moveTo>
                    <a:pt x="21" y="0"/>
                  </a:moveTo>
                  <a:lnTo>
                    <a:pt x="0" y="46"/>
                  </a:lnTo>
                  <a:lnTo>
                    <a:pt x="46" y="25"/>
                  </a:lnTo>
                  <a:lnTo>
                    <a:pt x="46" y="26"/>
                  </a:lnTo>
                  <a:lnTo>
                    <a:pt x="21" y="0"/>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5" name="Freeform 9"/>
            <p:cNvSpPr>
              <a:spLocks noChangeArrowheads="1"/>
            </p:cNvSpPr>
            <p:nvPr/>
          </p:nvSpPr>
          <p:spPr bwMode="auto">
            <a:xfrm>
              <a:off x="64891" y="37437"/>
              <a:ext cx="289511" cy="292007"/>
            </a:xfrm>
            <a:custGeom>
              <a:gdLst>
                <a:gd name="T0" fmla="*/ 262057 w 116"/>
                <a:gd name="T1" fmla="*/ 0 h 117"/>
                <a:gd name="T2" fmla="*/ 0 w 116"/>
                <a:gd name="T3" fmla="*/ 264553 h 117"/>
                <a:gd name="T4" fmla="*/ 27454 w 116"/>
                <a:gd name="T5" fmla="*/ 292007 h 117"/>
                <a:gd name="T6" fmla="*/ 289511 w 116"/>
                <a:gd name="T7" fmla="*/ 24958 h 117"/>
                <a:gd name="T8" fmla="*/ 262057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cxnLst>
                <a:cxn ang="T10">
                  <a:pos x="T0" y="T1"/>
                </a:cxn>
                <a:cxn ang="T11">
                  <a:pos x="T2" y="T3"/>
                </a:cxn>
                <a:cxn ang="T12">
                  <a:pos x="T4" y="T5"/>
                </a:cxn>
                <a:cxn ang="T13">
                  <a:pos x="T6" y="T7"/>
                </a:cxn>
                <a:cxn ang="T14">
                  <a:pos x="T8" y="T9"/>
                </a:cxn>
              </a:cxnLst>
              <a:rect l="T15" t="T16" r="T17" b="T18"/>
              <a:pathLst>
                <a:path w="115" h="117">
                  <a:moveTo>
                    <a:pt x="105" y="0"/>
                  </a:moveTo>
                  <a:lnTo>
                    <a:pt x="0" y="106"/>
                  </a:lnTo>
                  <a:lnTo>
                    <a:pt x="11" y="117"/>
                  </a:lnTo>
                  <a:lnTo>
                    <a:pt x="116" y="10"/>
                  </a:lnTo>
                  <a:lnTo>
                    <a:pt x="105" y="0"/>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6" name="Freeform 10"/>
            <p:cNvSpPr>
              <a:spLocks noChangeArrowheads="1"/>
            </p:cNvSpPr>
            <p:nvPr/>
          </p:nvSpPr>
          <p:spPr bwMode="auto">
            <a:xfrm>
              <a:off x="104823" y="77370"/>
              <a:ext cx="289511" cy="292007"/>
            </a:xfrm>
            <a:custGeom>
              <a:gdLst>
                <a:gd name="T0" fmla="*/ 267049 w 116"/>
                <a:gd name="T1" fmla="*/ 0 h 117"/>
                <a:gd name="T2" fmla="*/ 0 w 116"/>
                <a:gd name="T3" fmla="*/ 264553 h 117"/>
                <a:gd name="T4" fmla="*/ 27454 w 116"/>
                <a:gd name="T5" fmla="*/ 292007 h 117"/>
                <a:gd name="T6" fmla="*/ 289511 w 116"/>
                <a:gd name="T7" fmla="*/ 24958 h 117"/>
                <a:gd name="T8" fmla="*/ 267049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cxnLst>
                <a:cxn ang="T10">
                  <a:pos x="T0" y="T1"/>
                </a:cxn>
                <a:cxn ang="T11">
                  <a:pos x="T2" y="T3"/>
                </a:cxn>
                <a:cxn ang="T12">
                  <a:pos x="T4" y="T5"/>
                </a:cxn>
                <a:cxn ang="T13">
                  <a:pos x="T6" y="T7"/>
                </a:cxn>
                <a:cxn ang="T14">
                  <a:pos x="T8" y="T9"/>
                </a:cxn>
              </a:cxnLst>
              <a:rect l="T15" t="T16" r="T17" b="T18"/>
              <a:pathLst>
                <a:path w="115" h="117">
                  <a:moveTo>
                    <a:pt x="107" y="0"/>
                  </a:moveTo>
                  <a:lnTo>
                    <a:pt x="0" y="106"/>
                  </a:lnTo>
                  <a:lnTo>
                    <a:pt x="11" y="117"/>
                  </a:lnTo>
                  <a:lnTo>
                    <a:pt x="116" y="10"/>
                  </a:lnTo>
                  <a:lnTo>
                    <a:pt x="107" y="0"/>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7" name="Freeform 11"/>
            <p:cNvSpPr>
              <a:spLocks noChangeArrowheads="1"/>
            </p:cNvSpPr>
            <p:nvPr/>
          </p:nvSpPr>
          <p:spPr bwMode="auto">
            <a:xfrm>
              <a:off x="346915" y="0"/>
              <a:ext cx="87353" cy="87353"/>
            </a:xfrm>
            <a:custGeom>
              <a:gdLst>
                <a:gd name="T0" fmla="*/ 57115 w 26"/>
                <a:gd name="T1" fmla="*/ 26878 h 26"/>
                <a:gd name="T2" fmla="*/ 0 w 26"/>
                <a:gd name="T3" fmla="*/ 23518 h 26"/>
                <a:gd name="T4" fmla="*/ 63835 w 26"/>
                <a:gd name="T5" fmla="*/ 87353 h 26"/>
                <a:gd name="T6" fmla="*/ 57115 w 26"/>
                <a:gd name="T7" fmla="*/ 26878 h 26"/>
                <a:gd name="T8" fmla="*/ 0 60000 65536"/>
                <a:gd name="T9" fmla="*/ 0 60000 65536"/>
                <a:gd name="T10" fmla="*/ 0 60000 65536"/>
                <a:gd name="T11" fmla="*/ 0 60000 65536"/>
                <a:gd name="T12" fmla="*/ 0 w 26"/>
                <a:gd name="T13" fmla="*/ 0 h 26"/>
                <a:gd name="T14" fmla="*/ 26 w 26"/>
                <a:gd name="T15" fmla="*/ 26 h 26"/>
              </a:gdLst>
              <a:cxnLst>
                <a:cxn ang="T8">
                  <a:pos x="T0" y="T1"/>
                </a:cxn>
                <a:cxn ang="T9">
                  <a:pos x="T2" y="T3"/>
                </a:cxn>
                <a:cxn ang="T10">
                  <a:pos x="T4" y="T5"/>
                </a:cxn>
                <a:cxn ang="T11">
                  <a:pos x="T6" y="T7"/>
                </a:cxn>
              </a:cxnLst>
              <a:rect l="T12" t="T13" r="T14" b="T15"/>
              <a:pathLst>
                <a:path w="26" h="26">
                  <a:moveTo>
                    <a:pt x="17" y="8"/>
                  </a:moveTo>
                  <a:cubicBezTo>
                    <a:pt x="9" y="0"/>
                    <a:pt x="0" y="7"/>
                    <a:pt x="0" y="7"/>
                  </a:cubicBezTo>
                  <a:cubicBezTo>
                    <a:pt x="19" y="26"/>
                    <a:pt x="19" y="26"/>
                    <a:pt x="19" y="26"/>
                  </a:cubicBezTo>
                  <a:cubicBezTo>
                    <a:pt x="19" y="26"/>
                    <a:pt x="26" y="17"/>
                    <a:pt x="17" y="8"/>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36" name="Group 79"/>
          <p:cNvGrpSpPr/>
          <p:nvPr/>
        </p:nvGrpSpPr>
        <p:grpSpPr>
          <a:xfrm>
            <a:off x="279400" y="339725"/>
            <a:ext cx="469900" cy="398463"/>
            <a:chExt cx="496661" cy="421788"/>
          </a:xfrm>
        </p:grpSpPr>
        <p:sp>
          <p:nvSpPr>
            <p:cNvPr id="8258" name="Freeform 12"/>
            <p:cNvSpPr>
              <a:spLocks noChangeArrowheads="1"/>
            </p:cNvSpPr>
            <p:nvPr/>
          </p:nvSpPr>
          <p:spPr bwMode="auto">
            <a:xfrm>
              <a:off x="157235" y="244586"/>
              <a:ext cx="89848" cy="89848"/>
            </a:xfrm>
            <a:custGeom>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9" name="Rectangle 13"/>
            <p:cNvSpPr>
              <a:spLocks noChangeArrowheads="1"/>
            </p:cNvSpPr>
            <p:nvPr/>
          </p:nvSpPr>
          <p:spPr bwMode="auto">
            <a:xfrm>
              <a:off x="247083" y="294502"/>
              <a:ext cx="2497" cy="24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260" name="Freeform 14"/>
            <p:cNvSpPr>
              <a:spLocks noChangeArrowheads="1"/>
            </p:cNvSpPr>
            <p:nvPr/>
          </p:nvSpPr>
          <p:spPr bwMode="auto">
            <a:xfrm>
              <a:off x="209645" y="29949"/>
              <a:ext cx="227117" cy="222125"/>
            </a:xfrm>
            <a:custGeom>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1" name="Freeform 15"/>
            <p:cNvSpPr>
              <a:spLocks noChangeArrowheads="1"/>
            </p:cNvSpPr>
            <p:nvPr/>
          </p:nvSpPr>
          <p:spPr bwMode="auto">
            <a:xfrm>
              <a:off x="239595" y="59899"/>
              <a:ext cx="227117" cy="224620"/>
            </a:xfrm>
            <a:custGeom>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2" name="Freeform 16"/>
            <p:cNvSpPr>
              <a:spLocks noChangeArrowheads="1"/>
            </p:cNvSpPr>
            <p:nvPr/>
          </p:nvSpPr>
          <p:spPr bwMode="auto">
            <a:xfrm>
              <a:off x="426779" y="0"/>
              <a:ext cx="69882" cy="64890"/>
            </a:xfrm>
            <a:custGeom>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63" name="Freeform 17"/>
            <p:cNvSpPr>
              <a:spLocks noChangeArrowheads="1"/>
            </p:cNvSpPr>
            <p:nvPr/>
          </p:nvSpPr>
          <p:spPr bwMode="auto">
            <a:xfrm>
              <a:off x="0" y="9983"/>
              <a:ext cx="416796" cy="411805"/>
            </a:xfrm>
            <a:custGeom>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sp>
        <p:nvSpPr>
          <p:cNvPr id="8237" name="Freeform 45"/>
          <p:cNvSpPr>
            <a:spLocks noEditPoints="1" noChangeArrowheads="1"/>
          </p:cNvSpPr>
          <p:nvPr/>
        </p:nvSpPr>
        <p:spPr bwMode="auto">
          <a:xfrm>
            <a:off x="555625" y="5919788"/>
            <a:ext cx="331788" cy="428625"/>
          </a:xfrm>
          <a:custGeom>
            <a:gdLst>
              <a:gd name="T0" fmla="*/ 316568 w 109"/>
              <a:gd name="T1" fmla="*/ 203673 h 141"/>
              <a:gd name="T2" fmla="*/ 292217 w 109"/>
              <a:gd name="T3" fmla="*/ 203673 h 141"/>
              <a:gd name="T4" fmla="*/ 292217 w 109"/>
              <a:gd name="T5" fmla="*/ 133755 h 141"/>
              <a:gd name="T6" fmla="*/ 255690 w 109"/>
              <a:gd name="T7" fmla="*/ 39519 h 141"/>
              <a:gd name="T8" fmla="*/ 167416 w 109"/>
              <a:gd name="T9" fmla="*/ 0 h 141"/>
              <a:gd name="T10" fmla="*/ 76098 w 109"/>
              <a:gd name="T11" fmla="*/ 39519 h 141"/>
              <a:gd name="T12" fmla="*/ 39571 w 109"/>
              <a:gd name="T13" fmla="*/ 133755 h 141"/>
              <a:gd name="T14" fmla="*/ 39571 w 109"/>
              <a:gd name="T15" fmla="*/ 203673 h 141"/>
              <a:gd name="T16" fmla="*/ 18264 w 109"/>
              <a:gd name="T17" fmla="*/ 203673 h 141"/>
              <a:gd name="T18" fmla="*/ 0 w 109"/>
              <a:gd name="T19" fmla="*/ 221912 h 141"/>
              <a:gd name="T20" fmla="*/ 0 w 109"/>
              <a:gd name="T21" fmla="*/ 413426 h 141"/>
              <a:gd name="T22" fmla="*/ 18264 w 109"/>
              <a:gd name="T23" fmla="*/ 428625 h 141"/>
              <a:gd name="T24" fmla="*/ 316568 w 109"/>
              <a:gd name="T25" fmla="*/ 428625 h 141"/>
              <a:gd name="T26" fmla="*/ 331788 w 109"/>
              <a:gd name="T27" fmla="*/ 413426 h 141"/>
              <a:gd name="T28" fmla="*/ 331788 w 109"/>
              <a:gd name="T29" fmla="*/ 221912 h 141"/>
              <a:gd name="T30" fmla="*/ 316568 w 109"/>
              <a:gd name="T31" fmla="*/ 203673 h 141"/>
              <a:gd name="T32" fmla="*/ 203943 w 109"/>
              <a:gd name="T33" fmla="*/ 376947 h 141"/>
              <a:gd name="T34" fmla="*/ 167416 w 109"/>
              <a:gd name="T35" fmla="*/ 413426 h 141"/>
              <a:gd name="T36" fmla="*/ 130889 w 109"/>
              <a:gd name="T37" fmla="*/ 376947 h 141"/>
              <a:gd name="T38" fmla="*/ 130889 w 109"/>
              <a:gd name="T39" fmla="*/ 310069 h 141"/>
              <a:gd name="T40" fmla="*/ 167416 w 109"/>
              <a:gd name="T41" fmla="*/ 273590 h 141"/>
              <a:gd name="T42" fmla="*/ 203943 w 109"/>
              <a:gd name="T43" fmla="*/ 310069 h 141"/>
              <a:gd name="T44" fmla="*/ 203943 w 109"/>
              <a:gd name="T45" fmla="*/ 376947 h 141"/>
              <a:gd name="T46" fmla="*/ 234382 w 109"/>
              <a:gd name="T47" fmla="*/ 203673 h 141"/>
              <a:gd name="T48" fmla="*/ 100450 w 109"/>
              <a:gd name="T49" fmla="*/ 203673 h 141"/>
              <a:gd name="T50" fmla="*/ 100450 w 109"/>
              <a:gd name="T51" fmla="*/ 133755 h 141"/>
              <a:gd name="T52" fmla="*/ 118713 w 109"/>
              <a:gd name="T53" fmla="*/ 79037 h 141"/>
              <a:gd name="T54" fmla="*/ 167416 w 109"/>
              <a:gd name="T55" fmla="*/ 57758 h 141"/>
              <a:gd name="T56" fmla="*/ 213075 w 109"/>
              <a:gd name="T57" fmla="*/ 79037 h 141"/>
              <a:gd name="T58" fmla="*/ 234382 w 109"/>
              <a:gd name="T59" fmla="*/ 133755 h 141"/>
              <a:gd name="T60" fmla="*/ 234382 w 109"/>
              <a:gd name="T61" fmla="*/ 203673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1"/>
              <a:gd name="T95" fmla="*/ 109 w 109"/>
              <a:gd name="T96" fmla="*/ 141 h 141"/>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nvGrpSpPr>
          <p:cNvPr id="8238" name="Group 87"/>
          <p:cNvGrpSpPr/>
          <p:nvPr/>
        </p:nvGrpSpPr>
        <p:grpSpPr>
          <a:xfrm>
            <a:off x="2408238" y="4213225"/>
            <a:ext cx="404812" cy="400050"/>
            <a:chExt cx="314468" cy="309477"/>
          </a:xfrm>
        </p:grpSpPr>
        <p:sp>
          <p:nvSpPr>
            <p:cNvPr id="8256" name="Freeform 59"/>
            <p:cNvSpPr>
              <a:spLocks noEditPoints="1" noChangeArrowheads="1"/>
            </p:cNvSpPr>
            <p:nvPr/>
          </p:nvSpPr>
          <p:spPr bwMode="auto">
            <a:xfrm>
              <a:off x="0" y="0"/>
              <a:ext cx="314468" cy="309477"/>
            </a:xfrm>
            <a:custGeom>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7" name="Oval 60"/>
            <p:cNvSpPr>
              <a:spLocks noChangeArrowheads="1"/>
            </p:cNvSpPr>
            <p:nvPr/>
          </p:nvSpPr>
          <p:spPr bwMode="auto">
            <a:xfrm>
              <a:off x="124789" y="122294"/>
              <a:ext cx="64890" cy="6239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239" name="Group 90"/>
          <p:cNvGrpSpPr/>
          <p:nvPr/>
        </p:nvGrpSpPr>
        <p:grpSpPr>
          <a:xfrm>
            <a:off x="2978150" y="2114550"/>
            <a:ext cx="358775" cy="406400"/>
            <a:chExt cx="361887" cy="411804"/>
          </a:xfrm>
        </p:grpSpPr>
        <p:sp>
          <p:nvSpPr>
            <p:cNvPr id="8252" name="Freeform 68"/>
            <p:cNvSpPr>
              <a:spLocks noEditPoints="1" noChangeArrowheads="1"/>
            </p:cNvSpPr>
            <p:nvPr/>
          </p:nvSpPr>
          <p:spPr bwMode="auto">
            <a:xfrm>
              <a:off x="0" y="0"/>
              <a:ext cx="164722" cy="299494"/>
            </a:xfrm>
            <a:custGeom>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3" name="Freeform 69"/>
            <p:cNvSpPr>
              <a:spLocks noEditPoints="1" noChangeArrowheads="1"/>
            </p:cNvSpPr>
            <p:nvPr/>
          </p:nvSpPr>
          <p:spPr bwMode="auto">
            <a:xfrm>
              <a:off x="192174" y="112310"/>
              <a:ext cx="169713" cy="299494"/>
            </a:xfrm>
            <a:custGeom>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4" name="Freeform 70"/>
            <p:cNvSpPr>
              <a:spLocks noChangeArrowheads="1"/>
            </p:cNvSpPr>
            <p:nvPr/>
          </p:nvSpPr>
          <p:spPr bwMode="auto">
            <a:xfrm>
              <a:off x="179696" y="17470"/>
              <a:ext cx="99831" cy="82362"/>
            </a:xfrm>
            <a:custGeom>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5" name="Freeform 71"/>
            <p:cNvSpPr>
              <a:spLocks noChangeArrowheads="1"/>
            </p:cNvSpPr>
            <p:nvPr/>
          </p:nvSpPr>
          <p:spPr bwMode="auto">
            <a:xfrm>
              <a:off x="89848" y="316964"/>
              <a:ext cx="82362" cy="82362"/>
            </a:xfrm>
            <a:custGeom>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40" name="Group 95"/>
          <p:cNvGrpSpPr/>
          <p:nvPr/>
        </p:nvGrpSpPr>
        <p:grpSpPr>
          <a:xfrm>
            <a:off x="1889125" y="1866900"/>
            <a:ext cx="490538" cy="363538"/>
            <a:chExt cx="439257" cy="324452"/>
          </a:xfrm>
        </p:grpSpPr>
        <p:sp>
          <p:nvSpPr>
            <p:cNvPr id="8249" name="Freeform 92"/>
            <p:cNvSpPr>
              <a:spLocks noChangeArrowheads="1"/>
            </p:cNvSpPr>
            <p:nvPr/>
          </p:nvSpPr>
          <p:spPr bwMode="auto">
            <a:xfrm>
              <a:off x="157233" y="224621"/>
              <a:ext cx="127286" cy="99831"/>
            </a:xfrm>
            <a:custGeom>
              <a:gdLst>
                <a:gd name="T0" fmla="*/ 123936 w 38"/>
                <a:gd name="T1" fmla="*/ 33277 h 30"/>
                <a:gd name="T2" fmla="*/ 3350 w 38"/>
                <a:gd name="T3" fmla="*/ 36605 h 30"/>
                <a:gd name="T4" fmla="*/ 3350 w 38"/>
                <a:gd name="T5" fmla="*/ 43260 h 30"/>
                <a:gd name="T6" fmla="*/ 63643 w 38"/>
                <a:gd name="T7" fmla="*/ 99831 h 30"/>
                <a:gd name="T8" fmla="*/ 120587 w 38"/>
                <a:gd name="T9" fmla="*/ 43260 h 30"/>
                <a:gd name="T10" fmla="*/ 123936 w 38"/>
                <a:gd name="T11" fmla="*/ 33277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cxnLst>
                <a:cxn ang="T12">
                  <a:pos x="T0" y="T1"/>
                </a:cxn>
                <a:cxn ang="T13">
                  <a:pos x="T2" y="T3"/>
                </a:cxn>
                <a:cxn ang="T14">
                  <a:pos x="T4" y="T5"/>
                </a:cxn>
                <a:cxn ang="T15">
                  <a:pos x="T6" y="T7"/>
                </a:cxn>
                <a:cxn ang="T16">
                  <a:pos x="T8" y="T9"/>
                </a:cxn>
                <a:cxn ang="T17">
                  <a:pos x="T10" y="T11"/>
                </a:cxn>
              </a:cxnLst>
              <a:rect l="T18" t="T19" r="T20" b="T21"/>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0" name="Freeform 93"/>
            <p:cNvSpPr>
              <a:spLocks noChangeArrowheads="1"/>
            </p:cNvSpPr>
            <p:nvPr/>
          </p:nvSpPr>
          <p:spPr bwMode="auto">
            <a:xfrm>
              <a:off x="74873" y="112311"/>
              <a:ext cx="292007" cy="129781"/>
            </a:xfrm>
            <a:custGeom>
              <a:gdLst>
                <a:gd name="T0" fmla="*/ 288689 w 88"/>
                <a:gd name="T1" fmla="*/ 76538 h 39"/>
                <a:gd name="T2" fmla="*/ 0 w 88"/>
                <a:gd name="T3" fmla="*/ 79865 h 39"/>
                <a:gd name="T4" fmla="*/ 0 w 88"/>
                <a:gd name="T5" fmla="*/ 86521 h 39"/>
                <a:gd name="T6" fmla="*/ 43137 w 88"/>
                <a:gd name="T7" fmla="*/ 126453 h 39"/>
                <a:gd name="T8" fmla="*/ 49774 w 88"/>
                <a:gd name="T9" fmla="*/ 126453 h 39"/>
                <a:gd name="T10" fmla="*/ 242233 w 88"/>
                <a:gd name="T11" fmla="*/ 126453 h 39"/>
                <a:gd name="T12" fmla="*/ 248870 w 88"/>
                <a:gd name="T13" fmla="*/ 126453 h 39"/>
                <a:gd name="T14" fmla="*/ 292007 w 88"/>
                <a:gd name="T15" fmla="*/ 86521 h 39"/>
                <a:gd name="T16" fmla="*/ 292007 w 88"/>
                <a:gd name="T17" fmla="*/ 86521 h 39"/>
                <a:gd name="T18" fmla="*/ 292007 w 88"/>
                <a:gd name="T19" fmla="*/ 79865 h 39"/>
                <a:gd name="T20" fmla="*/ 288689 w 88"/>
                <a:gd name="T21" fmla="*/ 76538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39"/>
                <a:gd name="T35" fmla="*/ 88 w 88"/>
                <a:gd name="T36" fmla="*/ 39 h 3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51" name="Freeform 94"/>
            <p:cNvSpPr>
              <a:spLocks noChangeArrowheads="1"/>
            </p:cNvSpPr>
            <p:nvPr/>
          </p:nvSpPr>
          <p:spPr bwMode="auto">
            <a:xfrm>
              <a:off x="0" y="0"/>
              <a:ext cx="439257" cy="169713"/>
            </a:xfrm>
            <a:custGeom>
              <a:gdLst>
                <a:gd name="T0" fmla="*/ 435929 w 132"/>
                <a:gd name="T1" fmla="*/ 119797 h 51"/>
                <a:gd name="T2" fmla="*/ 435929 w 132"/>
                <a:gd name="T3" fmla="*/ 119797 h 51"/>
                <a:gd name="T4" fmla="*/ 3328 w 132"/>
                <a:gd name="T5" fmla="*/ 119797 h 51"/>
                <a:gd name="T6" fmla="*/ 3328 w 132"/>
                <a:gd name="T7" fmla="*/ 126453 h 51"/>
                <a:gd name="T8" fmla="*/ 46588 w 132"/>
                <a:gd name="T9" fmla="*/ 169713 h 51"/>
                <a:gd name="T10" fmla="*/ 53243 w 132"/>
                <a:gd name="T11" fmla="*/ 169713 h 51"/>
                <a:gd name="T12" fmla="*/ 386014 w 132"/>
                <a:gd name="T13" fmla="*/ 169713 h 51"/>
                <a:gd name="T14" fmla="*/ 392669 w 132"/>
                <a:gd name="T15" fmla="*/ 169713 h 51"/>
                <a:gd name="T16" fmla="*/ 435929 w 132"/>
                <a:gd name="T17" fmla="*/ 126453 h 51"/>
                <a:gd name="T18" fmla="*/ 435929 w 132"/>
                <a:gd name="T19" fmla="*/ 126453 h 51"/>
                <a:gd name="T20" fmla="*/ 435929 w 132"/>
                <a:gd name="T21" fmla="*/ 11979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1"/>
                <a:gd name="T35" fmla="*/ 132 w 132"/>
                <a:gd name="T36" fmla="*/ 51 h 51"/>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grpSp>
      <p:grpSp>
        <p:nvGrpSpPr>
          <p:cNvPr id="8241" name="Group 103"/>
          <p:cNvGrpSpPr/>
          <p:nvPr/>
        </p:nvGrpSpPr>
        <p:grpSpPr>
          <a:xfrm>
            <a:off x="847725" y="1016000"/>
            <a:ext cx="244475" cy="241300"/>
            <a:chExt cx="314468" cy="309477"/>
          </a:xfrm>
        </p:grpSpPr>
        <p:sp>
          <p:nvSpPr>
            <p:cNvPr id="8247" name="Freeform 59"/>
            <p:cNvSpPr>
              <a:spLocks noEditPoints="1" noChangeArrowheads="1"/>
            </p:cNvSpPr>
            <p:nvPr/>
          </p:nvSpPr>
          <p:spPr bwMode="auto">
            <a:xfrm>
              <a:off x="0" y="0"/>
              <a:ext cx="314468" cy="309477"/>
            </a:xfrm>
            <a:custGeom>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8248" name="Oval 60"/>
            <p:cNvSpPr>
              <a:spLocks noChangeArrowheads="1"/>
            </p:cNvSpPr>
            <p:nvPr/>
          </p:nvSpPr>
          <p:spPr bwMode="auto">
            <a:xfrm>
              <a:off x="124789" y="122294"/>
              <a:ext cx="64890" cy="6239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zh-CN" sz="2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8242" name="Rounded Rectangle 106"/>
          <p:cNvSpPr>
            <a:spLocks noChangeArrowheads="1"/>
          </p:cNvSpPr>
          <p:nvPr/>
        </p:nvSpPr>
        <p:spPr bwMode="auto">
          <a:xfrm>
            <a:off x="4368800" y="2616200"/>
            <a:ext cx="7416800" cy="1955800"/>
          </a:xfrm>
          <a:prstGeom prst="roundRect">
            <a:avLst>
              <a:gd name="adj" fmla="val 5185"/>
            </a:avLst>
          </a:prstGeom>
          <a:noFill/>
          <a:ln w="9525">
            <a:solidFill>
              <a:srgbClr val="30B5D9"/>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8243" name="文本框 100"/>
          <p:cNvSpPr>
            <a:spLocks noChangeArrowheads="1"/>
          </p:cNvSpPr>
          <p:nvPr/>
        </p:nvSpPr>
        <p:spPr bwMode="auto">
          <a:xfrm>
            <a:off x="4545013" y="2798763"/>
            <a:ext cx="6935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244" name="文本框 101"/>
          <p:cNvSpPr>
            <a:spLocks noChangeArrowheads="1"/>
          </p:cNvSpPr>
          <p:nvPr/>
        </p:nvSpPr>
        <p:spPr bwMode="auto">
          <a:xfrm>
            <a:off x="4545013" y="3733800"/>
            <a:ext cx="6935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245" name="文本框 102"/>
          <p:cNvSpPr>
            <a:spLocks noChangeArrowheads="1"/>
          </p:cNvSpPr>
          <p:nvPr/>
        </p:nvSpPr>
        <p:spPr bwMode="auto">
          <a:xfrm>
            <a:off x="4443413" y="5394325"/>
            <a:ext cx="6935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246" name="文本框 103"/>
          <p:cNvSpPr>
            <a:spLocks noChangeArrowheads="1"/>
          </p:cNvSpPr>
          <p:nvPr/>
        </p:nvSpPr>
        <p:spPr bwMode="auto">
          <a:xfrm>
            <a:off x="4467225" y="5062538"/>
            <a:ext cx="12461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30B5D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5"/>
          <a:stretch>
            <a:fillRect/>
          </a:stretch>
        </a:blipFill>
        <a:effectLst/>
      </p:bgPr>
    </p:bg>
    <p:spTree>
      <p:nvGrpSpPr>
        <p:cNvPr id="1" name=""/>
        <p:cNvGrpSpPr/>
        <p:nvPr/>
      </p:nvGrpSpPr>
      <p:grpSpPr>
        <a:xfrm>
          <a:off x="0" y="0"/>
          <a:ext cx="0" cy="0"/>
        </a:xfrm>
      </p:grpSpPr>
      <p:grpSp>
        <p:nvGrpSpPr>
          <p:cNvPr id="9218" name="组合 2"/>
          <p:cNvGrpSpPr/>
          <p:nvPr/>
        </p:nvGrpSpPr>
        <p:grpSpPr>
          <a:xfrm>
            <a:off x="219075" y="322263"/>
            <a:ext cx="3038475" cy="554037"/>
            <a:chExt cx="3039414" cy="553791"/>
          </a:xfrm>
        </p:grpSpPr>
        <p:pic>
          <p:nvPicPr>
            <p:cNvPr id="9222"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pic>
        <p:nvPicPr>
          <p:cNvPr id="9219" name="图片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38650" y="1633538"/>
            <a:ext cx="33162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文本框 5"/>
          <p:cNvSpPr>
            <a:spLocks noChangeArrowheads="1"/>
          </p:cNvSpPr>
          <p:nvPr/>
        </p:nvSpPr>
        <p:spPr bwMode="auto">
          <a:xfrm>
            <a:off x="2195513" y="5703888"/>
            <a:ext cx="82581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点击此处添加文字说明。</a:t>
            </a:r>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9221" name="文本框 4"/>
          <p:cNvSpPr>
            <a:spLocks noChangeArrowheads="1"/>
          </p:cNvSpPr>
          <p:nvPr/>
        </p:nvSpPr>
        <p:spPr bwMode="auto">
          <a:xfrm>
            <a:off x="4968875" y="5032375"/>
            <a:ext cx="225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4"/>
          <a:stretch>
            <a:fillRect/>
          </a:stretch>
        </a:blipFill>
        <a:effectLst/>
      </p:bgPr>
    </p:bg>
    <p:spTree>
      <p:nvGrpSpPr>
        <p:cNvPr id="1" name=""/>
        <p:cNvGrpSpPr/>
        <p:nvPr/>
      </p:nvGrpSpPr>
      <p:grpSpPr>
        <a:xfrm>
          <a:off x="0" y="0"/>
          <a:ext cx="0" cy="0"/>
        </a:xfrm>
      </p:grpSpPr>
      <p:grpSp>
        <p:nvGrpSpPr>
          <p:cNvPr id="10242" name="组合 2"/>
          <p:cNvGrpSpPr/>
          <p:nvPr/>
        </p:nvGrpSpPr>
        <p:grpSpPr>
          <a:xfrm>
            <a:off x="219075" y="322263"/>
            <a:ext cx="3038475" cy="554037"/>
            <a:chExt cx="3039414" cy="553791"/>
          </a:xfrm>
        </p:grpSpPr>
        <p:pic>
          <p:nvPicPr>
            <p:cNvPr id="10283"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4"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10243" name="Oval 48"/>
          <p:cNvSpPr>
            <a:spLocks noChangeArrowheads="1"/>
          </p:cNvSpPr>
          <p:nvPr/>
        </p:nvSpPr>
        <p:spPr bwMode="auto">
          <a:xfrm>
            <a:off x="1711325" y="1676400"/>
            <a:ext cx="1012825" cy="1012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44" name="Oval 54"/>
          <p:cNvSpPr>
            <a:spLocks noChangeArrowheads="1"/>
          </p:cNvSpPr>
          <p:nvPr/>
        </p:nvSpPr>
        <p:spPr bwMode="auto">
          <a:xfrm>
            <a:off x="1711325" y="4165600"/>
            <a:ext cx="1012825" cy="1012825"/>
          </a:xfrm>
          <a:prstGeom prst="ellipse">
            <a:avLst/>
          </a:prstGeom>
          <a:solidFill>
            <a:srgbClr val="4472C4"/>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45" name="Oval 57"/>
          <p:cNvSpPr>
            <a:spLocks noChangeArrowheads="1"/>
          </p:cNvSpPr>
          <p:nvPr/>
        </p:nvSpPr>
        <p:spPr bwMode="auto">
          <a:xfrm>
            <a:off x="4322763" y="1676400"/>
            <a:ext cx="1012825" cy="10128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46" name="Oval 60"/>
          <p:cNvSpPr>
            <a:spLocks noChangeArrowheads="1"/>
          </p:cNvSpPr>
          <p:nvPr/>
        </p:nvSpPr>
        <p:spPr bwMode="auto">
          <a:xfrm>
            <a:off x="4322763" y="4165600"/>
            <a:ext cx="1012825" cy="1012825"/>
          </a:xfrm>
          <a:prstGeom prst="ellipse">
            <a:avLst/>
          </a:prstGeom>
          <a:solidFill>
            <a:srgbClr val="70AD47"/>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47" name="Oval 63"/>
          <p:cNvSpPr>
            <a:spLocks noChangeArrowheads="1"/>
          </p:cNvSpPr>
          <p:nvPr/>
        </p:nvSpPr>
        <p:spPr bwMode="auto">
          <a:xfrm>
            <a:off x="9321800" y="1676400"/>
            <a:ext cx="1012825" cy="1012825"/>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48" name="Oval 66"/>
          <p:cNvSpPr>
            <a:spLocks noChangeArrowheads="1"/>
          </p:cNvSpPr>
          <p:nvPr/>
        </p:nvSpPr>
        <p:spPr bwMode="auto">
          <a:xfrm>
            <a:off x="9321800" y="4165600"/>
            <a:ext cx="1012825" cy="10128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49" name="Oval 72"/>
          <p:cNvSpPr>
            <a:spLocks noChangeArrowheads="1"/>
          </p:cNvSpPr>
          <p:nvPr/>
        </p:nvSpPr>
        <p:spPr bwMode="auto">
          <a:xfrm>
            <a:off x="6824663" y="1676400"/>
            <a:ext cx="1012825" cy="1012825"/>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50" name="Oval 75"/>
          <p:cNvSpPr>
            <a:spLocks noChangeArrowheads="1"/>
          </p:cNvSpPr>
          <p:nvPr/>
        </p:nvSpPr>
        <p:spPr bwMode="auto">
          <a:xfrm>
            <a:off x="6824663" y="4165600"/>
            <a:ext cx="1012825" cy="1012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rgbClr val="FFFFFF"/>
              </a:solidFill>
              <a:latin typeface="Calibri Light" panose="020f0302020204030204" pitchFamily="34" charset="0"/>
              <a:sym typeface="Calibri Light" panose="020f0302020204030204" pitchFamily="34" charset="0"/>
            </a:endParaRPr>
          </a:p>
        </p:txBody>
      </p:sp>
      <p:sp>
        <p:nvSpPr>
          <p:cNvPr id="10251" name="Freeform 3"/>
          <p:cNvSpPr>
            <a:spLocks noChangeArrowheads="1"/>
          </p:cNvSpPr>
          <p:nvPr/>
        </p:nvSpPr>
        <p:spPr bwMode="auto">
          <a:xfrm>
            <a:off x="4589463" y="4454525"/>
            <a:ext cx="441325" cy="354013"/>
          </a:xfrm>
          <a:custGeom>
            <a:gdLst>
              <a:gd name="T0" fmla="*/ 432445 w 497"/>
              <a:gd name="T1" fmla="*/ 62837 h 400"/>
              <a:gd name="T2" fmla="*/ 432445 w 497"/>
              <a:gd name="T3" fmla="*/ 62837 h 400"/>
              <a:gd name="T4" fmla="*/ 330328 w 497"/>
              <a:gd name="T5" fmla="*/ 0 h 400"/>
              <a:gd name="T6" fmla="*/ 314344 w 497"/>
              <a:gd name="T7" fmla="*/ 0 h 400"/>
              <a:gd name="T8" fmla="*/ 220219 w 497"/>
              <a:gd name="T9" fmla="*/ 62837 h 400"/>
              <a:gd name="T10" fmla="*/ 126093 w 497"/>
              <a:gd name="T11" fmla="*/ 0 h 400"/>
              <a:gd name="T12" fmla="*/ 109221 w 497"/>
              <a:gd name="T13" fmla="*/ 0 h 400"/>
              <a:gd name="T14" fmla="*/ 7104 w 497"/>
              <a:gd name="T15" fmla="*/ 62837 h 400"/>
              <a:gd name="T16" fmla="*/ 0 w 497"/>
              <a:gd name="T17" fmla="*/ 78768 h 400"/>
              <a:gd name="T18" fmla="*/ 0 w 497"/>
              <a:gd name="T19" fmla="*/ 338082 h 400"/>
              <a:gd name="T20" fmla="*/ 7104 w 497"/>
              <a:gd name="T21" fmla="*/ 345163 h 400"/>
              <a:gd name="T22" fmla="*/ 23087 w 497"/>
              <a:gd name="T23" fmla="*/ 345163 h 400"/>
              <a:gd name="T24" fmla="*/ 117213 w 497"/>
              <a:gd name="T25" fmla="*/ 290291 h 400"/>
              <a:gd name="T26" fmla="*/ 212227 w 497"/>
              <a:gd name="T27" fmla="*/ 345163 h 400"/>
              <a:gd name="T28" fmla="*/ 228210 w 497"/>
              <a:gd name="T29" fmla="*/ 345163 h 400"/>
              <a:gd name="T30" fmla="*/ 322336 w 497"/>
              <a:gd name="T31" fmla="*/ 290291 h 400"/>
              <a:gd name="T32" fmla="*/ 417350 w 497"/>
              <a:gd name="T33" fmla="*/ 345163 h 400"/>
              <a:gd name="T34" fmla="*/ 424453 w 497"/>
              <a:gd name="T35" fmla="*/ 353128 h 400"/>
              <a:gd name="T36" fmla="*/ 432445 w 497"/>
              <a:gd name="T37" fmla="*/ 345163 h 400"/>
              <a:gd name="T38" fmla="*/ 440437 w 497"/>
              <a:gd name="T39" fmla="*/ 338082 h 400"/>
              <a:gd name="T40" fmla="*/ 440437 w 497"/>
              <a:gd name="T41" fmla="*/ 78768 h 400"/>
              <a:gd name="T42" fmla="*/ 432445 w 497"/>
              <a:gd name="T43" fmla="*/ 62837 h 400"/>
              <a:gd name="T44" fmla="*/ 102117 w 497"/>
              <a:gd name="T45" fmla="*/ 259315 h 400"/>
              <a:gd name="T46" fmla="*/ 102117 w 497"/>
              <a:gd name="T47" fmla="*/ 259315 h 400"/>
              <a:gd name="T48" fmla="*/ 31079 w 497"/>
              <a:gd name="T49" fmla="*/ 306221 h 400"/>
              <a:gd name="T50" fmla="*/ 31079 w 497"/>
              <a:gd name="T51" fmla="*/ 86733 h 400"/>
              <a:gd name="T52" fmla="*/ 102117 w 497"/>
              <a:gd name="T53" fmla="*/ 38941 h 400"/>
              <a:gd name="T54" fmla="*/ 102117 w 497"/>
              <a:gd name="T55" fmla="*/ 259315 h 400"/>
              <a:gd name="T56" fmla="*/ 204235 w 497"/>
              <a:gd name="T57" fmla="*/ 306221 h 400"/>
              <a:gd name="T58" fmla="*/ 204235 w 497"/>
              <a:gd name="T59" fmla="*/ 306221 h 400"/>
              <a:gd name="T60" fmla="*/ 133197 w 497"/>
              <a:gd name="T61" fmla="*/ 259315 h 400"/>
              <a:gd name="T62" fmla="*/ 133197 w 497"/>
              <a:gd name="T63" fmla="*/ 38941 h 400"/>
              <a:gd name="T64" fmla="*/ 204235 w 497"/>
              <a:gd name="T65" fmla="*/ 86733 h 400"/>
              <a:gd name="T66" fmla="*/ 204235 w 497"/>
              <a:gd name="T67" fmla="*/ 306221 h 400"/>
              <a:gd name="T68" fmla="*/ 306352 w 497"/>
              <a:gd name="T69" fmla="*/ 259315 h 400"/>
              <a:gd name="T70" fmla="*/ 306352 w 497"/>
              <a:gd name="T71" fmla="*/ 259315 h 400"/>
              <a:gd name="T72" fmla="*/ 236202 w 497"/>
              <a:gd name="T73" fmla="*/ 306221 h 400"/>
              <a:gd name="T74" fmla="*/ 236202 w 497"/>
              <a:gd name="T75" fmla="*/ 86733 h 400"/>
              <a:gd name="T76" fmla="*/ 306352 w 497"/>
              <a:gd name="T77" fmla="*/ 38941 h 400"/>
              <a:gd name="T78" fmla="*/ 306352 w 497"/>
              <a:gd name="T79" fmla="*/ 259315 h 400"/>
              <a:gd name="T80" fmla="*/ 409358 w 497"/>
              <a:gd name="T81" fmla="*/ 306221 h 400"/>
              <a:gd name="T82" fmla="*/ 409358 w 497"/>
              <a:gd name="T83" fmla="*/ 306221 h 400"/>
              <a:gd name="T84" fmla="*/ 337432 w 497"/>
              <a:gd name="T85" fmla="*/ 259315 h 400"/>
              <a:gd name="T86" fmla="*/ 337432 w 497"/>
              <a:gd name="T87" fmla="*/ 38941 h 400"/>
              <a:gd name="T88" fmla="*/ 409358 w 497"/>
              <a:gd name="T89" fmla="*/ 86733 h 400"/>
              <a:gd name="T90" fmla="*/ 409358 w 497"/>
              <a:gd name="T91" fmla="*/ 30622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7"/>
              <a:gd name="T139" fmla="*/ 0 h 400"/>
              <a:gd name="T140" fmla="*/ 497 w 497"/>
              <a:gd name="T141" fmla="*/ 400 h 400"/>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2" name="Freeform 22"/>
          <p:cNvSpPr>
            <a:spLocks noChangeArrowheads="1"/>
          </p:cNvSpPr>
          <p:nvPr/>
        </p:nvSpPr>
        <p:spPr bwMode="auto">
          <a:xfrm>
            <a:off x="7110413" y="1958975"/>
            <a:ext cx="409575" cy="409575"/>
          </a:xfrm>
          <a:custGeom>
            <a:gdLst>
              <a:gd name="T0" fmla="*/ 204343 w 461"/>
              <a:gd name="T1" fmla="*/ 7108 h 461"/>
              <a:gd name="T2" fmla="*/ 204343 w 461"/>
              <a:gd name="T3" fmla="*/ 7108 h 461"/>
              <a:gd name="T4" fmla="*/ 0 w 461"/>
              <a:gd name="T5" fmla="*/ 212339 h 461"/>
              <a:gd name="T6" fmla="*/ 204343 w 461"/>
              <a:gd name="T7" fmla="*/ 408687 h 461"/>
              <a:gd name="T8" fmla="*/ 408687 w 461"/>
              <a:gd name="T9" fmla="*/ 204343 h 461"/>
              <a:gd name="T10" fmla="*/ 204343 w 461"/>
              <a:gd name="T11" fmla="*/ 7108 h 461"/>
              <a:gd name="T12" fmla="*/ 204343 w 461"/>
              <a:gd name="T13" fmla="*/ 31096 h 461"/>
              <a:gd name="T14" fmla="*/ 204343 w 461"/>
              <a:gd name="T15" fmla="*/ 31096 h 461"/>
              <a:gd name="T16" fmla="*/ 283415 w 461"/>
              <a:gd name="T17" fmla="*/ 47088 h 461"/>
              <a:gd name="T18" fmla="*/ 258539 w 461"/>
              <a:gd name="T19" fmla="*/ 94176 h 461"/>
              <a:gd name="T20" fmla="*/ 204343 w 461"/>
              <a:gd name="T21" fmla="*/ 86180 h 461"/>
              <a:gd name="T22" fmla="*/ 149259 w 461"/>
              <a:gd name="T23" fmla="*/ 94176 h 461"/>
              <a:gd name="T24" fmla="*/ 125271 w 461"/>
              <a:gd name="T25" fmla="*/ 47088 h 461"/>
              <a:gd name="T26" fmla="*/ 204343 w 461"/>
              <a:gd name="T27" fmla="*/ 31096 h 461"/>
              <a:gd name="T28" fmla="*/ 94176 w 461"/>
              <a:gd name="T29" fmla="*/ 259427 h 461"/>
              <a:gd name="T30" fmla="*/ 94176 w 461"/>
              <a:gd name="T31" fmla="*/ 259427 h 461"/>
              <a:gd name="T32" fmla="*/ 47088 w 461"/>
              <a:gd name="T33" fmla="*/ 290523 h 461"/>
              <a:gd name="T34" fmla="*/ 31096 w 461"/>
              <a:gd name="T35" fmla="*/ 212339 h 461"/>
              <a:gd name="T36" fmla="*/ 47088 w 461"/>
              <a:gd name="T37" fmla="*/ 125271 h 461"/>
              <a:gd name="T38" fmla="*/ 94176 w 461"/>
              <a:gd name="T39" fmla="*/ 148371 h 461"/>
              <a:gd name="T40" fmla="*/ 78184 w 461"/>
              <a:gd name="T41" fmla="*/ 204343 h 461"/>
              <a:gd name="T42" fmla="*/ 94176 w 461"/>
              <a:gd name="T43" fmla="*/ 259427 h 461"/>
              <a:gd name="T44" fmla="*/ 204343 w 461"/>
              <a:gd name="T45" fmla="*/ 384698 h 461"/>
              <a:gd name="T46" fmla="*/ 204343 w 461"/>
              <a:gd name="T47" fmla="*/ 384698 h 461"/>
              <a:gd name="T48" fmla="*/ 125271 w 461"/>
              <a:gd name="T49" fmla="*/ 361599 h 461"/>
              <a:gd name="T50" fmla="*/ 149259 w 461"/>
              <a:gd name="T51" fmla="*/ 314511 h 461"/>
              <a:gd name="T52" fmla="*/ 204343 w 461"/>
              <a:gd name="T53" fmla="*/ 330503 h 461"/>
              <a:gd name="T54" fmla="*/ 258539 w 461"/>
              <a:gd name="T55" fmla="*/ 314511 h 461"/>
              <a:gd name="T56" fmla="*/ 283415 w 461"/>
              <a:gd name="T57" fmla="*/ 361599 h 461"/>
              <a:gd name="T58" fmla="*/ 204343 w 461"/>
              <a:gd name="T59" fmla="*/ 384698 h 461"/>
              <a:gd name="T60" fmla="*/ 204343 w 461"/>
              <a:gd name="T61" fmla="*/ 306515 h 461"/>
              <a:gd name="T62" fmla="*/ 204343 w 461"/>
              <a:gd name="T63" fmla="*/ 306515 h 461"/>
              <a:gd name="T64" fmla="*/ 110168 w 461"/>
              <a:gd name="T65" fmla="*/ 204343 h 461"/>
              <a:gd name="T66" fmla="*/ 204343 w 461"/>
              <a:gd name="T67" fmla="*/ 109279 h 461"/>
              <a:gd name="T68" fmla="*/ 298519 w 461"/>
              <a:gd name="T69" fmla="*/ 204343 h 461"/>
              <a:gd name="T70" fmla="*/ 204343 w 461"/>
              <a:gd name="T71" fmla="*/ 306515 h 461"/>
              <a:gd name="T72" fmla="*/ 314511 w 461"/>
              <a:gd name="T73" fmla="*/ 259427 h 461"/>
              <a:gd name="T74" fmla="*/ 314511 w 461"/>
              <a:gd name="T75" fmla="*/ 259427 h 461"/>
              <a:gd name="T76" fmla="*/ 330503 w 461"/>
              <a:gd name="T77" fmla="*/ 204343 h 461"/>
              <a:gd name="T78" fmla="*/ 314511 w 461"/>
              <a:gd name="T79" fmla="*/ 148371 h 461"/>
              <a:gd name="T80" fmla="*/ 361599 w 461"/>
              <a:gd name="T81" fmla="*/ 125271 h 461"/>
              <a:gd name="T82" fmla="*/ 377591 w 461"/>
              <a:gd name="T83" fmla="*/ 204343 h 461"/>
              <a:gd name="T84" fmla="*/ 361599 w 461"/>
              <a:gd name="T85" fmla="*/ 290523 h 461"/>
              <a:gd name="T86" fmla="*/ 314511 w 461"/>
              <a:gd name="T87" fmla="*/ 259427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1"/>
              <a:gd name="T133" fmla="*/ 0 h 461"/>
              <a:gd name="T134" fmla="*/ 461 w 461"/>
              <a:gd name="T135" fmla="*/ 461 h 46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3" name="Freeform 97"/>
          <p:cNvSpPr>
            <a:spLocks noChangeArrowheads="1"/>
          </p:cNvSpPr>
          <p:nvPr/>
        </p:nvSpPr>
        <p:spPr bwMode="auto">
          <a:xfrm>
            <a:off x="4589463" y="1925638"/>
            <a:ext cx="441325" cy="379412"/>
          </a:xfrm>
          <a:custGeom>
            <a:gdLst>
              <a:gd name="T0" fmla="*/ 204235 w 497"/>
              <a:gd name="T1" fmla="*/ 205737 h 426"/>
              <a:gd name="T2" fmla="*/ 204235 w 497"/>
              <a:gd name="T3" fmla="*/ 205737 h 426"/>
              <a:gd name="T4" fmla="*/ 243306 w 497"/>
              <a:gd name="T5" fmla="*/ 205737 h 426"/>
              <a:gd name="T6" fmla="*/ 243306 w 497"/>
              <a:gd name="T7" fmla="*/ 244926 h 426"/>
              <a:gd name="T8" fmla="*/ 440437 w 497"/>
              <a:gd name="T9" fmla="*/ 244926 h 426"/>
              <a:gd name="T10" fmla="*/ 432445 w 497"/>
              <a:gd name="T11" fmla="*/ 118455 h 426"/>
              <a:gd name="T12" fmla="*/ 393374 w 497"/>
              <a:gd name="T13" fmla="*/ 71251 h 426"/>
              <a:gd name="T14" fmla="*/ 322336 w 497"/>
              <a:gd name="T15" fmla="*/ 71251 h 426"/>
              <a:gd name="T16" fmla="*/ 299249 w 497"/>
              <a:gd name="T17" fmla="*/ 24047 h 426"/>
              <a:gd name="T18" fmla="*/ 266393 w 497"/>
              <a:gd name="T19" fmla="*/ 0 h 426"/>
              <a:gd name="T20" fmla="*/ 172268 w 497"/>
              <a:gd name="T21" fmla="*/ 0 h 426"/>
              <a:gd name="T22" fmla="*/ 149180 w 497"/>
              <a:gd name="T23" fmla="*/ 24047 h 426"/>
              <a:gd name="T24" fmla="*/ 118101 w 497"/>
              <a:gd name="T25" fmla="*/ 71251 h 426"/>
              <a:gd name="T26" fmla="*/ 47063 w 497"/>
              <a:gd name="T27" fmla="*/ 71251 h 426"/>
              <a:gd name="T28" fmla="*/ 7992 w 497"/>
              <a:gd name="T29" fmla="*/ 118455 h 426"/>
              <a:gd name="T30" fmla="*/ 0 w 497"/>
              <a:gd name="T31" fmla="*/ 244926 h 426"/>
              <a:gd name="T32" fmla="*/ 204235 w 497"/>
              <a:gd name="T33" fmla="*/ 244926 h 426"/>
              <a:gd name="T34" fmla="*/ 204235 w 497"/>
              <a:gd name="T35" fmla="*/ 205737 h 426"/>
              <a:gd name="T36" fmla="*/ 165164 w 497"/>
              <a:gd name="T37" fmla="*/ 47204 h 426"/>
              <a:gd name="T38" fmla="*/ 165164 w 497"/>
              <a:gd name="T39" fmla="*/ 47204 h 426"/>
              <a:gd name="T40" fmla="*/ 188251 w 497"/>
              <a:gd name="T41" fmla="*/ 32063 h 426"/>
              <a:gd name="T42" fmla="*/ 252186 w 497"/>
              <a:gd name="T43" fmla="*/ 32063 h 426"/>
              <a:gd name="T44" fmla="*/ 274385 w 497"/>
              <a:gd name="T45" fmla="*/ 47204 h 426"/>
              <a:gd name="T46" fmla="*/ 283265 w 497"/>
              <a:gd name="T47" fmla="*/ 71251 h 426"/>
              <a:gd name="T48" fmla="*/ 157172 w 497"/>
              <a:gd name="T49" fmla="*/ 71251 h 426"/>
              <a:gd name="T50" fmla="*/ 165164 w 497"/>
              <a:gd name="T51" fmla="*/ 47204 h 426"/>
              <a:gd name="T52" fmla="*/ 243306 w 497"/>
              <a:gd name="T53" fmla="*/ 316177 h 426"/>
              <a:gd name="T54" fmla="*/ 243306 w 497"/>
              <a:gd name="T55" fmla="*/ 316177 h 426"/>
              <a:gd name="T56" fmla="*/ 204235 w 497"/>
              <a:gd name="T57" fmla="*/ 316177 h 426"/>
              <a:gd name="T58" fmla="*/ 204235 w 497"/>
              <a:gd name="T59" fmla="*/ 268973 h 426"/>
              <a:gd name="T60" fmla="*/ 7992 w 497"/>
              <a:gd name="T61" fmla="*/ 268973 h 426"/>
              <a:gd name="T62" fmla="*/ 15096 w 497"/>
              <a:gd name="T63" fmla="*/ 339333 h 426"/>
              <a:gd name="T64" fmla="*/ 55055 w 497"/>
              <a:gd name="T65" fmla="*/ 378521 h 426"/>
              <a:gd name="T66" fmla="*/ 385382 w 497"/>
              <a:gd name="T67" fmla="*/ 378521 h 426"/>
              <a:gd name="T68" fmla="*/ 424453 w 497"/>
              <a:gd name="T69" fmla="*/ 339333 h 426"/>
              <a:gd name="T70" fmla="*/ 432445 w 497"/>
              <a:gd name="T71" fmla="*/ 268973 h 426"/>
              <a:gd name="T72" fmla="*/ 243306 w 497"/>
              <a:gd name="T73" fmla="*/ 268973 h 426"/>
              <a:gd name="T74" fmla="*/ 243306 w 497"/>
              <a:gd name="T75" fmla="*/ 31617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7"/>
              <a:gd name="T115" fmla="*/ 0 h 426"/>
              <a:gd name="T116" fmla="*/ 497 w 497"/>
              <a:gd name="T117" fmla="*/ 426 h 42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4" name="Freeform 101"/>
          <p:cNvSpPr>
            <a:spLocks noChangeArrowheads="1"/>
          </p:cNvSpPr>
          <p:nvPr/>
        </p:nvSpPr>
        <p:spPr bwMode="auto">
          <a:xfrm>
            <a:off x="7092950" y="4476750"/>
            <a:ext cx="441325" cy="339725"/>
          </a:xfrm>
          <a:custGeom>
            <a:gdLst>
              <a:gd name="T0" fmla="*/ 71038 w 497"/>
              <a:gd name="T1" fmla="*/ 220554 h 382"/>
              <a:gd name="T2" fmla="*/ 71038 w 497"/>
              <a:gd name="T3" fmla="*/ 220554 h 382"/>
              <a:gd name="T4" fmla="*/ 141188 w 497"/>
              <a:gd name="T5" fmla="*/ 291701 h 382"/>
              <a:gd name="T6" fmla="*/ 220219 w 497"/>
              <a:gd name="T7" fmla="*/ 338836 h 382"/>
              <a:gd name="T8" fmla="*/ 299249 w 497"/>
              <a:gd name="T9" fmla="*/ 299705 h 382"/>
              <a:gd name="T10" fmla="*/ 346311 w 497"/>
              <a:gd name="T11" fmla="*/ 229448 h 382"/>
              <a:gd name="T12" fmla="*/ 220219 w 497"/>
              <a:gd name="T13" fmla="*/ 291701 h 382"/>
              <a:gd name="T14" fmla="*/ 71038 w 497"/>
              <a:gd name="T15" fmla="*/ 220554 h 382"/>
              <a:gd name="T16" fmla="*/ 432445 w 497"/>
              <a:gd name="T17" fmla="*/ 110277 h 382"/>
              <a:gd name="T18" fmla="*/ 432445 w 497"/>
              <a:gd name="T19" fmla="*/ 110277 h 382"/>
              <a:gd name="T20" fmla="*/ 243306 w 497"/>
              <a:gd name="T21" fmla="*/ 8004 h 382"/>
              <a:gd name="T22" fmla="*/ 196243 w 497"/>
              <a:gd name="T23" fmla="*/ 8004 h 382"/>
              <a:gd name="T24" fmla="*/ 7992 w 497"/>
              <a:gd name="T25" fmla="*/ 110277 h 382"/>
              <a:gd name="T26" fmla="*/ 7992 w 497"/>
              <a:gd name="T27" fmla="*/ 142293 h 382"/>
              <a:gd name="T28" fmla="*/ 196243 w 497"/>
              <a:gd name="T29" fmla="*/ 244566 h 382"/>
              <a:gd name="T30" fmla="*/ 243306 w 497"/>
              <a:gd name="T31" fmla="*/ 244566 h 382"/>
              <a:gd name="T32" fmla="*/ 362295 w 497"/>
              <a:gd name="T33" fmla="*/ 173420 h 382"/>
              <a:gd name="T34" fmla="*/ 236202 w 497"/>
              <a:gd name="T35" fmla="*/ 142293 h 382"/>
              <a:gd name="T36" fmla="*/ 220219 w 497"/>
              <a:gd name="T37" fmla="*/ 149408 h 382"/>
              <a:gd name="T38" fmla="*/ 180260 w 497"/>
              <a:gd name="T39" fmla="*/ 118281 h 382"/>
              <a:gd name="T40" fmla="*/ 220219 w 497"/>
              <a:gd name="T41" fmla="*/ 95159 h 382"/>
              <a:gd name="T42" fmla="*/ 260178 w 497"/>
              <a:gd name="T43" fmla="*/ 110277 h 382"/>
              <a:gd name="T44" fmla="*/ 393374 w 497"/>
              <a:gd name="T45" fmla="*/ 157412 h 382"/>
              <a:gd name="T46" fmla="*/ 432445 w 497"/>
              <a:gd name="T47" fmla="*/ 142293 h 382"/>
              <a:gd name="T48" fmla="*/ 432445 w 497"/>
              <a:gd name="T49" fmla="*/ 110277 h 382"/>
              <a:gd name="T50" fmla="*/ 377391 w 497"/>
              <a:gd name="T51" fmla="*/ 307709 h 382"/>
              <a:gd name="T52" fmla="*/ 377391 w 497"/>
              <a:gd name="T53" fmla="*/ 307709 h 382"/>
              <a:gd name="T54" fmla="*/ 409358 w 497"/>
              <a:gd name="T55" fmla="*/ 299705 h 382"/>
              <a:gd name="T56" fmla="*/ 393374 w 497"/>
              <a:gd name="T57" fmla="*/ 157412 h 382"/>
              <a:gd name="T58" fmla="*/ 362295 w 497"/>
              <a:gd name="T59" fmla="*/ 173420 h 382"/>
              <a:gd name="T60" fmla="*/ 377391 w 497"/>
              <a:gd name="T61" fmla="*/ 307709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7"/>
              <a:gd name="T94" fmla="*/ 0 h 382"/>
              <a:gd name="T95" fmla="*/ 497 w 497"/>
              <a:gd name="T96" fmla="*/ 382 h 38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5" name="Freeform 102"/>
          <p:cNvSpPr>
            <a:spLocks noChangeArrowheads="1"/>
          </p:cNvSpPr>
          <p:nvPr/>
        </p:nvSpPr>
        <p:spPr bwMode="auto">
          <a:xfrm>
            <a:off x="9591675" y="1951038"/>
            <a:ext cx="441325" cy="393700"/>
          </a:xfrm>
          <a:custGeom>
            <a:gdLst>
              <a:gd name="T0" fmla="*/ 70896 w 498"/>
              <a:gd name="T1" fmla="*/ 133593 h 445"/>
              <a:gd name="T2" fmla="*/ 70896 w 498"/>
              <a:gd name="T3" fmla="*/ 133593 h 445"/>
              <a:gd name="T4" fmla="*/ 125840 w 498"/>
              <a:gd name="T5" fmla="*/ 149518 h 445"/>
              <a:gd name="T6" fmla="*/ 133815 w 498"/>
              <a:gd name="T7" fmla="*/ 149518 h 445"/>
              <a:gd name="T8" fmla="*/ 172808 w 498"/>
              <a:gd name="T9" fmla="*/ 118552 h 445"/>
              <a:gd name="T10" fmla="*/ 172808 w 498"/>
              <a:gd name="T11" fmla="*/ 110590 h 445"/>
              <a:gd name="T12" fmla="*/ 157743 w 498"/>
              <a:gd name="T13" fmla="*/ 94665 h 445"/>
              <a:gd name="T14" fmla="*/ 243704 w 498"/>
              <a:gd name="T15" fmla="*/ 8847 h 445"/>
              <a:gd name="T16" fmla="*/ 172808 w 498"/>
              <a:gd name="T17" fmla="*/ 0 h 445"/>
              <a:gd name="T18" fmla="*/ 94823 w 498"/>
              <a:gd name="T19" fmla="*/ 47775 h 445"/>
              <a:gd name="T20" fmla="*/ 63806 w 498"/>
              <a:gd name="T21" fmla="*/ 71662 h 445"/>
              <a:gd name="T22" fmla="*/ 46968 w 498"/>
              <a:gd name="T23" fmla="*/ 102627 h 445"/>
              <a:gd name="T24" fmla="*/ 15952 w 498"/>
              <a:gd name="T25" fmla="*/ 110590 h 445"/>
              <a:gd name="T26" fmla="*/ 0 w 498"/>
              <a:gd name="T27" fmla="*/ 126515 h 445"/>
              <a:gd name="T28" fmla="*/ 0 w 498"/>
              <a:gd name="T29" fmla="*/ 133593 h 445"/>
              <a:gd name="T30" fmla="*/ 31903 w 498"/>
              <a:gd name="T31" fmla="*/ 165442 h 445"/>
              <a:gd name="T32" fmla="*/ 46968 w 498"/>
              <a:gd name="T33" fmla="*/ 173405 h 445"/>
              <a:gd name="T34" fmla="*/ 63806 w 498"/>
              <a:gd name="T35" fmla="*/ 157480 h 445"/>
              <a:gd name="T36" fmla="*/ 70896 w 498"/>
              <a:gd name="T37" fmla="*/ 133593 h 445"/>
              <a:gd name="T38" fmla="*/ 196735 w 498"/>
              <a:gd name="T39" fmla="*/ 141555 h 445"/>
              <a:gd name="T40" fmla="*/ 196735 w 498"/>
              <a:gd name="T41" fmla="*/ 141555 h 445"/>
              <a:gd name="T42" fmla="*/ 188759 w 498"/>
              <a:gd name="T43" fmla="*/ 141555 h 445"/>
              <a:gd name="T44" fmla="*/ 157743 w 498"/>
              <a:gd name="T45" fmla="*/ 165442 h 445"/>
              <a:gd name="T46" fmla="*/ 149767 w 498"/>
              <a:gd name="T47" fmla="*/ 180483 h 445"/>
              <a:gd name="T48" fmla="*/ 337640 w 498"/>
              <a:gd name="T49" fmla="*/ 384853 h 445"/>
              <a:gd name="T50" fmla="*/ 353592 w 498"/>
              <a:gd name="T51" fmla="*/ 384853 h 445"/>
              <a:gd name="T52" fmla="*/ 377519 w 498"/>
              <a:gd name="T53" fmla="*/ 368928 h 445"/>
              <a:gd name="T54" fmla="*/ 377519 w 498"/>
              <a:gd name="T55" fmla="*/ 353888 h 445"/>
              <a:gd name="T56" fmla="*/ 196735 w 498"/>
              <a:gd name="T57" fmla="*/ 141555 h 445"/>
              <a:gd name="T58" fmla="*/ 440439 w 498"/>
              <a:gd name="T59" fmla="*/ 55737 h 445"/>
              <a:gd name="T60" fmla="*/ 440439 w 498"/>
              <a:gd name="T61" fmla="*/ 55737 h 445"/>
              <a:gd name="T62" fmla="*/ 424487 w 498"/>
              <a:gd name="T63" fmla="*/ 47775 h 445"/>
              <a:gd name="T64" fmla="*/ 408536 w 498"/>
              <a:gd name="T65" fmla="*/ 78740 h 445"/>
              <a:gd name="T66" fmla="*/ 361567 w 498"/>
              <a:gd name="T67" fmla="*/ 94665 h 445"/>
              <a:gd name="T68" fmla="*/ 353592 w 498"/>
              <a:gd name="T69" fmla="*/ 55737 h 445"/>
              <a:gd name="T70" fmla="*/ 369543 w 498"/>
              <a:gd name="T71" fmla="*/ 16810 h 445"/>
              <a:gd name="T72" fmla="*/ 361567 w 498"/>
              <a:gd name="T73" fmla="*/ 8847 h 445"/>
              <a:gd name="T74" fmla="*/ 298648 w 498"/>
              <a:gd name="T75" fmla="*/ 63700 h 445"/>
              <a:gd name="T76" fmla="*/ 282696 w 498"/>
              <a:gd name="T77" fmla="*/ 133593 h 445"/>
              <a:gd name="T78" fmla="*/ 251679 w 498"/>
              <a:gd name="T79" fmla="*/ 165442 h 445"/>
              <a:gd name="T80" fmla="*/ 282696 w 498"/>
              <a:gd name="T81" fmla="*/ 204370 h 445"/>
              <a:gd name="T82" fmla="*/ 322575 w 498"/>
              <a:gd name="T83" fmla="*/ 165442 h 445"/>
              <a:gd name="T84" fmla="*/ 361567 w 498"/>
              <a:gd name="T85" fmla="*/ 157480 h 445"/>
              <a:gd name="T86" fmla="*/ 432463 w 498"/>
              <a:gd name="T87" fmla="*/ 126515 h 445"/>
              <a:gd name="T88" fmla="*/ 440439 w 498"/>
              <a:gd name="T89" fmla="*/ 55737 h 445"/>
              <a:gd name="T90" fmla="*/ 63806 w 498"/>
              <a:gd name="T91" fmla="*/ 353888 h 445"/>
              <a:gd name="T92" fmla="*/ 63806 w 498"/>
              <a:gd name="T93" fmla="*/ 353888 h 445"/>
              <a:gd name="T94" fmla="*/ 63806 w 498"/>
              <a:gd name="T95" fmla="*/ 368928 h 445"/>
              <a:gd name="T96" fmla="*/ 78871 w 498"/>
              <a:gd name="T97" fmla="*/ 392815 h 445"/>
              <a:gd name="T98" fmla="*/ 94823 w 498"/>
              <a:gd name="T99" fmla="*/ 384853 h 445"/>
              <a:gd name="T100" fmla="*/ 204711 w 498"/>
              <a:gd name="T101" fmla="*/ 283110 h 445"/>
              <a:gd name="T102" fmla="*/ 172808 w 498"/>
              <a:gd name="T103" fmla="*/ 243298 h 445"/>
              <a:gd name="T104" fmla="*/ 63806 w 498"/>
              <a:gd name="T105" fmla="*/ 35388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
              <a:gd name="T160" fmla="*/ 0 h 445"/>
              <a:gd name="T161" fmla="*/ 498 w 498"/>
              <a:gd name="T162" fmla="*/ 445 h 445"/>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6" name="Freeform 104"/>
          <p:cNvSpPr>
            <a:spLocks noChangeArrowheads="1"/>
          </p:cNvSpPr>
          <p:nvPr/>
        </p:nvSpPr>
        <p:spPr bwMode="auto">
          <a:xfrm>
            <a:off x="1974850" y="1962150"/>
            <a:ext cx="441325" cy="296863"/>
          </a:xfrm>
          <a:custGeom>
            <a:gdLst>
              <a:gd name="T0" fmla="*/ 180260 w 497"/>
              <a:gd name="T1" fmla="*/ 226391 h 337"/>
              <a:gd name="T2" fmla="*/ 180260 w 497"/>
              <a:gd name="T3" fmla="*/ 226391 h 337"/>
              <a:gd name="T4" fmla="*/ 196243 w 497"/>
              <a:gd name="T5" fmla="*/ 288054 h 337"/>
              <a:gd name="T6" fmla="*/ 251298 w 497"/>
              <a:gd name="T7" fmla="*/ 273079 h 337"/>
              <a:gd name="T8" fmla="*/ 353415 w 497"/>
              <a:gd name="T9" fmla="*/ 7928 h 337"/>
              <a:gd name="T10" fmla="*/ 180260 w 497"/>
              <a:gd name="T11" fmla="*/ 226391 h 337"/>
              <a:gd name="T12" fmla="*/ 220219 w 497"/>
              <a:gd name="T13" fmla="*/ 62544 h 337"/>
              <a:gd name="T14" fmla="*/ 220219 w 497"/>
              <a:gd name="T15" fmla="*/ 62544 h 337"/>
              <a:gd name="T16" fmla="*/ 243306 w 497"/>
              <a:gd name="T17" fmla="*/ 62544 h 337"/>
              <a:gd name="T18" fmla="*/ 275273 w 497"/>
              <a:gd name="T19" fmla="*/ 22903 h 337"/>
              <a:gd name="T20" fmla="*/ 220219 w 497"/>
              <a:gd name="T21" fmla="*/ 14975 h 337"/>
              <a:gd name="T22" fmla="*/ 0 w 497"/>
              <a:gd name="T23" fmla="*/ 249294 h 337"/>
              <a:gd name="T24" fmla="*/ 0 w 497"/>
              <a:gd name="T25" fmla="*/ 273079 h 337"/>
              <a:gd name="T26" fmla="*/ 23087 w 497"/>
              <a:gd name="T27" fmla="*/ 295982 h 337"/>
              <a:gd name="T28" fmla="*/ 47063 w 497"/>
              <a:gd name="T29" fmla="*/ 273079 h 337"/>
              <a:gd name="T30" fmla="*/ 47063 w 497"/>
              <a:gd name="T31" fmla="*/ 249294 h 337"/>
              <a:gd name="T32" fmla="*/ 220219 w 497"/>
              <a:gd name="T33" fmla="*/ 62544 h 337"/>
              <a:gd name="T34" fmla="*/ 377391 w 497"/>
              <a:gd name="T35" fmla="*/ 86328 h 337"/>
              <a:gd name="T36" fmla="*/ 377391 w 497"/>
              <a:gd name="T37" fmla="*/ 86328 h 337"/>
              <a:gd name="T38" fmla="*/ 361407 w 497"/>
              <a:gd name="T39" fmla="*/ 133016 h 337"/>
              <a:gd name="T40" fmla="*/ 392486 w 497"/>
              <a:gd name="T41" fmla="*/ 249294 h 337"/>
              <a:gd name="T42" fmla="*/ 392486 w 497"/>
              <a:gd name="T43" fmla="*/ 273079 h 337"/>
              <a:gd name="T44" fmla="*/ 416462 w 497"/>
              <a:gd name="T45" fmla="*/ 295982 h 337"/>
              <a:gd name="T46" fmla="*/ 416462 w 497"/>
              <a:gd name="T47" fmla="*/ 295982 h 337"/>
              <a:gd name="T48" fmla="*/ 440437 w 497"/>
              <a:gd name="T49" fmla="*/ 273079 h 337"/>
              <a:gd name="T50" fmla="*/ 440437 w 497"/>
              <a:gd name="T51" fmla="*/ 249294 h 337"/>
              <a:gd name="T52" fmla="*/ 377391 w 497"/>
              <a:gd name="T53" fmla="*/ 86328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7"/>
              <a:gd name="T82" fmla="*/ 0 h 337"/>
              <a:gd name="T83" fmla="*/ 497 w 497"/>
              <a:gd name="T84" fmla="*/ 337 h 337"/>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7" name="Freeform 110"/>
          <p:cNvSpPr>
            <a:spLocks noChangeArrowheads="1"/>
          </p:cNvSpPr>
          <p:nvPr/>
        </p:nvSpPr>
        <p:spPr bwMode="auto">
          <a:xfrm>
            <a:off x="1954213" y="4465638"/>
            <a:ext cx="409575" cy="331787"/>
          </a:xfrm>
          <a:custGeom>
            <a:gdLst>
              <a:gd name="T0" fmla="*/ 393618 w 462"/>
              <a:gd name="T1" fmla="*/ 8006 h 373"/>
              <a:gd name="T2" fmla="*/ 393618 w 462"/>
              <a:gd name="T3" fmla="*/ 8006 h 373"/>
              <a:gd name="T4" fmla="*/ 7979 w 462"/>
              <a:gd name="T5" fmla="*/ 142322 h 373"/>
              <a:gd name="T6" fmla="*/ 7979 w 462"/>
              <a:gd name="T7" fmla="*/ 150327 h 373"/>
              <a:gd name="T8" fmla="*/ 86880 w 462"/>
              <a:gd name="T9" fmla="*/ 189465 h 373"/>
              <a:gd name="T10" fmla="*/ 86880 w 462"/>
              <a:gd name="T11" fmla="*/ 189465 h 373"/>
              <a:gd name="T12" fmla="*/ 141844 w 462"/>
              <a:gd name="T13" fmla="*/ 204587 h 373"/>
              <a:gd name="T14" fmla="*/ 384752 w 462"/>
              <a:gd name="T15" fmla="*/ 31133 h 373"/>
              <a:gd name="T16" fmla="*/ 384752 w 462"/>
              <a:gd name="T17" fmla="*/ 31133 h 373"/>
              <a:gd name="T18" fmla="*/ 212766 w 462"/>
              <a:gd name="T19" fmla="*/ 220598 h 373"/>
              <a:gd name="T20" fmla="*/ 212766 w 462"/>
              <a:gd name="T21" fmla="*/ 220598 h 373"/>
              <a:gd name="T22" fmla="*/ 204788 w 462"/>
              <a:gd name="T23" fmla="*/ 228604 h 373"/>
              <a:gd name="T24" fmla="*/ 212766 w 462"/>
              <a:gd name="T25" fmla="*/ 236609 h 373"/>
              <a:gd name="T26" fmla="*/ 212766 w 462"/>
              <a:gd name="T27" fmla="*/ 236609 h 373"/>
              <a:gd name="T28" fmla="*/ 321809 w 462"/>
              <a:gd name="T29" fmla="*/ 299765 h 373"/>
              <a:gd name="T30" fmla="*/ 345745 w 462"/>
              <a:gd name="T31" fmla="*/ 291759 h 373"/>
              <a:gd name="T32" fmla="*/ 408688 w 462"/>
              <a:gd name="T33" fmla="*/ 16011 h 373"/>
              <a:gd name="T34" fmla="*/ 393618 w 462"/>
              <a:gd name="T35" fmla="*/ 8006 h 373"/>
              <a:gd name="T36" fmla="*/ 141844 w 462"/>
              <a:gd name="T37" fmla="*/ 322892 h 373"/>
              <a:gd name="T38" fmla="*/ 141844 w 462"/>
              <a:gd name="T39" fmla="*/ 322892 h 373"/>
              <a:gd name="T40" fmla="*/ 149823 w 462"/>
              <a:gd name="T41" fmla="*/ 330897 h 373"/>
              <a:gd name="T42" fmla="*/ 212766 w 462"/>
              <a:gd name="T43" fmla="*/ 275748 h 373"/>
              <a:gd name="T44" fmla="*/ 141844 w 462"/>
              <a:gd name="T45" fmla="*/ 236609 h 373"/>
              <a:gd name="T46" fmla="*/ 141844 w 462"/>
              <a:gd name="T47" fmla="*/ 322892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2"/>
              <a:gd name="T73" fmla="*/ 0 h 373"/>
              <a:gd name="T74" fmla="*/ 462 w 462"/>
              <a:gd name="T75" fmla="*/ 373 h 373"/>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58" name="Freeform 97"/>
          <p:cNvSpPr>
            <a:spLocks noChangeArrowheads="1"/>
          </p:cNvSpPr>
          <p:nvPr/>
        </p:nvSpPr>
        <p:spPr bwMode="auto">
          <a:xfrm>
            <a:off x="9591675" y="4432300"/>
            <a:ext cx="441325" cy="377825"/>
          </a:xfrm>
          <a:custGeom>
            <a:gdLst>
              <a:gd name="T0" fmla="*/ 204235 w 497"/>
              <a:gd name="T1" fmla="*/ 204877 h 426"/>
              <a:gd name="T2" fmla="*/ 204235 w 497"/>
              <a:gd name="T3" fmla="*/ 204877 h 426"/>
              <a:gd name="T4" fmla="*/ 243306 w 497"/>
              <a:gd name="T5" fmla="*/ 204877 h 426"/>
              <a:gd name="T6" fmla="*/ 243306 w 497"/>
              <a:gd name="T7" fmla="*/ 243901 h 426"/>
              <a:gd name="T8" fmla="*/ 440437 w 497"/>
              <a:gd name="T9" fmla="*/ 243901 h 426"/>
              <a:gd name="T10" fmla="*/ 432445 w 497"/>
              <a:gd name="T11" fmla="*/ 117959 h 426"/>
              <a:gd name="T12" fmla="*/ 393374 w 497"/>
              <a:gd name="T13" fmla="*/ 70953 h 426"/>
              <a:gd name="T14" fmla="*/ 322336 w 497"/>
              <a:gd name="T15" fmla="*/ 70953 h 426"/>
              <a:gd name="T16" fmla="*/ 299249 w 497"/>
              <a:gd name="T17" fmla="*/ 23947 h 426"/>
              <a:gd name="T18" fmla="*/ 266393 w 497"/>
              <a:gd name="T19" fmla="*/ 0 h 426"/>
              <a:gd name="T20" fmla="*/ 172268 w 497"/>
              <a:gd name="T21" fmla="*/ 0 h 426"/>
              <a:gd name="T22" fmla="*/ 149180 w 497"/>
              <a:gd name="T23" fmla="*/ 23947 h 426"/>
              <a:gd name="T24" fmla="*/ 118101 w 497"/>
              <a:gd name="T25" fmla="*/ 70953 h 426"/>
              <a:gd name="T26" fmla="*/ 47063 w 497"/>
              <a:gd name="T27" fmla="*/ 70953 h 426"/>
              <a:gd name="T28" fmla="*/ 7992 w 497"/>
              <a:gd name="T29" fmla="*/ 117959 h 426"/>
              <a:gd name="T30" fmla="*/ 0 w 497"/>
              <a:gd name="T31" fmla="*/ 243901 h 426"/>
              <a:gd name="T32" fmla="*/ 204235 w 497"/>
              <a:gd name="T33" fmla="*/ 243901 h 426"/>
              <a:gd name="T34" fmla="*/ 204235 w 497"/>
              <a:gd name="T35" fmla="*/ 204877 h 426"/>
              <a:gd name="T36" fmla="*/ 165164 w 497"/>
              <a:gd name="T37" fmla="*/ 47006 h 426"/>
              <a:gd name="T38" fmla="*/ 165164 w 497"/>
              <a:gd name="T39" fmla="*/ 47006 h 426"/>
              <a:gd name="T40" fmla="*/ 188251 w 497"/>
              <a:gd name="T41" fmla="*/ 31929 h 426"/>
              <a:gd name="T42" fmla="*/ 252186 w 497"/>
              <a:gd name="T43" fmla="*/ 31929 h 426"/>
              <a:gd name="T44" fmla="*/ 274385 w 497"/>
              <a:gd name="T45" fmla="*/ 47006 h 426"/>
              <a:gd name="T46" fmla="*/ 283265 w 497"/>
              <a:gd name="T47" fmla="*/ 70953 h 426"/>
              <a:gd name="T48" fmla="*/ 157172 w 497"/>
              <a:gd name="T49" fmla="*/ 70953 h 426"/>
              <a:gd name="T50" fmla="*/ 165164 w 497"/>
              <a:gd name="T51" fmla="*/ 47006 h 426"/>
              <a:gd name="T52" fmla="*/ 243306 w 497"/>
              <a:gd name="T53" fmla="*/ 314854 h 426"/>
              <a:gd name="T54" fmla="*/ 243306 w 497"/>
              <a:gd name="T55" fmla="*/ 314854 h 426"/>
              <a:gd name="T56" fmla="*/ 204235 w 497"/>
              <a:gd name="T57" fmla="*/ 314854 h 426"/>
              <a:gd name="T58" fmla="*/ 204235 w 497"/>
              <a:gd name="T59" fmla="*/ 267848 h 426"/>
              <a:gd name="T60" fmla="*/ 7992 w 497"/>
              <a:gd name="T61" fmla="*/ 267848 h 426"/>
              <a:gd name="T62" fmla="*/ 15096 w 497"/>
              <a:gd name="T63" fmla="*/ 337914 h 426"/>
              <a:gd name="T64" fmla="*/ 55055 w 497"/>
              <a:gd name="T65" fmla="*/ 376938 h 426"/>
              <a:gd name="T66" fmla="*/ 385382 w 497"/>
              <a:gd name="T67" fmla="*/ 376938 h 426"/>
              <a:gd name="T68" fmla="*/ 424453 w 497"/>
              <a:gd name="T69" fmla="*/ 337914 h 426"/>
              <a:gd name="T70" fmla="*/ 432445 w 497"/>
              <a:gd name="T71" fmla="*/ 267848 h 426"/>
              <a:gd name="T72" fmla="*/ 243306 w 497"/>
              <a:gd name="T73" fmla="*/ 267848 h 426"/>
              <a:gd name="T74" fmla="*/ 243306 w 497"/>
              <a:gd name="T75" fmla="*/ 31485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7"/>
              <a:gd name="T115" fmla="*/ 0 h 426"/>
              <a:gd name="T116" fmla="*/ 497 w 497"/>
              <a:gd name="T117" fmla="*/ 426 h 42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nvGrpSpPr>
          <p:cNvPr id="10259" name="组合 3"/>
          <p:cNvGrpSpPr/>
          <p:nvPr/>
        </p:nvGrpSpPr>
        <p:grpSpPr>
          <a:xfrm>
            <a:off x="1244600" y="2752725"/>
            <a:ext cx="2143125" cy="1169333"/>
            <a:chExt cx="2142923" cy="1170087"/>
          </a:xfrm>
        </p:grpSpPr>
        <p:sp>
          <p:nvSpPr>
            <p:cNvPr id="10281" name="文本框 20"/>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82" name="文本框 21"/>
            <p:cNvSpPr>
              <a:spLocks noChangeArrowheads="1"/>
            </p:cNvSpPr>
            <p:nvPr/>
          </p:nvSpPr>
          <p:spPr bwMode="auto">
            <a:xfrm>
              <a:off x="0" y="338554"/>
              <a:ext cx="2142923" cy="8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0" name="组合 23"/>
          <p:cNvGrpSpPr/>
          <p:nvPr/>
        </p:nvGrpSpPr>
        <p:grpSpPr>
          <a:xfrm>
            <a:off x="3787775" y="2752725"/>
            <a:ext cx="2143125" cy="1169333"/>
            <a:chExt cx="2142923" cy="1170087"/>
          </a:xfrm>
        </p:grpSpPr>
        <p:sp>
          <p:nvSpPr>
            <p:cNvPr id="10279" name="文本框 24"/>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80" name="文本框 25"/>
            <p:cNvSpPr>
              <a:spLocks noChangeArrowheads="1"/>
            </p:cNvSpPr>
            <p:nvPr/>
          </p:nvSpPr>
          <p:spPr bwMode="auto">
            <a:xfrm>
              <a:off x="0" y="338554"/>
              <a:ext cx="2142923" cy="8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1" name="组合 26"/>
          <p:cNvGrpSpPr/>
          <p:nvPr/>
        </p:nvGrpSpPr>
        <p:grpSpPr>
          <a:xfrm>
            <a:off x="6329363" y="2752725"/>
            <a:ext cx="2143125" cy="1169333"/>
            <a:chExt cx="2142923" cy="1170087"/>
          </a:xfrm>
        </p:grpSpPr>
        <p:sp>
          <p:nvSpPr>
            <p:cNvPr id="10277" name="文本框 27"/>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78" name="文本框 28"/>
            <p:cNvSpPr>
              <a:spLocks noChangeArrowheads="1"/>
            </p:cNvSpPr>
            <p:nvPr/>
          </p:nvSpPr>
          <p:spPr bwMode="auto">
            <a:xfrm>
              <a:off x="0" y="338554"/>
              <a:ext cx="2142923" cy="8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2" name="组合 29"/>
          <p:cNvGrpSpPr/>
          <p:nvPr/>
        </p:nvGrpSpPr>
        <p:grpSpPr>
          <a:xfrm>
            <a:off x="8872538" y="2752725"/>
            <a:ext cx="2143125" cy="1169333"/>
            <a:chExt cx="2142923" cy="1170087"/>
          </a:xfrm>
        </p:grpSpPr>
        <p:sp>
          <p:nvSpPr>
            <p:cNvPr id="10275" name="文本框 30"/>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76" name="文本框 31"/>
            <p:cNvSpPr>
              <a:spLocks noChangeArrowheads="1"/>
            </p:cNvSpPr>
            <p:nvPr/>
          </p:nvSpPr>
          <p:spPr bwMode="auto">
            <a:xfrm>
              <a:off x="0" y="338554"/>
              <a:ext cx="2142923" cy="8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3" name="组合 32"/>
          <p:cNvGrpSpPr/>
          <p:nvPr/>
        </p:nvGrpSpPr>
        <p:grpSpPr>
          <a:xfrm>
            <a:off x="1244600" y="5327650"/>
            <a:ext cx="2143125" cy="1169879"/>
            <a:chExt cx="2142923" cy="1168748"/>
          </a:xfrm>
        </p:grpSpPr>
        <p:sp>
          <p:nvSpPr>
            <p:cNvPr id="10273" name="文本框 33"/>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74" name="文本框 34"/>
            <p:cNvSpPr>
              <a:spLocks noChangeArrowheads="1"/>
            </p:cNvSpPr>
            <p:nvPr/>
          </p:nvSpPr>
          <p:spPr bwMode="auto">
            <a:xfrm>
              <a:off x="0" y="338554"/>
              <a:ext cx="2142923" cy="83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4" name="组合 35"/>
          <p:cNvGrpSpPr/>
          <p:nvPr/>
        </p:nvGrpSpPr>
        <p:grpSpPr>
          <a:xfrm>
            <a:off x="3787775" y="5327650"/>
            <a:ext cx="2143125" cy="1169879"/>
            <a:chExt cx="2142923" cy="1168748"/>
          </a:xfrm>
        </p:grpSpPr>
        <p:sp>
          <p:nvSpPr>
            <p:cNvPr id="10271" name="文本框 36"/>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72" name="文本框 45"/>
            <p:cNvSpPr>
              <a:spLocks noChangeArrowheads="1"/>
            </p:cNvSpPr>
            <p:nvPr/>
          </p:nvSpPr>
          <p:spPr bwMode="auto">
            <a:xfrm>
              <a:off x="0" y="338554"/>
              <a:ext cx="2142923" cy="83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5" name="组合 46"/>
          <p:cNvGrpSpPr/>
          <p:nvPr/>
        </p:nvGrpSpPr>
        <p:grpSpPr>
          <a:xfrm>
            <a:off x="6329363" y="5327650"/>
            <a:ext cx="2143125" cy="1169879"/>
            <a:chExt cx="2142923" cy="1168748"/>
          </a:xfrm>
        </p:grpSpPr>
        <p:sp>
          <p:nvSpPr>
            <p:cNvPr id="10269" name="文本框 47"/>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70" name="文本框 48"/>
            <p:cNvSpPr>
              <a:spLocks noChangeArrowheads="1"/>
            </p:cNvSpPr>
            <p:nvPr/>
          </p:nvSpPr>
          <p:spPr bwMode="auto">
            <a:xfrm>
              <a:off x="0" y="338554"/>
              <a:ext cx="2142923" cy="83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6" name="组合 49"/>
          <p:cNvGrpSpPr/>
          <p:nvPr/>
        </p:nvGrpSpPr>
        <p:grpSpPr>
          <a:xfrm>
            <a:off x="8872538" y="5327650"/>
            <a:ext cx="2143125" cy="1169879"/>
            <a:chExt cx="2142923" cy="1168748"/>
          </a:xfrm>
        </p:grpSpPr>
        <p:sp>
          <p:nvSpPr>
            <p:cNvPr id="10267" name="文本框 50"/>
            <p:cNvSpPr>
              <a:spLocks noChangeArrowheads="1"/>
            </p:cNvSpPr>
            <p:nvPr/>
          </p:nvSpPr>
          <p:spPr bwMode="auto">
            <a:xfrm>
              <a:off x="480590" y="0"/>
              <a:ext cx="1120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zh-CN" altLang="en-US"/>
            </a:p>
          </p:txBody>
        </p:sp>
        <p:sp>
          <p:nvSpPr>
            <p:cNvPr id="10268" name="文本框 51"/>
            <p:cNvSpPr>
              <a:spLocks noChangeArrowheads="1"/>
            </p:cNvSpPr>
            <p:nvPr/>
          </p:nvSpPr>
          <p:spPr bwMode="auto">
            <a:xfrm>
              <a:off x="0" y="338554"/>
              <a:ext cx="2142923" cy="83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bwMode="auto">
      <p:bgPr>
        <a:blipFill dpi="0" rotWithShape="0">
          <a:blip r:embed="rId6"/>
          <a:stretch>
            <a:fillRect/>
          </a:stretch>
        </a:blipFill>
        <a:effectLst/>
      </p:bgPr>
    </p:bg>
    <p:spTree>
      <p:nvGrpSpPr>
        <p:cNvPr id="1" name=""/>
        <p:cNvGrpSpPr/>
        <p:nvPr/>
      </p:nvGrpSpPr>
      <p:grpSpPr>
        <a:xfrm>
          <a:off x="0" y="0"/>
          <a:ext cx="0" cy="0"/>
        </a:xfrm>
      </p:grpSpPr>
      <p:grpSp>
        <p:nvGrpSpPr>
          <p:cNvPr id="11266" name="组合 2"/>
          <p:cNvGrpSpPr/>
          <p:nvPr/>
        </p:nvGrpSpPr>
        <p:grpSpPr>
          <a:xfrm>
            <a:off x="219075" y="322263"/>
            <a:ext cx="3038475" cy="554037"/>
            <a:chExt cx="3039414" cy="553791"/>
          </a:xfrm>
        </p:grpSpPr>
        <p:pic>
          <p:nvPicPr>
            <p:cNvPr id="11377" name="图片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53791"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78" name="文本框 1"/>
            <p:cNvSpPr>
              <a:spLocks noChangeArrowheads="1"/>
            </p:cNvSpPr>
            <p:nvPr/>
          </p:nvSpPr>
          <p:spPr bwMode="auto">
            <a:xfrm>
              <a:off x="643943" y="38203"/>
              <a:ext cx="2395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sp>
        <p:nvSpPr>
          <p:cNvPr id="11267" name="文本框 4"/>
          <p:cNvSpPr>
            <a:spLocks noChangeArrowheads="1"/>
          </p:cNvSpPr>
          <p:nvPr/>
        </p:nvSpPr>
        <p:spPr bwMode="auto">
          <a:xfrm>
            <a:off x="1992313" y="5000625"/>
            <a:ext cx="208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FFFF"/>
                </a:solidFill>
                <a:latin typeface="Agency FB" pitchFamily="34" charset="0"/>
                <a:sym typeface="Agency FB" pitchFamily="34" charset="0"/>
              </a:rPr>
              <a:t>ADD YOUR TITLE</a:t>
            </a:r>
            <a:endParaRPr lang="zh-CN" altLang="en-US" sz="2400">
              <a:solidFill>
                <a:srgbClr val="FFFFFF"/>
              </a:solidFill>
              <a:latin typeface="Agency FB" pitchFamily="34" charset="0"/>
              <a:sym typeface="Agency FB" pitchFamily="34" charset="0"/>
            </a:endParaRPr>
          </a:p>
        </p:txBody>
      </p:sp>
      <p:sp>
        <p:nvSpPr>
          <p:cNvPr id="11268" name="文本框 5"/>
          <p:cNvSpPr>
            <a:spLocks noChangeArrowheads="1"/>
          </p:cNvSpPr>
          <p:nvPr/>
        </p:nvSpPr>
        <p:spPr bwMode="auto">
          <a:xfrm>
            <a:off x="8161338" y="4994275"/>
            <a:ext cx="208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FFFF"/>
                </a:solidFill>
                <a:latin typeface="Agency FB" pitchFamily="34" charset="0"/>
                <a:sym typeface="Agency FB" pitchFamily="34" charset="0"/>
              </a:rPr>
              <a:t>ADD YOUR TITLE</a:t>
            </a:r>
            <a:endParaRPr lang="zh-CN" altLang="en-US" sz="2400">
              <a:solidFill>
                <a:srgbClr val="FFFFFF"/>
              </a:solidFill>
              <a:latin typeface="Agency FB" pitchFamily="34" charset="0"/>
              <a:sym typeface="Agency FB" pitchFamily="34" charset="0"/>
            </a:endParaRPr>
          </a:p>
        </p:txBody>
      </p:sp>
      <p:sp>
        <p:nvSpPr>
          <p:cNvPr id="11269" name="空心弧 7"/>
          <p:cNvSpPr>
            <a:spLocks noChangeArrowheads="1"/>
          </p:cNvSpPr>
          <p:nvPr/>
        </p:nvSpPr>
        <p:spPr bwMode="auto">
          <a:xfrm rot="7140000">
            <a:off x="585788" y="1839913"/>
            <a:ext cx="1935162" cy="1935162"/>
          </a:xfrm>
          <a:custGeom>
            <a:gdLst>
              <a:gd name="T0" fmla="*/ 967581 w 21600"/>
              <a:gd name="T1" fmla="*/ 1935162 h 21600"/>
              <a:gd name="T2" fmla="*/ 1811795 w 21600"/>
              <a:gd name="T3" fmla="*/ 1111912 h 21600"/>
              <a:gd name="T4" fmla="*/ 967581 w 21600"/>
              <a:gd name="T5" fmla="*/ 1712887 h 21600"/>
              <a:gd name="T6" fmla="*/ 123367 w 21600"/>
              <a:gd name="T7" fmla="*/ 1111912 h 21600"/>
              <a:gd name="T8" fmla="*/ 0 60000 65536"/>
              <a:gd name="T9" fmla="*/ 0 60000 65536"/>
              <a:gd name="T10" fmla="*/ 0 60000 65536"/>
              <a:gd name="T11" fmla="*/ 0 60000 65536"/>
              <a:gd name="T12" fmla="*/ 0 w 21600"/>
              <a:gd name="T13" fmla="*/ 0 h 21600"/>
              <a:gd name="T14" fmla="*/ 21600 w 21600"/>
              <a:gd name="T15" fmla="*/ 12787 h 21600"/>
            </a:gdLst>
            <a:cxnLst>
              <a:cxn ang="T8">
                <a:pos x="T0" y="T1"/>
              </a:cxn>
              <a:cxn ang="T9">
                <a:pos x="T2" y="T3"/>
              </a:cxn>
              <a:cxn ang="T10">
                <a:pos x="T4" y="T5"/>
              </a:cxn>
              <a:cxn ang="T11">
                <a:pos x="T6" y="T7"/>
              </a:cxn>
            </a:cxnLst>
            <a:rect l="T12" t="T13" r="T14" b="T15"/>
            <a:pathLst>
              <a:path w="21600" h="21600">
                <a:moveTo>
                  <a:pt x="18999" y="12202"/>
                </a:moveTo>
                <a:cubicBezTo>
                  <a:pt x="18316" y="16197"/>
                  <a:pt x="14853" y="19118"/>
                  <a:pt x="10800" y="19119"/>
                </a:cubicBezTo>
                <a:cubicBezTo>
                  <a:pt x="6746" y="19119"/>
                  <a:pt x="3283" y="16197"/>
                  <a:pt x="2600" y="12202"/>
                </a:cubicBezTo>
                <a:lnTo>
                  <a:pt x="154" y="12620"/>
                </a:lnTo>
                <a:cubicBezTo>
                  <a:pt x="1041" y="17807"/>
                  <a:pt x="5537" y="21600"/>
                  <a:pt x="10800" y="21600"/>
                </a:cubicBezTo>
                <a:cubicBezTo>
                  <a:pt x="16062" y="21599"/>
                  <a:pt x="20558" y="17807"/>
                  <a:pt x="21445" y="12620"/>
                </a:cubicBezTo>
                <a:lnTo>
                  <a:pt x="18999" y="12202"/>
                </a:lnTo>
                <a:close/>
              </a:path>
            </a:pathLst>
          </a:custGeom>
          <a:solidFill>
            <a:srgbClr val="AE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0" name="空心弧 8"/>
          <p:cNvSpPr>
            <a:spLocks noChangeArrowheads="1"/>
          </p:cNvSpPr>
          <p:nvPr/>
        </p:nvSpPr>
        <p:spPr bwMode="auto">
          <a:xfrm rot="19320000" flipH="1">
            <a:off x="585788" y="1828800"/>
            <a:ext cx="1935162" cy="1935163"/>
          </a:xfrm>
          <a:custGeom>
            <a:gdLst>
              <a:gd name="T0" fmla="*/ 967581 w 21600"/>
              <a:gd name="T1" fmla="*/ 1935163 h 21600"/>
              <a:gd name="T2" fmla="*/ 1465437 w 21600"/>
              <a:gd name="T3" fmla="*/ 258291 h 21600"/>
              <a:gd name="T4" fmla="*/ 967581 w 21600"/>
              <a:gd name="T5" fmla="*/ 1733046 h 21600"/>
              <a:gd name="T6" fmla="*/ 469725 w 21600"/>
              <a:gd name="T7" fmla="*/ 258291 h 21600"/>
              <a:gd name="T8" fmla="*/ 0 60000 65536"/>
              <a:gd name="T9" fmla="*/ 0 60000 65536"/>
              <a:gd name="T10" fmla="*/ 0 60000 65536"/>
              <a:gd name="T11" fmla="*/ 0 60000 65536"/>
              <a:gd name="T12" fmla="*/ 16200 w 21600"/>
              <a:gd name="T13" fmla="*/ 0 h 21600"/>
              <a:gd name="T14" fmla="*/ 5400 w 21600"/>
              <a:gd name="T15" fmla="*/ 3401 h 21600"/>
            </a:gdLst>
            <a:cxnLst>
              <a:cxn ang="T8">
                <a:pos x="T0" y="T1"/>
              </a:cxn>
              <a:cxn ang="T9">
                <a:pos x="T2" y="T3"/>
              </a:cxn>
              <a:cxn ang="T10">
                <a:pos x="T4" y="T5"/>
              </a:cxn>
              <a:cxn ang="T11">
                <a:pos x="T6" y="T7"/>
              </a:cxn>
            </a:cxnLst>
            <a:rect l="T12" t="T13" r="T14" b="T15"/>
            <a:pathLst>
              <a:path w="21600" h="21600">
                <a:moveTo>
                  <a:pt x="15708" y="3807"/>
                </a:moveTo>
                <a:cubicBezTo>
                  <a:pt x="17987" y="5406"/>
                  <a:pt x="19344" y="8015"/>
                  <a:pt x="19344" y="10800"/>
                </a:cubicBezTo>
                <a:cubicBezTo>
                  <a:pt x="19344" y="15518"/>
                  <a:pt x="15518" y="19344"/>
                  <a:pt x="10800" y="19344"/>
                </a:cubicBezTo>
                <a:cubicBezTo>
                  <a:pt x="6081" y="19344"/>
                  <a:pt x="2256" y="15518"/>
                  <a:pt x="2256" y="10800"/>
                </a:cubicBezTo>
                <a:cubicBezTo>
                  <a:pt x="2255" y="8015"/>
                  <a:pt x="3612" y="5406"/>
                  <a:pt x="5891" y="3807"/>
                </a:cubicBezTo>
                <a:lnTo>
                  <a:pt x="4594" y="1960"/>
                </a:lnTo>
                <a:cubicBezTo>
                  <a:pt x="1714" y="3982"/>
                  <a:pt x="-1" y="7280"/>
                  <a:pt x="0" y="10800"/>
                </a:cubicBezTo>
                <a:cubicBezTo>
                  <a:pt x="0" y="16764"/>
                  <a:pt x="4835" y="21600"/>
                  <a:pt x="10800" y="21600"/>
                </a:cubicBezTo>
                <a:cubicBezTo>
                  <a:pt x="16764" y="21600"/>
                  <a:pt x="21600" y="16764"/>
                  <a:pt x="21600" y="10800"/>
                </a:cubicBezTo>
                <a:cubicBezTo>
                  <a:pt x="21600" y="7280"/>
                  <a:pt x="19885" y="3982"/>
                  <a:pt x="17005" y="1960"/>
                </a:cubicBezTo>
                <a:lnTo>
                  <a:pt x="15708" y="3807"/>
                </a:lnTo>
                <a:close/>
              </a:path>
            </a:pathLst>
          </a:custGeom>
          <a:solidFill>
            <a:srgbClr val="30B5D9"/>
          </a:solidFill>
          <a:ln w="12700" cap="flat" cmpd="sng">
            <a:solidFill>
              <a:schemeClr val="bg1"/>
            </a:solidFill>
            <a:miter lim="800000"/>
          </a:ln>
        </p:spPr>
        <p:txBody>
          <a:bodyPr anchor="ctr"/>
          <a:lstStyle/>
          <a:p>
            <a:endParaRPr lang="zh-CN" altLang="en-US"/>
          </a:p>
        </p:txBody>
      </p:sp>
      <p:sp>
        <p:nvSpPr>
          <p:cNvPr id="11271" name="空心弧 10"/>
          <p:cNvSpPr>
            <a:spLocks noChangeArrowheads="1"/>
          </p:cNvSpPr>
          <p:nvPr/>
        </p:nvSpPr>
        <p:spPr bwMode="auto">
          <a:xfrm rot="6780000">
            <a:off x="6506369" y="1850231"/>
            <a:ext cx="1933575" cy="1935163"/>
          </a:xfrm>
          <a:custGeom>
            <a:gdLst>
              <a:gd name="T0" fmla="*/ 966788 w 21600"/>
              <a:gd name="T1" fmla="*/ 1935163 h 21600"/>
              <a:gd name="T2" fmla="*/ 1810310 w 21600"/>
              <a:gd name="T3" fmla="*/ 1111912 h 21600"/>
              <a:gd name="T4" fmla="*/ 966788 w 21600"/>
              <a:gd name="T5" fmla="*/ 1712888 h 21600"/>
              <a:gd name="T6" fmla="*/ 123265 w 21600"/>
              <a:gd name="T7" fmla="*/ 1111912 h 21600"/>
              <a:gd name="T8" fmla="*/ 0 60000 65536"/>
              <a:gd name="T9" fmla="*/ 0 60000 65536"/>
              <a:gd name="T10" fmla="*/ 0 60000 65536"/>
              <a:gd name="T11" fmla="*/ 0 60000 65536"/>
              <a:gd name="T12" fmla="*/ 0 w 21600"/>
              <a:gd name="T13" fmla="*/ 0 h 21600"/>
              <a:gd name="T14" fmla="*/ 21600 w 21600"/>
              <a:gd name="T15" fmla="*/ 12787 h 21600"/>
            </a:gdLst>
            <a:cxnLst>
              <a:cxn ang="T8">
                <a:pos x="T0" y="T1"/>
              </a:cxn>
              <a:cxn ang="T9">
                <a:pos x="T2" y="T3"/>
              </a:cxn>
              <a:cxn ang="T10">
                <a:pos x="T4" y="T5"/>
              </a:cxn>
              <a:cxn ang="T11">
                <a:pos x="T6" y="T7"/>
              </a:cxn>
            </a:cxnLst>
            <a:rect l="T12" t="T13" r="T14" b="T15"/>
            <a:pathLst>
              <a:path w="21600" h="21600">
                <a:moveTo>
                  <a:pt x="18999" y="12202"/>
                </a:moveTo>
                <a:cubicBezTo>
                  <a:pt x="18316" y="16197"/>
                  <a:pt x="14853" y="19118"/>
                  <a:pt x="10800" y="19119"/>
                </a:cubicBezTo>
                <a:cubicBezTo>
                  <a:pt x="6746" y="19119"/>
                  <a:pt x="3283" y="16197"/>
                  <a:pt x="2600" y="12202"/>
                </a:cubicBezTo>
                <a:lnTo>
                  <a:pt x="154" y="12620"/>
                </a:lnTo>
                <a:cubicBezTo>
                  <a:pt x="1041" y="17807"/>
                  <a:pt x="5537" y="21600"/>
                  <a:pt x="10800" y="21600"/>
                </a:cubicBezTo>
                <a:cubicBezTo>
                  <a:pt x="16062" y="21599"/>
                  <a:pt x="20558" y="17807"/>
                  <a:pt x="21445" y="12620"/>
                </a:cubicBezTo>
                <a:lnTo>
                  <a:pt x="18999" y="12202"/>
                </a:lnTo>
                <a:close/>
              </a:path>
            </a:pathLst>
          </a:custGeom>
          <a:solidFill>
            <a:srgbClr val="AE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2" name="空心弧 12"/>
          <p:cNvSpPr>
            <a:spLocks noChangeArrowheads="1"/>
          </p:cNvSpPr>
          <p:nvPr/>
        </p:nvSpPr>
        <p:spPr bwMode="auto">
          <a:xfrm rot="6300000" flipH="1">
            <a:off x="6503987" y="1838326"/>
            <a:ext cx="1935163" cy="1935162"/>
          </a:xfrm>
          <a:custGeom>
            <a:gdLst>
              <a:gd name="T0" fmla="*/ 967582 w 21600"/>
              <a:gd name="T1" fmla="*/ 0 h 21600"/>
              <a:gd name="T2" fmla="*/ 163683 w 21600"/>
              <a:gd name="T3" fmla="*/ 1290108 h 21600"/>
              <a:gd name="T4" fmla="*/ 967582 w 21600"/>
              <a:gd name="T5" fmla="*/ 202834 h 21600"/>
              <a:gd name="T6" fmla="*/ 1771480 w 21600"/>
              <a:gd name="T7" fmla="*/ 1290108 h 21600"/>
              <a:gd name="T8" fmla="*/ 0 60000 65536"/>
              <a:gd name="T9" fmla="*/ 0 60000 65536"/>
              <a:gd name="T10" fmla="*/ 0 60000 65536"/>
              <a:gd name="T11" fmla="*/ 0 60000 65536"/>
              <a:gd name="T12" fmla="*/ 0 w 21600"/>
              <a:gd name="T13" fmla="*/ 0 h 21600"/>
              <a:gd name="T14" fmla="*/ 21600 w 21600"/>
              <a:gd name="T15" fmla="*/ 12168 h 21600"/>
            </a:gdLst>
            <a:cxnLst>
              <a:cxn ang="T8">
                <a:pos x="T0" y="T1"/>
              </a:cxn>
              <a:cxn ang="T9">
                <a:pos x="T2" y="T3"/>
              </a:cxn>
              <a:cxn ang="T10">
                <a:pos x="T4" y="T5"/>
              </a:cxn>
              <a:cxn ang="T11">
                <a:pos x="T6" y="T7"/>
              </a:cxn>
            </a:cxnLst>
            <a:rect l="T12" t="T13" r="T14" b="T15"/>
            <a:pathLst>
              <a:path w="21600" h="21600">
                <a:moveTo>
                  <a:pt x="2878" y="13978"/>
                </a:moveTo>
                <a:cubicBezTo>
                  <a:pt x="2472" y="12968"/>
                  <a:pt x="2264" y="11889"/>
                  <a:pt x="2264" y="10800"/>
                </a:cubicBezTo>
                <a:cubicBezTo>
                  <a:pt x="2264" y="6085"/>
                  <a:pt x="6085" y="2264"/>
                  <a:pt x="10800" y="2264"/>
                </a:cubicBezTo>
                <a:cubicBezTo>
                  <a:pt x="15514" y="2264"/>
                  <a:pt x="19336" y="6085"/>
                  <a:pt x="19336" y="10800"/>
                </a:cubicBezTo>
                <a:cubicBezTo>
                  <a:pt x="19336" y="11889"/>
                  <a:pt x="19127" y="12968"/>
                  <a:pt x="18721" y="13978"/>
                </a:cubicBezTo>
                <a:lnTo>
                  <a:pt x="20823" y="14822"/>
                </a:lnTo>
                <a:cubicBezTo>
                  <a:pt x="21336" y="13543"/>
                  <a:pt x="21600" y="12178"/>
                  <a:pt x="21600" y="10800"/>
                </a:cubicBezTo>
                <a:cubicBezTo>
                  <a:pt x="21600" y="4835"/>
                  <a:pt x="16764" y="0"/>
                  <a:pt x="10800" y="0"/>
                </a:cubicBezTo>
                <a:cubicBezTo>
                  <a:pt x="4835" y="0"/>
                  <a:pt x="0" y="4835"/>
                  <a:pt x="0" y="10800"/>
                </a:cubicBezTo>
                <a:cubicBezTo>
                  <a:pt x="-1" y="12178"/>
                  <a:pt x="263" y="13543"/>
                  <a:pt x="776" y="14822"/>
                </a:cubicBezTo>
                <a:lnTo>
                  <a:pt x="2878" y="13978"/>
                </a:lnTo>
                <a:close/>
              </a:path>
            </a:pathLst>
          </a:custGeom>
          <a:solidFill>
            <a:srgbClr val="FEE119"/>
          </a:solidFill>
          <a:ln w="12700" cap="flat" cmpd="sng">
            <a:solidFill>
              <a:schemeClr val="bg1"/>
            </a:solidFill>
            <a:miter lim="800000"/>
          </a:ln>
        </p:spPr>
        <p:txBody>
          <a:bodyPr anchor="ctr"/>
          <a:lstStyle/>
          <a:p>
            <a:endParaRPr lang="zh-CN" altLang="en-US"/>
          </a:p>
        </p:txBody>
      </p:sp>
      <p:grpSp>
        <p:nvGrpSpPr>
          <p:cNvPr id="11273" name="组合 13"/>
          <p:cNvGrpSpPr/>
          <p:nvPr/>
        </p:nvGrpSpPr>
        <p:grpSpPr>
          <a:xfrm>
            <a:off x="2876550" y="2079625"/>
            <a:ext cx="2973388" cy="717550"/>
            <a:chExt cx="2972833" cy="717550"/>
          </a:xfrm>
        </p:grpSpPr>
        <p:grpSp>
          <p:nvGrpSpPr>
            <p:cNvPr id="11353" name="组合 14"/>
            <p:cNvGrpSpPr/>
            <p:nvPr/>
          </p:nvGrpSpPr>
          <p:grpSpPr>
            <a:xfrm>
              <a:off x="0" y="0"/>
              <a:ext cx="282575" cy="717550"/>
              <a:chExt cx="282575" cy="717550"/>
            </a:xfrm>
          </p:grpSpPr>
          <p:sp>
            <p:nvSpPr>
              <p:cNvPr id="11375"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76"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54" name="组合 15"/>
            <p:cNvGrpSpPr/>
            <p:nvPr/>
          </p:nvGrpSpPr>
          <p:grpSpPr>
            <a:xfrm>
              <a:off x="384323" y="0"/>
              <a:ext cx="282575" cy="717550"/>
              <a:chExt cx="282575" cy="717550"/>
            </a:xfrm>
          </p:grpSpPr>
          <p:sp>
            <p:nvSpPr>
              <p:cNvPr id="11373"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74"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55" name="组合 16"/>
            <p:cNvGrpSpPr/>
            <p:nvPr/>
          </p:nvGrpSpPr>
          <p:grpSpPr>
            <a:xfrm>
              <a:off x="768646" y="0"/>
              <a:ext cx="282575" cy="717550"/>
              <a:chExt cx="282575" cy="717550"/>
            </a:xfrm>
          </p:grpSpPr>
          <p:sp>
            <p:nvSpPr>
              <p:cNvPr id="1137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72"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56" name="组合 17"/>
            <p:cNvGrpSpPr/>
            <p:nvPr/>
          </p:nvGrpSpPr>
          <p:grpSpPr>
            <a:xfrm>
              <a:off x="1152969" y="0"/>
              <a:ext cx="282575" cy="717550"/>
              <a:chExt cx="282575" cy="717550"/>
            </a:xfrm>
          </p:grpSpPr>
          <p:sp>
            <p:nvSpPr>
              <p:cNvPr id="11369"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70"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57" name="组合 18"/>
            <p:cNvGrpSpPr/>
            <p:nvPr/>
          </p:nvGrpSpPr>
          <p:grpSpPr>
            <a:xfrm>
              <a:off x="1537292" y="0"/>
              <a:ext cx="282575" cy="717550"/>
              <a:chExt cx="282575" cy="717550"/>
            </a:xfrm>
          </p:grpSpPr>
          <p:sp>
            <p:nvSpPr>
              <p:cNvPr id="11367"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68"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58" name="组合 19"/>
            <p:cNvGrpSpPr/>
            <p:nvPr/>
          </p:nvGrpSpPr>
          <p:grpSpPr>
            <a:xfrm>
              <a:off x="1921615" y="0"/>
              <a:ext cx="282575" cy="717550"/>
              <a:chExt cx="282575" cy="717550"/>
            </a:xfrm>
          </p:grpSpPr>
          <p:sp>
            <p:nvSpPr>
              <p:cNvPr id="11365"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66"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59" name="组合 20"/>
            <p:cNvGrpSpPr/>
            <p:nvPr/>
          </p:nvGrpSpPr>
          <p:grpSpPr>
            <a:xfrm>
              <a:off x="2305938" y="0"/>
              <a:ext cx="282575" cy="717550"/>
              <a:chExt cx="282575" cy="717550"/>
            </a:xfrm>
          </p:grpSpPr>
          <p:sp>
            <p:nvSpPr>
              <p:cNvPr id="11363"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64"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60" name="组合 21"/>
            <p:cNvGrpSpPr/>
            <p:nvPr/>
          </p:nvGrpSpPr>
          <p:grpSpPr>
            <a:xfrm>
              <a:off x="2690258" y="0"/>
              <a:ext cx="282575" cy="717550"/>
              <a:chExt cx="282575" cy="717550"/>
            </a:xfrm>
          </p:grpSpPr>
          <p:sp>
            <p:nvSpPr>
              <p:cNvPr id="1136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62"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11274" name="组合 39"/>
          <p:cNvGrpSpPr/>
          <p:nvPr/>
        </p:nvGrpSpPr>
        <p:grpSpPr>
          <a:xfrm>
            <a:off x="2871788" y="2928938"/>
            <a:ext cx="282575" cy="717550"/>
            <a:chExt cx="282575" cy="717550"/>
          </a:xfrm>
        </p:grpSpPr>
        <p:sp>
          <p:nvSpPr>
            <p:cNvPr id="1135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52"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75" name="组合 40"/>
          <p:cNvGrpSpPr/>
          <p:nvPr/>
        </p:nvGrpSpPr>
        <p:grpSpPr>
          <a:xfrm>
            <a:off x="3255963" y="2928938"/>
            <a:ext cx="282575" cy="717550"/>
            <a:chExt cx="282575" cy="717550"/>
          </a:xfrm>
        </p:grpSpPr>
        <p:sp>
          <p:nvSpPr>
            <p:cNvPr id="11349"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50"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76" name="组合 41"/>
          <p:cNvGrpSpPr/>
          <p:nvPr/>
        </p:nvGrpSpPr>
        <p:grpSpPr>
          <a:xfrm>
            <a:off x="3640138" y="2928938"/>
            <a:ext cx="282575" cy="717550"/>
            <a:chExt cx="282575" cy="717550"/>
          </a:xfrm>
        </p:grpSpPr>
        <p:sp>
          <p:nvSpPr>
            <p:cNvPr id="11347"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48"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77" name="组合 42"/>
          <p:cNvGrpSpPr/>
          <p:nvPr/>
        </p:nvGrpSpPr>
        <p:grpSpPr>
          <a:xfrm>
            <a:off x="4025900" y="2928938"/>
            <a:ext cx="282575" cy="717550"/>
            <a:chExt cx="282575" cy="717550"/>
          </a:xfrm>
        </p:grpSpPr>
        <p:sp>
          <p:nvSpPr>
            <p:cNvPr id="11345"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46"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78" name="组合 43"/>
          <p:cNvGrpSpPr/>
          <p:nvPr/>
        </p:nvGrpSpPr>
        <p:grpSpPr>
          <a:xfrm>
            <a:off x="4410075" y="2928938"/>
            <a:ext cx="282575" cy="717550"/>
            <a:chExt cx="282575" cy="717550"/>
          </a:xfrm>
        </p:grpSpPr>
        <p:sp>
          <p:nvSpPr>
            <p:cNvPr id="11343"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30B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44" name="Oval 131"/>
            <p:cNvSpPr>
              <a:spLocks noChangeArrowheads="1"/>
            </p:cNvSpPr>
            <p:nvPr/>
          </p:nvSpPr>
          <p:spPr bwMode="auto">
            <a:xfrm>
              <a:off x="88900" y="0"/>
              <a:ext cx="111125" cy="111125"/>
            </a:xfrm>
            <a:prstGeom prst="ellipse">
              <a:avLst/>
            </a:prstGeom>
            <a:solidFill>
              <a:srgbClr val="30B5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79" name="组合 44"/>
          <p:cNvGrpSpPr/>
          <p:nvPr/>
        </p:nvGrpSpPr>
        <p:grpSpPr>
          <a:xfrm>
            <a:off x="4794250" y="2928938"/>
            <a:ext cx="282575" cy="717550"/>
            <a:chExt cx="282575" cy="717550"/>
          </a:xfrm>
        </p:grpSpPr>
        <p:sp>
          <p:nvSpPr>
            <p:cNvPr id="1134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42"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0" name="组合 45"/>
          <p:cNvGrpSpPr/>
          <p:nvPr/>
        </p:nvGrpSpPr>
        <p:grpSpPr>
          <a:xfrm>
            <a:off x="5178425" y="2928938"/>
            <a:ext cx="282575" cy="717550"/>
            <a:chExt cx="282575" cy="717550"/>
          </a:xfrm>
        </p:grpSpPr>
        <p:sp>
          <p:nvSpPr>
            <p:cNvPr id="11339"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40"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1" name="组合 46"/>
          <p:cNvGrpSpPr/>
          <p:nvPr/>
        </p:nvGrpSpPr>
        <p:grpSpPr>
          <a:xfrm>
            <a:off x="5562600" y="2928938"/>
            <a:ext cx="282575" cy="717550"/>
            <a:chExt cx="282575" cy="717550"/>
          </a:xfrm>
        </p:grpSpPr>
        <p:sp>
          <p:nvSpPr>
            <p:cNvPr id="11337"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8"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2" name="组合 63"/>
          <p:cNvGrpSpPr/>
          <p:nvPr/>
        </p:nvGrpSpPr>
        <p:grpSpPr>
          <a:xfrm>
            <a:off x="8782050" y="2079625"/>
            <a:ext cx="2971800" cy="717550"/>
            <a:chExt cx="2972833" cy="717550"/>
          </a:xfrm>
        </p:grpSpPr>
        <p:grpSp>
          <p:nvGrpSpPr>
            <p:cNvPr id="11313" name="组合 64"/>
            <p:cNvGrpSpPr/>
            <p:nvPr/>
          </p:nvGrpSpPr>
          <p:grpSpPr>
            <a:xfrm>
              <a:off x="0" y="0"/>
              <a:ext cx="282575" cy="717550"/>
              <a:chExt cx="282575" cy="717550"/>
            </a:xfrm>
          </p:grpSpPr>
          <p:sp>
            <p:nvSpPr>
              <p:cNvPr id="11335"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6"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14" name="组合 65"/>
            <p:cNvGrpSpPr/>
            <p:nvPr/>
          </p:nvGrpSpPr>
          <p:grpSpPr>
            <a:xfrm>
              <a:off x="384323" y="0"/>
              <a:ext cx="282575" cy="717550"/>
              <a:chExt cx="282575" cy="717550"/>
            </a:xfrm>
          </p:grpSpPr>
          <p:sp>
            <p:nvSpPr>
              <p:cNvPr id="11333"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4"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15" name="组合 66"/>
            <p:cNvGrpSpPr/>
            <p:nvPr/>
          </p:nvGrpSpPr>
          <p:grpSpPr>
            <a:xfrm>
              <a:off x="768646" y="0"/>
              <a:ext cx="282575" cy="717550"/>
              <a:chExt cx="282575" cy="717550"/>
            </a:xfrm>
          </p:grpSpPr>
          <p:sp>
            <p:nvSpPr>
              <p:cNvPr id="1133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2"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16" name="组合 67"/>
            <p:cNvGrpSpPr/>
            <p:nvPr/>
          </p:nvGrpSpPr>
          <p:grpSpPr>
            <a:xfrm>
              <a:off x="1152969" y="0"/>
              <a:ext cx="282575" cy="717550"/>
              <a:chExt cx="282575" cy="717550"/>
            </a:xfrm>
          </p:grpSpPr>
          <p:sp>
            <p:nvSpPr>
              <p:cNvPr id="11329"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0"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17" name="组合 68"/>
            <p:cNvGrpSpPr/>
            <p:nvPr/>
          </p:nvGrpSpPr>
          <p:grpSpPr>
            <a:xfrm>
              <a:off x="1537292" y="0"/>
              <a:ext cx="282575" cy="717550"/>
              <a:chExt cx="282575" cy="717550"/>
            </a:xfrm>
          </p:grpSpPr>
          <p:sp>
            <p:nvSpPr>
              <p:cNvPr id="11327"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8"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18" name="组合 69"/>
            <p:cNvGrpSpPr/>
            <p:nvPr/>
          </p:nvGrpSpPr>
          <p:grpSpPr>
            <a:xfrm>
              <a:off x="1921615" y="0"/>
              <a:ext cx="282575" cy="717550"/>
              <a:chExt cx="282575" cy="717550"/>
            </a:xfrm>
          </p:grpSpPr>
          <p:sp>
            <p:nvSpPr>
              <p:cNvPr id="11325"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6"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19" name="组合 70"/>
            <p:cNvGrpSpPr/>
            <p:nvPr/>
          </p:nvGrpSpPr>
          <p:grpSpPr>
            <a:xfrm>
              <a:off x="2305938" y="0"/>
              <a:ext cx="282575" cy="717550"/>
              <a:chExt cx="282575" cy="717550"/>
            </a:xfrm>
          </p:grpSpPr>
          <p:sp>
            <p:nvSpPr>
              <p:cNvPr id="11323"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4"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320" name="组合 71"/>
            <p:cNvGrpSpPr/>
            <p:nvPr/>
          </p:nvGrpSpPr>
          <p:grpSpPr>
            <a:xfrm>
              <a:off x="2690258" y="0"/>
              <a:ext cx="282575" cy="717550"/>
              <a:chExt cx="282575" cy="717550"/>
            </a:xfrm>
          </p:grpSpPr>
          <p:sp>
            <p:nvSpPr>
              <p:cNvPr id="1132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2"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11283" name="组合 89"/>
          <p:cNvGrpSpPr/>
          <p:nvPr/>
        </p:nvGrpSpPr>
        <p:grpSpPr>
          <a:xfrm>
            <a:off x="8775700" y="2928938"/>
            <a:ext cx="282575" cy="717550"/>
            <a:chExt cx="282575" cy="717550"/>
          </a:xfrm>
        </p:grpSpPr>
        <p:sp>
          <p:nvSpPr>
            <p:cNvPr id="1131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2"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4" name="组合 90"/>
          <p:cNvGrpSpPr/>
          <p:nvPr/>
        </p:nvGrpSpPr>
        <p:grpSpPr>
          <a:xfrm>
            <a:off x="9159875" y="2928938"/>
            <a:ext cx="282575" cy="717550"/>
            <a:chExt cx="282575" cy="717550"/>
          </a:xfrm>
        </p:grpSpPr>
        <p:sp>
          <p:nvSpPr>
            <p:cNvPr id="11309"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0"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5" name="组合 91"/>
          <p:cNvGrpSpPr/>
          <p:nvPr/>
        </p:nvGrpSpPr>
        <p:grpSpPr>
          <a:xfrm>
            <a:off x="9544050" y="2928938"/>
            <a:ext cx="282575" cy="717550"/>
            <a:chExt cx="282575" cy="717550"/>
          </a:xfrm>
        </p:grpSpPr>
        <p:sp>
          <p:nvSpPr>
            <p:cNvPr id="11307"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FEE1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8" name="Oval 131"/>
            <p:cNvSpPr>
              <a:spLocks noChangeArrowheads="1"/>
            </p:cNvSpPr>
            <p:nvPr/>
          </p:nvSpPr>
          <p:spPr bwMode="auto">
            <a:xfrm>
              <a:off x="88900" y="0"/>
              <a:ext cx="111125" cy="111125"/>
            </a:xfrm>
            <a:prstGeom prst="ellipse">
              <a:avLst/>
            </a:prstGeom>
            <a:solidFill>
              <a:srgbClr val="FEE1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6" name="组合 92"/>
          <p:cNvGrpSpPr/>
          <p:nvPr/>
        </p:nvGrpSpPr>
        <p:grpSpPr>
          <a:xfrm>
            <a:off x="9929813" y="2928938"/>
            <a:ext cx="282575" cy="717550"/>
            <a:chExt cx="282575" cy="717550"/>
          </a:xfrm>
        </p:grpSpPr>
        <p:sp>
          <p:nvSpPr>
            <p:cNvPr id="11305"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6"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7" name="组合 93"/>
          <p:cNvGrpSpPr/>
          <p:nvPr/>
        </p:nvGrpSpPr>
        <p:grpSpPr>
          <a:xfrm>
            <a:off x="10313988" y="2928938"/>
            <a:ext cx="282575" cy="717550"/>
            <a:chExt cx="282575" cy="717550"/>
          </a:xfrm>
        </p:grpSpPr>
        <p:sp>
          <p:nvSpPr>
            <p:cNvPr id="11303"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4"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8" name="组合 94"/>
          <p:cNvGrpSpPr/>
          <p:nvPr/>
        </p:nvGrpSpPr>
        <p:grpSpPr>
          <a:xfrm>
            <a:off x="10698163" y="2928938"/>
            <a:ext cx="282575" cy="717550"/>
            <a:chExt cx="282575" cy="717550"/>
          </a:xfrm>
        </p:grpSpPr>
        <p:sp>
          <p:nvSpPr>
            <p:cNvPr id="11301"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2"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89" name="组合 95"/>
          <p:cNvGrpSpPr/>
          <p:nvPr/>
        </p:nvGrpSpPr>
        <p:grpSpPr>
          <a:xfrm>
            <a:off x="11082338" y="2928938"/>
            <a:ext cx="282575" cy="717550"/>
            <a:chExt cx="282575" cy="717550"/>
          </a:xfrm>
        </p:grpSpPr>
        <p:sp>
          <p:nvSpPr>
            <p:cNvPr id="11299"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0"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1290" name="组合 96"/>
          <p:cNvGrpSpPr/>
          <p:nvPr/>
        </p:nvGrpSpPr>
        <p:grpSpPr>
          <a:xfrm>
            <a:off x="11466513" y="2928938"/>
            <a:ext cx="282575" cy="717550"/>
            <a:chExt cx="282575" cy="717550"/>
          </a:xfrm>
        </p:grpSpPr>
        <p:sp>
          <p:nvSpPr>
            <p:cNvPr id="11297" name="Freeform 130"/>
            <p:cNvSpPr>
              <a:spLocks noChangeArrowheads="1"/>
            </p:cNvSpPr>
            <p:nvPr/>
          </p:nvSpPr>
          <p:spPr bwMode="auto">
            <a:xfrm>
              <a:off x="0" y="117475"/>
              <a:ext cx="282575" cy="600075"/>
            </a:xfrm>
            <a:custGeom>
              <a:gdLst>
                <a:gd name="T0" fmla="*/ 220546 w 41"/>
                <a:gd name="T1" fmla="*/ 6897 h 87"/>
                <a:gd name="T2" fmla="*/ 75813 w 41"/>
                <a:gd name="T3" fmla="*/ 0 h 87"/>
                <a:gd name="T4" fmla="*/ 0 w 41"/>
                <a:gd name="T5" fmla="*/ 62077 h 87"/>
                <a:gd name="T6" fmla="*/ 0 w 41"/>
                <a:gd name="T7" fmla="*/ 62077 h 87"/>
                <a:gd name="T8" fmla="*/ 0 w 41"/>
                <a:gd name="T9" fmla="*/ 75872 h 87"/>
                <a:gd name="T10" fmla="*/ 0 w 41"/>
                <a:gd name="T11" fmla="*/ 268999 h 87"/>
                <a:gd name="T12" fmla="*/ 27568 w 41"/>
                <a:gd name="T13" fmla="*/ 296589 h 87"/>
                <a:gd name="T14" fmla="*/ 48245 w 41"/>
                <a:gd name="T15" fmla="*/ 268999 h 87"/>
                <a:gd name="T16" fmla="*/ 48245 w 41"/>
                <a:gd name="T17" fmla="*/ 96564 h 87"/>
                <a:gd name="T18" fmla="*/ 68921 w 41"/>
                <a:gd name="T19" fmla="*/ 96564 h 87"/>
                <a:gd name="T20" fmla="*/ 68921 w 41"/>
                <a:gd name="T21" fmla="*/ 262102 h 87"/>
                <a:gd name="T22" fmla="*/ 68921 w 41"/>
                <a:gd name="T23" fmla="*/ 268999 h 87"/>
                <a:gd name="T24" fmla="*/ 68921 w 41"/>
                <a:gd name="T25" fmla="*/ 565588 h 87"/>
                <a:gd name="T26" fmla="*/ 103381 w 41"/>
                <a:gd name="T27" fmla="*/ 600075 h 87"/>
                <a:gd name="T28" fmla="*/ 137841 w 41"/>
                <a:gd name="T29" fmla="*/ 565588 h 87"/>
                <a:gd name="T30" fmla="*/ 137841 w 41"/>
                <a:gd name="T31" fmla="*/ 303486 h 87"/>
                <a:gd name="T32" fmla="*/ 151626 w 41"/>
                <a:gd name="T33" fmla="*/ 303486 h 87"/>
                <a:gd name="T34" fmla="*/ 151626 w 41"/>
                <a:gd name="T35" fmla="*/ 565588 h 87"/>
                <a:gd name="T36" fmla="*/ 186086 w 41"/>
                <a:gd name="T37" fmla="*/ 600075 h 87"/>
                <a:gd name="T38" fmla="*/ 220546 w 41"/>
                <a:gd name="T39" fmla="*/ 565588 h 87"/>
                <a:gd name="T40" fmla="*/ 220546 w 41"/>
                <a:gd name="T41" fmla="*/ 262102 h 87"/>
                <a:gd name="T42" fmla="*/ 220546 w 41"/>
                <a:gd name="T43" fmla="*/ 262102 h 87"/>
                <a:gd name="T44" fmla="*/ 220546 w 41"/>
                <a:gd name="T45" fmla="*/ 96564 h 87"/>
                <a:gd name="T46" fmla="*/ 234330 w 41"/>
                <a:gd name="T47" fmla="*/ 96564 h 87"/>
                <a:gd name="T48" fmla="*/ 234330 w 41"/>
                <a:gd name="T49" fmla="*/ 268999 h 87"/>
                <a:gd name="T50" fmla="*/ 261899 w 41"/>
                <a:gd name="T51" fmla="*/ 296589 h 87"/>
                <a:gd name="T52" fmla="*/ 282575 w 41"/>
                <a:gd name="T53" fmla="*/ 268999 h 87"/>
                <a:gd name="T54" fmla="*/ 282575 w 41"/>
                <a:gd name="T55" fmla="*/ 75872 h 87"/>
                <a:gd name="T56" fmla="*/ 282575 w 41"/>
                <a:gd name="T57" fmla="*/ 62077 h 87"/>
                <a:gd name="T58" fmla="*/ 282575 w 41"/>
                <a:gd name="T59" fmla="*/ 62077 h 87"/>
                <a:gd name="T60" fmla="*/ 220546 w 41"/>
                <a:gd name="T61" fmla="*/ 689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8" name="Oval 131"/>
            <p:cNvSpPr>
              <a:spLocks noChangeArrowheads="1"/>
            </p:cNvSpPr>
            <p:nvPr/>
          </p:nvSpPr>
          <p:spPr bwMode="auto">
            <a:xfrm>
              <a:off x="88900" y="0"/>
              <a:ext cx="111125" cy="111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291" name="文本框 113"/>
          <p:cNvSpPr>
            <a:spLocks noChangeArrowheads="1"/>
          </p:cNvSpPr>
          <p:nvPr/>
        </p:nvSpPr>
        <p:spPr bwMode="auto">
          <a:xfrm>
            <a:off x="1073150" y="2463800"/>
            <a:ext cx="134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rgbClr val="30B5D9"/>
                </a:solidFill>
                <a:latin typeface="Calibri" panose="020f0502020204030204" pitchFamily="34" charset="0"/>
                <a:cs typeface="Calibri" panose="020f0502020204030204" pitchFamily="34" charset="0"/>
                <a:sym typeface="Calibri" panose="020f0502020204030204" pitchFamily="34" charset="0"/>
              </a:rPr>
              <a:t>88%</a:t>
            </a:r>
            <a:endParaRPr lang="zh-CN" altLang="en-US" sz="4000" b="1">
              <a:solidFill>
                <a:srgbClr val="30B5D9"/>
              </a:solidFill>
              <a:latin typeface="Calibri" panose="020f0502020204030204" pitchFamily="34" charset="0"/>
              <a:sym typeface="宋体" panose="02010600030101010101" pitchFamily="2" charset="-122"/>
            </a:endParaRPr>
          </a:p>
        </p:txBody>
      </p:sp>
      <p:sp>
        <p:nvSpPr>
          <p:cNvPr id="11292" name="文本框 114"/>
          <p:cNvSpPr>
            <a:spLocks noChangeArrowheads="1"/>
          </p:cNvSpPr>
          <p:nvPr/>
        </p:nvSpPr>
        <p:spPr bwMode="auto">
          <a:xfrm>
            <a:off x="6905625" y="2454275"/>
            <a:ext cx="134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rgbClr val="FEE119"/>
                </a:solidFill>
                <a:latin typeface="Calibri" panose="020f0502020204030204" pitchFamily="34" charset="0"/>
                <a:cs typeface="Calibri" panose="020f0502020204030204" pitchFamily="34" charset="0"/>
                <a:sym typeface="Calibri" panose="020f0502020204030204" pitchFamily="34" charset="0"/>
              </a:rPr>
              <a:t>71%</a:t>
            </a:r>
            <a:endParaRPr lang="zh-CN" altLang="en-US" sz="4000" b="1">
              <a:solidFill>
                <a:srgbClr val="FEE119"/>
              </a:solidFill>
              <a:latin typeface="Calibri" panose="020f0502020204030204" pitchFamily="34" charset="0"/>
              <a:sym typeface="宋体" panose="02010600030101010101" pitchFamily="2" charset="-122"/>
            </a:endParaRPr>
          </a:p>
        </p:txBody>
      </p:sp>
      <p:sp>
        <p:nvSpPr>
          <p:cNvPr id="11293" name="文本框 115"/>
          <p:cNvSpPr>
            <a:spLocks noChangeArrowheads="1"/>
          </p:cNvSpPr>
          <p:nvPr/>
        </p:nvSpPr>
        <p:spPr bwMode="auto">
          <a:xfrm>
            <a:off x="1882775" y="5581650"/>
            <a:ext cx="3289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4" name="文本框 116"/>
          <p:cNvSpPr>
            <a:spLocks noChangeArrowheads="1"/>
          </p:cNvSpPr>
          <p:nvPr/>
        </p:nvSpPr>
        <p:spPr bwMode="auto">
          <a:xfrm>
            <a:off x="8074025" y="5581650"/>
            <a:ext cx="3289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点击此处添加文字说明点击此处添加文字说明点击此处添加文字说明点击此处添加文字说明。</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295" name="图片 1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34250" y="4786313"/>
            <a:ext cx="8890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图片 11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3938" y="4829175"/>
            <a:ext cx="830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183</Paragraphs>
  <Slides>21</Slides>
  <Notes>21</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21</vt:i4>
      </vt:variant>
    </vt:vector>
  </HeadingPairs>
  <TitlesOfParts>
    <vt:vector baseType="lpstr" size="33">
      <vt:lpstr>Arial</vt:lpstr>
      <vt:lpstr>Calibri Light</vt:lpstr>
      <vt:lpstr>宋体</vt:lpstr>
      <vt:lpstr>Calibri</vt:lpstr>
      <vt:lpstr>微软雅黑</vt:lpstr>
      <vt:lpstr>Lato Regular</vt:lpstr>
      <vt:lpstr>Gungsuh</vt:lpstr>
      <vt:lpstr>Open Sans</vt:lpstr>
      <vt:lpstr>Agency FB</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32</cp:revision>
  <dcterms:created xsi:type="dcterms:W3CDTF">2015-09-01T12:00:00Z</dcterms:created>
  <dcterms:modified xsi:type="dcterms:W3CDTF">2023-05-08T04:57:19Z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