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0" r:id="rId2"/>
  </p:sldMasterIdLst>
  <p:notesMasterIdLst>
    <p:notesMasterId r:id="rId3"/>
  </p:notesMasterIdLst>
  <p:sldIdLst>
    <p:sldId id="257" r:id="rId4"/>
    <p:sldId id="258" r:id="rId5"/>
    <p:sldId id="259" r:id="rId6"/>
    <p:sldId id="260" r:id="rId7"/>
    <p:sldId id="262" r:id="rId8"/>
    <p:sldId id="263" r:id="rId9"/>
    <p:sldId id="261" r:id="rId10"/>
    <p:sldId id="264" r:id="rId11"/>
    <p:sldId id="266" r:id="rId12"/>
    <p:sldId id="265" r:id="rId13"/>
    <p:sldId id="267" r:id="rId14"/>
    <p:sldId id="269" r:id="rId15"/>
    <p:sldId id="268" r:id="rId16"/>
    <p:sldId id="270" r:id="rId17"/>
    <p:sldId id="271" r:id="rId18"/>
    <p:sldId id="272" r:id="rId19"/>
    <p:sldId id="275" r:id="rId20"/>
    <p:sldId id="292" r:id="rId21"/>
  </p:sldIdLst>
  <p:sldSz cx="12192000" cy="6858000"/>
  <p:notesSz cx="7103745" cy="10234295"/>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50" y="-90"/>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tags" Target="tags/tag75.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 Id="rId2" Type="http://schemas.microsoft.com/office/2011/relationships/chartColorStyle" Target="colors1.xml" /><Relationship Id="rId3" Type="http://schemas.microsoft.com/office/2011/relationships/chartStyle" Target="style1.xml"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0" vertOverflow="ellipsis" vert="horz" wrap="square" anchor="ctr" anchorCtr="1"/>
        <a:p>
          <a:pPr>
            <a:defRPr lang="zh-CN" sz="1400" b="0" i="0" u="none" strike="noStrike" kern="1200" spc="0" baseline="0" smtId="4294967295">
              <a:solidFill>
                <a:schemeClr val="tx1">
                  <a:lumMod val="65000"/>
                  <a:lumOff val="35000"/>
                </a:schemeClr>
              </a:solidFill>
              <a:latin typeface="+mn-lt"/>
              <a:ea typeface="+mn-ea"/>
              <a:cs typeface="+mn-cs"/>
            </a:defRPr>
          </a:pPr>
          <a:endParaRPr lang="zh-CN" sz="1400" b="0" i="0" u="none" strike="noStrike" kern="1200" spc="0" baseline="0" smtId="4294967295">
            <a:solidFill>
              <a:schemeClr val="tx1">
                <a:lumMod val="65000"/>
                <a:lumOff val="35000"/>
              </a:schemeClr>
            </a:solidFill>
            <a:latin typeface="+mn-lt"/>
            <a:ea typeface="+mn-ea"/>
            <a:cs typeface="+mn-cs"/>
          </a:endParaRPr>
        </a:p>
      </c:txPr>
    </c:title>
    <c:autoTitleDeleted val="0"/>
    <c:plotArea>
      <c:barChart>
        <c:barDir val="col"/>
        <c:grouping val="clustered"/>
        <c:varyColors val="0"/>
        <c:ser>
          <c:idx val="0"/>
          <c:order val="0"/>
          <c:tx>
            <c:strRef>
              <c:f>Sheet1!$B$1</c:f>
              <c:strCache>
                <c:ptCount val="1"/>
                <c:pt idx="0">
                  <c:v>系列 1</c:v>
                </c:pt>
              </c:strCache>
            </c:strRef>
          </c:tx>
          <c:spPr>
            <a:solidFill>
              <a:srgbClr val="B5C3B9"/>
            </a:solidFill>
            <a:ln>
              <a:noFill/>
            </a:ln>
            <a:effectLst/>
          </c:spPr>
          <c:invertIfNegative val="0"/>
          <c:cat>
            <c:strRef>
              <c:f>Sheet1!$A$2:$A$5</c:f>
              <c:strCache>
                <c:ptCount val="4"/>
                <c:pt idx="0">
                  <c:v>类别1</c:v>
                </c:pt>
                <c:pt idx="1">
                  <c:v>类别2</c:v>
                </c:pt>
                <c:pt idx="2">
                  <c:v>类别3</c:v>
                </c:pt>
                <c:pt idx="3">
                  <c:v>类别4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rgbClr val="A9262A"/>
            </a:solidFill>
            <a:ln>
              <a:noFill/>
            </a:ln>
            <a:effectLst/>
          </c:spPr>
          <c:invertIfNegative val="0"/>
          <c:cat>
            <c:strRef>
              <c:f>Sheet1!$A$2:$A$5</c:f>
              <c:strCache>
                <c:ptCount val="4"/>
                <c:pt idx="0">
                  <c:v>类别1</c:v>
                </c:pt>
                <c:pt idx="1">
                  <c:v>类别2</c:v>
                </c:pt>
                <c:pt idx="2">
                  <c:v>类别3</c:v>
                </c:pt>
                <c:pt idx="3">
                  <c:v>类别4</c:v>
                </c:pt>
              </c:strCache>
            </c:strRef>
          </c:cat>
          <c:val>
            <c:numRef>
              <c:f>Sheet1!$C$2:$C$5</c:f>
              <c:numCache>
                <c:formatCode>General</c:formatCode>
                <c:ptCount val="4"/>
                <c:pt idx="0">
                  <c:v>2.4</c:v>
                </c:pt>
                <c:pt idx="1">
                  <c:v>4.4</c:v>
                </c:pt>
                <c:pt idx="2">
                  <c:v>1.8</c:v>
                </c:pt>
                <c:pt idx="3">
                  <c:v>2.8</c:v>
                </c:pt>
              </c:numCache>
            </c:numRef>
          </c:val>
        </c:ser>
        <c:dLbls>
          <c:showLegendKey val="0"/>
          <c:showVal val="0"/>
          <c:showCatName val="0"/>
          <c:showSerName val="0"/>
          <c:showPercent val="0"/>
          <c:showBubbleSize val="0"/>
          <c:showLeaderLines val="0"/>
        </c:dLbls>
        <c:gapWidth val="219"/>
        <c:overlap val="-27"/>
        <c:axId val="140517760"/>
        <c:axId val="140519296"/>
      </c:barChart>
      <c:lineChart>
        <c:grouping/>
        <c:varyColors val="0"/>
        <c:ser>
          <c:idx val="2"/>
          <c:order val="2"/>
          <c:tx>
            <c:strRef>
              <c:f>Sheet1!$D$1</c:f>
              <c:strCache>
                <c:ptCount val="1"/>
                <c:pt idx="0">
                  <c:v>系列 3</c:v>
                </c:pt>
              </c:strCache>
            </c:strRef>
          </c:tx>
          <c:spPr>
            <a:ln w="28575" cap="rnd">
              <a:solidFill>
                <a:schemeClr val="accent3"/>
              </a:solidFill>
              <a:round/>
            </a:ln>
            <a:effectLst/>
          </c:spPr>
          <c:marker>
            <c:symbol val="none"/>
          </c:marker>
          <c:cat>
            <c:strRef>
              <c:f>Sheet1!$A$2:$A$5</c:f>
              <c:strCache>
                <c:ptCount val="4"/>
                <c:pt idx="0">
                  <c:v>类别1</c:v>
                </c:pt>
                <c:pt idx="1">
                  <c:v>类别2</c:v>
                </c:pt>
                <c:pt idx="2">
                  <c:v>类别3</c:v>
                </c:pt>
                <c:pt idx="3">
                  <c:v>类别4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showLeaderLines val="0"/>
        </c:dLbls>
        <c:axId val="140517760"/>
        <c:axId val="140519296"/>
      </c:lineChart>
      <c:catAx>
        <c:axId val="140517760"/>
        <c:scaling>
          <c:orientation/>
        </c:scaling>
        <c:delete val="0"/>
        <c:axPos val="b"/>
        <c:numFmt formatCode="General" sourceLinked="0"/>
        <c:majorTickMark val="none"/>
        <c:minorTickMark val="none"/>
        <c:spPr>
          <a:noFill/>
          <a:ln w="9525" cap="flat" cmpd="sng" algn="ctr">
            <a:solidFill>
              <a:schemeClr val="tx1">
                <a:lumMod val="15000"/>
                <a:lumOff val="85000"/>
              </a:schemeClr>
            </a:solidFill>
            <a:round/>
          </a:ln>
          <a:effectLst/>
        </c:spPr>
        <c:txPr>
          <a:bodyPr rot="-60000000" spcFirstLastPara="0" vertOverflow="ellipsis" vert="horz" wrap="square" anchor="ctr" anchorCtr="1"/>
          <a:p>
            <a:pPr>
              <a:defRPr lang="zh-CN" sz="900" b="0" i="0" u="none" strike="noStrike" kern="1200" baseline="0" smtId="4294967295">
                <a:solidFill>
                  <a:schemeClr val="tx1">
                    <a:lumMod val="65000"/>
                    <a:lumOff val="35000"/>
                  </a:schemeClr>
                </a:solidFill>
                <a:latin typeface="+mn-lt"/>
                <a:ea typeface="+mn-ea"/>
                <a:cs typeface="+mn-cs"/>
              </a:defRPr>
            </a:pPr>
            <a:endParaRPr lang="zh-CN" sz="900" b="0" i="0" u="none" strike="noStrike" kern="1200" baseline="0" smtId="4294967295">
              <a:solidFill>
                <a:schemeClr val="tx1">
                  <a:lumMod val="65000"/>
                  <a:lumOff val="35000"/>
                </a:schemeClr>
              </a:solidFill>
              <a:latin typeface="+mn-lt"/>
              <a:ea typeface="+mn-ea"/>
              <a:cs typeface="+mn-cs"/>
            </a:endParaRPr>
          </a:p>
        </c:txPr>
        <c:crossAx val="140519296"/>
        <c:crosses val="autoZero"/>
        <c:auto val="0"/>
        <c:lblAlgn val="ctr"/>
        <c:lblOffset/>
        <c:noMultiLvlLbl val="0"/>
      </c:catAx>
      <c:valAx>
        <c:axId val="140519296"/>
        <c:scaling>
          <c:orientation/>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spPr>
          <a:noFill/>
          <a:ln>
            <a:noFill/>
          </a:ln>
          <a:effectLst/>
        </c:spPr>
        <c:txPr>
          <a:bodyPr rot="-60000000" spcFirstLastPara="0" vertOverflow="ellipsis" vert="horz" wrap="square" anchor="ctr" anchorCtr="1"/>
          <a:p>
            <a:pPr>
              <a:defRPr lang="zh-CN" sz="900" b="0" i="0" u="none" strike="noStrike" kern="1200" baseline="0" smtId="4294967295">
                <a:solidFill>
                  <a:schemeClr val="tx1">
                    <a:lumMod val="65000"/>
                    <a:lumOff val="35000"/>
                  </a:schemeClr>
                </a:solidFill>
                <a:latin typeface="+mn-lt"/>
                <a:ea typeface="+mn-ea"/>
                <a:cs typeface="+mn-cs"/>
              </a:defRPr>
            </a:pPr>
            <a:endParaRPr lang="zh-CN" sz="900" b="0" i="0" u="none" strike="noStrike" kern="1200" baseline="0" smtId="4294967295">
              <a:solidFill>
                <a:schemeClr val="tx1">
                  <a:lumMod val="65000"/>
                  <a:lumOff val="35000"/>
                </a:schemeClr>
              </a:solidFill>
              <a:latin typeface="+mn-lt"/>
              <a:ea typeface="+mn-ea"/>
              <a:cs typeface="+mn-cs"/>
            </a:endParaRPr>
          </a:p>
        </c:txPr>
        <c:crossAx val="140517760"/>
        <c:crosses val="autoZero"/>
        <c:crossBetween val="between"/>
      </c:valAx>
      <c:spPr>
        <a:noFill/>
        <a:ln>
          <a:noFill/>
        </a:ln>
        <a:effectLst/>
      </c:spPr>
    </c:plotArea>
    <c:legend>
      <c:legendPos val="b"/>
      <c:overlay val="0"/>
      <c:spPr>
        <a:noFill/>
        <a:ln>
          <a:noFill/>
        </a:ln>
        <a:effectLst/>
      </c:spPr>
      <c:txPr>
        <a:bodyPr rot="0" spcFirstLastPara="0" vertOverflow="ellipsis" vert="horz" wrap="square" anchor="ctr" anchorCtr="1"/>
        <a:p>
          <a:pPr>
            <a:defRPr lang="zh-CN" sz="900" b="0" i="0" u="none" strike="noStrike" kern="1200" baseline="0" smtId="4294967295">
              <a:solidFill>
                <a:schemeClr val="tx1">
                  <a:lumMod val="65000"/>
                  <a:lumOff val="35000"/>
                </a:schemeClr>
              </a:solidFill>
              <a:latin typeface="+mn-lt"/>
              <a:ea typeface="+mn-ea"/>
              <a:cs typeface="+mn-cs"/>
            </a:defRPr>
          </a:pPr>
          <a:endParaRPr lang="zh-CN" sz="900" b="0" i="0" u="none" strike="noStrike" kern="1200" baseline="0" smtId="4294967295">
            <a:solidFill>
              <a:schemeClr val="tx1">
                <a:lumMod val="65000"/>
                <a:lumOff val="35000"/>
              </a:schemeClr>
            </a:solidFill>
            <a:latin typeface="+mn-lt"/>
            <a:ea typeface="+mn-ea"/>
            <a:cs typeface="+mn-cs"/>
          </a:endParaRPr>
        </a:p>
      </c:txPr>
    </c:legend>
    <c:plotVisOnly val="1"/>
    <c:dispBlanksAs val="gap"/>
    <c:showDLblsOverMax val="0"/>
  </c:chart>
  <c:spPr>
    <a:solidFill>
      <a:srgbClr val="708B70"/>
    </a:solidFill>
    <a:ln>
      <a:noFill/>
    </a:ln>
    <a:effectLst/>
  </c:spPr>
  <c:txPr>
    <a:bodyPr/>
    <a:p>
      <a:pPr>
        <a:defRPr lang="zh-CN" smtId="4294967295"/>
      </a:pPr>
      <a:endParaRPr lang="zh-CN" smtId="4294967295"/>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10</a:t>
            </a:r>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11</a:t>
            </a:r>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13</a:t>
            </a:r>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14</a:t>
            </a:r>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15</a:t>
            </a:r>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16</a:t>
            </a:r>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t>17</a:t>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18</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4</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5</a:t>
            </a:r>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7</a:t>
            </a:r>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8</a:t>
            </a:r>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2" name="幻灯片图像占位符 1"/>
          <p:cNvSpPr>
            <a:spLocks noGrp="1" noRot="1" noChangeAspect="1"/>
          </p:cNvSpPr>
          <p:nvPr>
            <p:ph type="sldImg" idx="2"/>
          </p:nvPr>
        </p:nvSpPr>
        <p:spPr>
          <a:xfrm>
            <a:off x="481013" y="1279525"/>
            <a:ext cx="6140450" cy="34544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Only" preserve="1">
  <p:cSld name="内容">
    <p:spTree>
      <p:nvGrpSpPr>
        <p:cNvPr id="1" name=""/>
        <p:cNvGrpSpPr/>
        <p:nvPr/>
      </p:nvGrpSpPr>
      <p:grpSpPr>
        <a:xfrm>
          <a:off x="0" y="0"/>
          <a: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版">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
            </a:fld>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1.xml" /><Relationship Id="rId10" Type="http://schemas.openxmlformats.org/officeDocument/2006/relationships/slideLayout" Target="../slideLayouts/slideLayout20.xml" /><Relationship Id="rId11" Type="http://schemas.openxmlformats.org/officeDocument/2006/relationships/slideLayout" Target="../slideLayouts/slideLayout21.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2.xml" /><Relationship Id="rId3" Type="http://schemas.openxmlformats.org/officeDocument/2006/relationships/slideLayout" Target="../slideLayouts/slideLayout13.xml" /><Relationship Id="rId4" Type="http://schemas.openxmlformats.org/officeDocument/2006/relationships/slideLayout" Target="../slideLayouts/slideLayout14.xml" /><Relationship Id="rId5" Type="http://schemas.openxmlformats.org/officeDocument/2006/relationships/slideLayout" Target="../slideLayouts/slideLayout15.xml" /><Relationship Id="rId6" Type="http://schemas.openxmlformats.org/officeDocument/2006/relationships/slideLayout" Target="../slideLayouts/slideLayout16.xml" /><Relationship Id="rId7" Type="http://schemas.openxmlformats.org/officeDocument/2006/relationships/slideLayout" Target="../slideLayouts/slideLayout17.xml" /><Relationship Id="rId8" Type="http://schemas.openxmlformats.org/officeDocument/2006/relationships/slideLayout" Target="../slideLayouts/slideLayout18.xml" /><Relationship Id="rId9" Type="http://schemas.openxmlformats.org/officeDocument/2006/relationships/slideLayout" Target="../slideLayouts/slideLayout1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0"/>
            <a:r>
              <a:rPr lang="zh-CN" altLang="en-US"/>
              <a:t>第二级</a:t>
            </a:r>
            <a:endParaRPr lang="zh-CN" altLang="en-US"/>
          </a:p>
          <a:p>
            <a:pPr lvl="0"/>
            <a:r>
              <a:rPr lang="zh-CN" altLang="en-US"/>
              <a:t>第三级</a:t>
            </a:r>
            <a:endParaRPr lang="zh-CN" altLang="en-US"/>
          </a:p>
          <a:p>
            <a:pPr lvl="0"/>
            <a:r>
              <a:rPr lang="zh-CN" altLang="en-US"/>
              <a:t>第四级</a:t>
            </a:r>
            <a:endParaRPr lang="zh-CN" altLang="en-US"/>
          </a:p>
          <a:p>
            <a:pPr lvl="0"/>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2018/8/15</a:t>
            </a: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a:t>‹#›</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0.xml" /><Relationship Id="rId3" Type="http://schemas.openxmlformats.org/officeDocument/2006/relationships/image" Target="../media/image2.jpeg" /><Relationship Id="rId4" Type="http://schemas.openxmlformats.org/officeDocument/2006/relationships/image" Target="../media/image3.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70.xml" /><Relationship Id="rId11" Type="http://schemas.openxmlformats.org/officeDocument/2006/relationships/tags" Target="../tags/tag71.xml" /><Relationship Id="rId12" Type="http://schemas.openxmlformats.org/officeDocument/2006/relationships/tags" Target="../tags/tag72.xml" /><Relationship Id="rId2" Type="http://schemas.openxmlformats.org/officeDocument/2006/relationships/notesSlide" Target="../notesSlides/notesSlide11.xml" /><Relationship Id="rId3" Type="http://schemas.openxmlformats.org/officeDocument/2006/relationships/tags" Target="../tags/tag63.xml" /><Relationship Id="rId4" Type="http://schemas.openxmlformats.org/officeDocument/2006/relationships/tags" Target="../tags/tag64.xml" /><Relationship Id="rId5" Type="http://schemas.openxmlformats.org/officeDocument/2006/relationships/tags" Target="../tags/tag65.xml" /><Relationship Id="rId6" Type="http://schemas.openxmlformats.org/officeDocument/2006/relationships/tags" Target="../tags/tag66.xml" /><Relationship Id="rId7" Type="http://schemas.openxmlformats.org/officeDocument/2006/relationships/tags" Target="../tags/tag67.xml" /><Relationship Id="rId8" Type="http://schemas.openxmlformats.org/officeDocument/2006/relationships/tags" Target="../tags/tag68.xml" /><Relationship Id="rId9" Type="http://schemas.openxmlformats.org/officeDocument/2006/relationships/tags" Target="../tags/tag69.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3.xml" /><Relationship Id="rId3" Type="http://schemas.openxmlformats.org/officeDocument/2006/relationships/image" Target="../media/image3.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10" Type="http://schemas.openxmlformats.org/officeDocument/2006/relationships/tags" Target="../tags/tag74.xml" /><Relationship Id="rId2" Type="http://schemas.openxmlformats.org/officeDocument/2006/relationships/notesSlide" Target="../notesSlides/notesSlide17.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image" Target="../media/image4.png" /><Relationship Id="rId8" Type="http://schemas.openxmlformats.org/officeDocument/2006/relationships/tags" Target="../tags/tag73.xml" /><Relationship Id="rId9" Type="http://schemas.openxmlformats.org/officeDocument/2006/relationships/image" Target="../media/image5.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7.xml" /><Relationship Id="rId10" Type="http://schemas.openxmlformats.org/officeDocument/2006/relationships/image" Target="../media/image4.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18.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 Id="rId3" Type="http://schemas.openxmlformats.org/officeDocument/2006/relationships/tags" Target="../tags/tag6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 Id="rId3" Type="http://schemas.openxmlformats.org/officeDocument/2006/relationships/tags" Target="../tags/tag62.xml" /><Relationship Id="rId4" Type="http://schemas.openxmlformats.org/officeDocument/2006/relationships/image" Target="../media/image1.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7.xml" /><Relationship Id="rId3" Type="http://schemas.openxmlformats.org/officeDocument/2006/relationships/chart" Target="../charts/char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0" y="-55245"/>
            <a:ext cx="12209780" cy="692150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587500" y="1023620"/>
            <a:ext cx="9006840" cy="4811395"/>
          </a:xfrm>
          <a:prstGeom prst="rect">
            <a:avLst/>
          </a:prstGeom>
          <a:solidFill>
            <a:schemeClr val="bg1"/>
          </a:solidFill>
          <a:ln>
            <a:solidFill>
              <a:srgbClr val="FFE3E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974340" y="3271520"/>
            <a:ext cx="6232525" cy="76200"/>
          </a:xfrm>
          <a:prstGeom prst="rect">
            <a:avLst/>
          </a:prstGeom>
          <a:solidFill>
            <a:srgbClr val="2E423A"/>
          </a:solidFill>
          <a:ln>
            <a:solidFill>
              <a:srgbClr val="2E423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2634615" y="2268855"/>
            <a:ext cx="6923405" cy="1754326"/>
          </a:xfrm>
          <a:prstGeom prst="rect">
            <a:avLst/>
          </a:prstGeom>
          <a:noFill/>
        </p:spPr>
        <p:txBody>
          <a:bodyPr wrap="square" rtlCol="0">
            <a:spAutoFit/>
          </a:bodyPr>
          <a:lstStyle/>
          <a:p>
            <a:pPr algn="ctr"/>
            <a:endParaRPr lang="en-US" altLang="zh-CN">
              <a:solidFill>
                <a:schemeClr val="tx1">
                  <a:lumMod val="65000"/>
                  <a:lumOff val="35000"/>
                </a:schemeClr>
              </a:solidFill>
              <a:latin typeface="华文细黑" panose="02010600040101010101" charset="-122"/>
              <a:ea typeface="华文细黑" panose="02010600040101010101" charset="-122"/>
            </a:endParaRPr>
          </a:p>
          <a:p>
            <a:pPr algn="ctr"/>
            <a:r>
              <a:rPr lang="en-US" altLang="zh-CN">
                <a:solidFill>
                  <a:schemeClr val="tx1">
                    <a:lumMod val="65000"/>
                    <a:lumOff val="35000"/>
                  </a:schemeClr>
                </a:solidFill>
                <a:latin typeface="华文细黑" panose="02010600040101010101" charset="-122"/>
                <a:ea typeface="华文细黑" panose="02010600040101010101" charset="-122"/>
              </a:rPr>
              <a:t>PURE COLORR</a:t>
            </a:r>
            <a:endParaRPr lang="en-US" altLang="zh-CN">
              <a:solidFill>
                <a:schemeClr val="tx1">
                  <a:lumMod val="65000"/>
                  <a:lumOff val="35000"/>
                </a:schemeClr>
              </a:solidFill>
              <a:latin typeface="华文细黑" panose="02010600040101010101" charset="-122"/>
              <a:ea typeface="华文细黑" panose="02010600040101010101" charset="-122"/>
            </a:endParaRPr>
          </a:p>
          <a:p>
            <a:pPr algn="ctr"/>
            <a:endParaRPr lang="en-US" altLang="zh-CN">
              <a:solidFill>
                <a:schemeClr val="tx1">
                  <a:lumMod val="65000"/>
                  <a:lumOff val="35000"/>
                </a:schemeClr>
              </a:solidFill>
              <a:latin typeface="华文细黑" panose="02010600040101010101" charset="-122"/>
              <a:ea typeface="华文细黑" panose="02010600040101010101" charset="-122"/>
            </a:endParaRPr>
          </a:p>
          <a:p>
            <a:pPr algn="ctr"/>
            <a:r>
              <a:rPr lang="en-US" altLang="zh-CN">
                <a:solidFill>
                  <a:schemeClr val="tx1">
                    <a:lumMod val="65000"/>
                    <a:lumOff val="35000"/>
                  </a:schemeClr>
                </a:solidFill>
                <a:latin typeface="华文细黑" panose="02010600040101010101" charset="-122"/>
                <a:ea typeface="华文细黑" panose="02010600040101010101" charset="-122"/>
              </a:rPr>
              <a:t>SUMMING UP PLAN REPORT</a:t>
            </a:r>
            <a:endParaRPr lang="en-US" altLang="zh-CN">
              <a:solidFill>
                <a:schemeClr val="tx1">
                  <a:lumMod val="65000"/>
                  <a:lumOff val="35000"/>
                </a:schemeClr>
              </a:solidFill>
              <a:latin typeface="华文细黑" panose="02010600040101010101" charset="-122"/>
              <a:ea typeface="华文细黑" panose="02010600040101010101" charset="-122"/>
            </a:endParaRPr>
          </a:p>
          <a:p>
            <a:pPr algn="ctr"/>
            <a:endParaRPr lang="en-US" altLang="zh-CN">
              <a:solidFill>
                <a:schemeClr val="tx1">
                  <a:lumMod val="65000"/>
                  <a:lumOff val="35000"/>
                </a:schemeClr>
              </a:solidFill>
              <a:latin typeface="华文细黑" panose="02010600040101010101" charset="-122"/>
              <a:ea typeface="华文细黑" panose="02010600040101010101" charset="-122"/>
            </a:endParaRPr>
          </a:p>
          <a:p>
            <a:pPr algn="ctr"/>
            <a:r>
              <a:rPr lang="en-US" altLang="zh-CN">
                <a:solidFill>
                  <a:schemeClr val="tx1">
                    <a:lumMod val="65000"/>
                    <a:lumOff val="35000"/>
                  </a:schemeClr>
                </a:solidFill>
                <a:latin typeface="华文细黑" panose="02010600040101010101" charset="-122"/>
                <a:ea typeface="华文细黑" panose="02010600040101010101" charset="-122"/>
              </a:rPr>
              <a:t>REPORT PERSON</a:t>
            </a:r>
            <a:r>
              <a:rPr lang="zh-CN" altLang="en-US">
                <a:solidFill>
                  <a:schemeClr val="tx1">
                    <a:lumMod val="65000"/>
                    <a:lumOff val="35000"/>
                  </a:schemeClr>
                </a:solidFill>
                <a:latin typeface="华文细黑" panose="02010600040101010101" charset="-122"/>
                <a:ea typeface="华文细黑" panose="02010600040101010101" charset="-122"/>
              </a:rPr>
              <a:t>：</a:t>
            </a:r>
            <a:r>
              <a:rPr lang="en-US" altLang="zh-CN">
                <a:solidFill>
                  <a:schemeClr val="tx1">
                    <a:lumMod val="65000"/>
                    <a:lumOff val="35000"/>
                  </a:schemeClr>
                </a:solidFill>
                <a:latin typeface="华文细黑" panose="02010600040101010101" charset="-122"/>
                <a:ea typeface="华文细黑" panose="02010600040101010101" charset="-122"/>
              </a:rPr>
              <a:t>HUMEILI</a:t>
            </a:r>
            <a:endParaRPr lang="en-US" altLang="zh-CN">
              <a:solidFill>
                <a:schemeClr val="tx1">
                  <a:lumMod val="65000"/>
                  <a:lumOff val="35000"/>
                </a:schemeClr>
              </a:solidFill>
              <a:latin typeface="华文细黑" panose="02010600040101010101" charset="-122"/>
              <a:ea typeface="华文细黑" panose="02010600040101010101" charset="-122"/>
            </a:endParaRPr>
          </a:p>
        </p:txBody>
      </p:sp>
      <p:sp>
        <p:nvSpPr>
          <p:cNvPr id="6" name="文本框 5"/>
          <p:cNvSpPr txBox="1"/>
          <p:nvPr/>
        </p:nvSpPr>
        <p:spPr>
          <a:xfrm>
            <a:off x="5168265" y="1505585"/>
            <a:ext cx="1844040" cy="645160"/>
          </a:xfrm>
          <a:prstGeom prst="rect">
            <a:avLst/>
          </a:prstGeom>
          <a:noFill/>
        </p:spPr>
        <p:txBody>
          <a:bodyPr wrap="square" rtlCol="0">
            <a:spAutoFit/>
          </a:bodyPr>
          <a:lstStyle/>
          <a:p>
            <a:r>
              <a:rPr lang="en-US" altLang="zh-CN" sz="3600" spc="1000">
                <a:solidFill>
                  <a:schemeClr val="tx1">
                    <a:lumMod val="75000"/>
                    <a:lumOff val="25000"/>
                  </a:schemeClr>
                </a:solidFill>
                <a:uFillTx/>
                <a:latin typeface="华文细黑" panose="02010600040101010101" charset="-122"/>
                <a:ea typeface="华文细黑" panose="02010600040101010101" charset="-122"/>
              </a:rPr>
              <a:t>2021</a:t>
            </a:r>
            <a:endParaRPr lang="en-US" altLang="zh-CN" sz="3600" spc="1000">
              <a:solidFill>
                <a:schemeClr val="tx1">
                  <a:lumMod val="75000"/>
                  <a:lumOff val="25000"/>
                </a:schemeClr>
              </a:solidFill>
              <a:uFillTx/>
              <a:latin typeface="华文细黑" panose="02010600040101010101" charset="-122"/>
              <a:ea typeface="华文细黑" panose="02010600040101010101" charset="-122"/>
            </a:endParaRPr>
          </a:p>
        </p:txBody>
      </p:sp>
      <p:sp>
        <p:nvSpPr>
          <p:cNvPr id="7" name="等腰三角形 6"/>
          <p:cNvSpPr/>
          <p:nvPr/>
        </p:nvSpPr>
        <p:spPr>
          <a:xfrm>
            <a:off x="5880100" y="5623560"/>
            <a:ext cx="433070" cy="222250"/>
          </a:xfrm>
          <a:prstGeom prst="triangle">
            <a:avLst/>
          </a:prstGeom>
          <a:solidFill>
            <a:srgbClr val="2E42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6085840" y="-55245"/>
            <a:ext cx="6105525" cy="692150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descr="cfb8f0de2642afc54bb69bbec7372c2200c640d1b659d-W6uww5_fw658"/>
          <p:cNvPicPr>
            <a:picLocks noChangeAspect="1"/>
          </p:cNvPicPr>
          <p:nvPr/>
        </p:nvPicPr>
        <p:blipFill>
          <a:blip r:embed="rId3"/>
          <a:srcRect t="8563"/>
          <a:stretch>
            <a:fillRect/>
          </a:stretch>
        </p:blipFill>
        <p:spPr>
          <a:xfrm>
            <a:off x="9139555" y="3406140"/>
            <a:ext cx="3051810" cy="3466465"/>
          </a:xfrm>
          <a:prstGeom prst="rect">
            <a:avLst/>
          </a:prstGeom>
        </p:spPr>
      </p:pic>
      <p:sp>
        <p:nvSpPr>
          <p:cNvPr id="8" name="文本框 7"/>
          <p:cNvSpPr txBox="1"/>
          <p:nvPr/>
        </p:nvSpPr>
        <p:spPr>
          <a:xfrm>
            <a:off x="913765" y="1701165"/>
            <a:ext cx="4343400" cy="3415030"/>
          </a:xfrm>
          <a:prstGeom prst="rect">
            <a:avLst/>
          </a:prstGeom>
          <a:noFill/>
        </p:spPr>
        <p:txBody>
          <a:bodyPr wrap="square" rtlCol="0">
            <a:spAutoFit/>
          </a:bodyPr>
          <a:lstStyle/>
          <a:p>
            <a:pPr fontAlgn="auto">
              <a:lnSpc>
                <a:spcPct val="150000"/>
              </a:lnSpc>
            </a:pPr>
            <a:r>
              <a:rPr lang="en-US" altLang="zh-CN">
                <a:solidFill>
                  <a:schemeClr val="tx1">
                    <a:lumMod val="50000"/>
                    <a:lumOff val="50000"/>
                  </a:schemeClr>
                </a:solidFill>
                <a:latin typeface="华文细黑" panose="02010600040101010101" charset="-122"/>
                <a:ea typeface="华文细黑" panose="02010600040101010101" charset="-122"/>
                <a:sym typeface="+mn-ea"/>
              </a:rPr>
              <a:t>The main purpose of the annual event is to create brand awareness and win a seat in the industry. This year we combine the offline stores with online new media, and carry out activities at the same time. So that users can feel our ads anywhere. </a:t>
            </a:r>
            <a:endParaRPr lang="en-US" altLang="zh-CN">
              <a:solidFill>
                <a:schemeClr val="tx1">
                  <a:lumMod val="50000"/>
                  <a:lumOff val="50000"/>
                </a:schemeClr>
              </a:solidFill>
              <a:latin typeface="华文细黑" panose="02010600040101010101" charset="-122"/>
              <a:ea typeface="华文细黑" panose="02010600040101010101" charset="-122"/>
              <a:sym typeface="+mn-ea"/>
            </a:endParaRPr>
          </a:p>
          <a:p>
            <a:pPr fontAlgn="auto">
              <a:lnSpc>
                <a:spcPct val="150000"/>
              </a:lnSpc>
            </a:pPr>
            <a:endParaRPr lang="zh-CN" altLang="en-US">
              <a:latin typeface="华文细黑" panose="02010600040101010101" charset="-122"/>
              <a:ea typeface="华文细黑" panose="02010600040101010101" charset="-122"/>
            </a:endParaRPr>
          </a:p>
        </p:txBody>
      </p:sp>
      <p:pic>
        <p:nvPicPr>
          <p:cNvPr id="7" name="图片 6" descr="88037e489c8cabf24aeb9cb2bdec5e95a8a052b7ad8b-xSbXlP_fw658"/>
          <p:cNvPicPr>
            <a:picLocks noChangeAspect="1"/>
          </p:cNvPicPr>
          <p:nvPr/>
        </p:nvPicPr>
        <p:blipFill>
          <a:blip r:embed="rId4"/>
          <a:srcRect t="11271"/>
          <a:stretch>
            <a:fillRect/>
          </a:stretch>
        </p:blipFill>
        <p:spPr>
          <a:xfrm>
            <a:off x="6094730" y="-54610"/>
            <a:ext cx="3043555" cy="3448685"/>
          </a:xfrm>
          <a:prstGeom prst="rect">
            <a:avLst/>
          </a:prstGeom>
        </p:spPr>
      </p:pic>
      <p:cxnSp>
        <p:nvCxnSpPr>
          <p:cNvPr id="3" name="直接连接符 2"/>
          <p:cNvCxnSpPr>
            <a:stCxn id="2" idx="1"/>
          </p:cNvCxnSpPr>
          <p:nvPr/>
        </p:nvCxnSpPr>
        <p:spPr>
          <a:xfrm>
            <a:off x="6085840" y="3405505"/>
            <a:ext cx="6104890" cy="0"/>
          </a:xfrm>
          <a:prstGeom prst="line">
            <a:avLst/>
          </a:prstGeom>
          <a:ln w="254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a:stCxn id="2" idx="0"/>
          </p:cNvCxnSpPr>
          <p:nvPr/>
        </p:nvCxnSpPr>
        <p:spPr>
          <a:xfrm flipH="1">
            <a:off x="9138920" y="-55245"/>
            <a:ext cx="0" cy="6927850"/>
          </a:xfrm>
          <a:prstGeom prst="line">
            <a:avLst/>
          </a:prstGeom>
          <a:ln w="25400" cmpd="sng">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0" y="-31750"/>
            <a:ext cx="12258040" cy="692150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p:cNvCxnSpPr/>
          <p:nvPr>
            <p:custDataLst>
              <p:tags r:id="rId3"/>
            </p:custDataLst>
          </p:nvPr>
        </p:nvCxnSpPr>
        <p:spPr>
          <a:xfrm>
            <a:off x="9525" y="4954270"/>
            <a:ext cx="12163425" cy="0"/>
          </a:xfrm>
          <a:prstGeom prst="line">
            <a:avLst/>
          </a:prstGeom>
          <a:ln>
            <a:solidFill>
              <a:schemeClr val="bg1"/>
            </a:solidFill>
          </a:ln>
        </p:spPr>
        <p:style>
          <a:lnRef idx="1">
            <a:srgbClr val="72C5EA"/>
          </a:lnRef>
          <a:fillRef idx="0">
            <a:srgbClr val="72C5EA"/>
          </a:fillRef>
          <a:effectRef idx="0">
            <a:srgbClr val="72C5EA"/>
          </a:effectRef>
          <a:fontRef idx="minor">
            <a:srgbClr val="3F4143"/>
          </a:fontRef>
        </p:style>
      </p:cxnSp>
      <p:sp>
        <p:nvSpPr>
          <p:cNvPr id="39" name="任意多边形 38"/>
          <p:cNvSpPr/>
          <p:nvPr>
            <p:custDataLst>
              <p:tags r:id="rId4"/>
            </p:custDataLst>
          </p:nvPr>
        </p:nvSpPr>
        <p:spPr>
          <a:xfrm>
            <a:off x="2959987" y="4582843"/>
            <a:ext cx="430964" cy="371628"/>
          </a:xfrm>
          <a:custGeom>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chemeClr val="bg1"/>
          </a:solidFill>
          <a:ln>
            <a:noFill/>
          </a:ln>
        </p:spPr>
        <p:style>
          <a:lnRef idx="2">
            <a:srgbClr val="72C5EA">
              <a:shade val="50000"/>
            </a:srgbClr>
          </a:lnRef>
          <a:fillRef idx="1">
            <a:srgbClr val="72C5EA"/>
          </a:fillRef>
          <a:effectRef idx="0">
            <a:srgbClr val="72C5EA"/>
          </a:effectRef>
          <a:fontRef idx="minor">
            <a:srgbClr val="FFFFFF"/>
          </a:fontRef>
        </p:style>
        <p:txBody>
          <a:bodyPr rtlCol="0" anchor="ctr">
            <a:normAutofit/>
          </a:bodyPr>
          <a:lstStyle/>
          <a:p>
            <a:pPr algn="ctr"/>
            <a:endParaRPr lang="zh-CN" altLang="en-US">
              <a:solidFill>
                <a:schemeClr val="bg1"/>
              </a:solidFill>
              <a:sym typeface="Arial" panose="020b0604020202020204" pitchFamily="34" charset="0"/>
            </a:endParaRPr>
          </a:p>
        </p:txBody>
      </p:sp>
      <p:sp>
        <p:nvSpPr>
          <p:cNvPr id="47" name="文本框 46"/>
          <p:cNvSpPr txBox="1"/>
          <p:nvPr>
            <p:custDataLst>
              <p:tags r:id="rId5"/>
            </p:custDataLst>
          </p:nvPr>
        </p:nvSpPr>
        <p:spPr>
          <a:xfrm>
            <a:off x="2693759" y="5152849"/>
            <a:ext cx="963424" cy="445019"/>
          </a:xfrm>
          <a:prstGeom prst="rect">
            <a:avLst/>
          </a:prstGeom>
          <a:noFill/>
        </p:spPr>
        <p:txBody>
          <a:bodyPr wrap="square" rtlCol="0">
            <a:normAutofit/>
          </a:bodyPr>
          <a:lstStyle/>
          <a:p>
            <a:pPr algn="ctr"/>
            <a:r>
              <a:rPr lang="en-US" altLang="zh-CN">
                <a:solidFill>
                  <a:schemeClr val="bg1"/>
                </a:solidFill>
                <a:latin typeface="Charlemagne Std" panose="04020705060702020204" charset="0"/>
                <a:ea typeface="+mn-ea"/>
                <a:cs typeface="+mn-ea"/>
                <a:sym typeface="Arial" panose="020b0604020202020204" pitchFamily="34" charset="0"/>
              </a:rPr>
              <a:t>2021</a:t>
            </a:r>
            <a:endParaRPr lang="en-US" altLang="zh-CN">
              <a:solidFill>
                <a:schemeClr val="bg1"/>
              </a:solidFill>
              <a:latin typeface="Charlemagne Std" panose="04020705060702020204" charset="0"/>
              <a:ea typeface="+mn-ea"/>
              <a:cs typeface="+mn-ea"/>
              <a:sym typeface="Arial" panose="020b0604020202020204" pitchFamily="34" charset="0"/>
            </a:endParaRPr>
          </a:p>
        </p:txBody>
      </p:sp>
      <p:sp>
        <p:nvSpPr>
          <p:cNvPr id="48" name="文本框 47"/>
          <p:cNvSpPr txBox="1"/>
          <p:nvPr>
            <p:custDataLst>
              <p:tags r:id="rId6"/>
            </p:custDataLst>
          </p:nvPr>
        </p:nvSpPr>
        <p:spPr>
          <a:xfrm>
            <a:off x="2304752" y="1630045"/>
            <a:ext cx="1775866" cy="2878418"/>
          </a:xfrm>
          <a:prstGeom prst="rect">
            <a:avLst/>
          </a:prstGeom>
          <a:noFill/>
        </p:spPr>
        <p:txBody>
          <a:bodyPr wrap="square" rtlCol="0" anchor="b" anchorCtr="0">
            <a:normAutofit/>
          </a:bodyPr>
          <a:lstStyle/>
          <a:p>
            <a:pPr algn="l"/>
            <a:r>
              <a:rPr lang="en-US" altLang="zh-CN">
                <a:solidFill>
                  <a:schemeClr val="bg1"/>
                </a:solidFill>
                <a:latin typeface="华文细黑" panose="02010600040101010101" charset="-122"/>
                <a:ea typeface="华文细黑" panose="02010600040101010101" charset="-122"/>
                <a:sym typeface="+mn-ea"/>
              </a:rPr>
              <a:t>The main purpose of the annual event is to create brand awareness and win a seat in the industry.</a:t>
            </a:r>
            <a:endParaRPr lang="zh-CN" altLang="en-US">
              <a:solidFill>
                <a:schemeClr val="bg1"/>
              </a:solidFill>
              <a:latin typeface="华文细黑" panose="02010600040101010101" charset="-122"/>
              <a:ea typeface="华文细黑" panose="02010600040101010101" charset="-122"/>
              <a:sym typeface="+mn-ea"/>
            </a:endParaRPr>
          </a:p>
        </p:txBody>
      </p:sp>
      <p:sp>
        <p:nvSpPr>
          <p:cNvPr id="44" name="任意多边形 43"/>
          <p:cNvSpPr/>
          <p:nvPr>
            <p:custDataLst>
              <p:tags r:id="rId7"/>
            </p:custDataLst>
          </p:nvPr>
        </p:nvSpPr>
        <p:spPr>
          <a:xfrm>
            <a:off x="5794792" y="4582843"/>
            <a:ext cx="430964" cy="371628"/>
          </a:xfrm>
          <a:custGeom>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chemeClr val="bg1"/>
          </a:solidFill>
          <a:ln>
            <a:noFill/>
          </a:ln>
        </p:spPr>
        <p:style>
          <a:lnRef idx="2">
            <a:srgbClr val="72C5EA">
              <a:shade val="50000"/>
            </a:srgbClr>
          </a:lnRef>
          <a:fillRef idx="1">
            <a:srgbClr val="72C5EA"/>
          </a:fillRef>
          <a:effectRef idx="0">
            <a:srgbClr val="72C5EA"/>
          </a:effectRef>
          <a:fontRef idx="minor">
            <a:srgbClr val="FFFFFF"/>
          </a:fontRef>
        </p:style>
        <p:txBody>
          <a:bodyPr rtlCol="0" anchor="ctr">
            <a:normAutofit/>
          </a:bodyPr>
          <a:lstStyle/>
          <a:p>
            <a:pPr algn="ctr"/>
            <a:endParaRPr lang="zh-CN" altLang="en-US">
              <a:solidFill>
                <a:schemeClr val="bg1"/>
              </a:solidFill>
              <a:sym typeface="Arial" panose="020b0604020202020204" pitchFamily="34" charset="0"/>
            </a:endParaRPr>
          </a:p>
        </p:txBody>
      </p:sp>
      <p:sp>
        <p:nvSpPr>
          <p:cNvPr id="50" name="文本框 49"/>
          <p:cNvSpPr txBox="1"/>
          <p:nvPr>
            <p:custDataLst>
              <p:tags r:id="rId8"/>
            </p:custDataLst>
          </p:nvPr>
        </p:nvSpPr>
        <p:spPr>
          <a:xfrm>
            <a:off x="5528565" y="5152849"/>
            <a:ext cx="963424" cy="445019"/>
          </a:xfrm>
          <a:prstGeom prst="rect">
            <a:avLst/>
          </a:prstGeom>
          <a:noFill/>
        </p:spPr>
        <p:txBody>
          <a:bodyPr wrap="square" rtlCol="0">
            <a:normAutofit/>
          </a:bodyPr>
          <a:lstStyle/>
          <a:p>
            <a:pPr algn="ctr"/>
            <a:r>
              <a:rPr lang="en-US" altLang="zh-CN">
                <a:solidFill>
                  <a:schemeClr val="bg1"/>
                </a:solidFill>
                <a:latin typeface="Charlemagne Std" panose="04020705060702020204" charset="0"/>
                <a:ea typeface="+mn-ea"/>
                <a:cs typeface="+mn-ea"/>
                <a:sym typeface="Arial" panose="020b0604020202020204" pitchFamily="34" charset="0"/>
              </a:rPr>
              <a:t>2021</a:t>
            </a:r>
            <a:endParaRPr lang="en-US" altLang="zh-CN">
              <a:solidFill>
                <a:schemeClr val="bg1"/>
              </a:solidFill>
              <a:latin typeface="Charlemagne Std" panose="04020705060702020204" charset="0"/>
              <a:ea typeface="+mn-ea"/>
              <a:cs typeface="+mn-ea"/>
              <a:sym typeface="Arial" panose="020b0604020202020204" pitchFamily="34" charset="0"/>
            </a:endParaRPr>
          </a:p>
        </p:txBody>
      </p:sp>
      <p:sp>
        <p:nvSpPr>
          <p:cNvPr id="45" name="任意多边形 44"/>
          <p:cNvSpPr/>
          <p:nvPr>
            <p:custDataLst>
              <p:tags r:id="rId9"/>
            </p:custDataLst>
          </p:nvPr>
        </p:nvSpPr>
        <p:spPr>
          <a:xfrm>
            <a:off x="8629598" y="4582843"/>
            <a:ext cx="430964" cy="371628"/>
          </a:xfrm>
          <a:custGeom>
            <a:gdLst>
              <a:gd name="connsiteX0" fmla="*/ 314808 w 629613"/>
              <a:gd name="connsiteY0" fmla="*/ 0 h 542925"/>
              <a:gd name="connsiteX1" fmla="*/ 629613 w 629613"/>
              <a:gd name="connsiteY1" fmla="*/ 542925 h 542925"/>
              <a:gd name="connsiteX2" fmla="*/ 527218 w 629613"/>
              <a:gd name="connsiteY2" fmla="*/ 542925 h 542925"/>
              <a:gd name="connsiteX3" fmla="*/ 314808 w 629613"/>
              <a:gd name="connsiteY3" fmla="*/ 176595 h 542925"/>
              <a:gd name="connsiteX4" fmla="*/ 102397 w 629613"/>
              <a:gd name="connsiteY4" fmla="*/ 542925 h 542925"/>
              <a:gd name="connsiteX5" fmla="*/ 0 w 629613"/>
              <a:gd name="connsiteY5" fmla="*/ 542925 h 54292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9613" h="542925">
                <a:moveTo>
                  <a:pt x="314808" y="0"/>
                </a:moveTo>
                <a:lnTo>
                  <a:pt x="629613" y="542925"/>
                </a:lnTo>
                <a:lnTo>
                  <a:pt x="527218" y="542925"/>
                </a:lnTo>
                <a:lnTo>
                  <a:pt x="314808" y="176595"/>
                </a:lnTo>
                <a:lnTo>
                  <a:pt x="102397" y="542925"/>
                </a:lnTo>
                <a:lnTo>
                  <a:pt x="0" y="542925"/>
                </a:lnTo>
                <a:close/>
              </a:path>
            </a:pathLst>
          </a:custGeom>
          <a:solidFill>
            <a:schemeClr val="bg1"/>
          </a:solidFill>
          <a:ln>
            <a:noFill/>
          </a:ln>
        </p:spPr>
        <p:style>
          <a:lnRef idx="2">
            <a:srgbClr val="72C5EA">
              <a:shade val="50000"/>
            </a:srgbClr>
          </a:lnRef>
          <a:fillRef idx="1">
            <a:srgbClr val="72C5EA"/>
          </a:fillRef>
          <a:effectRef idx="0">
            <a:srgbClr val="72C5EA"/>
          </a:effectRef>
          <a:fontRef idx="minor">
            <a:srgbClr val="FFFFFF"/>
          </a:fontRef>
        </p:style>
        <p:txBody>
          <a:bodyPr rtlCol="0" anchor="ctr">
            <a:normAutofit/>
          </a:bodyPr>
          <a:lstStyle/>
          <a:p>
            <a:pPr algn="ctr"/>
            <a:endParaRPr lang="zh-CN" altLang="en-US">
              <a:solidFill>
                <a:schemeClr val="bg1"/>
              </a:solidFill>
              <a:sym typeface="Arial" panose="020b0604020202020204" pitchFamily="34" charset="0"/>
            </a:endParaRPr>
          </a:p>
        </p:txBody>
      </p:sp>
      <p:sp>
        <p:nvSpPr>
          <p:cNvPr id="49" name="文本框 48"/>
          <p:cNvSpPr txBox="1"/>
          <p:nvPr>
            <p:custDataLst>
              <p:tags r:id="rId10"/>
            </p:custDataLst>
          </p:nvPr>
        </p:nvSpPr>
        <p:spPr>
          <a:xfrm>
            <a:off x="8363370" y="5152849"/>
            <a:ext cx="963424" cy="445019"/>
          </a:xfrm>
          <a:prstGeom prst="rect">
            <a:avLst/>
          </a:prstGeom>
          <a:noFill/>
        </p:spPr>
        <p:txBody>
          <a:bodyPr wrap="square" rtlCol="0">
            <a:normAutofit/>
          </a:bodyPr>
          <a:lstStyle/>
          <a:p>
            <a:pPr algn="ctr"/>
            <a:r>
              <a:rPr lang="en-US" altLang="zh-CN">
                <a:solidFill>
                  <a:schemeClr val="bg1"/>
                </a:solidFill>
                <a:latin typeface="Charlemagne Std" panose="04020705060702020204" charset="0"/>
                <a:ea typeface="+mn-ea"/>
                <a:cs typeface="+mn-ea"/>
                <a:sym typeface="Arial" panose="020b0604020202020204" pitchFamily="34" charset="0"/>
              </a:rPr>
              <a:t>2021</a:t>
            </a:r>
            <a:endParaRPr lang="en-US" altLang="zh-CN">
              <a:solidFill>
                <a:schemeClr val="bg1"/>
              </a:solidFill>
              <a:latin typeface="Charlemagne Std" panose="04020705060702020204" charset="0"/>
              <a:ea typeface="+mn-ea"/>
              <a:cs typeface="+mn-ea"/>
              <a:sym typeface="Arial" panose="020b0604020202020204" pitchFamily="34" charset="0"/>
            </a:endParaRPr>
          </a:p>
        </p:txBody>
      </p:sp>
      <p:sp>
        <p:nvSpPr>
          <p:cNvPr id="3" name="文本框 2"/>
          <p:cNvSpPr txBox="1"/>
          <p:nvPr>
            <p:custDataLst>
              <p:tags r:id="rId11"/>
            </p:custDataLst>
          </p:nvPr>
        </p:nvSpPr>
        <p:spPr>
          <a:xfrm>
            <a:off x="5122724" y="1630045"/>
            <a:ext cx="1775866" cy="2878418"/>
          </a:xfrm>
          <a:prstGeom prst="rect">
            <a:avLst/>
          </a:prstGeom>
          <a:noFill/>
        </p:spPr>
        <p:txBody>
          <a:bodyPr wrap="square" rtlCol="0" anchor="b" anchorCtr="0">
            <a:normAutofit/>
          </a:bodyPr>
          <a:lstStyle/>
          <a:p>
            <a:pPr algn="l"/>
            <a:r>
              <a:rPr lang="en-US" altLang="zh-CN">
                <a:solidFill>
                  <a:schemeClr val="bg1"/>
                </a:solidFill>
                <a:latin typeface="华文细黑" panose="02010600040101010101" charset="-122"/>
                <a:ea typeface="华文细黑" panose="02010600040101010101" charset="-122"/>
                <a:sym typeface="+mn-ea"/>
              </a:rPr>
              <a:t>The main purpose of the annual event is to create brand awareness and win a seat in the industry.</a:t>
            </a:r>
            <a:endParaRPr lang="zh-CN" altLang="en-US">
              <a:solidFill>
                <a:schemeClr val="bg1"/>
              </a:solidFill>
              <a:latin typeface="华文细黑" panose="02010600040101010101" charset="-122"/>
              <a:ea typeface="华文细黑" panose="02010600040101010101" charset="-122"/>
              <a:sym typeface="+mn-ea"/>
            </a:endParaRPr>
          </a:p>
        </p:txBody>
      </p:sp>
      <p:sp>
        <p:nvSpPr>
          <p:cNvPr id="5" name="矩形 4"/>
          <p:cNvSpPr/>
          <p:nvPr/>
        </p:nvSpPr>
        <p:spPr>
          <a:xfrm>
            <a:off x="2057400" y="1630045"/>
            <a:ext cx="2181225" cy="2832735"/>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custDataLst>
              <p:tags r:id="rId12"/>
            </p:custDataLst>
          </p:nvPr>
        </p:nvSpPr>
        <p:spPr>
          <a:xfrm>
            <a:off x="7956765" y="1630045"/>
            <a:ext cx="1775866" cy="2878418"/>
          </a:xfrm>
          <a:prstGeom prst="rect">
            <a:avLst/>
          </a:prstGeom>
          <a:noFill/>
        </p:spPr>
        <p:txBody>
          <a:bodyPr wrap="square" rtlCol="0" anchor="b" anchorCtr="0">
            <a:normAutofit/>
          </a:bodyPr>
          <a:lstStyle/>
          <a:p>
            <a:pPr algn="l"/>
            <a:r>
              <a:rPr lang="en-US" altLang="zh-CN">
                <a:solidFill>
                  <a:schemeClr val="bg1"/>
                </a:solidFill>
                <a:latin typeface="华文细黑" panose="02010600040101010101" charset="-122"/>
                <a:ea typeface="华文细黑" panose="02010600040101010101" charset="-122"/>
                <a:sym typeface="+mn-ea"/>
              </a:rPr>
              <a:t>The main purpose of the annual event is to create brand awareness and win a seat in the industry.</a:t>
            </a:r>
            <a:endParaRPr lang="zh-CN" altLang="en-US">
              <a:solidFill>
                <a:schemeClr val="bg1"/>
              </a:solidFill>
              <a:latin typeface="华文细黑" panose="02010600040101010101" charset="-122"/>
              <a:ea typeface="华文细黑" panose="02010600040101010101" charset="-122"/>
              <a:sym typeface="+mn-ea"/>
            </a:endParaRPr>
          </a:p>
        </p:txBody>
      </p:sp>
      <p:sp>
        <p:nvSpPr>
          <p:cNvPr id="6" name="矩形 5"/>
          <p:cNvSpPr/>
          <p:nvPr/>
        </p:nvSpPr>
        <p:spPr>
          <a:xfrm>
            <a:off x="4919345" y="1630045"/>
            <a:ext cx="2181225" cy="2832735"/>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754620" y="1630045"/>
            <a:ext cx="2181225" cy="2832735"/>
          </a:xfrm>
          <a:prstGeom prst="rect">
            <a:avLst/>
          </a:prstGeom>
          <a:noFill/>
          <a:ln>
            <a:solidFill>
              <a:schemeClr val="bg1"/>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1905"/>
            <a:ext cx="6098540" cy="686435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164590" y="1847850"/>
            <a:ext cx="10064750" cy="1106805"/>
          </a:xfrm>
          <a:prstGeom prst="rect">
            <a:avLst/>
          </a:prstGeom>
          <a:noFill/>
        </p:spPr>
        <p:txBody>
          <a:bodyPr wrap="square" rtlCol="0">
            <a:spAutoFit/>
          </a:bodyPr>
          <a:lstStyle/>
          <a:p>
            <a:pPr algn="ctr"/>
            <a:r>
              <a:rPr lang="en-US" altLang="zh-CN" sz="6600" b="1" spc="900">
                <a:ln>
                  <a:noFill/>
                </a:ln>
                <a:solidFill>
                  <a:schemeClr val="bg1"/>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rPr>
              <a:t>Part  Four</a:t>
            </a:r>
            <a:endParaRPr lang="en-US" altLang="zh-CN" sz="6600" b="1" spc="900">
              <a:ln>
                <a:noFill/>
              </a:ln>
              <a:solidFill>
                <a:schemeClr val="tx1">
                  <a:lumMod val="75000"/>
                  <a:lumOff val="25000"/>
                </a:schemeClr>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endParaRPr>
          </a:p>
        </p:txBody>
      </p:sp>
      <p:sp>
        <p:nvSpPr>
          <p:cNvPr id="4" name="矩形 3"/>
          <p:cNvSpPr/>
          <p:nvPr/>
        </p:nvSpPr>
        <p:spPr>
          <a:xfrm>
            <a:off x="2585085" y="3416300"/>
            <a:ext cx="3513455" cy="1036955"/>
          </a:xfrm>
          <a:prstGeom prst="rect">
            <a:avLst/>
          </a:prstGeom>
          <a:solidFill>
            <a:srgbClr val="FF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98540" y="3416300"/>
            <a:ext cx="3513455" cy="1036955"/>
          </a:xfrm>
          <a:prstGeom prst="rect">
            <a:avLst/>
          </a:prstGeom>
          <a:solidFill>
            <a:srgbClr val="708B7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585085" y="3642995"/>
            <a:ext cx="7026910" cy="583565"/>
          </a:xfrm>
          <a:prstGeom prst="rect">
            <a:avLst/>
          </a:prstGeom>
          <a:noFill/>
        </p:spPr>
        <p:txBody>
          <a:bodyPr wrap="square" rtlCol="0">
            <a:spAutoFit/>
          </a:bodyPr>
          <a:lstStyle/>
          <a:p>
            <a:pPr algn="ctr"/>
            <a:r>
              <a:rPr lang="en-US" altLang="zh-CN" sz="3200">
                <a:solidFill>
                  <a:schemeClr val="tx1">
                    <a:lumMod val="75000"/>
                    <a:lumOff val="25000"/>
                  </a:schemeClr>
                </a:solidFill>
                <a:latin typeface="华文细黑" panose="02010600040101010101" charset="-122"/>
                <a:ea typeface="华文细黑" panose="02010600040101010101" charset="-122"/>
                <a:sym typeface="+mn-ea"/>
              </a:rPr>
              <a:t>Next year's work plan and goals</a:t>
            </a:r>
            <a:endParaRPr lang="en-US" altLang="zh-CN" sz="3200">
              <a:solidFill>
                <a:schemeClr val="tx1">
                  <a:lumMod val="75000"/>
                  <a:lumOff val="25000"/>
                </a:schemeClr>
              </a:solidFill>
              <a:latin typeface="华文细黑" panose="02010600040101010101" charset="-122"/>
              <a:ea typeface="华文细黑" panose="02010600040101010101" charset="-122"/>
              <a:sym typeface="+mn-ea"/>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4543425" y="1363980"/>
            <a:ext cx="6924675" cy="4124325"/>
          </a:xfrm>
          <a:prstGeom prst="rect">
            <a:avLst/>
          </a:prstGeom>
          <a:solidFill>
            <a:srgbClr val="708B7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 name="图片 1" descr="E:\Users\zhangfangjing\Desktop\绿植\88037e489c8cabf24aeb9cb2bdec5e95a8a052b7ad8b-xSbXlP_fw658.jpg88037e489c8cabf24aeb9cb2bdec5e95a8a052b7ad8b-xSbXlP_fw658"/>
          <p:cNvPicPr>
            <a:picLocks noChangeAspect="1"/>
          </p:cNvPicPr>
          <p:nvPr/>
        </p:nvPicPr>
        <p:blipFill>
          <a:blip r:embed="rId3"/>
          <a:stretch>
            <a:fillRect/>
          </a:stretch>
        </p:blipFill>
        <p:spPr>
          <a:xfrm>
            <a:off x="-3492" y="-9525"/>
            <a:ext cx="5154930" cy="6871335"/>
          </a:xfrm>
          <a:prstGeom prst="rect">
            <a:avLst/>
          </a:prstGeom>
        </p:spPr>
      </p:pic>
      <p:sp>
        <p:nvSpPr>
          <p:cNvPr id="4" name="文本框 3"/>
          <p:cNvSpPr txBox="1"/>
          <p:nvPr/>
        </p:nvSpPr>
        <p:spPr>
          <a:xfrm>
            <a:off x="5722620" y="1516380"/>
            <a:ext cx="5124450" cy="8817799"/>
          </a:xfrm>
          <a:prstGeom prst="rect">
            <a:avLst/>
          </a:prstGeom>
          <a:noFill/>
        </p:spPr>
        <p:txBody>
          <a:bodyPr wrap="square" rtlCol="0">
            <a:spAutoFit/>
          </a:bodyPr>
          <a:lstStyle/>
          <a:p>
            <a:pPr algn="r" fontAlgn="auto">
              <a:lnSpc>
                <a:spcPct val="150000"/>
              </a:lnSpc>
            </a:pPr>
            <a:r>
              <a:rPr lang="en-US" altLang="zh-CN" sz="3600" b="1">
                <a:solidFill>
                  <a:schemeClr val="bg1"/>
                </a:solidFill>
                <a:latin typeface="华文细黑" panose="02010600040101010101" charset="-122"/>
                <a:ea typeface="华文细黑" panose="02010600040101010101" charset="-122"/>
                <a:sym typeface="+mn-ea"/>
              </a:rPr>
              <a:t>Next year's work plan and goals</a:t>
            </a:r>
            <a:endParaRPr lang="en-US" altLang="zh-CN" sz="3600" b="1">
              <a:solidFill>
                <a:schemeClr val="bg1"/>
              </a:solidFill>
              <a:latin typeface="华文细黑" panose="02010600040101010101" charset="-122"/>
              <a:ea typeface="华文细黑" panose="02010600040101010101" charset="-122"/>
              <a:sym typeface="+mn-ea"/>
            </a:endParaRPr>
          </a:p>
          <a:p>
            <a:pPr algn="r" fontAlgn="auto">
              <a:lnSpc>
                <a:spcPct val="150000"/>
              </a:lnSpc>
            </a:pPr>
            <a:endParaRPr lang="en-US" altLang="zh-CN" sz="3600" b="1">
              <a:solidFill>
                <a:schemeClr val="bg1"/>
              </a:solidFill>
              <a:latin typeface="华文细黑" panose="02010600040101010101" charset="-122"/>
              <a:ea typeface="华文细黑" panose="02010600040101010101" charset="-122"/>
              <a:sym typeface="+mn-ea"/>
            </a:endParaRPr>
          </a:p>
          <a:p>
            <a:pPr algn="r" fontAlgn="auto">
              <a:lnSpc>
                <a:spcPct val="150000"/>
              </a:lnSpc>
            </a:pPr>
            <a:r>
              <a:rPr lang="en-US" altLang="zh-CN" sz="3600" b="1">
                <a:solidFill>
                  <a:schemeClr val="bg1"/>
                </a:solidFill>
                <a:latin typeface="华文细黑" panose="02010600040101010101" charset="-122"/>
                <a:ea typeface="华文细黑" panose="02010600040101010101" charset="-122"/>
                <a:sym typeface="+mn-ea"/>
              </a:rPr>
              <a:t>In 201X, our goal was to make it one hundred million, to the peak of life, and to be a big guy in the industry</a:t>
            </a:r>
            <a:endParaRPr lang="en-US" altLang="zh-CN" sz="3600" b="1">
              <a:solidFill>
                <a:schemeClr val="bg1"/>
              </a:solidFill>
              <a:latin typeface="华文细黑" panose="02010600040101010101" charset="-122"/>
              <a:ea typeface="华文细黑" panose="02010600040101010101" charset="-122"/>
              <a:sym typeface="+mn-ea"/>
            </a:endParaRPr>
          </a:p>
          <a:p>
            <a:pPr algn="r" fontAlgn="auto">
              <a:lnSpc>
                <a:spcPct val="150000"/>
              </a:lnSpc>
            </a:pPr>
            <a:endParaRPr lang="en-US" altLang="zh-CN" sz="3600" b="1">
              <a:solidFill>
                <a:schemeClr val="bg1"/>
              </a:solidFill>
              <a:latin typeface="华文细黑" panose="02010600040101010101" charset="-122"/>
              <a:ea typeface="华文细黑" panose="02010600040101010101" charset="-122"/>
              <a:sym typeface="+mn-ea"/>
            </a:endParaRPr>
          </a:p>
          <a:p>
            <a:pPr algn="r" fontAlgn="auto">
              <a:lnSpc>
                <a:spcPct val="150000"/>
              </a:lnSpc>
            </a:pPr>
            <a:endParaRPr lang="zh-CN" altLang="en-US">
              <a:solidFill>
                <a:schemeClr val="bg1"/>
              </a:solidFill>
              <a:latin typeface="华文细黑" panose="02010600040101010101" charset="-122"/>
              <a:ea typeface="华文细黑" panose="02010600040101010101" charset="-122"/>
              <a:sym typeface="+mn-ea"/>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0" y="-36195"/>
            <a:ext cx="12247880" cy="692150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666750" y="1062355"/>
            <a:ext cx="3333750" cy="38385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986155" y="2755265"/>
            <a:ext cx="2809875" cy="1714765"/>
          </a:xfrm>
          <a:prstGeom prst="rect">
            <a:avLst/>
          </a:prstGeom>
          <a:noFill/>
        </p:spPr>
        <p:txBody>
          <a:bodyPr wrap="square" rtlCol="0">
            <a:spAutoFit/>
          </a:bodyPr>
          <a:lstStyle/>
          <a:p>
            <a:pPr algn="r" fontAlgn="auto">
              <a:lnSpc>
                <a:spcPct val="150000"/>
              </a:lnSpc>
            </a:pPr>
            <a:r>
              <a:rPr lang="en-US" altLang="zh-CN" b="1" spc="500">
                <a:solidFill>
                  <a:srgbClr val="708B70"/>
                </a:solidFill>
                <a:uFillTx/>
                <a:latin typeface="Flyme" panose="020b0600000000000000" charset="-128"/>
                <a:ea typeface="Flyme" panose="020b0600000000000000" charset="-128"/>
                <a:sym typeface="+mn-ea"/>
              </a:rPr>
              <a:t>SUCCESSFUL PROJECT INTRODOUCTION</a:t>
            </a:r>
            <a:endParaRPr lang="en-US" altLang="zh-CN" b="1" spc="500">
              <a:solidFill>
                <a:srgbClr val="708B70"/>
              </a:solidFill>
              <a:uFillTx/>
              <a:latin typeface="Flyme" panose="020b0600000000000000" charset="-128"/>
              <a:ea typeface="Flyme" panose="020b0600000000000000" charset="-128"/>
              <a:sym typeface="+mn-ea"/>
            </a:endParaRPr>
          </a:p>
        </p:txBody>
      </p:sp>
      <p:sp>
        <p:nvSpPr>
          <p:cNvPr id="7" name="文本框 6"/>
          <p:cNvSpPr txBox="1"/>
          <p:nvPr/>
        </p:nvSpPr>
        <p:spPr>
          <a:xfrm>
            <a:off x="4800600" y="1924685"/>
            <a:ext cx="6296025" cy="889667"/>
          </a:xfrm>
          <a:prstGeom prst="rect">
            <a:avLst/>
          </a:prstGeom>
          <a:noFill/>
        </p:spPr>
        <p:txBody>
          <a:bodyPr wrap="square" rtlCol="0">
            <a:spAutoFit/>
          </a:bodyPr>
          <a:lstStyle/>
          <a:p>
            <a:pPr fontAlgn="auto">
              <a:lnSpc>
                <a:spcPct val="150000"/>
              </a:lnSpc>
            </a:pPr>
            <a:r>
              <a:rPr lang="en-US" altLang="zh-CN" baseline="30000">
                <a:solidFill>
                  <a:schemeClr val="bg1"/>
                </a:solidFill>
                <a:latin typeface="华文细黑" panose="02010600040101010101" charset="-122"/>
                <a:ea typeface="华文细黑" panose="02010600040101010101" charset="-122"/>
                <a:sym typeface="+mn-ea"/>
              </a:rPr>
              <a:t>The main purpose of the annual event is to create brand awareness and win a seat in the industry. This year we combine the offline stores with online new media, and carry out activities at the same time. So that users can feel our ads anywhere. </a:t>
            </a:r>
            <a:endParaRPr lang="zh-CN" altLang="en-US" baseline="30000">
              <a:solidFill>
                <a:schemeClr val="bg1"/>
              </a:solidFill>
              <a:latin typeface="华文细黑" panose="02010600040101010101" charset="-122"/>
              <a:ea typeface="华文细黑" panose="02010600040101010101" charset="-122"/>
              <a:sym typeface="+mn-ea"/>
            </a:endParaRPr>
          </a:p>
        </p:txBody>
      </p:sp>
      <p:sp>
        <p:nvSpPr>
          <p:cNvPr id="8" name="等腰三角形 7"/>
          <p:cNvSpPr/>
          <p:nvPr/>
        </p:nvSpPr>
        <p:spPr>
          <a:xfrm>
            <a:off x="3167380" y="1442720"/>
            <a:ext cx="571500" cy="466725"/>
          </a:xfrm>
          <a:prstGeom prst="triangle">
            <a:avLst/>
          </a:prstGeom>
          <a:solidFill>
            <a:srgbClr val="A926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5080" y="1696720"/>
            <a:ext cx="12181840" cy="3251200"/>
          </a:xfrm>
          <a:prstGeom prst="rect">
            <a:avLst/>
          </a:prstGeom>
          <a:solidFill>
            <a:srgbClr val="708B7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3" name="直接连接符 2"/>
          <p:cNvCxnSpPr>
            <a:stCxn id="2" idx="0"/>
          </p:cNvCxnSpPr>
          <p:nvPr/>
        </p:nvCxnSpPr>
        <p:spPr>
          <a:xfrm flipH="1">
            <a:off x="6096000" y="1696720"/>
            <a:ext cx="0" cy="32512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3121660" y="1718945"/>
            <a:ext cx="0" cy="321945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9198610" y="1718945"/>
            <a:ext cx="0" cy="3228975"/>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矩形 6"/>
          <p:cNvSpPr/>
          <p:nvPr/>
        </p:nvSpPr>
        <p:spPr>
          <a:xfrm>
            <a:off x="1311910" y="1699895"/>
            <a:ext cx="438150" cy="657225"/>
          </a:xfrm>
          <a:prstGeom prst="rect">
            <a:avLst/>
          </a:prstGeom>
          <a:solidFill>
            <a:srgbClr val="A926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496435" y="1699895"/>
            <a:ext cx="438150" cy="657225"/>
          </a:xfrm>
          <a:prstGeom prst="rect">
            <a:avLst/>
          </a:prstGeom>
          <a:solidFill>
            <a:srgbClr val="B5C3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7490460" y="1699895"/>
            <a:ext cx="438150" cy="657225"/>
          </a:xfrm>
          <a:prstGeom prst="rect">
            <a:avLst/>
          </a:prstGeom>
          <a:solidFill>
            <a:srgbClr val="A9262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10" name="矩形 9"/>
          <p:cNvSpPr/>
          <p:nvPr/>
        </p:nvSpPr>
        <p:spPr>
          <a:xfrm>
            <a:off x="10579735" y="1699895"/>
            <a:ext cx="438150" cy="657225"/>
          </a:xfrm>
          <a:prstGeom prst="rect">
            <a:avLst/>
          </a:prstGeom>
          <a:solidFill>
            <a:srgbClr val="B5C3B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endParaRPr lang="zh-CN" altLang="en-US">
              <a:sym typeface="+mn-ea"/>
            </a:endParaRPr>
          </a:p>
        </p:txBody>
      </p:sp>
      <p:sp>
        <p:nvSpPr>
          <p:cNvPr id="12" name="文本框 11"/>
          <p:cNvSpPr txBox="1"/>
          <p:nvPr/>
        </p:nvSpPr>
        <p:spPr>
          <a:xfrm>
            <a:off x="387985" y="2538095"/>
            <a:ext cx="2324100" cy="2030095"/>
          </a:xfrm>
          <a:prstGeom prst="rect">
            <a:avLst/>
          </a:prstGeom>
          <a:noFill/>
        </p:spPr>
        <p:txBody>
          <a:bodyPr wrap="square" rtlCol="0">
            <a:spAutoFit/>
          </a:bodyPr>
          <a:lstStyle/>
          <a:p>
            <a:pPr algn="l"/>
            <a:r>
              <a:rPr lang="en-US" altLang="zh-CN">
                <a:solidFill>
                  <a:schemeClr val="bg1"/>
                </a:solidFill>
                <a:latin typeface="华文细黑" panose="02010600040101010101" charset="-122"/>
                <a:ea typeface="华文细黑" panose="02010600040101010101" charset="-122"/>
                <a:sym typeface="+mn-ea"/>
              </a:rPr>
              <a:t>In 2021, our goal is to make it one hundred million, to the peak of life, and to become a big guy in the industry. </a:t>
            </a:r>
            <a:endParaRPr lang="zh-CN" altLang="en-US">
              <a:solidFill>
                <a:schemeClr val="bg1"/>
              </a:solidFill>
              <a:latin typeface="华文细黑" panose="02010600040101010101" charset="-122"/>
              <a:ea typeface="华文细黑" panose="02010600040101010101" charset="-122"/>
              <a:sym typeface="+mn-ea"/>
            </a:endParaRPr>
          </a:p>
        </p:txBody>
      </p:sp>
      <p:sp>
        <p:nvSpPr>
          <p:cNvPr id="13" name="文本框 12"/>
          <p:cNvSpPr txBox="1"/>
          <p:nvPr/>
        </p:nvSpPr>
        <p:spPr>
          <a:xfrm>
            <a:off x="3446780" y="2538095"/>
            <a:ext cx="2324100" cy="2030095"/>
          </a:xfrm>
          <a:prstGeom prst="rect">
            <a:avLst/>
          </a:prstGeom>
          <a:noFill/>
        </p:spPr>
        <p:txBody>
          <a:bodyPr wrap="square" rtlCol="0">
            <a:spAutoFit/>
          </a:bodyPr>
          <a:lstStyle/>
          <a:p>
            <a:pPr algn="l"/>
            <a:r>
              <a:rPr lang="en-US" altLang="zh-CN">
                <a:solidFill>
                  <a:schemeClr val="bg1"/>
                </a:solidFill>
                <a:latin typeface="华文细黑" panose="02010600040101010101" charset="-122"/>
                <a:ea typeface="华文细黑" panose="02010600040101010101" charset="-122"/>
                <a:sym typeface="+mn-ea"/>
              </a:rPr>
              <a:t>In 2021, our goal is to make it one hundred million, to the peak of life, and to become a big guy in the industry. </a:t>
            </a:r>
            <a:endParaRPr lang="zh-CN" altLang="en-US">
              <a:solidFill>
                <a:schemeClr val="bg1"/>
              </a:solidFill>
              <a:latin typeface="华文细黑" panose="02010600040101010101" charset="-122"/>
              <a:ea typeface="华文细黑" panose="02010600040101010101" charset="-122"/>
              <a:sym typeface="+mn-ea"/>
            </a:endParaRPr>
          </a:p>
        </p:txBody>
      </p:sp>
      <p:sp>
        <p:nvSpPr>
          <p:cNvPr id="14" name="文本框 13"/>
          <p:cNvSpPr txBox="1"/>
          <p:nvPr/>
        </p:nvSpPr>
        <p:spPr>
          <a:xfrm>
            <a:off x="6485255" y="2538095"/>
            <a:ext cx="2324100" cy="2030095"/>
          </a:xfrm>
          <a:prstGeom prst="rect">
            <a:avLst/>
          </a:prstGeom>
          <a:noFill/>
        </p:spPr>
        <p:txBody>
          <a:bodyPr wrap="square" rtlCol="0">
            <a:spAutoFit/>
          </a:bodyPr>
          <a:lstStyle/>
          <a:p>
            <a:pPr algn="l"/>
            <a:r>
              <a:rPr lang="en-US" altLang="zh-CN">
                <a:solidFill>
                  <a:schemeClr val="bg1"/>
                </a:solidFill>
                <a:latin typeface="华文细黑" panose="02010600040101010101" charset="-122"/>
                <a:ea typeface="华文细黑" panose="02010600040101010101" charset="-122"/>
                <a:sym typeface="+mn-ea"/>
              </a:rPr>
              <a:t>In 2021, our goal is to make it one hundred million, to the peak of life, and to become a big guy in the industry. </a:t>
            </a:r>
            <a:endParaRPr lang="zh-CN" altLang="en-US">
              <a:solidFill>
                <a:schemeClr val="bg1"/>
              </a:solidFill>
              <a:latin typeface="华文细黑" panose="02010600040101010101" charset="-122"/>
              <a:ea typeface="华文细黑" panose="02010600040101010101" charset="-122"/>
              <a:sym typeface="+mn-ea"/>
            </a:endParaRPr>
          </a:p>
        </p:txBody>
      </p:sp>
      <p:sp>
        <p:nvSpPr>
          <p:cNvPr id="15" name="文本框 14"/>
          <p:cNvSpPr txBox="1"/>
          <p:nvPr/>
        </p:nvSpPr>
        <p:spPr>
          <a:xfrm>
            <a:off x="9555480" y="2538095"/>
            <a:ext cx="2324100" cy="2030095"/>
          </a:xfrm>
          <a:prstGeom prst="rect">
            <a:avLst/>
          </a:prstGeom>
          <a:noFill/>
        </p:spPr>
        <p:txBody>
          <a:bodyPr wrap="square" rtlCol="0">
            <a:spAutoFit/>
          </a:bodyPr>
          <a:lstStyle/>
          <a:p>
            <a:pPr algn="l"/>
            <a:r>
              <a:rPr lang="en-US" altLang="zh-CN">
                <a:solidFill>
                  <a:schemeClr val="bg1"/>
                </a:solidFill>
                <a:latin typeface="华文细黑" panose="02010600040101010101" charset="-122"/>
                <a:ea typeface="华文细黑" panose="02010600040101010101" charset="-122"/>
                <a:sym typeface="+mn-ea"/>
              </a:rPr>
              <a:t>In 2021, our goal is to make it one hundred million, to the peak of life, and to become a big guy in the industry. </a:t>
            </a:r>
            <a:endParaRPr lang="zh-CN" altLang="en-US">
              <a:solidFill>
                <a:schemeClr val="bg1"/>
              </a:solidFill>
              <a:latin typeface="华文细黑" panose="02010600040101010101" charset="-122"/>
              <a:ea typeface="华文细黑" panose="02010600040101010101" charset="-122"/>
              <a:sym typeface="+mn-ea"/>
            </a:endParaRPr>
          </a:p>
        </p:txBody>
      </p:sp>
      <p:sp>
        <p:nvSpPr>
          <p:cNvPr id="16" name="文本框 15"/>
          <p:cNvSpPr txBox="1"/>
          <p:nvPr/>
        </p:nvSpPr>
        <p:spPr>
          <a:xfrm>
            <a:off x="1340485" y="1804670"/>
            <a:ext cx="276225" cy="583565"/>
          </a:xfrm>
          <a:prstGeom prst="rect">
            <a:avLst/>
          </a:prstGeom>
          <a:noFill/>
        </p:spPr>
        <p:txBody>
          <a:bodyPr wrap="square" rtlCol="0">
            <a:spAutoFit/>
          </a:bodyPr>
          <a:lstStyle/>
          <a:p>
            <a:r>
              <a:rPr lang="en-US" altLang="zh-CN" sz="3200" b="1">
                <a:solidFill>
                  <a:schemeClr val="bg1"/>
                </a:solidFill>
                <a:latin typeface="Charlemagne Std" panose="04020705060702020204" charset="0"/>
              </a:rPr>
              <a:t>1</a:t>
            </a:r>
            <a:endParaRPr lang="en-US" altLang="zh-CN" sz="3200" b="1">
              <a:solidFill>
                <a:schemeClr val="bg1"/>
              </a:solidFill>
              <a:latin typeface="Charlemagne Std" panose="04020705060702020204" charset="0"/>
            </a:endParaRPr>
          </a:p>
        </p:txBody>
      </p:sp>
      <p:sp>
        <p:nvSpPr>
          <p:cNvPr id="17" name="文本框 16"/>
          <p:cNvSpPr txBox="1"/>
          <p:nvPr/>
        </p:nvSpPr>
        <p:spPr>
          <a:xfrm>
            <a:off x="4530090" y="1785620"/>
            <a:ext cx="276225" cy="583565"/>
          </a:xfrm>
          <a:prstGeom prst="rect">
            <a:avLst/>
          </a:prstGeom>
          <a:noFill/>
        </p:spPr>
        <p:txBody>
          <a:bodyPr wrap="square" rtlCol="0">
            <a:spAutoFit/>
          </a:bodyPr>
          <a:lstStyle/>
          <a:p>
            <a:r>
              <a:rPr lang="en-US" altLang="zh-CN" sz="3200" b="1">
                <a:solidFill>
                  <a:schemeClr val="bg1"/>
                </a:solidFill>
                <a:latin typeface="Charlemagne Std" panose="04020705060702020204" charset="0"/>
              </a:rPr>
              <a:t>2</a:t>
            </a:r>
            <a:endParaRPr lang="en-US" altLang="zh-CN" sz="3200" b="1">
              <a:solidFill>
                <a:schemeClr val="bg1"/>
              </a:solidFill>
              <a:latin typeface="Charlemagne Std" panose="04020705060702020204" charset="0"/>
            </a:endParaRPr>
          </a:p>
        </p:txBody>
      </p:sp>
      <p:sp>
        <p:nvSpPr>
          <p:cNvPr id="18" name="文本框 17"/>
          <p:cNvSpPr txBox="1"/>
          <p:nvPr/>
        </p:nvSpPr>
        <p:spPr>
          <a:xfrm>
            <a:off x="7514590" y="1821180"/>
            <a:ext cx="276225" cy="583565"/>
          </a:xfrm>
          <a:prstGeom prst="rect">
            <a:avLst/>
          </a:prstGeom>
          <a:noFill/>
        </p:spPr>
        <p:txBody>
          <a:bodyPr wrap="square" rtlCol="0">
            <a:spAutoFit/>
          </a:bodyPr>
          <a:lstStyle/>
          <a:p>
            <a:r>
              <a:rPr lang="en-US" altLang="zh-CN" sz="3200" b="1">
                <a:solidFill>
                  <a:schemeClr val="bg1"/>
                </a:solidFill>
                <a:latin typeface="Charlemagne Std" panose="04020705060702020204" charset="0"/>
              </a:rPr>
              <a:t>3</a:t>
            </a:r>
            <a:endParaRPr lang="en-US" altLang="zh-CN" sz="3200" b="1">
              <a:solidFill>
                <a:schemeClr val="bg1"/>
              </a:solidFill>
              <a:latin typeface="Charlemagne Std" panose="04020705060702020204" charset="0"/>
            </a:endParaRPr>
          </a:p>
        </p:txBody>
      </p:sp>
      <p:sp>
        <p:nvSpPr>
          <p:cNvPr id="19" name="文本框 18"/>
          <p:cNvSpPr txBox="1"/>
          <p:nvPr/>
        </p:nvSpPr>
        <p:spPr>
          <a:xfrm>
            <a:off x="10603230" y="1821180"/>
            <a:ext cx="276225" cy="583565"/>
          </a:xfrm>
          <a:prstGeom prst="rect">
            <a:avLst/>
          </a:prstGeom>
          <a:noFill/>
        </p:spPr>
        <p:txBody>
          <a:bodyPr wrap="square" rtlCol="0">
            <a:spAutoFit/>
          </a:bodyPr>
          <a:lstStyle/>
          <a:p>
            <a:r>
              <a:rPr lang="en-US" altLang="zh-CN" sz="3200" b="1">
                <a:solidFill>
                  <a:schemeClr val="bg1"/>
                </a:solidFill>
                <a:latin typeface="Charlemagne Std" panose="04020705060702020204" charset="0"/>
              </a:rPr>
              <a:t>4</a:t>
            </a:r>
            <a:endParaRPr lang="en-US" altLang="zh-CN" sz="3200" b="1">
              <a:solidFill>
                <a:schemeClr val="bg1"/>
              </a:solidFill>
              <a:latin typeface="Charlemagne Std" panose="04020705060702020204" charset="0"/>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0" y="-36195"/>
            <a:ext cx="12228830" cy="692150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2056765" y="1252855"/>
            <a:ext cx="8067675" cy="4352925"/>
          </a:xfrm>
          <a:prstGeom prst="rect">
            <a:avLst/>
          </a:prstGeom>
          <a:noFill/>
          <a:ln w="12700">
            <a:solidFill>
              <a:srgbClr val="FFFFFF"/>
            </a:solidFill>
          </a:ln>
          <a:extLst>
            <a:ext uri="{909E8E84-426E-40DD-AFC4-6F175D3DCCD1}">
              <a14:hiddenFill xmlns:a14="http://schemas.microsoft.com/office/drawing/2010/main">
                <a:solidFill>
                  <a:schemeClr val="bg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4043680" y="5210175"/>
            <a:ext cx="4105275" cy="838835"/>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871470" y="2133600"/>
            <a:ext cx="6486525" cy="132207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altLang="zh-CN" sz="8000" b="1" spc="500">
                <a:solidFill>
                  <a:schemeClr val="bg1"/>
                </a:solidFill>
                <a:uFillTx/>
                <a:latin typeface="华文细黑" panose="02010600040101010101" charset="-122"/>
                <a:ea typeface="华文细黑" panose="02010600040101010101" charset="-122"/>
              </a:rPr>
              <a:t>THANK YOU</a:t>
            </a:r>
            <a:endParaRPr lang="en-US" altLang="zh-CN" sz="8000" b="1" spc="500">
              <a:solidFill>
                <a:schemeClr val="bg1"/>
              </a:solidFill>
              <a:uFillTx/>
              <a:latin typeface="华文细黑" panose="02010600040101010101" charset="-122"/>
              <a:ea typeface="华文细黑" panose="02010600040101010101" charset="-122"/>
            </a:endParaRPr>
          </a:p>
        </p:txBody>
      </p:sp>
      <p:sp>
        <p:nvSpPr>
          <p:cNvPr id="6" name="文本框 5"/>
          <p:cNvSpPr txBox="1"/>
          <p:nvPr/>
        </p:nvSpPr>
        <p:spPr>
          <a:xfrm>
            <a:off x="2190115" y="4010025"/>
            <a:ext cx="7810500" cy="645160"/>
          </a:xfrm>
          <a:prstGeom prst="rect">
            <a:avLst/>
          </a:prstGeom>
          <a:noFill/>
        </p:spPr>
        <p:txBody>
          <a:bodyPr wrap="square" rtlCol="0">
            <a:spAutoFit/>
          </a:bodyPr>
          <a:lstStyle/>
          <a:p>
            <a:pPr algn="ctr"/>
            <a:r>
              <a:rPr lang="en-US" altLang="zh-CN" spc="300">
                <a:solidFill>
                  <a:schemeClr val="bg1"/>
                </a:solidFill>
                <a:uFillTx/>
                <a:latin typeface="华文细黑" panose="02010600040101010101" charset="-122"/>
                <a:ea typeface="华文细黑" panose="02010600040101010101" charset="-122"/>
                <a:sym typeface="+mn-ea"/>
              </a:rPr>
              <a:t>Thank you for your support for this share. </a:t>
            </a:r>
            <a:endParaRPr lang="en-US" altLang="zh-CN" spc="300">
              <a:solidFill>
                <a:schemeClr val="bg1"/>
              </a:solidFill>
              <a:uFillTx/>
              <a:latin typeface="华文细黑" panose="02010600040101010101" charset="-122"/>
              <a:ea typeface="华文细黑" panose="02010600040101010101" charset="-122"/>
              <a:sym typeface="+mn-ea"/>
            </a:endParaRPr>
          </a:p>
          <a:p>
            <a:pPr algn="ctr"/>
            <a:r>
              <a:rPr lang="en-US" altLang="zh-CN" spc="300">
                <a:solidFill>
                  <a:schemeClr val="bg1"/>
                </a:solidFill>
                <a:uFillTx/>
                <a:latin typeface="华文细黑" panose="02010600040101010101" charset="-122"/>
                <a:ea typeface="华文细黑" panose="02010600040101010101" charset="-122"/>
                <a:sym typeface="+mn-ea"/>
              </a:rPr>
              <a:t>Thank you for your opinions and suggestions. </a:t>
            </a:r>
            <a:endParaRPr lang="zh-CN" altLang="en-US" spc="300">
              <a:solidFill>
                <a:schemeClr val="bg1"/>
              </a:solidFill>
              <a:uFillTx/>
              <a:latin typeface="华文细黑" panose="02010600040101010101" charset="-122"/>
              <a:ea typeface="华文细黑" panose="02010600040101010101" charset="-122"/>
              <a:sym typeface="+mn-ea"/>
            </a:endParaRPr>
          </a:p>
        </p:txBody>
      </p:sp>
      <p:sp>
        <p:nvSpPr>
          <p:cNvPr id="7" name="等腰三角形 6"/>
          <p:cNvSpPr/>
          <p:nvPr/>
        </p:nvSpPr>
        <p:spPr>
          <a:xfrm>
            <a:off x="5898515" y="5383530"/>
            <a:ext cx="433070" cy="222250"/>
          </a:xfrm>
          <a:prstGeom prst="triangle">
            <a:avLst/>
          </a:prstGeom>
          <a:solidFill>
            <a:srgbClr val="2E42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3252738" y="2223933"/>
            <a:ext cx="447475" cy="492699"/>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4" name="矩形 3"/>
          <p:cNvSpPr/>
          <p:nvPr/>
        </p:nvSpPr>
        <p:spPr>
          <a:xfrm>
            <a:off x="3694260" y="2226315"/>
            <a:ext cx="7016771" cy="49269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34932" tIns="0" rIns="134932"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2775"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571141" y="1651500"/>
            <a:ext cx="6981068" cy="58076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3225"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8552208" y="1647931"/>
            <a:ext cx="640268" cy="584336"/>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392" tIns="45694" rIns="91392" bIns="45694" anchor="ctr"/>
          <a:lstStyle/>
          <a:p>
            <a:pPr algn="ctr" fontAlgn="base">
              <a:defRPr/>
            </a:pPr>
            <a:endParaRPr lang="zh-CN" altLang="en-US" sz="135" strike="noStrike" noProof="1">
              <a:solidFill>
                <a:prstClr val="white"/>
              </a:solidFill>
            </a:endParaRPr>
          </a:p>
        </p:txBody>
      </p:sp>
      <p:sp>
        <p:nvSpPr>
          <p:cNvPr id="38917" name="矩形 11"/>
          <p:cNvSpPr/>
          <p:nvPr/>
        </p:nvSpPr>
        <p:spPr>
          <a:xfrm>
            <a:off x="2961166" y="2954649"/>
            <a:ext cx="6268204" cy="1268639"/>
          </a:xfrm>
          <a:prstGeom prst="rect">
            <a:avLst/>
          </a:prstGeom>
          <a:noFill/>
          <a:ln w="25400">
            <a:noFill/>
          </a:ln>
        </p:spPr>
        <p:txBody>
          <a:bodyPr lIns="91392" tIns="45694" rIns="91392" bIns="45694" anchor="ctr"/>
          <a:lstStyle/>
          <a:p>
            <a:pPr eaLnBrk="0" hangingPunct="0">
              <a:lnSpc>
                <a:spcPts val="2400"/>
              </a:lnSpc>
            </a:pP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模板下载：</a:t>
            </a:r>
            <a:r>
              <a:rPr lang="en-US" altLang="zh-CN" sz="1055"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055" b="1">
                <a:solidFill>
                  <a:srgbClr val="FFC000"/>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行业</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055" b="1">
                <a:solidFill>
                  <a:srgbClr val="4A452A"/>
                </a:solidFill>
                <a:latin typeface="微软雅黑" panose="020b0503020204020204" pitchFamily="34" charset="-122"/>
                <a:ea typeface="微软雅黑" panose="020b0503020204020204" pitchFamily="34" charset="-122"/>
              </a:rPr>
              <a:t>工作</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055" b="1">
                <a:solidFill>
                  <a:srgbClr val="4A452A"/>
                </a:solidFill>
                <a:latin typeface="微软雅黑" panose="020b0503020204020204" pitchFamily="34" charset="-122"/>
                <a:ea typeface="微软雅黑" panose="020b0503020204020204" pitchFamily="34" charset="-122"/>
              </a:rPr>
              <a:t>         </a:t>
            </a:r>
            <a:r>
              <a:rPr lang="zh-CN" altLang="en-US" sz="1055" b="1">
                <a:solidFill>
                  <a:srgbClr val="4A452A"/>
                </a:solidFill>
                <a:latin typeface="微软雅黑" panose="020b0503020204020204" pitchFamily="34" charset="-122"/>
                <a:ea typeface="微软雅黑" panose="020b0503020204020204" pitchFamily="34" charset="-122"/>
              </a:rPr>
              <a:t>节日</a:t>
            </a:r>
            <a:r>
              <a:rPr lang="en-US" altLang="zh-CN" sz="1055" b="1">
                <a:solidFill>
                  <a:srgbClr val="4A452A"/>
                </a:solidFill>
                <a:latin typeface="微软雅黑" panose="020b0503020204020204" pitchFamily="34" charset="-122"/>
                <a:ea typeface="微软雅黑" panose="020b0503020204020204" pitchFamily="34" charset="-122"/>
              </a:rPr>
              <a:t>PPT</a:t>
            </a:r>
            <a:r>
              <a:rPr lang="zh-CN" altLang="en-US" sz="1055" b="1">
                <a:solidFill>
                  <a:srgbClr val="4A452A"/>
                </a:solidFill>
                <a:latin typeface="微软雅黑" panose="020b0503020204020204" pitchFamily="34" charset="-122"/>
                <a:ea typeface="微软雅黑" panose="020b0503020204020204" pitchFamily="34" charset="-122"/>
              </a:rPr>
              <a:t>模板：</a:t>
            </a:r>
            <a:r>
              <a:rPr lang="en-US" altLang="zh-CN" sz="1055"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055"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endParaRPr lang="en-US" altLang="zh-CN" sz="1055"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custDataLst>
              <p:tags r:id="rId8"/>
            </p:custDataLst>
          </p:nvPr>
        </p:nvPicPr>
        <p:blipFill>
          <a:blip r:embed="rId7"/>
          <a:stretch>
            <a:fillRect/>
          </a:stretch>
        </p:blipFill>
        <p:spPr>
          <a:xfrm>
            <a:off x="4667756" y="131755"/>
            <a:ext cx="2856217" cy="1428109"/>
          </a:xfrm>
          <a:prstGeom prst="rect">
            <a:avLst/>
          </a:prstGeom>
          <a:noFill/>
          <a:ln w="9525">
            <a:noFill/>
          </a:ln>
        </p:spPr>
      </p:pic>
      <p:pic>
        <p:nvPicPr>
          <p:cNvPr id="2" name="图片 1" descr="wxewm"/>
          <p:cNvPicPr>
            <a:picLocks noChangeAspect="1"/>
          </p:cNvPicPr>
          <p:nvPr>
            <p:custDataLst>
              <p:tags r:id="rId10"/>
            </p:custDataLst>
          </p:nvPr>
        </p:nvPicPr>
        <p:blipFill>
          <a:blip r:embed="rId9"/>
          <a:stretch>
            <a:fillRect/>
          </a:stretch>
        </p:blipFill>
        <p:spPr>
          <a:xfrm>
            <a:off x="4810125" y="3878580"/>
            <a:ext cx="2572385" cy="2572385"/>
          </a:xfrm>
          <a:prstGeom prst="rect">
            <a:avLst/>
          </a:prstGeom>
        </p:spPr>
      </p:pic>
      <p:sp>
        <p:nvSpPr>
          <p:cNvPr id="5" name="文本框 4"/>
          <p:cNvSpPr txBox="1"/>
          <p:nvPr/>
        </p:nvSpPr>
        <p:spPr>
          <a:xfrm>
            <a:off x="3540125" y="6450965"/>
            <a:ext cx="5113020" cy="254000"/>
          </a:xfrm>
          <a:prstGeom prst="rect">
            <a:avLst/>
          </a:prstGeom>
          <a:noFill/>
        </p:spPr>
        <p:txBody>
          <a:bodyPr wrap="square" rtlCol="0">
            <a:spAutoFit/>
          </a:bodyPr>
          <a:lstStyle/>
          <a:p>
            <a:r>
              <a:rPr lang="zh-CN" altLang="en-US" sz="1055" b="1">
                <a:solidFill>
                  <a:srgbClr val="4A452A"/>
                </a:solidFill>
                <a:latin typeface="微软雅黑" panose="020b0503020204020204" pitchFamily="34" charset="-122"/>
                <a:ea typeface="微软雅黑" panose="020b0503020204020204" pitchFamily="34" charset="-122"/>
              </a:rPr>
              <a:t>扫描关注公众号“PPT汇”收藏网站防止遗忘</a:t>
            </a:r>
            <a:r>
              <a:rPr lang="en-US" altLang="zh-CN" sz="1055" b="1">
                <a:solidFill>
                  <a:srgbClr val="4A452A"/>
                </a:solidFill>
                <a:latin typeface="微软雅黑" panose="020b0503020204020204" pitchFamily="34" charset="-122"/>
                <a:ea typeface="微软雅黑" panose="020b0503020204020204" pitchFamily="34" charset="-122"/>
              </a:rPr>
              <a:t>/</a:t>
            </a:r>
            <a:r>
              <a:rPr lang="zh-CN" altLang="en-US" sz="1055" b="1">
                <a:solidFill>
                  <a:srgbClr val="4A452A"/>
                </a:solidFill>
                <a:latin typeface="微软雅黑" panose="020b0503020204020204" pitchFamily="34" charset="-122"/>
                <a:ea typeface="微软雅黑" panose="020b0503020204020204" pitchFamily="34" charset="-122"/>
              </a:rPr>
              <a:t>免费获取更多精选PPT模板下载资源</a:t>
            </a:r>
            <a:endParaRPr lang="zh-CN" altLang="en-US" sz="1055" b="1">
              <a:solidFill>
                <a:srgbClr val="4A452A"/>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push dir="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5715" y="-42545"/>
            <a:ext cx="12204065" cy="3053715"/>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flipV="1">
            <a:off x="4944745" y="407035"/>
            <a:ext cx="2301875" cy="1556385"/>
          </a:xfrm>
          <a:prstGeom prst="triangle">
            <a:avLst>
              <a:gd name="adj" fmla="val 49694"/>
            </a:avLst>
          </a:prstGeom>
          <a:noFill/>
          <a:ln>
            <a:solidFill>
              <a:srgbClr val="2E423A"/>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3924300" y="1963420"/>
            <a:ext cx="4344670" cy="1200329"/>
          </a:xfrm>
          <a:prstGeom prst="rect">
            <a:avLst/>
          </a:prstGeom>
          <a:noFill/>
        </p:spPr>
        <p:txBody>
          <a:bodyPr wrap="square" rtlCol="0">
            <a:spAutoFit/>
          </a:bodyPr>
          <a:lstStyle/>
          <a:p>
            <a:pPr algn="ctr"/>
            <a:r>
              <a:rPr lang="en-US" altLang="zh-CN" sz="3600" b="1" spc="1000">
                <a:solidFill>
                  <a:schemeClr val="bg1"/>
                </a:solidFill>
                <a:uFillTx/>
                <a:latin typeface="华文细黑" panose="02010600040101010101" charset="-122"/>
                <a:ea typeface="华文细黑" panose="02010600040101010101" charset="-122"/>
                <a:sym typeface="+mn-ea"/>
              </a:rPr>
              <a:t> CATALOGUE</a:t>
            </a:r>
            <a:endParaRPr lang="en-US" altLang="zh-CN" sz="3600" b="1" spc="600">
              <a:solidFill>
                <a:schemeClr val="bg1"/>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sym typeface="+mn-ea"/>
            </a:endParaRPr>
          </a:p>
        </p:txBody>
      </p:sp>
      <p:sp>
        <p:nvSpPr>
          <p:cNvPr id="7" name="等腰三角形 6"/>
          <p:cNvSpPr/>
          <p:nvPr/>
        </p:nvSpPr>
        <p:spPr>
          <a:xfrm rot="5400000">
            <a:off x="1023620" y="3870325"/>
            <a:ext cx="378460" cy="310515"/>
          </a:xfrm>
          <a:prstGeom prst="triangle">
            <a:avLst/>
          </a:prstGeom>
          <a:solidFill>
            <a:srgbClr val="2E42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6" name="直接连接符 5"/>
          <p:cNvCxnSpPr/>
          <p:nvPr/>
        </p:nvCxnSpPr>
        <p:spPr>
          <a:xfrm>
            <a:off x="1445260" y="4152900"/>
            <a:ext cx="2694305" cy="0"/>
          </a:xfrm>
          <a:prstGeom prst="line">
            <a:avLst/>
          </a:prstGeom>
          <a:ln>
            <a:solidFill>
              <a:srgbClr val="2E423A"/>
            </a:solidFill>
          </a:ln>
        </p:spPr>
        <p:style>
          <a:lnRef idx="1">
            <a:schemeClr val="accent1"/>
          </a:lnRef>
          <a:fillRef idx="0">
            <a:schemeClr val="accent1"/>
          </a:fillRef>
          <a:effectRef idx="0">
            <a:schemeClr val="accent1"/>
          </a:effectRef>
          <a:fontRef idx="minor">
            <a:schemeClr val="tx1"/>
          </a:fontRef>
        </p:style>
      </p:cxnSp>
      <p:sp>
        <p:nvSpPr>
          <p:cNvPr id="8" name="文本框 7"/>
          <p:cNvSpPr txBox="1"/>
          <p:nvPr/>
        </p:nvSpPr>
        <p:spPr>
          <a:xfrm>
            <a:off x="1809750" y="4159250"/>
            <a:ext cx="2967990" cy="368300"/>
          </a:xfrm>
          <a:prstGeom prst="rect">
            <a:avLst/>
          </a:prstGeom>
          <a:noFill/>
        </p:spPr>
        <p:txBody>
          <a:bodyPr wrap="square" rtlCol="0">
            <a:spAutoFit/>
          </a:bodyPr>
          <a:lstStyle/>
          <a:p>
            <a:r>
              <a:rPr lang="en-US" altLang="zh-CN">
                <a:solidFill>
                  <a:schemeClr val="tx1">
                    <a:lumMod val="75000"/>
                    <a:lumOff val="25000"/>
                  </a:schemeClr>
                </a:solidFill>
                <a:latin typeface="华文细黑" panose="02010600040101010101" charset="-122"/>
                <a:ea typeface="华文细黑" panose="02010600040101010101" charset="-122"/>
                <a:sym typeface="+mn-ea"/>
              </a:rPr>
              <a:t> Annual work content</a:t>
            </a:r>
            <a:endParaRPr lang="en-US" altLang="zh-CN">
              <a:solidFill>
                <a:schemeClr val="tx1">
                  <a:lumMod val="75000"/>
                  <a:lumOff val="25000"/>
                </a:schemeClr>
              </a:solidFill>
              <a:latin typeface="华文细黑" panose="02010600040101010101" charset="-122"/>
              <a:ea typeface="华文细黑" panose="02010600040101010101" charset="-122"/>
              <a:sym typeface="+mn-ea"/>
            </a:endParaRPr>
          </a:p>
        </p:txBody>
      </p:sp>
      <p:sp>
        <p:nvSpPr>
          <p:cNvPr id="9" name="文本框 8"/>
          <p:cNvSpPr txBox="1"/>
          <p:nvPr/>
        </p:nvSpPr>
        <p:spPr>
          <a:xfrm>
            <a:off x="1385570" y="3846830"/>
            <a:ext cx="2045335" cy="646331"/>
          </a:xfrm>
          <a:prstGeom prst="rect">
            <a:avLst/>
          </a:prstGeom>
          <a:noFill/>
        </p:spPr>
        <p:txBody>
          <a:bodyPr wrap="square" rtlCol="0">
            <a:spAutoFit/>
          </a:bodyPr>
          <a:lstStyle/>
          <a:p>
            <a:r>
              <a:rPr lang="en-US" altLang="zh-CN" b="1" spc="200">
                <a:solidFill>
                  <a:schemeClr val="tx1">
                    <a:lumMod val="75000"/>
                    <a:lumOff val="25000"/>
                  </a:schemeClr>
                </a:solidFill>
                <a:uFillTx/>
                <a:latin typeface="Perpetua Titling MT" panose="02020502060505020804" charset="0"/>
                <a:ea typeface="华文细黑" panose="02010600040101010101" charset="-122"/>
              </a:rPr>
              <a:t>01. Part One</a:t>
            </a:r>
            <a:endParaRPr lang="en-US" altLang="zh-CN" b="1" spc="200">
              <a:solidFill>
                <a:schemeClr val="tx1">
                  <a:lumMod val="75000"/>
                  <a:lumOff val="25000"/>
                </a:schemeClr>
              </a:solidFill>
              <a:uFillTx/>
              <a:latin typeface="华文细黑" panose="02010600040101010101" charset="-122"/>
              <a:ea typeface="华文细黑" panose="02010600040101010101" charset="-122"/>
            </a:endParaRPr>
          </a:p>
        </p:txBody>
      </p:sp>
      <p:sp>
        <p:nvSpPr>
          <p:cNvPr id="10" name="等腰三角形 9"/>
          <p:cNvSpPr/>
          <p:nvPr/>
        </p:nvSpPr>
        <p:spPr>
          <a:xfrm rot="5400000">
            <a:off x="1021080" y="5260340"/>
            <a:ext cx="378460" cy="310515"/>
          </a:xfrm>
          <a:prstGeom prst="triangle">
            <a:avLst/>
          </a:prstGeom>
          <a:solidFill>
            <a:srgbClr val="2E42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 name="直接连接符 10"/>
          <p:cNvCxnSpPr/>
          <p:nvPr/>
        </p:nvCxnSpPr>
        <p:spPr>
          <a:xfrm>
            <a:off x="1442720" y="5542915"/>
            <a:ext cx="2694305" cy="0"/>
          </a:xfrm>
          <a:prstGeom prst="line">
            <a:avLst/>
          </a:prstGeom>
          <a:ln>
            <a:solidFill>
              <a:srgbClr val="2E423A"/>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1807210" y="5549265"/>
            <a:ext cx="3999865" cy="368300"/>
          </a:xfrm>
          <a:prstGeom prst="rect">
            <a:avLst/>
          </a:prstGeom>
          <a:noFill/>
        </p:spPr>
        <p:txBody>
          <a:bodyPr wrap="square" rtlCol="0">
            <a:spAutoFit/>
          </a:bodyPr>
          <a:lstStyle/>
          <a:p>
            <a:r>
              <a:rPr lang="en-US" altLang="zh-CN">
                <a:solidFill>
                  <a:schemeClr val="tx1">
                    <a:lumMod val="75000"/>
                    <a:lumOff val="25000"/>
                  </a:schemeClr>
                </a:solidFill>
                <a:latin typeface="华文细黑" panose="02010600040101010101" charset="-122"/>
                <a:ea typeface="华文细黑" panose="02010600040101010101" charset="-122"/>
                <a:sym typeface="+mn-ea"/>
              </a:rPr>
              <a:t> Work to complete the details</a:t>
            </a:r>
            <a:endParaRPr lang="en-US" altLang="zh-CN">
              <a:solidFill>
                <a:schemeClr val="tx1">
                  <a:lumMod val="75000"/>
                  <a:lumOff val="25000"/>
                </a:schemeClr>
              </a:solidFill>
              <a:latin typeface="华文细黑" panose="02010600040101010101" charset="-122"/>
              <a:ea typeface="华文细黑" panose="02010600040101010101" charset="-122"/>
              <a:sym typeface="+mn-ea"/>
            </a:endParaRPr>
          </a:p>
        </p:txBody>
      </p:sp>
      <p:sp>
        <p:nvSpPr>
          <p:cNvPr id="13" name="文本框 12"/>
          <p:cNvSpPr txBox="1"/>
          <p:nvPr/>
        </p:nvSpPr>
        <p:spPr>
          <a:xfrm>
            <a:off x="1383030" y="5236845"/>
            <a:ext cx="2045335" cy="646331"/>
          </a:xfrm>
          <a:prstGeom prst="rect">
            <a:avLst/>
          </a:prstGeom>
          <a:noFill/>
        </p:spPr>
        <p:txBody>
          <a:bodyPr wrap="square" rtlCol="0">
            <a:spAutoFit/>
          </a:bodyPr>
          <a:lstStyle/>
          <a:p>
            <a:r>
              <a:rPr lang="en-US" altLang="zh-CN" b="1" spc="200">
                <a:solidFill>
                  <a:schemeClr val="tx1">
                    <a:lumMod val="75000"/>
                    <a:lumOff val="25000"/>
                  </a:schemeClr>
                </a:solidFill>
                <a:uFillTx/>
                <a:latin typeface="Perpetua Titling MT" panose="02020502060505020804" charset="0"/>
                <a:ea typeface="华文细黑" panose="02010600040101010101" charset="-122"/>
              </a:rPr>
              <a:t>02. Part Two</a:t>
            </a:r>
            <a:endParaRPr lang="en-US" altLang="zh-CN" b="1" spc="200">
              <a:solidFill>
                <a:schemeClr val="tx1">
                  <a:lumMod val="75000"/>
                  <a:lumOff val="25000"/>
                </a:schemeClr>
              </a:solidFill>
              <a:uFillTx/>
              <a:latin typeface="华文细黑" panose="02010600040101010101" charset="-122"/>
              <a:ea typeface="华文细黑" panose="02010600040101010101" charset="-122"/>
            </a:endParaRPr>
          </a:p>
        </p:txBody>
      </p:sp>
      <p:sp>
        <p:nvSpPr>
          <p:cNvPr id="14" name="等腰三角形 13"/>
          <p:cNvSpPr/>
          <p:nvPr/>
        </p:nvSpPr>
        <p:spPr>
          <a:xfrm rot="5400000">
            <a:off x="7080250" y="3863975"/>
            <a:ext cx="378460" cy="310515"/>
          </a:xfrm>
          <a:prstGeom prst="triangle">
            <a:avLst/>
          </a:prstGeom>
          <a:solidFill>
            <a:srgbClr val="2E42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连接符 14"/>
          <p:cNvCxnSpPr/>
          <p:nvPr/>
        </p:nvCxnSpPr>
        <p:spPr>
          <a:xfrm>
            <a:off x="7501890" y="4146550"/>
            <a:ext cx="2694305" cy="0"/>
          </a:xfrm>
          <a:prstGeom prst="line">
            <a:avLst/>
          </a:prstGeom>
          <a:ln>
            <a:solidFill>
              <a:srgbClr val="2E423A"/>
            </a:solidFill>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7866380" y="4152900"/>
            <a:ext cx="3999865" cy="368300"/>
          </a:xfrm>
          <a:prstGeom prst="rect">
            <a:avLst/>
          </a:prstGeom>
          <a:noFill/>
        </p:spPr>
        <p:txBody>
          <a:bodyPr wrap="square" rtlCol="0">
            <a:spAutoFit/>
          </a:bodyPr>
          <a:lstStyle/>
          <a:p>
            <a:r>
              <a:rPr lang="en-US" altLang="zh-CN">
                <a:solidFill>
                  <a:schemeClr val="tx1">
                    <a:lumMod val="75000"/>
                    <a:lumOff val="25000"/>
                  </a:schemeClr>
                </a:solidFill>
                <a:latin typeface="华文细黑" panose="02010600040101010101" charset="-122"/>
                <a:ea typeface="华文细黑" panose="02010600040101010101" charset="-122"/>
                <a:sym typeface="+mn-ea"/>
              </a:rPr>
              <a:t>Successful project introduction</a:t>
            </a:r>
            <a:endParaRPr lang="en-US" altLang="zh-CN">
              <a:solidFill>
                <a:schemeClr val="tx1">
                  <a:lumMod val="75000"/>
                  <a:lumOff val="25000"/>
                </a:schemeClr>
              </a:solidFill>
              <a:latin typeface="华文细黑" panose="02010600040101010101" charset="-122"/>
              <a:ea typeface="华文细黑" panose="02010600040101010101" charset="-122"/>
              <a:sym typeface="+mn-ea"/>
            </a:endParaRPr>
          </a:p>
        </p:txBody>
      </p:sp>
      <p:sp>
        <p:nvSpPr>
          <p:cNvPr id="17" name="文本框 16"/>
          <p:cNvSpPr txBox="1"/>
          <p:nvPr/>
        </p:nvSpPr>
        <p:spPr>
          <a:xfrm>
            <a:off x="7442200" y="3840480"/>
            <a:ext cx="2045335" cy="646331"/>
          </a:xfrm>
          <a:prstGeom prst="rect">
            <a:avLst/>
          </a:prstGeom>
          <a:noFill/>
        </p:spPr>
        <p:txBody>
          <a:bodyPr wrap="square" rtlCol="0">
            <a:spAutoFit/>
          </a:bodyPr>
          <a:lstStyle/>
          <a:p>
            <a:r>
              <a:rPr lang="en-US" altLang="zh-CN" b="1" spc="200">
                <a:solidFill>
                  <a:schemeClr val="tx1">
                    <a:lumMod val="75000"/>
                    <a:lumOff val="25000"/>
                  </a:schemeClr>
                </a:solidFill>
                <a:uFillTx/>
                <a:latin typeface="Perpetua Titling MT" panose="02020502060505020804" charset="0"/>
                <a:ea typeface="华文细黑" panose="02010600040101010101" charset="-122"/>
              </a:rPr>
              <a:t>03. Part Three</a:t>
            </a:r>
            <a:endParaRPr lang="en-US" altLang="zh-CN" b="1" spc="200">
              <a:solidFill>
                <a:schemeClr val="tx1">
                  <a:lumMod val="75000"/>
                  <a:lumOff val="25000"/>
                </a:schemeClr>
              </a:solidFill>
              <a:uFillTx/>
              <a:latin typeface="华文细黑" panose="02010600040101010101" charset="-122"/>
              <a:ea typeface="华文细黑" panose="02010600040101010101" charset="-122"/>
            </a:endParaRPr>
          </a:p>
        </p:txBody>
      </p:sp>
      <p:sp>
        <p:nvSpPr>
          <p:cNvPr id="18" name="等腰三角形 17"/>
          <p:cNvSpPr/>
          <p:nvPr/>
        </p:nvSpPr>
        <p:spPr>
          <a:xfrm rot="5400000">
            <a:off x="7080250" y="5253990"/>
            <a:ext cx="378460" cy="310515"/>
          </a:xfrm>
          <a:prstGeom prst="triangle">
            <a:avLst/>
          </a:prstGeom>
          <a:solidFill>
            <a:srgbClr val="2E423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连接符 18"/>
          <p:cNvCxnSpPr/>
          <p:nvPr/>
        </p:nvCxnSpPr>
        <p:spPr>
          <a:xfrm>
            <a:off x="7501890" y="5536565"/>
            <a:ext cx="2694305" cy="0"/>
          </a:xfrm>
          <a:prstGeom prst="line">
            <a:avLst/>
          </a:prstGeom>
          <a:ln>
            <a:solidFill>
              <a:srgbClr val="2E423A"/>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7866380" y="5542915"/>
            <a:ext cx="3999865" cy="368300"/>
          </a:xfrm>
          <a:prstGeom prst="rect">
            <a:avLst/>
          </a:prstGeom>
          <a:noFill/>
        </p:spPr>
        <p:txBody>
          <a:bodyPr wrap="square" rtlCol="0">
            <a:spAutoFit/>
          </a:bodyPr>
          <a:lstStyle/>
          <a:p>
            <a:r>
              <a:rPr lang="en-US" altLang="zh-CN">
                <a:solidFill>
                  <a:schemeClr val="tx1">
                    <a:lumMod val="75000"/>
                    <a:lumOff val="25000"/>
                  </a:schemeClr>
                </a:solidFill>
                <a:latin typeface="华文细黑" panose="02010600040101010101" charset="-122"/>
                <a:ea typeface="华文细黑" panose="02010600040101010101" charset="-122"/>
                <a:sym typeface="+mn-ea"/>
              </a:rPr>
              <a:t>Next year's work plan and goals</a:t>
            </a:r>
            <a:endParaRPr lang="en-US" altLang="zh-CN">
              <a:solidFill>
                <a:schemeClr val="tx1">
                  <a:lumMod val="75000"/>
                  <a:lumOff val="25000"/>
                </a:schemeClr>
              </a:solidFill>
              <a:latin typeface="华文细黑" panose="02010600040101010101" charset="-122"/>
              <a:ea typeface="华文细黑" panose="02010600040101010101" charset="-122"/>
              <a:sym typeface="+mn-ea"/>
            </a:endParaRPr>
          </a:p>
        </p:txBody>
      </p:sp>
      <p:sp>
        <p:nvSpPr>
          <p:cNvPr id="21" name="文本框 20"/>
          <p:cNvSpPr txBox="1"/>
          <p:nvPr/>
        </p:nvSpPr>
        <p:spPr>
          <a:xfrm>
            <a:off x="7442200" y="5236845"/>
            <a:ext cx="2555875" cy="368300"/>
          </a:xfrm>
          <a:prstGeom prst="rect">
            <a:avLst/>
          </a:prstGeom>
          <a:noFill/>
        </p:spPr>
        <p:txBody>
          <a:bodyPr wrap="square" rtlCol="0">
            <a:spAutoFit/>
          </a:bodyPr>
          <a:lstStyle/>
          <a:p>
            <a:r>
              <a:rPr lang="en-US" altLang="zh-CN" b="1" spc="200">
                <a:solidFill>
                  <a:schemeClr val="tx1">
                    <a:lumMod val="75000"/>
                    <a:lumOff val="25000"/>
                  </a:schemeClr>
                </a:solidFill>
                <a:uFillTx/>
                <a:latin typeface="Perpetua Titling MT" panose="02020502060505020804" charset="0"/>
                <a:ea typeface="华文细黑" panose="02010600040101010101" charset="-122"/>
              </a:rPr>
              <a:t>04. Part Four</a:t>
            </a:r>
            <a:endParaRPr lang="en-US" altLang="zh-CN" b="1" spc="200">
              <a:solidFill>
                <a:schemeClr val="tx1">
                  <a:lumMod val="75000"/>
                  <a:lumOff val="25000"/>
                </a:schemeClr>
              </a:solidFill>
              <a:uFillTx/>
              <a:latin typeface="华文细黑" panose="02010600040101010101" charset="-122"/>
              <a:ea typeface="华文细黑" panose="02010600040101010101" charset="-122"/>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1905"/>
            <a:ext cx="6098540" cy="686435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155065" y="1838325"/>
            <a:ext cx="10064750" cy="1106805"/>
          </a:xfrm>
          <a:prstGeom prst="rect">
            <a:avLst/>
          </a:prstGeom>
          <a:noFill/>
        </p:spPr>
        <p:txBody>
          <a:bodyPr wrap="square" rtlCol="0">
            <a:spAutoFit/>
          </a:bodyPr>
          <a:lstStyle/>
          <a:p>
            <a:pPr algn="ctr"/>
            <a:r>
              <a:rPr lang="en-US" altLang="zh-CN" sz="6600" b="1" spc="900">
                <a:ln>
                  <a:noFill/>
                </a:ln>
                <a:solidFill>
                  <a:schemeClr val="bg1"/>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rPr>
              <a:t>Part One</a:t>
            </a:r>
            <a:endParaRPr lang="en-US" altLang="zh-CN" sz="6600" b="1" spc="900">
              <a:ln>
                <a:noFill/>
              </a:ln>
              <a:solidFill>
                <a:schemeClr val="tx1">
                  <a:lumMod val="75000"/>
                  <a:lumOff val="25000"/>
                </a:schemeClr>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endParaRPr>
          </a:p>
        </p:txBody>
      </p:sp>
      <p:sp>
        <p:nvSpPr>
          <p:cNvPr id="4" name="矩形 3"/>
          <p:cNvSpPr/>
          <p:nvPr/>
        </p:nvSpPr>
        <p:spPr>
          <a:xfrm>
            <a:off x="2585085" y="3416300"/>
            <a:ext cx="3513455" cy="1036955"/>
          </a:xfrm>
          <a:prstGeom prst="rect">
            <a:avLst/>
          </a:prstGeom>
          <a:solidFill>
            <a:srgbClr val="FF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98540" y="3416300"/>
            <a:ext cx="3513455" cy="1036955"/>
          </a:xfrm>
          <a:prstGeom prst="rect">
            <a:avLst/>
          </a:prstGeom>
          <a:solidFill>
            <a:srgbClr val="708B7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665855" y="3642995"/>
            <a:ext cx="4712970" cy="583565"/>
          </a:xfrm>
          <a:prstGeom prst="rect">
            <a:avLst/>
          </a:prstGeom>
          <a:noFill/>
        </p:spPr>
        <p:txBody>
          <a:bodyPr wrap="square" rtlCol="0">
            <a:spAutoFit/>
          </a:bodyPr>
          <a:lstStyle/>
          <a:p>
            <a:pPr algn="ctr"/>
            <a:r>
              <a:rPr lang="en-US" altLang="zh-CN" sz="3200" b="1">
                <a:solidFill>
                  <a:schemeClr val="tx1">
                    <a:lumMod val="75000"/>
                    <a:lumOff val="25000"/>
                  </a:schemeClr>
                </a:solidFill>
                <a:latin typeface="华文细黑" panose="02010600040101010101" charset="-122"/>
                <a:ea typeface="华文细黑" panose="02010600040101010101" charset="-122"/>
                <a:sym typeface="+mn-ea"/>
              </a:rPr>
              <a:t> Annual work content</a:t>
            </a:r>
            <a:endParaRPr lang="en-US" altLang="zh-CN" sz="3200" b="1">
              <a:solidFill>
                <a:schemeClr val="tx1">
                  <a:lumMod val="75000"/>
                  <a:lumOff val="25000"/>
                </a:schemeClr>
              </a:solidFill>
              <a:latin typeface="华文细黑" panose="02010600040101010101" charset="-122"/>
              <a:ea typeface="华文细黑" panose="02010600040101010101" charset="-122"/>
              <a:sym typeface="+mn-ea"/>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直角三角形 1"/>
          <p:cNvSpPr/>
          <p:nvPr/>
        </p:nvSpPr>
        <p:spPr>
          <a:xfrm rot="16200000" flipH="1">
            <a:off x="7038340" y="1729105"/>
            <a:ext cx="6879590" cy="3420110"/>
          </a:xfrm>
          <a:prstGeom prst="rtTriangle">
            <a:avLst/>
          </a:prstGeom>
          <a:solidFill>
            <a:srgbClr val="708B70">
              <a:alpha val="87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标题 1"/>
          <p:cNvSpPr txBox="1"/>
          <p:nvPr>
            <p:custDataLst>
              <p:tags r:id="rId3"/>
            </p:custDataLst>
          </p:nvPr>
        </p:nvSpPr>
        <p:spPr>
          <a:xfrm>
            <a:off x="1976120" y="1845945"/>
            <a:ext cx="6009640" cy="332168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lnSpc>
                <a:spcPct val="150000"/>
              </a:lnSpc>
            </a:pPr>
            <a:r>
              <a:rPr lang="en-US" altLang="zh-CN" sz="2000">
                <a:solidFill>
                  <a:schemeClr val="tx1">
                    <a:lumMod val="85000"/>
                    <a:lumOff val="15000"/>
                  </a:schemeClr>
                </a:solidFill>
                <a:latin typeface="华文细黑" panose="02010600040101010101" charset="-122"/>
                <a:ea typeface="华文细黑" panose="02010600040101010101" charset="-122"/>
              </a:rPr>
              <a:t>The main work of 201X is to better complete the task of the superior generation, to ensure the smooth progress of the various projects and the rapid growth of the flow of water.</a:t>
            </a:r>
            <a:endParaRPr lang="en-US" altLang="zh-CN" sz="2000">
              <a:solidFill>
                <a:schemeClr val="tx1">
                  <a:lumMod val="85000"/>
                  <a:lumOff val="15000"/>
                </a:schemeClr>
              </a:solidFill>
              <a:latin typeface="华文细黑" panose="02010600040101010101" charset="-122"/>
              <a:ea typeface="华文细黑" panose="02010600040101010101" charset="-122"/>
            </a:endParaRPr>
          </a:p>
          <a:p>
            <a:pPr algn="l" fontAlgn="auto">
              <a:lnSpc>
                <a:spcPct val="150000"/>
              </a:lnSpc>
            </a:pPr>
            <a:r>
              <a:rPr lang="en-US" altLang="zh-CN" sz="2000">
                <a:solidFill>
                  <a:schemeClr val="tx1">
                    <a:lumMod val="85000"/>
                    <a:lumOff val="15000"/>
                  </a:schemeClr>
                </a:solidFill>
                <a:latin typeface="华文细黑" panose="02010600040101010101" charset="-122"/>
                <a:ea typeface="华文细黑" panose="02010600040101010101" charset="-122"/>
              </a:rPr>
              <a:t>The most important thing is to embody the value of the enterprise</a:t>
            </a:r>
            <a:endParaRPr lang="en-US" altLang="zh-CN" sz="2000">
              <a:solidFill>
                <a:schemeClr val="tx1">
                  <a:lumMod val="85000"/>
                  <a:lumOff val="15000"/>
                </a:schemeClr>
              </a:solidFill>
              <a:latin typeface="华文细黑" panose="02010600040101010101" charset="-122"/>
              <a:ea typeface="华文细黑" panose="02010600040101010101" charset="-122"/>
            </a:endParaRPr>
          </a:p>
          <a:p>
            <a:pPr algn="l" fontAlgn="auto">
              <a:lnSpc>
                <a:spcPct val="150000"/>
              </a:lnSpc>
            </a:pPr>
            <a:endParaRPr lang="zh-CN" altLang="en-US" sz="2000">
              <a:solidFill>
                <a:schemeClr val="tx1">
                  <a:lumMod val="85000"/>
                  <a:lumOff val="15000"/>
                </a:schemeClr>
              </a:solidFill>
              <a:latin typeface="华文细黑" panose="02010600040101010101" charset="-122"/>
              <a:ea typeface="华文细黑" panose="02010600040101010101" charset="-122"/>
              <a:sym typeface="+mn-ea"/>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7" name="标题 1"/>
          <p:cNvSpPr txBox="1"/>
          <p:nvPr>
            <p:custDataLst>
              <p:tags r:id="rId3"/>
            </p:custDataLst>
          </p:nvPr>
        </p:nvSpPr>
        <p:spPr>
          <a:xfrm>
            <a:off x="7382510" y="2028190"/>
            <a:ext cx="4039235" cy="3321685"/>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fontAlgn="auto">
              <a:lnSpc>
                <a:spcPct val="150000"/>
              </a:lnSpc>
            </a:pPr>
            <a:r>
              <a:rPr lang="en-US" altLang="zh-CN" sz="2000">
                <a:solidFill>
                  <a:schemeClr val="tx1">
                    <a:lumMod val="85000"/>
                    <a:lumOff val="15000"/>
                  </a:schemeClr>
                </a:solidFill>
                <a:latin typeface="华文细黑" panose="02010600040101010101" charset="-122"/>
                <a:ea typeface="华文细黑" panose="02010600040101010101" charset="-122"/>
              </a:rPr>
              <a:t>The main work of 201X is to better complete the task of the superior generation, to ensure the smooth progress of the various projects and the rapid growth of the flow of water.</a:t>
            </a:r>
            <a:endParaRPr lang="en-US" altLang="zh-CN" sz="2000">
              <a:solidFill>
                <a:schemeClr val="tx1">
                  <a:lumMod val="85000"/>
                  <a:lumOff val="15000"/>
                </a:schemeClr>
              </a:solidFill>
              <a:latin typeface="华文细黑" panose="02010600040101010101" charset="-122"/>
              <a:ea typeface="华文细黑" panose="02010600040101010101" charset="-122"/>
            </a:endParaRPr>
          </a:p>
          <a:p>
            <a:pPr algn="r" fontAlgn="auto">
              <a:lnSpc>
                <a:spcPct val="150000"/>
              </a:lnSpc>
            </a:pPr>
            <a:endParaRPr lang="zh-CN" altLang="en-US" sz="2000">
              <a:solidFill>
                <a:schemeClr val="tx1">
                  <a:lumMod val="85000"/>
                  <a:lumOff val="15000"/>
                </a:schemeClr>
              </a:solidFill>
              <a:latin typeface="华文细黑" panose="02010600040101010101" charset="-122"/>
              <a:ea typeface="华文细黑" panose="02010600040101010101" charset="-122"/>
              <a:sym typeface="+mn-ea"/>
            </a:endParaRPr>
          </a:p>
        </p:txBody>
      </p:sp>
      <p:grpSp>
        <p:nvGrpSpPr>
          <p:cNvPr id="3" name="组合 2"/>
          <p:cNvGrpSpPr/>
          <p:nvPr/>
        </p:nvGrpSpPr>
        <p:grpSpPr>
          <a:xfrm>
            <a:off x="410845" y="1075055"/>
            <a:ext cx="5932170" cy="5373370"/>
            <a:chOff x="647" y="1693"/>
            <a:chExt cx="9342" cy="8462"/>
          </a:xfrm>
        </p:grpSpPr>
        <p:sp>
          <p:nvSpPr>
            <p:cNvPr id="2" name="直角三角形 1"/>
            <p:cNvSpPr/>
            <p:nvPr/>
          </p:nvSpPr>
          <p:spPr>
            <a:xfrm rot="10800000">
              <a:off x="647" y="1693"/>
              <a:ext cx="9343" cy="8462"/>
            </a:xfrm>
            <a:prstGeom prst="rtTriangle">
              <a:avLst/>
            </a:prstGeom>
            <a:solidFill>
              <a:srgbClr val="708B70">
                <a:alpha val="87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descr="c42a60777f371fa7857242c2bef23ca64b931ed210cf3-fAoMZr_fw658"/>
            <p:cNvPicPr>
              <a:picLocks noChangeAspect="1"/>
            </p:cNvPicPr>
            <p:nvPr/>
          </p:nvPicPr>
          <p:blipFill>
            <a:blip r:embed="rId4"/>
            <a:srcRect l="20444" r="5888"/>
            <a:stretch>
              <a:fillRect/>
            </a:stretch>
          </p:blipFill>
          <p:spPr>
            <a:xfrm>
              <a:off x="647" y="1693"/>
              <a:ext cx="9343" cy="8462"/>
            </a:xfrm>
            <a:prstGeom prst="rtTriangle">
              <a:avLst/>
            </a:prstGeom>
          </p:spPr>
        </p:pic>
      </p:gr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1905"/>
            <a:ext cx="6098540" cy="686435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688340" y="1847850"/>
            <a:ext cx="10064750" cy="1106805"/>
          </a:xfrm>
          <a:prstGeom prst="rect">
            <a:avLst/>
          </a:prstGeom>
          <a:noFill/>
        </p:spPr>
        <p:txBody>
          <a:bodyPr wrap="square" rtlCol="0">
            <a:spAutoFit/>
          </a:bodyPr>
          <a:lstStyle/>
          <a:p>
            <a:pPr algn="ctr"/>
            <a:r>
              <a:rPr lang="en-US" altLang="zh-CN" sz="6600" b="1" spc="900">
                <a:ln>
                  <a:noFill/>
                </a:ln>
                <a:solidFill>
                  <a:schemeClr val="bg1"/>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rPr>
              <a:t>  Part   Two</a:t>
            </a:r>
            <a:endParaRPr lang="en-US" altLang="zh-CN" sz="6600" b="1" spc="900">
              <a:ln>
                <a:noFill/>
              </a:ln>
              <a:solidFill>
                <a:schemeClr val="tx1">
                  <a:lumMod val="75000"/>
                  <a:lumOff val="25000"/>
                </a:schemeClr>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endParaRPr>
          </a:p>
        </p:txBody>
      </p:sp>
      <p:sp>
        <p:nvSpPr>
          <p:cNvPr id="4" name="矩形 3"/>
          <p:cNvSpPr/>
          <p:nvPr/>
        </p:nvSpPr>
        <p:spPr>
          <a:xfrm>
            <a:off x="2585085" y="3416300"/>
            <a:ext cx="3513455" cy="1036955"/>
          </a:xfrm>
          <a:prstGeom prst="rect">
            <a:avLst/>
          </a:prstGeom>
          <a:solidFill>
            <a:srgbClr val="FF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98540" y="3416300"/>
            <a:ext cx="3513455" cy="1036955"/>
          </a:xfrm>
          <a:prstGeom prst="rect">
            <a:avLst/>
          </a:prstGeom>
          <a:solidFill>
            <a:srgbClr val="708B7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585085" y="3642995"/>
            <a:ext cx="7026910" cy="583565"/>
          </a:xfrm>
          <a:prstGeom prst="rect">
            <a:avLst/>
          </a:prstGeom>
          <a:noFill/>
        </p:spPr>
        <p:txBody>
          <a:bodyPr wrap="square" rtlCol="0">
            <a:spAutoFit/>
          </a:bodyPr>
          <a:lstStyle/>
          <a:p>
            <a:pPr algn="ctr"/>
            <a:r>
              <a:rPr lang="en-US" altLang="zh-CN" sz="3200" b="1">
                <a:solidFill>
                  <a:schemeClr val="tx1">
                    <a:lumMod val="75000"/>
                    <a:lumOff val="25000"/>
                  </a:schemeClr>
                </a:solidFill>
                <a:latin typeface="华文细黑" panose="02010600040101010101" charset="-122"/>
                <a:ea typeface="华文细黑" panose="02010600040101010101" charset="-122"/>
                <a:sym typeface="+mn-ea"/>
              </a:rPr>
              <a:t> Work to complete the details</a:t>
            </a:r>
            <a:endParaRPr lang="en-US" altLang="zh-CN" sz="3200" b="1">
              <a:solidFill>
                <a:schemeClr val="tx1">
                  <a:lumMod val="75000"/>
                  <a:lumOff val="25000"/>
                </a:schemeClr>
              </a:solidFill>
              <a:latin typeface="华文细黑" panose="02010600040101010101" charset="-122"/>
              <a:ea typeface="华文细黑" panose="02010600040101010101" charset="-122"/>
              <a:sym typeface="+mn-ea"/>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3" name="图表 2"/>
          <p:cNvGraphicFramePr/>
          <p:nvPr/>
        </p:nvGraphicFramePr>
        <p:xfrm>
          <a:off x="4610100" y="1047750"/>
          <a:ext cx="6350000" cy="4762500"/>
        </p:xfrm>
        <a:graphic>
          <a:graphicData uri="http://schemas.openxmlformats.org/drawingml/2006/chart">
            <c:chart xmlns:c="http://schemas.openxmlformats.org/drawingml/2006/chart" r:id="rId3"/>
          </a:graphicData>
        </a:graphic>
      </p:graphicFrame>
      <p:sp>
        <p:nvSpPr>
          <p:cNvPr id="4" name="矩形 3"/>
          <p:cNvSpPr/>
          <p:nvPr/>
        </p:nvSpPr>
        <p:spPr>
          <a:xfrm>
            <a:off x="906780" y="1056640"/>
            <a:ext cx="10053320" cy="4753610"/>
          </a:xfrm>
          <a:prstGeom prst="rect">
            <a:avLst/>
          </a:prstGeom>
          <a:noFill/>
          <a:ln w="19050">
            <a:solidFill>
              <a:srgbClr val="708B7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a:t>E</a:t>
            </a:r>
            <a:endParaRPr lang="en-US" altLang="zh-CN"/>
          </a:p>
        </p:txBody>
      </p:sp>
      <p:sp>
        <p:nvSpPr>
          <p:cNvPr id="5" name="文本框 4"/>
          <p:cNvSpPr txBox="1"/>
          <p:nvPr/>
        </p:nvSpPr>
        <p:spPr>
          <a:xfrm>
            <a:off x="1447800" y="1933575"/>
            <a:ext cx="2686050" cy="2999740"/>
          </a:xfrm>
          <a:prstGeom prst="rect">
            <a:avLst/>
          </a:prstGeom>
          <a:noFill/>
        </p:spPr>
        <p:txBody>
          <a:bodyPr wrap="square" rtlCol="0">
            <a:spAutoFit/>
          </a:bodyPr>
          <a:lstStyle/>
          <a:p>
            <a:pPr fontAlgn="auto">
              <a:lnSpc>
                <a:spcPct val="150000"/>
              </a:lnSpc>
            </a:pPr>
            <a:r>
              <a:rPr lang="en-US" altLang="zh-CN">
                <a:latin typeface="华文细黑" panose="02010600040101010101" charset="-122"/>
                <a:ea typeface="华文细黑" panose="02010600040101010101" charset="-122"/>
                <a:sym typeface="+mn-ea"/>
              </a:rPr>
              <a:t>In 201X, the tasks were successfully completed, and they were well received.</a:t>
            </a:r>
            <a:endParaRPr lang="en-US" altLang="zh-CN">
              <a:latin typeface="华文细黑" panose="02010600040101010101" charset="-122"/>
              <a:ea typeface="华文细黑" panose="02010600040101010101" charset="-122"/>
              <a:sym typeface="+mn-ea"/>
            </a:endParaRPr>
          </a:p>
          <a:p>
            <a:pPr fontAlgn="auto">
              <a:lnSpc>
                <a:spcPct val="150000"/>
              </a:lnSpc>
            </a:pPr>
            <a:r>
              <a:rPr lang="en-US" altLang="zh-CN">
                <a:latin typeface="华文细黑" panose="02010600040101010101" charset="-122"/>
                <a:ea typeface="华文细黑" panose="02010600040101010101" charset="-122"/>
                <a:sym typeface="+mn-ea"/>
              </a:rPr>
              <a:t>The relevant data are as follows</a:t>
            </a:r>
            <a:endParaRPr lang="en-US" altLang="zh-CN">
              <a:latin typeface="华文细黑" panose="02010600040101010101" charset="-122"/>
              <a:ea typeface="华文细黑" panose="02010600040101010101" charset="-122"/>
              <a:sym typeface="+mn-ea"/>
            </a:endParaRPr>
          </a:p>
          <a:p>
            <a:pPr fontAlgn="auto">
              <a:lnSpc>
                <a:spcPct val="150000"/>
              </a:lnSpc>
            </a:pPr>
            <a:endParaRPr lang="zh-CN" altLang="en-US">
              <a:latin typeface="华文细黑" panose="02010600040101010101" charset="-122"/>
              <a:ea typeface="华文细黑" panose="02010600040101010101" charset="-122"/>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2" name="矩形 1"/>
          <p:cNvSpPr/>
          <p:nvPr/>
        </p:nvSpPr>
        <p:spPr>
          <a:xfrm>
            <a:off x="0" y="-55245"/>
            <a:ext cx="12181840" cy="692150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704975" y="919480"/>
            <a:ext cx="3524250" cy="5019675"/>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6994525" y="920115"/>
            <a:ext cx="3524250" cy="5019040"/>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128520" y="1805305"/>
            <a:ext cx="2676525" cy="3415030"/>
          </a:xfrm>
          <a:prstGeom prst="rect">
            <a:avLst/>
          </a:prstGeom>
          <a:noFill/>
        </p:spPr>
        <p:txBody>
          <a:bodyPr wrap="square" rtlCol="0">
            <a:spAutoFit/>
          </a:bodyPr>
          <a:lstStyle/>
          <a:p>
            <a:pPr algn="l" fontAlgn="auto">
              <a:lnSpc>
                <a:spcPct val="150000"/>
              </a:lnSpc>
            </a:pPr>
            <a:r>
              <a:rPr lang="en-US" altLang="zh-CN">
                <a:solidFill>
                  <a:schemeClr val="tx1">
                    <a:lumMod val="50000"/>
                    <a:lumOff val="50000"/>
                  </a:schemeClr>
                </a:solidFill>
                <a:latin typeface="华文细黑" panose="02010600040101010101" charset="-122"/>
                <a:ea typeface="华文细黑" panose="02010600040101010101" charset="-122"/>
                <a:sym typeface="+mn-ea"/>
              </a:rPr>
              <a:t>To complete this work, the role and task of everyone in the team,</a:t>
            </a:r>
            <a:endParaRPr lang="en-US" altLang="zh-CN">
              <a:solidFill>
                <a:schemeClr val="tx1">
                  <a:lumMod val="50000"/>
                  <a:lumOff val="50000"/>
                </a:schemeClr>
              </a:solidFill>
              <a:latin typeface="华文细黑" panose="02010600040101010101" charset="-122"/>
              <a:ea typeface="华文细黑" panose="02010600040101010101" charset="-122"/>
              <a:sym typeface="+mn-ea"/>
            </a:endParaRPr>
          </a:p>
          <a:p>
            <a:pPr algn="l" fontAlgn="auto">
              <a:lnSpc>
                <a:spcPct val="150000"/>
              </a:lnSpc>
            </a:pPr>
            <a:r>
              <a:rPr lang="en-US" altLang="zh-CN">
                <a:solidFill>
                  <a:schemeClr val="tx1">
                    <a:lumMod val="50000"/>
                    <a:lumOff val="50000"/>
                  </a:schemeClr>
                </a:solidFill>
                <a:latin typeface="华文细黑" panose="02010600040101010101" charset="-122"/>
                <a:ea typeface="华文细黑" panose="02010600040101010101" charset="-122"/>
                <a:sym typeface="+mn-ea"/>
              </a:rPr>
              <a:t>Everyone's role is essential, and it is an important part of the goal.</a:t>
            </a:r>
            <a:endParaRPr lang="en-US" altLang="zh-CN">
              <a:solidFill>
                <a:schemeClr val="tx1">
                  <a:lumMod val="50000"/>
                  <a:lumOff val="50000"/>
                </a:schemeClr>
              </a:solidFill>
              <a:latin typeface="华文细黑" panose="02010600040101010101" charset="-122"/>
              <a:ea typeface="华文细黑" panose="02010600040101010101" charset="-122"/>
              <a:sym typeface="+mn-ea"/>
            </a:endParaRPr>
          </a:p>
          <a:p>
            <a:pPr algn="l" fontAlgn="auto">
              <a:lnSpc>
                <a:spcPct val="150000"/>
              </a:lnSpc>
            </a:pPr>
            <a:endParaRPr lang="zh-CN" altLang="en-US">
              <a:latin typeface="华文细黑" panose="02010600040101010101" charset="-122"/>
              <a:ea typeface="华文细黑" panose="02010600040101010101" charset="-122"/>
            </a:endParaRPr>
          </a:p>
        </p:txBody>
      </p:sp>
      <p:sp>
        <p:nvSpPr>
          <p:cNvPr id="6" name="文本框 5"/>
          <p:cNvSpPr txBox="1"/>
          <p:nvPr/>
        </p:nvSpPr>
        <p:spPr>
          <a:xfrm>
            <a:off x="7418070" y="1805305"/>
            <a:ext cx="2676525" cy="3415030"/>
          </a:xfrm>
          <a:prstGeom prst="rect">
            <a:avLst/>
          </a:prstGeom>
          <a:noFill/>
        </p:spPr>
        <p:txBody>
          <a:bodyPr wrap="square" rtlCol="0">
            <a:spAutoFit/>
          </a:bodyPr>
          <a:lstStyle/>
          <a:p>
            <a:pPr algn="l" fontAlgn="auto">
              <a:lnSpc>
                <a:spcPct val="150000"/>
              </a:lnSpc>
            </a:pPr>
            <a:r>
              <a:rPr lang="en-US" altLang="zh-CN">
                <a:solidFill>
                  <a:schemeClr val="tx1">
                    <a:lumMod val="50000"/>
                    <a:lumOff val="50000"/>
                  </a:schemeClr>
                </a:solidFill>
                <a:latin typeface="华文细黑" panose="02010600040101010101" charset="-122"/>
                <a:ea typeface="华文细黑" panose="02010600040101010101" charset="-122"/>
                <a:sym typeface="+mn-ea"/>
              </a:rPr>
              <a:t>To complete this work, the role and task of everyone in the team,</a:t>
            </a:r>
            <a:endParaRPr lang="en-US" altLang="zh-CN">
              <a:solidFill>
                <a:schemeClr val="tx1">
                  <a:lumMod val="50000"/>
                  <a:lumOff val="50000"/>
                </a:schemeClr>
              </a:solidFill>
              <a:latin typeface="华文细黑" panose="02010600040101010101" charset="-122"/>
              <a:ea typeface="华文细黑" panose="02010600040101010101" charset="-122"/>
              <a:sym typeface="+mn-ea"/>
            </a:endParaRPr>
          </a:p>
          <a:p>
            <a:pPr algn="l" fontAlgn="auto">
              <a:lnSpc>
                <a:spcPct val="150000"/>
              </a:lnSpc>
            </a:pPr>
            <a:r>
              <a:rPr lang="en-US" altLang="zh-CN">
                <a:solidFill>
                  <a:schemeClr val="tx1">
                    <a:lumMod val="50000"/>
                    <a:lumOff val="50000"/>
                  </a:schemeClr>
                </a:solidFill>
                <a:latin typeface="华文细黑" panose="02010600040101010101" charset="-122"/>
                <a:ea typeface="华文细黑" panose="02010600040101010101" charset="-122"/>
                <a:sym typeface="+mn-ea"/>
              </a:rPr>
              <a:t>Everyone's role is essential, and it is an important part of the goal.</a:t>
            </a:r>
            <a:endParaRPr lang="en-US" altLang="zh-CN">
              <a:solidFill>
                <a:schemeClr val="tx1">
                  <a:lumMod val="50000"/>
                  <a:lumOff val="50000"/>
                </a:schemeClr>
              </a:solidFill>
              <a:latin typeface="华文细黑" panose="02010600040101010101" charset="-122"/>
              <a:ea typeface="华文细黑" panose="02010600040101010101" charset="-122"/>
              <a:sym typeface="+mn-ea"/>
            </a:endParaRPr>
          </a:p>
          <a:p>
            <a:pPr algn="l" fontAlgn="auto">
              <a:lnSpc>
                <a:spcPct val="150000"/>
              </a:lnSpc>
            </a:pPr>
            <a:endParaRPr lang="zh-CN" altLang="en-US">
              <a:latin typeface="华文细黑" panose="02010600040101010101" charset="-122"/>
              <a:ea typeface="华文细黑" panose="02010600040101010101" charset="-122"/>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0" y="1905"/>
            <a:ext cx="6098540" cy="6864350"/>
          </a:xfrm>
          <a:prstGeom prst="rect">
            <a:avLst/>
          </a:prstGeom>
          <a:solidFill>
            <a:srgbClr val="708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1412240" y="1857375"/>
            <a:ext cx="10064750" cy="1106805"/>
          </a:xfrm>
          <a:prstGeom prst="rect">
            <a:avLst/>
          </a:prstGeom>
          <a:noFill/>
        </p:spPr>
        <p:txBody>
          <a:bodyPr wrap="square" rtlCol="0">
            <a:spAutoFit/>
          </a:bodyPr>
          <a:lstStyle/>
          <a:p>
            <a:pPr algn="ctr"/>
            <a:r>
              <a:rPr lang="en-US" altLang="zh-CN" sz="6600" b="1" spc="900">
                <a:ln>
                  <a:noFill/>
                </a:ln>
                <a:solidFill>
                  <a:schemeClr val="bg1"/>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rPr>
              <a:t>Part  Three</a:t>
            </a:r>
            <a:endParaRPr lang="en-US" altLang="zh-CN" sz="6600" b="1" spc="900">
              <a:ln>
                <a:noFill/>
              </a:ln>
              <a:solidFill>
                <a:schemeClr val="tx1">
                  <a:lumMod val="75000"/>
                  <a:lumOff val="25000"/>
                </a:schemeClr>
              </a:solidFill>
              <a:effectLst>
                <a:outerShdw blurRad="50800" dist="38100" dir="2700000" algn="tl" rotWithShape="0">
                  <a:prstClr val="black">
                    <a:alpha val="40000"/>
                  </a:prstClr>
                </a:outerShdw>
              </a:effectLst>
              <a:uFillTx/>
              <a:latin typeface="华文细黑" panose="02010600040101010101" charset="-122"/>
              <a:ea typeface="华文细黑" panose="02010600040101010101" charset="-122"/>
            </a:endParaRPr>
          </a:p>
        </p:txBody>
      </p:sp>
      <p:sp>
        <p:nvSpPr>
          <p:cNvPr id="4" name="矩形 3"/>
          <p:cNvSpPr/>
          <p:nvPr/>
        </p:nvSpPr>
        <p:spPr>
          <a:xfrm>
            <a:off x="2585085" y="3416300"/>
            <a:ext cx="3513455" cy="1036955"/>
          </a:xfrm>
          <a:prstGeom prst="rect">
            <a:avLst/>
          </a:prstGeom>
          <a:solidFill>
            <a:srgbClr val="FFFF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6098540" y="3416300"/>
            <a:ext cx="3513455" cy="1036955"/>
          </a:xfrm>
          <a:prstGeom prst="rect">
            <a:avLst/>
          </a:prstGeom>
          <a:solidFill>
            <a:srgbClr val="708B7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2585085" y="3642995"/>
            <a:ext cx="7026910" cy="583565"/>
          </a:xfrm>
          <a:prstGeom prst="rect">
            <a:avLst/>
          </a:prstGeom>
          <a:noFill/>
        </p:spPr>
        <p:txBody>
          <a:bodyPr wrap="square" rtlCol="0">
            <a:spAutoFit/>
          </a:bodyPr>
          <a:lstStyle/>
          <a:p>
            <a:pPr algn="ctr"/>
            <a:r>
              <a:rPr lang="en-US" altLang="zh-CN" sz="3200">
                <a:solidFill>
                  <a:schemeClr val="tx1">
                    <a:lumMod val="75000"/>
                    <a:lumOff val="25000"/>
                  </a:schemeClr>
                </a:solidFill>
                <a:latin typeface="华文细黑" panose="02010600040101010101" charset="-122"/>
                <a:ea typeface="华文细黑" panose="02010600040101010101" charset="-122"/>
                <a:sym typeface="+mn-ea"/>
              </a:rPr>
              <a:t>Successful project introduction</a:t>
            </a:r>
            <a:endParaRPr lang="en-US" altLang="zh-CN" sz="3200">
              <a:solidFill>
                <a:schemeClr val="tx1">
                  <a:lumMod val="75000"/>
                  <a:lumOff val="25000"/>
                </a:schemeClr>
              </a:solidFill>
              <a:latin typeface="华文细黑" panose="02010600040101010101" charset="-122"/>
              <a:ea typeface="华文细黑" panose="02010600040101010101" charset="-122"/>
              <a:sym typeface="+mn-ea"/>
            </a:endParaRPr>
          </a:p>
        </p:txBody>
      </p:sp>
    </p:spTree>
  </p:cSld>
  <p:clrMapOvr>
    <a:masterClrMapping/>
  </p:clrMapOvr>
  <mc:AlternateContent>
    <mc:Choice xmlns:p14="http://schemas.microsoft.com/office/powerpoint/2010/main" Requires="p14">
      <p:transition spd="slow" advClick="0" advTm="3000" p14:dur="1600">
        <p:blinds dir="vert"/>
      </p:transition>
    </mc:Choice>
    <mc:Fallback>
      <p:transition spd="slow" advClick="0" advTm="3000">
        <p:blinds dir="vert"/>
      </p:transition>
    </mc:Fallback>
  </mc:AlternateConten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KSO_WM_BEAUTIFY_FLAG" val="#wm#"/>
  <p:tag name="KSO_WM_TAG_VERSION" val="1.0"/>
  <p:tag name="KSO_WM_TEMPLATE_CATEGORY" val="preset"/>
  <p:tag name="KSO_WM_TEMPLATE_INDEX" val="1"/>
  <p:tag name="KSO_WM_UNIT_CLEAR" val="1"/>
  <p:tag name="KSO_WM_UNIT_COMPATIBLE" val="0"/>
  <p:tag name="KSO_WM_UNIT_HIGHLIGHT" val="0"/>
  <p:tag name="KSO_WM_UNIT_ID" val="150995208*a*1"/>
  <p:tag name="KSO_WM_UNIT_INDEX" val="1"/>
  <p:tag name="KSO_WM_UNIT_ISCONTENTSTITLE" val="0"/>
  <p:tag name="KSO_WM_UNIT_LAYERLEVEL" val="1"/>
  <p:tag name="KSO_WM_UNIT_PRESET_TEXT" val="请在此处添加标题"/>
  <p:tag name="KSO_WM_UNIT_TYPE" val="a"/>
  <p:tag name="KSO_WM_UNIT_VALUE" val="30"/>
</p:tagLst>
</file>

<file path=ppt/tags/tag62.xml><?xml version="1.0" encoding="utf-8"?>
<p:tagLst xmlns:p="http://schemas.openxmlformats.org/presentationml/2006/main">
  <p:tag name="KSO_WM_BEAUTIFY_FLAG" val="#wm#"/>
  <p:tag name="KSO_WM_TAG_VERSION" val="1.0"/>
  <p:tag name="KSO_WM_TEMPLATE_CATEGORY" val="preset"/>
  <p:tag name="KSO_WM_TEMPLATE_INDEX" val="1"/>
  <p:tag name="KSO_WM_UNIT_CLEAR" val="1"/>
  <p:tag name="KSO_WM_UNIT_COMPATIBLE" val="0"/>
  <p:tag name="KSO_WM_UNIT_HIGHLIGHT" val="0"/>
  <p:tag name="KSO_WM_UNIT_ID" val="150995208*a*1"/>
  <p:tag name="KSO_WM_UNIT_INDEX" val="1"/>
  <p:tag name="KSO_WM_UNIT_ISCONTENTSTITLE" val="0"/>
  <p:tag name="KSO_WM_UNIT_LAYERLEVEL" val="1"/>
  <p:tag name="KSO_WM_UNIT_PRESET_TEXT" val="请在此处添加标题"/>
  <p:tag name="KSO_WM_UNIT_TYPE" val="a"/>
  <p:tag name="KSO_WM_UNIT_VALUE" val="30"/>
</p:tagLst>
</file>

<file path=ppt/tags/tag63.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ID" val="diagram160012_3*m_i*1_1"/>
  <p:tag name="KSO_WM_UNIT_INDEX" val="1_1"/>
  <p:tag name="KSO_WM_UNIT_LAYERLEVEL" val="1_1"/>
  <p:tag name="KSO_WM_UNIT_LINE_FILL_TYPE" val="2"/>
  <p:tag name="KSO_WM_UNIT_LINE_FORE_SCHEMECOLOR_INDEX" val="5"/>
  <p:tag name="KSO_WM_UNIT_TYPE" val="m_i"/>
</p:tagLst>
</file>

<file path=ppt/tags/tag64.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FILL_FORE_SCHEMECOLOR_INDEX" val="5"/>
  <p:tag name="KSO_WM_UNIT_FILL_TYPE" val="1"/>
  <p:tag name="KSO_WM_UNIT_ID" val="diagram160012_3*m_i*1_2"/>
  <p:tag name="KSO_WM_UNIT_INDEX" val="1_2"/>
  <p:tag name="KSO_WM_UNIT_LAYERLEVEL" val="1_1"/>
  <p:tag name="KSO_WM_UNIT_TEXT_FILL_FORE_SCHEMECOLOR_INDEX" val="13"/>
  <p:tag name="KSO_WM_UNIT_TEXT_FILL_TYPE" val="1"/>
  <p:tag name="KSO_WM_UNIT_TYPE" val="m_i"/>
</p:tagLst>
</file>

<file path=ppt/tags/tag65.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COMPATIBLE" val="1"/>
  <p:tag name="KSO_WM_UNIT_HIGHLIGHT" val="0"/>
  <p:tag name="KSO_WM_UNIT_ID" val="diagram160012_3*m_h_a*1_1_1"/>
  <p:tag name="KSO_WM_UNIT_INDEX" val="1_1_1"/>
  <p:tag name="KSO_WM_UNIT_LAYERLEVEL" val="1_1_1"/>
  <p:tag name="KSO_WM_UNIT_PRESET_TEXT" val="2014"/>
  <p:tag name="KSO_WM_UNIT_TEXT_FILL_FORE_SCHEMECOLOR_INDEX" val="13"/>
  <p:tag name="KSO_WM_UNIT_TEXT_FILL_TYPE" val="1"/>
  <p:tag name="KSO_WM_UNIT_TYPE" val="m_h_a"/>
  <p:tag name="KSO_WM_UNIT_VALUE" val="2"/>
</p:tagLst>
</file>

<file path=ppt/tags/tag66.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COMPATIBLE" val="0"/>
  <p:tag name="KSO_WM_UNIT_HIGHLIGHT" val="0"/>
  <p:tag name="KSO_WM_UNIT_ID" val="diagram160012_3*m_h_f*1_1_1"/>
  <p:tag name="KSO_WM_UNIT_INDEX" val="1_1_1"/>
  <p:tag name="KSO_WM_UNIT_LAYERLEVEL" val="1_1_1"/>
  <p:tag name="KSO_WM_UNIT_PRESET_TEXT_INDEX" val="4"/>
  <p:tag name="KSO_WM_UNIT_PRESET_TEXT_LEN" val="12"/>
  <p:tag name="KSO_WM_UNIT_TEXT_FILL_FORE_SCHEMECOLOR_INDEX" val="13"/>
  <p:tag name="KSO_WM_UNIT_TEXT_FILL_TYPE" val="1"/>
  <p:tag name="KSO_WM_UNIT_TYPE" val="m_h_f"/>
  <p:tag name="KSO_WM_UNIT_VALUE" val="8"/>
</p:tagLst>
</file>

<file path=ppt/tags/tag67.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FILL_FORE_SCHEMECOLOR_INDEX" val="6"/>
  <p:tag name="KSO_WM_UNIT_FILL_TYPE" val="1"/>
  <p:tag name="KSO_WM_UNIT_ID" val="diagram160012_3*m_i*1_3"/>
  <p:tag name="KSO_WM_UNIT_INDEX" val="1_3"/>
  <p:tag name="KSO_WM_UNIT_LAYERLEVEL" val="1_1"/>
  <p:tag name="KSO_WM_UNIT_TEXT_FILL_FORE_SCHEMECOLOR_INDEX" val="13"/>
  <p:tag name="KSO_WM_UNIT_TEXT_FILL_TYPE" val="1"/>
  <p:tag name="KSO_WM_UNIT_TYPE" val="m_i"/>
</p:tagLst>
</file>

<file path=ppt/tags/tag68.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COMPATIBLE" val="1"/>
  <p:tag name="KSO_WM_UNIT_HIGHLIGHT" val="0"/>
  <p:tag name="KSO_WM_UNIT_ID" val="diagram160012_3*m_h_a*1_2_1"/>
  <p:tag name="KSO_WM_UNIT_INDEX" val="1_2_1"/>
  <p:tag name="KSO_WM_UNIT_LAYERLEVEL" val="1_1_1"/>
  <p:tag name="KSO_WM_UNIT_PRESET_TEXT" val="2015"/>
  <p:tag name="KSO_WM_UNIT_TEXT_FILL_FORE_SCHEMECOLOR_INDEX" val="13"/>
  <p:tag name="KSO_WM_UNIT_TEXT_FILL_TYPE" val="1"/>
  <p:tag name="KSO_WM_UNIT_TYPE" val="m_h_a"/>
  <p:tag name="KSO_WM_UNIT_VALUE" val="2"/>
</p:tagLst>
</file>

<file path=ppt/tags/tag69.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FILL_FORE_SCHEMECOLOR_INDEX" val="5"/>
  <p:tag name="KSO_WM_UNIT_FILL_TYPE" val="1"/>
  <p:tag name="KSO_WM_UNIT_ID" val="diagram160012_3*m_i*1_4"/>
  <p:tag name="KSO_WM_UNIT_INDEX" val="1_4"/>
  <p:tag name="KSO_WM_UNIT_LAYERLEVEL" val="1_1"/>
  <p:tag name="KSO_WM_UNIT_TEXT_FILL_FORE_SCHEMECOLOR_INDEX" val="13"/>
  <p:tag name="KSO_WM_UNIT_TEXT_FILL_TYPE" val="1"/>
  <p:tag name="KSO_WM_UNIT_TYPE" val="m_i"/>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70.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COMPATIBLE" val="1"/>
  <p:tag name="KSO_WM_UNIT_HIGHLIGHT" val="0"/>
  <p:tag name="KSO_WM_UNIT_ID" val="diagram160012_3*m_h_a*1_3_1"/>
  <p:tag name="KSO_WM_UNIT_INDEX" val="1_3_1"/>
  <p:tag name="KSO_WM_UNIT_LAYERLEVEL" val="1_1_1"/>
  <p:tag name="KSO_WM_UNIT_PRESET_TEXT" val="2016"/>
  <p:tag name="KSO_WM_UNIT_TEXT_FILL_FORE_SCHEMECOLOR_INDEX" val="13"/>
  <p:tag name="KSO_WM_UNIT_TEXT_FILL_TYPE" val="1"/>
  <p:tag name="KSO_WM_UNIT_TYPE" val="m_h_a"/>
  <p:tag name="KSO_WM_UNIT_VALUE" val="2"/>
</p:tagLst>
</file>

<file path=ppt/tags/tag71.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COMPATIBLE" val="0"/>
  <p:tag name="KSO_WM_UNIT_HIGHLIGHT" val="0"/>
  <p:tag name="KSO_WM_UNIT_ID" val="diagram160012_3*m_h_f*1_1_1"/>
  <p:tag name="KSO_WM_UNIT_INDEX" val="1_1_1"/>
  <p:tag name="KSO_WM_UNIT_LAYERLEVEL" val="1_1_1"/>
  <p:tag name="KSO_WM_UNIT_PRESET_TEXT_INDEX" val="4"/>
  <p:tag name="KSO_WM_UNIT_PRESET_TEXT_LEN" val="12"/>
  <p:tag name="KSO_WM_UNIT_TEXT_FILL_FORE_SCHEMECOLOR_INDEX" val="13"/>
  <p:tag name="KSO_WM_UNIT_TEXT_FILL_TYPE" val="1"/>
  <p:tag name="KSO_WM_UNIT_TYPE" val="m_h_f"/>
  <p:tag name="KSO_WM_UNIT_VALUE" val="8"/>
</p:tagLst>
</file>

<file path=ppt/tags/tag72.xml><?xml version="1.0" encoding="utf-8"?>
<p:tagLst xmlns:p="http://schemas.openxmlformats.org/presentationml/2006/main">
  <p:tag name="KSO_WM_BEAUTIFY_FLAG" val="#wm#"/>
  <p:tag name="KSO_WM_DIAGRAM_GROUP_CODE" val="m1-1"/>
  <p:tag name="KSO_WM_TAG_VERSION" val="1.0"/>
  <p:tag name="KSO_WM_TEMPLATE_CATEGORY" val="diagram"/>
  <p:tag name="KSO_WM_TEMPLATE_INDEX" val="160012"/>
  <p:tag name="KSO_WM_UNIT_CLEAR" val="1"/>
  <p:tag name="KSO_WM_UNIT_COMPATIBLE" val="0"/>
  <p:tag name="KSO_WM_UNIT_HIGHLIGHT" val="0"/>
  <p:tag name="KSO_WM_UNIT_ID" val="diagram160012_3*m_h_f*1_1_1"/>
  <p:tag name="KSO_WM_UNIT_INDEX" val="1_1_1"/>
  <p:tag name="KSO_WM_UNIT_LAYERLEVEL" val="1_1_1"/>
  <p:tag name="KSO_WM_UNIT_PRESET_TEXT_INDEX" val="4"/>
  <p:tag name="KSO_WM_UNIT_PRESET_TEXT_LEN" val="12"/>
  <p:tag name="KSO_WM_UNIT_TEXT_FILL_FORE_SCHEMECOLOR_INDEX" val="13"/>
  <p:tag name="KSO_WM_UNIT_TEXT_FILL_TYPE" val="1"/>
  <p:tag name="KSO_WM_UNIT_TYPE" val="m_h_f"/>
  <p:tag name="KSO_WM_UNIT_VALUE" val="8"/>
</p:tagLst>
</file>

<file path=ppt/tags/tag73.xml><?xml version="1.0" encoding="utf-8"?>
<p:tagLst xmlns:p="http://schemas.openxmlformats.org/presentationml/2006/main">
  <p:tag name="KSO_WM_UNIT_PLACING_PICTURE_USER_VIEWPORT" val="{&quot;height&quot;:2248.9905511811025,&quot;width&quot;:4497.979527559055}"/>
</p:tagLst>
</file>

<file path=ppt/tags/tag74.xml><?xml version="1.0" encoding="utf-8"?>
<p:tagLst xmlns:p="http://schemas.openxmlformats.org/presentationml/2006/main">
  <p:tag name="KSO_WM_UNIT_PLACING_PICTURE_USER_VIEWPORT" val="{&quot;height&quot;:3870,&quot;width&quot;:3870}"/>
</p:tagLst>
</file>

<file path=ppt/tags/tag75.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 name="ISPRING_PLAYERS_CUSTOMIZATION" val="UEsDBBQAAgAIAKhzB08VDq0oZAQAAAcRAAAdAAAAdW5pdmVyc2FsL2NvbW1vbl9tZXNzYWdlcy5sbmetWG1v2zYQ/l6g/4EQUGADtrQd0KIYEge0xNhEZMmV6DjZCwRGYmwilJjpxW32ab9mP2y/ZEfKTuK+QFISwDZMyvfc8e6eu6MPjz/nCm1EWUldHDlvD944SBSpzmSxOnIW7OTnDw6qal5kXOlCHDmFdtDx6OWLQ8WLVcNXAr6/fIHQYS6qCpbVyKzu10hmR858nLjhbI6Di8QPJ2EyphNn5Or8hhe3yNcr/Uf5wy/vP3x+++79j4evt5J9gOIZ9v19KGSR3r3pARSwKPQTQCN+EpBz5ozM5zC5cMF8GhBntP0yTHoekTNnZD475RZRRAKWxD71SELjJAiZ9YVPGPGc0YVu0JpvBKo12kjxCdVrAZGsZSlQpWRmH6QaNopGdCnzwhmmQRKRmEXUZTQMnFGsy/L2JwvLm3qtS1BXoUxW/FKJzOqEnLHPb0pRgWpeQ04heNVrCb/UOZfFQafqCC9pMElYGPpxQgJvt+OMSJEhr+RGzUCUCMckAoCSV6J8hGxis8yKI6zUMIQpnUx9eDNjwlSu1gre9VA75gRiMBdFlxTkCIkgu+J4GUaecRqoQhzd8Kr6pMtsLz8eBqoLmAZuCCnosgfgzGDsgCHGEipHWYq07gKbkTjGE5KMw3NIZOBdOEQiPAW6nQ6RuCAxUITEXTIBPqMTbBLeUGyX/zt+pdyks7pFPE1BzrhvI3VTwY5xKbDAMq06GKYmJh8XEDaK/e/QuEUF79rVSm4E2FFmouxUBJXFJZ7Joo8L+ltygqlPvATSyguXCbMlz2jM+S0qdI14tuFFKtClSHkDuX4LzzKZ2Wcmzlb/X438G/F6W1VebQtS4JHzV0Pt2ath3zCrqcCmuhb5Td2l2jhsa/5jrDA5/V0T+hz9cfpjlwQ4ouHzRKaSeaPaqvvk+NxZNjRGnUY80VP9o/XclsRtbR1TKFhjqftLEOimpn9AA1T9pWhwAormbYmGGk6LqwE6g3ALEGj0WIwzcNWeCWfgwgHySzKOKYPZaCkuK1l3jh2WjW2Avh3aFOY8JWpxT8ZLcaVhwlGCb9rpA7qQjXRnQB8MN3utglHmg8kBAK7a5AFIJXOwP+uBuZiRnQfaAr93kqVuVGbJq+S1LfLg2yYXX49NV6XO7a7i1S552yZz/BQr2sNFrdL5gPZ/x7/e8XlAv8dHKSY4cqeJiwOXmEHfcFX1FAIKGFf4LE58PDbiwIWc1+kamumVboqsJ1A7q3vkBAPY9syx4GW6/u+ff3tifGFJu4u2u78OAgFimypI7sB+D3Qtqj+7QBge78vZRR+p7d1mJ9fzqsMoZOGz3CF421pyncPWQbdeSPJt0DBj2J3OgAexTXvdlDC6DUGY4egUapmdwp3RjJfXUAiZ1moQinW1ScB6mPb762VTK1mIIbJPayXmwIzOE+x59q4N5FMyvW57ZgY3inR76VZw6e4L5k5xAHX2CzyRyXogoG1NuyoERG/X9zTffN2p7laV/cvi8PWDfzD+B1BLAwQUAAIACACocwdPCH4LIykDAACGDAAAJwAAAHVuaXZlcnNhbC9mbGFzaF9wdWJsaXNoaW5nX3NldHRpbmdzLnhtbNVX3W7aMBS+5yksT70saTu6diihqgpo1VpAhW3tVWViQ6w6dhbbUHq1p9mD7Ul2HAMFtevSH6RNCBGfn+/8n5jw6DYVaMJyzZWM8G51ByMmY0W5HEf4y6C9fYiRNkRSIpRkEZYKo6NGJczsUHCd9JkxIKoRwEhdz0yEE2OyehBMp9Mq11nuuEpYA/i6Gqs0yHKmmTQsDzJBZvBjZhnTeI5QAgC+qZJztUalglDokc4VtYIhTsFzyV1QRLQF0QkOvNiQxDfjXFlJT5RQOcrHwwi/Ozx2n4WMh2rylEmXE90AoiObOqGUOy+I6PM7hhLGxwm4e1DDaMqpSSK8V3MoIB08RCmwfejEoZwoyIE0c/iUGUKJIf7o7Rl2a/SC4El0JknK4wFwkIs/ws3B9aerXuvi7LTz+XrQ7Z4NTnveiUInWMcJg3VDITikbB6zpZ2QGEPiBPwGnRERmoXBKmkhNlJyzTl3RkMlIPeFFrRROmS0Q1K2Uo3+DZdtkNzFaASBiFmEj3NOBEbcEMHjpbK2Q224KareXpVEgAXtydB5H9+b99mJE5JrturWgqNdzuPGN2UFRTNlkeA3DBmFIH6bwlPC0Gpx0ChXaUGF9jFICw4WJ5xNGT0qcjoH/JOhKzCRWtCEXs0EM97Cd8vv0JCNVA64jEygs4HOtcevPgs4I1rfg5KFj1v9s9Nm6/q002xdbrkACZ0QGT8THArO0sxsBJ/MkFRmoQfpiInVrCgK5bTglYmt+vIyaJ5a4cv81sVYgd5gSTZj5TmF+asHpc0mZFIMohuuAhpGkENJPCYwYlgXXFpWFjAmEikpZojEsNa0G+sJV1YDxQ+wh9Yv99DrIy6L0xhWG1jMKctLQe7s7r2v7X84OPxYrwa/fvzcflJpvvB7gjhzfuOfPLnyl2v/4TYMA7elH1/aJrf/5s7uXbS+lslrp3U5KFXSVr8UXLeMVPdzGakL/5LprbxgSrkAS2nshwzWkuApN4y+ZYu9oE1e9W73PbaZNtlgzK8Zjf8mZH9aXhPX7oVh8OjF1XFSLnkKiXArcXnbbezXduCm+SirUgG09f8OjcpvUEsDBBQAAgAIAKhzB09+HbVmtwIAAFAKAAAhAAAAdW5pdmVyc2FsL2ZsYXNoX3NraW5fc2V0dGluZ3MueG1slVZtb9owEP6+X4HYd9K90kkpEqVMqtSt1Vr1u5MciYVjR7ZDx7+fz7EbGwhknCrhu+fxvfjuaKq2lC8+TCZpLpiQz6A15aVCjddNaHEzzVqtBZ/lgmvgesaFrAmbLj7+tJ80schLLLEDOZazITn0bub2M4bifHybowwRclE3hO8fRClmGcm3pRQtLy6GVu0bkIzyrUFe/Ziv1oMOGFX6XkMdxbS+RhlHaSQoBRjS9zXKRRYjGTDv6cp+RnJ6V+ezP6DtqKLa0pafUIZoDSkhLvL1EmUYz83t8avMUc4TNPzVBvrlM8oglJE9yPjyu68ogwzRtM3/9EgjRYkFjTnnH/GdwwQpzPhhVFcoFwmYEDq6+AquPDbXuwDkvoZzn+K4SsGesK4HCwEfPWOw0LKFNPGnzqYq8fbYajMfsNgQpgwgVPWgJxP0E2mVvybW9bg/8EZ5EYCcoke8CtbWsOriDYCxvsevVrd2VYTxveuCACXsnDKIsFf2yN+mrEfIQNkjnxkt4JGz/RH80NJx/BPfEveY56tvrMCJOfp6+ZO3oqcHHFwVuHYKj6lFAQuF4bzQGvDV0sTqupCSo5hSTna0JJoK/gtx2d4mo9LkwOA67XRfpZpqBqfazcZolnT4XvYcd6Ozxu3Y/Sj0yXXniTY7/GZKtCZ5VZsfJTWdOJ4ZElOYaXKagVvSwEHe840YyamJ3IJ8EYKN9cKFhhBrMxsCi26yhuBpEpQgTU4XOXWXnKo+b+sM5No8GgXfNbGuw1W0rJj5068U3qCICQPGjqkrcx0n9L0pA4XrACAyr3zLdofOUrdMUwY78IMfKGzCQ5mlyrToULct9QNsdNhvTjOqId2e6BslxMWGE4RXE5eIN05oGNHzmmTKZhaNvd/A/c3RTvarDFsv3GL27DoputjYjytolPif5D9QSwMEFAACAAgAqHMHTyqWD2f+AgAAlwsAACYAAAB1bml2ZXJzYWwvaHRtbF9wdWJsaXNoaW5nX3NldHRpbmdzLnhtbM2Wb08aMRjA3/Mpmi6+lFPnpiN3GCMYiU6IsE1fmXItXGOvvbU98Hy1T7MPtk+yp1dAiI6dRpaFEOjTPr/nX/u04dF9KtCEacOVjPBufQcjJmNFuRxH+MvgdPsQI2OJpEQoySIsFUZHzVqY5UPBTdJn1sJSgwAjTSOzEU6szRpBMJ1O69xk2s0qkVvgm3qs0iDTzDBpmQ4yQQr4sUXGDJ4RKgDgmyo5U2vWagiFnvRZ0VwwxCl4LrkLiogzmwoc+FVDEt+NtcolPVFCaaTHwwi/Ozx2n/kaT2rxlEmXEtMEoRPbBqGUOyeI6PMHhhLGxwl4e7CP0ZRTm0R4b99RYHXwlFKyfeTEUU4UpEDaGT5lllBiiR96e5bdWzMXeBEtJEl5PIAZ5MKPcGtwe3bTa19ddC7Pbwfd7sWg0/NOlDrBKicMVg2F4JDKdcwWdkJiLYkT8Bt0RkQYFgbLovmykZIrzrkxGioBqS+1MBqBp6KI8LHmRGDELRE8XsxaosfMnnIBMTjd3fpIWvwI9PHGCdGGLRuazxiXxbj5TeWCokLlSPA7hqxCEFGewr+EoeV0o5FWaSkVxFhkBKcMTTibMnpUZmkG/JOhGzCR5qAJmy8TzHoL33P+gIZspDRwGZnAVgU5N55ffxE4I8Y8Qsncx63+RafVvu1cttrXWy5AQidExi+EQwlZmtmN8EmBpLJzPUhHTHLDyqJQTsu5KrHVX18Gw9Nc+DK/dTGW0BssyWasvKQwf/WgstmETMqD6A5XiYYjyKEkngkTMRx3LnNWFRgTiZQUBSIxNCrjjvWEq9yAxB9gjzav99DrIy7L0RhuDrCoKdOVkDu7e+/3P3w8OPzUqAe/fvzcXqs0a+E9QZw538NP1jbxRSN/2g3DwPXO59uw1fm/6sK9q/bXKpm6bF8PKhWp3a+E61ZZ1T2vsurKXxu9pSujkgvQZsb+2ECjETzlltG33DSvKPz6+9dvizcq/AajWLt9/98g/Gjx3Fp5X4XBsw/AGshXH9PN2m9QSwMEFAACAAgAqHMHT/7ZBl2gAQAALQYAAB8AAAB1bml2ZXJzYWwvaHRtbF9za2luX3NldHRpbmdzLmpzjZRNb8IwDIbv/Ioqu06IfcJ2Q4NJSBwmjdu0QyimVKRxlIQOhvjvq8NX06aD+NK8ffo6duVsW1GxWMyi12jrnt3+w987DUizegW3vi4a9Ix0ZkQ6g0magUglsAqSHz89ybszETJm0plON59ka0p+DOnNnAtTxlXAQgc0E9DygPYT0NahxL9eZYeq9hWV2jxdWYuyHaO0IG1bos64Y9jNu1vlAisw5qAvoHMeg2fadauJPDs+dSnKXIyZ4nIzxgTbUx4vE40rOWvKv9go0MUPX+6Bzkv3bejZidTYkYWsmnjYo2gmlQZj4JD3eUgRhAWfgij5dtz6B/WM6wVV6Dw1qT3S/TuKMq14ArUu9foUPiYLr1o3uxR1zsLa7omHewqPEHwDumY1eKTwQFQrdcUPVBoT6kgNrff8hArks1Qmh9QdiiBHhyXbpu6dC3XHHzBvhLAyQovARGZNF8cVU2+Dg2sqWcehmRchMZQXA5oKfZyfRO80tnqN0P4rYtxaHi+y4nYobkbqOJjiGfRIzpGEjOsl6AmiKOr5vnTyavLW7g9QSwMEFAACAAgAqHMHTz08L9HBAAAA5QEAABoAAAB1bml2ZXJzYWwvaTE4bl9wcmVzZXRzLnhtbJ2RsQrCMBCG9z5FuN3EbqUkdRPcHHSWmqYaaS8ll1of35SKdJGAQyD/8X0/JCd3r75jT+PJOlSQ8y0wg9o1Fm8Kzqf9pgBGocam7hwaBeiA7apM2rzAozdkArFYgaTgHsJQCjFNE7c0+NhArhtDLCauXS/i6R2K2RTDosLilvYv+zODKssYk9fRduGAVbzHtCCMvFYwOxeN3GLrQPwCGpMATKrBUAJofQJ4DAnAjytAiu+b56RHCvGjYpBitZ4qewNQSwMEFAACAAgAqHMHTwzStqxuAAAAbgAAABwAAAB1bml2ZXJzYWwvbG9jYWxfc2V0dGluZ3MueG1ss7GvyM1RKEstKs7Mz7NVMtQzUFJIzUvOT8nMS7dVCg1x07VQUiguScxLSczJz0u1VcrLV1Kwt+OyyclPTswJTi0pASosVijISaxMLQpJzQUySlL9EnOBKp+2rnjZvEJBV+HJ/nXPpuxU0rfjAgB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qHMHTzXb2a1oAQAA8wIAACkAAAB1bml2ZXJzYWwvc2tpbl9jdXN0b21pemF0aW9uX3NldHRpbmdzLnhtbI1S22obMRB9z1eI/IAljW4LW4OuxZCHQhPyvPWqYYmjLSuFhKKPrzatcdy6tJqnmXPmDDM6fX6ckn3OZX6avg9lmtPnWMqUHvL2CqF+Px/m5dMScyx5c6rcT2mcX3bp67zWWjWXIY3DMtoVzVuMwttDSmrlVMuYYRRJ5qlXyHluG9aB68A2zFFi+81vEj91l7iPqVxW7Tdn6J8Nu5TjUnZpjK9bOGe/h843+LgM49R4eSvYGvU4tTq2BmKES+4r1QAgkOWOOFyl7KQmyGPGMVSjKFBAhHPSiUok5dCy0ImmwnwnEJOMUVepp60baW0ctVVCR4hu07zqbA3BSIwRIQSYq1xAMBg1NjQNDWo9IDgwIKo2mihAwQYTWPXOC8uRol5gXJkxgPHpuKft3p/rVP3vdY7n/IfgxS+4iK7e2lwwV79/XpZGvo1P3w5DiejLkONu/HAd7m5urn958s2/R8Zq1LbxX339A1BLAwQUAAIACACpcwdPh0o7lkIPAAAaJAAAFwAAAHVuaXZlcnNhbC91bml2ZXJzYWwucG5n7Vr5W9LZ/sdqxqZcxqZyF0unuVOOS163EilzoymbLHOslBozU8IlQSNF6jZZkxbpNJormaWYW0qKQkKON5nGhUrAEj8uWRIgmBIgoHI/0J078zzf73P/gPv4A8v7/Tqfc17nnPd5L+f5/PRdaLDxKqtVEAjEGBESEAaBrEBAIMuTVn4KajZQf3wH/hikhgX7Qxr6bYSgsCJu596dEEgTcfX88U9A+bPkkMhUCMSkS/cxYCWRT0AgDo2IgJ0Hz0ZLgNFaX6wta2Z6lAN9Bn2GHgvEfDESyPll1SeXLp0yr/C3/zQs2vLSWiBkxbn9xy/cvmK/RnTtyxXCsnvr+OIOeRM7nTG9gO2PZI66C9zej5VS3CkUd3pGf29qnHJ4aE9XMBT/EDfdofScfiTr51knPTIACT2wqsQd1JJNtpqSgvKZ829dJL2gFoIKh50w4ofMdhpCH36xDFTURWHz0I6quQki/zNdg8SrIgeqCOYNhIDC+ZI76t/qqSPnam11YPKBg9B27jVds7b4gDW6Bp8jdJK/o27IlXkrwG/7JWAJWAKWgCVgCVgCloAlYAlYApaAJWAJWAKWgCVgCVgC/veA17xR7aLSGPz3eO9X+TrNjyG6G8bPN+ruDndccdSpNvx34J+XNj69DM1qw41fMvfcB5NzJp8HQwHfD892KUtpUViNKI0nkfCWg2PKS4jH6RMs8Z1EguqJS1bKi5TEvUdkuSq6mOEsUpBk3to3IbOLmukkhqxs+qGXIjqcSk1Mp/rprjwH6dOMDDajjWCJLT0i5tXL6qraE1nvWWTNh1tyOPdp3pt2QTkqaayjQfdEoXxexk7CThQw5PVJ6BGcoGy7s3ZhmsBUjZsS2uQ/k+bfXJ8pZYsbmYvCVq28kYDnt6myaoSTKRQauxtDWBAjk6y9nOGKLEBu0X411qZY2sSy49PLCz0GNbVzDtjnlCfDJpDzJZXRTsyr+PoMLpEwP5HWEeex12vaioPP4H4VUGqDaEBduM8H6tmxnM5JgZ+yXXIhzitLCM6QOdG8ygmLs71R6JI5vprf2CP0Jg4p1gUnlBAmrEfn/n7z4BULZWD7NEOT9mlDcSOD98gDsIgg5qwy9UjMhLP5QjuHiKZc/ACXxpMPxrR3s2VRv6SSLhwaxPe6BFOXQ8YmyebX7QjzM2mE+L00LAkrq0MArAjVxvGneXfp+wcDqX7m4Ya/YB8cRopvU0pOHjJ8CRicLvNxhd7iYW1T8Uej0Uofb07k2nVBIk1sCNn+kDIcjzyOGo5zaM4VimZc+53uv3MlyWdUbALD+JuuBtZvgYX7xa6MUa+oetlZX9KW/Mz1cbdtU1tv8Q0gyakcy1Yg68UQRuwnnowsoTXSscyVeW/+0c1fc/2aFfYGDPpO+npPPjsU+KpH0/CDPz6qu1adVfp2/4aYgKtXjWOKt9qZrrMviLvEYWuk/ChiXo5zJaORJawQBjkVudATBL6oH8ixmJ7ydlsIxGsX/lAglfgwCFCzaThelQLfKJIhAvK/tTKsA9oiO8LgzPzRmuWylNZlgkEg3SHf6eJOPNPIOHYPPFc8VQVfuyENFuRMz42p3o7ROFdm+JXvok5FerF9wP6xstJd1NOQ8y211Og6VWpIAQ3tCs6o8hx/L3Wxeg3COd7mQdrEyZ6LnEhbi8GzF95QuEB6uns+ZhAZkD+B/XcHut4axuPgmsjtC2602OWQOqAYTn44gL4IAoe5TB9pa+fXfxCuGPFvQhWvcpRHfg7E7U+OlhcU+ezpIyHCColUzk2VO+Kkx8JZ+m5LknlY4TWxlQK/6SmD9VtsYcoUJn17vq9milLiNXI2RqbgJyG9jTB/UtjndXTTjZuJryAQlGK2x4WqCUTx0JdBBsUdalGtJM2bF5Xj2DP+MqXwOWjBtl8gNp+fUg/ex47B/FxTv7d7dMaupWzL+lxNlTTHzH+zP2chzAz1Y53ZXpH4ymcyXywsNZPs6samGK2j7AI3zKnSrrB6uIC+DlF+9vVPfSTtvEAL42u3z096MeOrYXePKOpKBDeiqPeypbMvvsng9VFsnGnGJ4FmAwhPNKzd+T6ai87RkePGjG3VCvc7tt/dNmZjSKI7jYpcc6mvnGxpfg2haPG57d9a7j+RW+vq1s19ZT0xq7p4JHiH5UCfElhphcXhAXN7Uda0s4t5VFCUYKULa7gAXzHZTBPE1CCPQTPfd2rLhSUSJVDkyFRzG1snRLN4whwtFrSjtJq3HHRNhTVT/Ac9P/W7SvQOURXskN4iaL1MTb05uUC0R+DGUPwiSGkhqD8M7BttYnruc69deJliC7z6FRvl0cBwZtm+0M9lA/ZIgq2gpxtdJyeTUDCRIPRaoyRilM1v4sh5b1uYMDYFk4d2OzoJmu+asSmQpaXZnWx14Mu9B0Rob9n737c0PjSoOKI47bPgLF/dvvGJxWTKhGCmZUBH0D37MNWNg35pfslEWGAMeRAkj1wLLD5rSjN2WMtZHG+oUISbRu2TKHlzTcT2YZZ13CEiJOVqYkYvDWdi2WWzOYGAZ5weKUSaeDAUg6hbyvgttziurSzG8dGZTjdntcpx42fJaYCs6XeZxWYjzIARPfutS3/iKwpu6B6+6wxNharWbWl19sz9Xx+hRaaTgbsQ+nXCyfq8+PiKAxxXk+Fvn+Spms0QkwvsVVYTde/MvBJuNcbFP7L3JN3bL+N9p8HLHrJErU91luHGUV/rSQvMd2O4T9bIG/BDZj8VuJ06PYrnSzeKmp6jf8Z/XKIJ7+13s2akOZBKT2JFVhPPhd/QnN5T/k01SWLdPSf9yCoONxT7i/Lw4JnnVADT8ynk+5LauSRPDyfTZ6xXtnK8OeL3JIKGL3nrYMN5ML2DUBrlZphndqJAc/EPNjgLcWZeSFh3ms2AC/W4T4RjDSuIuldhhjhPEZcTY8hwJ2DueJYGYaxZlaE/7g+SLCbojWXg+iSWhy6YdZyy/1pv2lV8023hxi2kSENx7D+J5zrvd7MNZ7A3kAUDuWJhto9RLmVfd9bIlZWCbRlt4LhWCVHiVq6au/omfePTM99nXzfLTrjF3lNUtiX/ZmLJlEP+1Ew1fCFeVgldOKU5f4sb69FQYth2QJlpsysiP84jK/PdgAVNuPv/UIrhTt+WzobqN0iouBjagrKAbttm8jp4jFzxemeZLWyadK1HfIzgSfpy6+vd+HocyvuDQoanobeKJ33uZtOAmA4ULD0wHwfrmQ18pkJ7emTZeV1xbLK5bptuCagxm89zLsrFSK16UgMmHJNPvyI96nMg+jarRBFMWlmQ04UucOcsCpgB6ZaEPQnvugv1rI6PunanI7cDzXGAL4sML5cbnsSlPW2g7NX7zL5Kot+QdHXZnWzVnnyzZdkpn8Ojx6w7j7W7HOmqWL6QcjJQMniNOuSkXd779R9Em+wmeqXq9uwmNBgyM8tUaIVHL4m1NVeSwc27a2cNeL4Kdoyc448utuLGLhi2brhrR6b7ynrd+fEJQ8XVdOcxJshz7h5NfJN+L8XqB7zkP0wflCYuDgkLYOAwJ+bHycdNvpS3ZEWHIj9S/dalg6Onijd81wPazaJwlsm3Sb0NJ+WdmVp87wx4FmFlNmFd3xNVe25Yhf7kOAFdw3mYanOY8Vt6Q0gY8Zp+c504RRtHQYfJd31RE48ql9LOa0XlRBkhuUj7EiNq98xu8DXVL1bZzO+P/+oLUnNxJVxooRo33ymqmtZ7AzBRO0iHY+qsFLa30/NOPAqvyjYzSSAvUGgN99yQlnE3OMlTRVw6hh8DPh5iLEOXK1mFeSeiWRUbQ9CkofX3GI247nMuyDnfYND4A6gwEzPEJjCdUivQf09d4dNdyJx/2+dCUPX0oRo7uj1kMpI2U9O6Oa0WmQzI3q4FHUfvJ/iIv9UIXq40kGNHDQ/rg+NUGJPMOkOfoTu7fNz14l1PfTEDabozWmkKn3//KzTzsGgsE1lHxr8urlI8mewR32Y6QzXN8gVnWeY64+63DvZHD1JhJwHfyxzJ4UQiGJmj/PqX1czE2BYkFA9tki/MBvanwFpIcGdrvrK58xSZ5Q/bRJOkXAnZWmN6op5tX7Q8pGa7Mp2pAQ7hmTbajml8kux9lynVcHxYQ3N9LKEJer7WB4xshwDOd4Ht5TFdZ7WvLUQqXhT7mT407Fs4U4/kAW1WtJ5v9Uft6wS+0+VEmj7WyidLklo1AahBfQgY0sfaVu9uMNam76L6URrxEhQ/giiAhHFRuO+iCvsGOPG+SPWLQumt6+KKnGXDDRmM0jsZfibh/SyNT7rxurDueLzmL2Gd3VRwPN4IeKh3L1OXzKNPKXN4dXwT0Eo9MqTtgiFJslPeiTPaBeXoevju9O+iCgbwMznI09UTI4OBBomDMGTocxg0Dtsd9ISlknh5cNjY34Gmavu0vwzhlvZJvhVNSNenLhNE+IjUuj6cCkZrX1S4tm/yThLFMiD/p5Az7tj95/lYduEBDJuV+k5/OC7rzwsogEaYNs3ULt7zI72hCVs7Qa9cP4JXAmnWpf6ORZgkao1y0cX0vrgZZ5VEbR+h/e3jyvvlwMNachNfueuy3JNk9t13ijwe+YgWZGXVMT/bI1GTdjsWcZizEr82+RNz5PyH8zQG8nqjaWI94RNf6NlUPObfnDiaZXTBm/Btkx2XEw0hj/tmIqdSgdUfk+W+cKmm3AbhlxOxgz1+KyJc+/4y/LTpykKzNzcaM99uKSEtfqiWGHgrW+GLM8T0FQaJyrGLpq1gp6Wamyya9HAQdapIl/hSOJFaYPHFYU5cMkYMq42n4QbvSCcSO1xEb0LORKGGm2KFoLNRTOYF28XHhFRX1eNo4mWLjSPQs9fhYdiy6kfKZxIIpM2nf+E1B0jrTZEWs8k+rJyLXwXni+fst8d2dShHMvjsTSppOpMflDdeFFf+KvTAAM8XwIIVX3I6d3UIyuhLlp2gwWMtd1vZxJPOnx0QPoNbbguS8yLCt5zjCH7m8I1E4q035scM4S8ZxhXdn+lKO2WrGGOUkXuAmJqkVpNe++e9qTorvFfoSYQpXiqQy9miZqvBPrCkgxzd9/8UhPVgLQSVrPzPyyj7/FR3/3wZRT5N0NL/FFuejp3WVaRjVfedw7o88znv2YRFStnnoOpY/f3LueMDIWFdzEV5Yx8LShju15WwD9Zz4fcvzhNenl5c3vnYbGCBv/u2bmBEYGhAg/+xf/wLUEsDBBQAAgAIAKlzB08rC8BtSgAAAGsAAAAbAAAAdW5pdmVyc2FsL3VuaXZlcnNhbC5wbmcueG1ss7GvyM1RKEstKs7Mz7NVMtQzULK34+WyKShKLctMLVeoAIoZ6RlAgJJCJSq3PDOlJAMoZGBujBDMSM1MzyixVbIwMIUL6gPNBABQSwECAAAUAAIACACocwdPFQ6tKGQEAAAHEQAAHQAAAAAAAAABAAAAAAAAAAAAdW5pdmVyc2FsL2NvbW1vbl9tZXNzYWdlcy5sbmdQSwECAAAUAAIACACocwdPCH4LIykDAACGDAAAJwAAAAAAAAABAAAAAACfBAAAdW5pdmVyc2FsL2ZsYXNoX3B1Ymxpc2hpbmdfc2V0dGluZ3MueG1sUEsBAgAAFAACAAgAqHMHT34dtWa3AgAAUAoAACEAAAAAAAAAAQAAAAAADQgAAHVuaXZlcnNhbC9mbGFzaF9za2luX3NldHRpbmdzLnhtbFBLAQIAABQAAgAIAKhzB08qlg9n/gIAAJcLAAAmAAAAAAAAAAEAAAAAAAMLAAB1bml2ZXJzYWwvaHRtbF9wdWJsaXNoaW5nX3NldHRpbmdzLnhtbFBLAQIAABQAAgAIAKhzB0/+2QZdoAEAAC0GAAAfAAAAAAAAAAEAAAAAAEUOAAB1bml2ZXJzYWwvaHRtbF9za2luX3NldHRpbmdzLmpzUEsBAgAAFAACAAgAqHMHTz08L9HBAAAA5QEAABoAAAAAAAAAAQAAAAAAIhAAAHVuaXZlcnNhbC9pMThuX3ByZXNldHMueG1sUEsBAgAAFAACAAgAqHMHTwzStqxuAAAAbgAAABwAAAAAAAAAAQAAAAAAGxEAAHVuaXZlcnNhbC9sb2NhbF9zZXR0aW5ncy54bWxQSwECAAAUAAIACABElFdHI7RO+/sCAACwCAAAFAAAAAAAAAABAAAAAADDEQAAdW5pdmVyc2FsL3BsYXllci54bWxQSwECAAAUAAIACACocwdPNdvZrWgBAADzAgAAKQAAAAAAAAABAAAAAADwFAAAdW5pdmVyc2FsL3NraW5fY3VzdG9taXphdGlvbl9zZXR0aW5ncy54bWxQSwECAAAUAAIACACpcwdPh0o7lkIPAAAaJAAAFwAAAAAAAAAAAAAAAACfFgAAdW5pdmVyc2FsL3VuaXZlcnNhbC5wbmdQSwECAAAUAAIACACpcwdPKwvAbUoAAABrAAAAGwAAAAAAAAABAAAAAAAWJgAAdW5pdmVyc2FsL3VuaXZlcnNhbC5wbmcueG1sUEsFBgAAAAALAAsASQMAAJkmAAAAAA=="/>
  <p:tag name="ISPRING_PRESENTATION_TITLE" val="15276561976083"/>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AFBCDC32-E1B1-48A7-8A60-E279A76161B7"/>
  <p:tag name="ISPRINGCLOUDFOLDERID" val="0"/>
  <p:tag name="ISPRINGCLOUDFOLDERPATH" val="Repository"/>
  <p:tag name="ISPRINGONLINEFOLDERID" val="0"/>
  <p:tag name="ISPRINGONLINEFOLDERPATH" val="Content List"/>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宋体"/>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宋体"/>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自定义</PresentationFormat>
  <Paragraphs>68</Paragraphs>
  <Slides>18</Slides>
  <Notes>18</Notes>
  <TotalTime>0</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18</vt:i4>
      </vt:variant>
    </vt:vector>
  </HeadingPairs>
  <TitlesOfParts>
    <vt:vector baseType="lpstr" size="30">
      <vt:lpstr>Arial</vt:lpstr>
      <vt:lpstr>Calibri Light</vt:lpstr>
      <vt:lpstr>Calibri</vt:lpstr>
      <vt:lpstr>华文细黑</vt:lpstr>
      <vt:lpstr>Perpetua Titling MT</vt:lpstr>
      <vt:lpstr>Charlemagne Std</vt:lpstr>
      <vt:lpstr>Flyme</vt:lpstr>
      <vt:lpstr>微软雅黑</vt:lpstr>
      <vt:lpstr>Meiryo</vt:lpstr>
      <vt:lpstr>宋体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cp:category> </cp:category>
  <dc:creator>PPT汇_www.ppthui.com</dc:creator>
  <cp:lastModifiedBy>xiaoke</cp:lastModifiedBy>
  <cp:revision>2</cp:revision>
  <dcterms:created xsi:type="dcterms:W3CDTF">2018-03-01T09:51:00Z</dcterms:created>
  <dcterms:modified xsi:type="dcterms:W3CDTF">2023-05-08T04:52:56Z</dcterms:modified>
  <dc:subject> </dc:subject>
</cp:coreProperties>
</file>

<file path=docProps/custom.xml><?xml version="1.0" encoding="utf-8"?>
<Properties xmlns:vt="http://schemas.openxmlformats.org/officeDocument/2006/docPropsVTypes" xmlns="http://schemas.openxmlformats.org/officeDocument/2006/custom-properties">
  <property fmtid="{D5CDD505-2E9C-101B-9397-08002B2CF9AE}" pid="2" name="ICV">
    <vt:lpwstr>1F503955C32749EAAC29312EAF3FAFE2</vt:lpwstr>
  </property>
  <property fmtid="{D5CDD505-2E9C-101B-9397-08002B2CF9AE}" pid="3" name="KSOProductBuildVer">
    <vt:lpwstr>2052-11.1.0.10723</vt:lpwstr>
  </property>
</Properties>
</file>