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8" r:id="rId2"/>
    <p:sldMasterId id="2147483683" r:id="rId3"/>
  </p:sldMasterIdLst>
  <p:notesMasterIdLst>
    <p:notesMasterId r:id="rId4"/>
  </p:notesMasterIdLst>
  <p:sldIdLst>
    <p:sldId id="256" r:id="rId5"/>
    <p:sldId id="257" r:id="rId6"/>
    <p:sldId id="258" r:id="rId7"/>
    <p:sldId id="263" r:id="rId8"/>
    <p:sldId id="278" r:id="rId9"/>
    <p:sldId id="264" r:id="rId10"/>
    <p:sldId id="279" r:id="rId11"/>
    <p:sldId id="280" r:id="rId12"/>
    <p:sldId id="265" r:id="rId13"/>
    <p:sldId id="272" r:id="rId14"/>
    <p:sldId id="266" r:id="rId15"/>
    <p:sldId id="273" r:id="rId16"/>
    <p:sldId id="281" r:id="rId17"/>
    <p:sldId id="267" r:id="rId18"/>
    <p:sldId id="275" r:id="rId19"/>
    <p:sldId id="268" r:id="rId20"/>
    <p:sldId id="271" r:id="rId21"/>
    <p:sldId id="282" r:id="rId22"/>
    <p:sldId id="269" r:id="rId23"/>
    <p:sldId id="274" r:id="rId24"/>
    <p:sldId id="261" r:id="rId25"/>
    <p:sldId id="276" r:id="rId26"/>
    <p:sldId id="262" r:id="rId27"/>
    <p:sldId id="283" r:id="rId28"/>
    <p:sldId id="299" r:id="rId29"/>
    <p:sldId id="321"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83" autoAdjust="0"/>
    <p:restoredTop sz="94660"/>
  </p:normalViewPr>
  <p:slideViewPr>
    <p:cSldViewPr snapToGrid="0">
      <p:cViewPr>
        <p:scale>
          <a:sx n="66" d="100"/>
          <a:sy n="66" d="100"/>
        </p:scale>
        <p:origin x="-2064" y="-114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FB29E-C0AA-43E9-B7A1-8E8CF415662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5D8D1-EDD7-46D1-A0D5-9A0DAD0573D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marL="0" marR="0" lvl="0" indent="0" algn="r" defTabSz="684530" rtl="0" eaLnBrk="1" fontAlgn="base" latinLnBrk="0" hangingPunct="1">
              <a:lnSpc>
                <a:spcPct val="100000"/>
              </a:lnSpc>
              <a:spcBef>
                <a:spcPct val="0"/>
              </a:spcBef>
              <a:spcAft>
                <a:spcPct val="0"/>
              </a:spcAft>
              <a:buClrTx/>
              <a:buSzTx/>
              <a:buFontTx/>
              <a:buNone/>
              <a:defRPr/>
            </a:pPr>
            <a:fld id="{D4FCBDA2-7677-47B2-A5C9-575E05C10C8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name="">
    <p:bg bwMode="auto">
      <p:bgPr>
        <a:solidFill>
          <a:srgbClr val="FFFFFF"/>
        </a:solidFill>
        <a:effectLst/>
      </p:bgPr>
    </p:bg>
    <p:spTree>
      <p:nvGrpSpPr>
        <p:cNvPr id="1" name=""/>
        <p:cNvGrpSpPr/>
        <p:nvPr/>
      </p:nvGrpSpPr>
      <p:grpSpPr>
        <a:xfrm>
          <a:off x="0" y="0"/>
          <a: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F072CDB6-E1FA-46ED-B4B9-DDF96359B0CB}"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name="">
    <p:bg bwMode="auto">
      <p:bgPr>
        <a:solidFill>
          <a:srgbClr val="FFFFFF"/>
        </a:solidFill>
        <a:effectLst/>
      </p:bgPr>
    </p:bg>
    <p:spTree>
      <p:nvGrpSpPr>
        <p:cNvPr id="1" name=""/>
        <p:cNvGrpSpPr/>
        <p:nvPr/>
      </p:nvGrpSpPr>
      <p:grpSpPr>
        <a:xfrm>
          <a:off x="0" y="0"/>
          <a: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D8A88CB0-5585-4DC3-AF7B-F8B607B001A8}"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marL="0" marR="0" lvl="0" indent="0" algn="r" defTabSz="684530" rtl="0" eaLnBrk="1" fontAlgn="base" latinLnBrk="0" hangingPunct="1">
              <a:lnSpc>
                <a:spcPct val="100000"/>
              </a:lnSpc>
              <a:spcBef>
                <a:spcPct val="0"/>
              </a:spcBef>
              <a:spcAft>
                <a:spcPct val="0"/>
              </a:spcAft>
              <a:buClrTx/>
              <a:buSzTx/>
              <a:buFontTx/>
              <a:buNone/>
              <a:defRPr/>
            </a:pPr>
            <a:fld id="{F4D940CB-7070-4D54-9632-592ADC1004E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idx="1"/>
          </p:nvPr>
        </p:nvSpPr>
        <p:spPr/>
        <p:txBody>
          <a:bodyPr lIns="91440" tIns="45720" rIns="91440" bIns="45720" anchor="t"/>
          <a:lstStyle/>
          <a:p>
            <a:pPr lvl="0"/>
            <a:endParaRPr lang="zh-CN" altLang="en-US"/>
          </a:p>
        </p:txBody>
      </p:sp>
      <p:sp>
        <p:nvSpPr>
          <p:cNvPr id="10243" name="灯片编号占位符 3"/>
          <p:cNvSpPr>
            <a:spLocks noGrp="1"/>
          </p:cNvSpPr>
          <p:nvPr>
            <p:ph type="sldNum" sz="quarter" idx="10"/>
          </p:nvPr>
        </p:nvSpPr>
        <p:spPr>
          <a:xfrm>
            <a:off x="4024313" y="9720263"/>
            <a:ext cx="3078162" cy="514350"/>
          </a:xfrm>
          <a:prstGeom prst="rect">
            <a:avLst/>
          </a:prstGeom>
          <a:noFill/>
          <a:ln w="9525">
            <a:noFill/>
          </a:ln>
        </p:spPr>
        <p:txBody>
          <a:bodyPr lIns="91440" tIns="45720" rIns="91440" bIns="45720" anchor="b"/>
          <a:lstStyle/>
          <a:p>
            <a:pPr lvl="0" algn="r"/>
            <a:fld id="{9A0DB2DC-4C9A-4742-B13C-FB6460FD3503}" type="slidenum">
              <a:rPr lang="zh-CN" altLang="en-US" sz="1200"/>
              <a:t>7</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marL="0" marR="0" lvl="0" indent="0" algn="r" defTabSz="684530" rtl="0" eaLnBrk="1" fontAlgn="base" latinLnBrk="0" hangingPunct="1">
              <a:lnSpc>
                <a:spcPct val="100000"/>
              </a:lnSpc>
              <a:spcBef>
                <a:spcPct val="0"/>
              </a:spcBef>
              <a:spcAft>
                <a:spcPct val="0"/>
              </a:spcAft>
              <a:buClrTx/>
              <a:buSzTx/>
              <a:buFontTx/>
              <a:buNone/>
              <a:defRPr/>
            </a:pPr>
            <a:fld id="{49041ED1-3532-45E4-8B44-3BD3EAE72EC3}"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hyperlink" Target="http://www.1ppt.com/moban/" TargetMode="External"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节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4407512" y="2425700"/>
            <a:ext cx="3352188" cy="1917700"/>
          </a:xfrm>
          <a:custGeom>
            <a:gdLst>
              <a:gd name="connsiteX0" fmla="*/ 0 w 3352188"/>
              <a:gd name="connsiteY0" fmla="*/ 0 h 1917700"/>
              <a:gd name="connsiteX1" fmla="*/ 3352188 w 3352188"/>
              <a:gd name="connsiteY1" fmla="*/ 0 h 1917700"/>
              <a:gd name="connsiteX2" fmla="*/ 3352188 w 3352188"/>
              <a:gd name="connsiteY2" fmla="*/ 1917700 h 1917700"/>
              <a:gd name="connsiteX3" fmla="*/ 0 w 3352188"/>
              <a:gd name="connsiteY3" fmla="*/ 1917700 h 1917700"/>
            </a:gdLst>
            <a:cxnLst>
              <a:cxn ang="0">
                <a:pos x="connsiteX0" y="connsiteY0"/>
              </a:cxn>
              <a:cxn ang="0">
                <a:pos x="connsiteX1" y="connsiteY1"/>
              </a:cxn>
              <a:cxn ang="0">
                <a:pos x="connsiteX2" y="connsiteY2"/>
              </a:cxn>
              <a:cxn ang="0">
                <a:pos x="connsiteX3" y="connsiteY3"/>
              </a:cxn>
            </a:cxnLst>
            <a:rect l="l" t="t" r="r" b="b"/>
            <a:pathLst>
              <a:path w="3352188" h="1917700">
                <a:moveTo>
                  <a:pt x="0" y="0"/>
                </a:moveTo>
                <a:lnTo>
                  <a:pt x="3352188" y="0"/>
                </a:lnTo>
                <a:lnTo>
                  <a:pt x="3352188" y="1917700"/>
                </a:lnTo>
                <a:lnTo>
                  <a:pt x="0" y="1917700"/>
                </a:lnTo>
                <a:close/>
              </a:path>
            </a:pathLst>
          </a:custGeom>
          <a:ln>
            <a:solidFill>
              <a:schemeClr val="tx1"/>
            </a:solidFill>
          </a:ln>
        </p:spPr>
        <p:txBody>
          <a:bodyPr wrap="square">
            <a:noAutofit/>
          </a:bodyPr>
          <a:lstStyle/>
          <a:p>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874713" y="1592796"/>
            <a:ext cx="4523842" cy="4523842"/>
          </a:xfrm>
          <a:custGeom>
            <a:gdLst>
              <a:gd name="connsiteX0" fmla="*/ 0 w 4523842"/>
              <a:gd name="connsiteY0" fmla="*/ 0 h 4523842"/>
              <a:gd name="connsiteX1" fmla="*/ 4523842 w 4523842"/>
              <a:gd name="connsiteY1" fmla="*/ 0 h 4523842"/>
              <a:gd name="connsiteX2" fmla="*/ 4523842 w 4523842"/>
              <a:gd name="connsiteY2" fmla="*/ 4523842 h 4523842"/>
              <a:gd name="connsiteX3" fmla="*/ 0 w 4523842"/>
              <a:gd name="connsiteY3" fmla="*/ 4523842 h 4523842"/>
            </a:gdLst>
            <a:cxnLst>
              <a:cxn ang="0">
                <a:pos x="connsiteX0" y="connsiteY0"/>
              </a:cxn>
              <a:cxn ang="0">
                <a:pos x="connsiteX1" y="connsiteY1"/>
              </a:cxn>
              <a:cxn ang="0">
                <a:pos x="connsiteX2" y="connsiteY2"/>
              </a:cxn>
              <a:cxn ang="0">
                <a:pos x="connsiteX3" y="connsiteY3"/>
              </a:cxn>
            </a:cxnLst>
            <a:rect l="l" t="t" r="r" b="b"/>
            <a:pathLst>
              <a:path w="4523842" h="4523842">
                <a:moveTo>
                  <a:pt x="0" y="0"/>
                </a:moveTo>
                <a:lnTo>
                  <a:pt x="4523842" y="0"/>
                </a:lnTo>
                <a:lnTo>
                  <a:pt x="4523842" y="4523842"/>
                </a:lnTo>
                <a:lnTo>
                  <a:pt x="0" y="4523842"/>
                </a:ln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2114768" y="2366759"/>
            <a:ext cx="2845204" cy="2845206"/>
          </a:xfrm>
          <a:custGeom>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2874202" y="4186424"/>
            <a:ext cx="1445384" cy="1445383"/>
          </a:xfrm>
          <a:custGeom>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45414" y="2032001"/>
            <a:ext cx="1445384" cy="1445383"/>
          </a:xfrm>
          <a:custGeom>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2_标题幻灯片">
    <p:spTree>
      <p:nvGrpSpPr>
        <p:cNvPr id="1" name=""/>
        <p:cNvGrpSpPr/>
        <p:nvPr/>
      </p:nvGrpSpPr>
      <p:grpSpPr>
        <a:xfrm>
          <a:off x="0" y="0"/>
          <a:ext cx="0" cy="0"/>
        </a:xfrm>
      </p:grpSpPr>
      <p:sp>
        <p:nvSpPr>
          <p:cNvPr id="7" name="椭圆 6"/>
          <p:cNvSpPr/>
          <p:nvPr userDrawn="1"/>
        </p:nvSpPr>
        <p:spPr>
          <a:xfrm>
            <a:off x="-25082" y="383589"/>
            <a:ext cx="678815" cy="704906"/>
          </a:xfrm>
          <a:prstGeom prst="ellipse">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Oval 58"/>
          <p:cNvSpPr/>
          <p:nvPr userDrawn="1"/>
        </p:nvSpPr>
        <p:spPr>
          <a:xfrm>
            <a:off x="-571817" y="-238125"/>
            <a:ext cx="1083945" cy="1084031"/>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
            </a:fld>
            <a:endParaRPr lang="zh-CN" altLang="en-US">
              <a:solidFill>
                <a:prstClr val="black"/>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
            </a:fld>
            <a:endParaRPr lang="zh-CN" altLang="en-US">
              <a:solidFill>
                <a:prstClr val="black"/>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D32F95-20DE-4401-AFEB-6429631221BF}" type="slidenum">
              <a:rPr lang="zh-CN" altLang="en-US" smtClean="0"/>
              <a:t/>
            </a:fld>
            <a:endParaRPr lang="zh-CN" altLang="en-US"/>
          </a:p>
        </p:txBody>
      </p:sp>
      <p:sp>
        <p:nvSpPr>
          <p:cNvPr id="11" name="TextBox 10"/>
          <p:cNvSpPr txBox="1"/>
          <p:nvPr userDrawn="1"/>
        </p:nvSpPr>
        <p:spPr>
          <a:xfrm>
            <a:off x="296620" y="67250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模板</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http://www.1ppt.com/moban/</a:t>
            </a:r>
            <a:r>
              <a:rPr kumimoji="0" lang="zh-CN" altLang="en-US" sz="100" b="0" i="0" u="none" strike="noStrike" kern="0" cap="none" spc="0" normalizeH="0" baseline="0" noProof="0" smtClean="0">
                <a:ln>
                  <a:noFill/>
                </a:ln>
                <a:solidFill>
                  <a:prstClr val="black"/>
                </a:solidFill>
                <a:effectLst/>
                <a:uLnTx/>
                <a:uFillTx/>
              </a:rPr>
              <a:t> </a:t>
            </a:r>
            <a:endParaRPr kumimoji="0" lang="en-US" altLang="zh-CN" sz="100" b="0" i="0" u="none" strike="noStrike" kern="0" cap="none" spc="0" normalizeH="0" baseline="0" noProof="0" smtClean="0">
              <a:ln>
                <a:noFill/>
              </a:ln>
              <a:solidFill>
                <a:prstClr val="black"/>
              </a:solidFill>
              <a:effectLst/>
              <a:uLnTx/>
              <a:uFillTx/>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765DF65-A773-430D-AA85-C870612474D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D32F95-20DE-4401-AFEB-6429631221B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slideLayout" Target="../slideLayouts/slideLayout21.xml" /><Relationship Id="rId3" Type="http://schemas.openxmlformats.org/officeDocument/2006/relationships/slideLayout" Target="../slideLayouts/slideLayout22.xml"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5DF65-A773-430D-AA85-C870612474D7}"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32F95-20DE-4401-AFEB-6429631221B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image" Target="../media/image11.png" /><Relationship Id="rId4" Type="http://schemas.openxmlformats.org/officeDocument/2006/relationships/image" Target="../media/image1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0.xml" /><Relationship Id="rId3" Type="http://schemas.openxmlformats.org/officeDocument/2006/relationships/image" Target="../media/image1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2.xml" /><Relationship Id="rId3" Type="http://schemas.openxmlformats.org/officeDocument/2006/relationships/image" Target="../media/image14.png" /><Relationship Id="rId4" Type="http://schemas.openxmlformats.org/officeDocument/2006/relationships/image" Target="../media/image1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4.xml" /><Relationship Id="rId3" Type="http://schemas.openxmlformats.org/officeDocument/2006/relationships/image" Target="../media/image1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 Id="rId3" Type="http://schemas.openxmlformats.org/officeDocument/2006/relationships/image" Target="../media/image17.png" /><Relationship Id="rId4" Type="http://schemas.openxmlformats.org/officeDocument/2006/relationships/image" Target="../media/image18.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image" Target="../media/image5.png" /><Relationship Id="rId4"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圆角矩形 4"/>
          <p:cNvSpPr/>
          <p:nvPr/>
        </p:nvSpPr>
        <p:spPr>
          <a:xfrm rot="18900000">
            <a:off x="7287912" y="2997435"/>
            <a:ext cx="2286506" cy="2286506"/>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rot="18900000">
            <a:off x="6399062" y="3748626"/>
            <a:ext cx="400403" cy="400403"/>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18900000">
            <a:off x="8667370" y="5634612"/>
            <a:ext cx="787991" cy="787991"/>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rot="18900000">
            <a:off x="6781618" y="4569166"/>
            <a:ext cx="322158" cy="322158"/>
          </a:xfrm>
          <a:prstGeom prst="roundRect">
            <a:avLst>
              <a:gd name="adj" fmla="val 12668"/>
            </a:avLst>
          </a:prstGeom>
          <a:gradFill>
            <a:gsLst>
              <a:gs pos="84000">
                <a:srgbClr val="F4C11D"/>
              </a:gs>
              <a:gs pos="0">
                <a:srgbClr val="F2AB0E"/>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rot="18900000">
            <a:off x="9302769" y="1928064"/>
            <a:ext cx="1357558" cy="1357558"/>
          </a:xfrm>
          <a:prstGeom prst="roundRect">
            <a:avLst>
              <a:gd name="adj" fmla="val 12668"/>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18900000">
            <a:off x="10462124" y="1947398"/>
            <a:ext cx="1223153" cy="1223153"/>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rot="18900000">
            <a:off x="9176034" y="756807"/>
            <a:ext cx="774808" cy="774808"/>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rot="18900000">
            <a:off x="10109536" y="1311154"/>
            <a:ext cx="438483" cy="438483"/>
          </a:xfrm>
          <a:prstGeom prst="roundRect">
            <a:avLst>
              <a:gd name="adj" fmla="val 12668"/>
            </a:avLst>
          </a:prstGeom>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18900000">
            <a:off x="9951642" y="167311"/>
            <a:ext cx="807846" cy="807846"/>
          </a:xfrm>
          <a:prstGeom prst="roundRect">
            <a:avLst>
              <a:gd name="adj" fmla="val 12668"/>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rot="18900000">
            <a:off x="8866330" y="268257"/>
            <a:ext cx="438483" cy="438483"/>
          </a:xfrm>
          <a:prstGeom prst="roundRect">
            <a:avLst>
              <a:gd name="adj" fmla="val 12668"/>
            </a:avLst>
          </a:prstGeom>
          <a:gradFill>
            <a:gsLst>
              <a:gs pos="84000">
                <a:srgbClr val="F4C11D"/>
              </a:gs>
              <a:gs pos="0">
                <a:srgbClr val="F2AB0E"/>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18900000">
            <a:off x="10371706" y="3533646"/>
            <a:ext cx="438483" cy="438483"/>
          </a:xfrm>
          <a:prstGeom prst="roundRect">
            <a:avLst>
              <a:gd name="adj" fmla="val 12668"/>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18900000">
            <a:off x="9806892" y="4513726"/>
            <a:ext cx="751484" cy="539672"/>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707170" y="809080"/>
            <a:ext cx="10563040" cy="5848266"/>
            <a:chOff x="1707170" y="809080"/>
            <a:chExt cx="10563040" cy="5848266"/>
          </a:xfrm>
        </p:grpSpPr>
        <p:sp>
          <p:nvSpPr>
            <p:cNvPr id="17" name="圆角矩形 16"/>
            <p:cNvSpPr/>
            <p:nvPr/>
          </p:nvSpPr>
          <p:spPr>
            <a:xfrm rot="18900000">
              <a:off x="10743778" y="5077991"/>
              <a:ext cx="1526432" cy="269457"/>
            </a:xfrm>
            <a:prstGeom prst="roundRect">
              <a:avLst>
                <a:gd name="adj" fmla="val 50000"/>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rot="18900000">
              <a:off x="1707170" y="809080"/>
              <a:ext cx="1846983" cy="269457"/>
            </a:xfrm>
            <a:prstGeom prst="roundRect">
              <a:avLst>
                <a:gd name="adj" fmla="val 50000"/>
              </a:avLst>
            </a:prstGeom>
            <a:gradFill flip="none" rotWithShape="1">
              <a:gsLst>
                <a:gs pos="57000">
                  <a:srgbClr val="2DA3DD"/>
                </a:gs>
                <a:gs pos="0">
                  <a:srgbClr val="2C6CA7"/>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18900000">
              <a:off x="1980778" y="6387889"/>
              <a:ext cx="1526432" cy="269457"/>
            </a:xfrm>
            <a:prstGeom prst="roundRect">
              <a:avLst>
                <a:gd name="adj" fmla="val 50000"/>
              </a:avLst>
            </a:prstGeom>
            <a:gradFill>
              <a:gsLst>
                <a:gs pos="84000">
                  <a:srgbClr val="F4C11D"/>
                </a:gs>
                <a:gs pos="0">
                  <a:srgbClr val="F2AB0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圆角矩形 19"/>
          <p:cNvSpPr/>
          <p:nvPr/>
        </p:nvSpPr>
        <p:spPr>
          <a:xfrm rot="18900000">
            <a:off x="6683354" y="1239960"/>
            <a:ext cx="3114552" cy="3114552"/>
          </a:xfrm>
          <a:prstGeom prst="roundRect">
            <a:avLst>
              <a:gd name="adj" fmla="val 12668"/>
            </a:avLst>
          </a:prstGeom>
          <a:blipFill>
            <a:blip r:embed="rId2"/>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789219" y="2033390"/>
            <a:ext cx="5014514" cy="400110"/>
          </a:xfrm>
          <a:prstGeom prst="rect">
            <a:avLst/>
          </a:prstGeom>
          <a:noFill/>
        </p:spPr>
        <p:txBody>
          <a:bodyPr wrap="none" rtlCol="0">
            <a:spAutoFit/>
          </a:bodyPr>
          <a:lstStyle/>
          <a:p>
            <a:pPr algn="dist"/>
            <a:r>
              <a:rPr lang="zh-CN" altLang="en-US" sz="2000" smtClean="0">
                <a:cs typeface="+mn-ea"/>
                <a:sym typeface="+mn-lt"/>
              </a:rPr>
              <a:t>商务汇报 </a:t>
            </a:r>
            <a:r>
              <a:rPr lang="en-US" altLang="zh-CN" sz="2000" smtClean="0">
                <a:cs typeface="+mn-ea"/>
                <a:sym typeface="+mn-lt"/>
              </a:rPr>
              <a:t>| </a:t>
            </a:r>
            <a:r>
              <a:rPr lang="zh-CN" altLang="en-US" sz="2000" smtClean="0">
                <a:cs typeface="+mn-ea"/>
                <a:sym typeface="+mn-lt"/>
              </a:rPr>
              <a:t>计划总结 </a:t>
            </a:r>
            <a:r>
              <a:rPr lang="en-US" altLang="zh-CN" sz="2000" smtClean="0">
                <a:cs typeface="+mn-ea"/>
                <a:sym typeface="+mn-lt"/>
              </a:rPr>
              <a:t>| </a:t>
            </a:r>
            <a:r>
              <a:rPr lang="zh-CN" altLang="en-US" sz="2000" smtClean="0">
                <a:cs typeface="+mn-ea"/>
                <a:sym typeface="+mn-lt"/>
              </a:rPr>
              <a:t>市场调研 </a:t>
            </a:r>
            <a:r>
              <a:rPr lang="en-US" altLang="zh-CN" sz="2000" smtClean="0">
                <a:cs typeface="+mn-ea"/>
                <a:sym typeface="+mn-lt"/>
              </a:rPr>
              <a:t>| </a:t>
            </a:r>
            <a:r>
              <a:rPr lang="zh-CN" altLang="en-US" sz="2000" smtClean="0">
                <a:cs typeface="+mn-ea"/>
                <a:sym typeface="+mn-lt"/>
              </a:rPr>
              <a:t>品牌总结</a:t>
            </a:r>
            <a:endParaRPr lang="zh-CN" altLang="en-US" sz="2000">
              <a:cs typeface="+mn-ea"/>
              <a:sym typeface="+mn-lt"/>
            </a:endParaRPr>
          </a:p>
        </p:txBody>
      </p:sp>
      <p:grpSp>
        <p:nvGrpSpPr>
          <p:cNvPr id="26" name="组合 25"/>
          <p:cNvGrpSpPr/>
          <p:nvPr/>
        </p:nvGrpSpPr>
        <p:grpSpPr>
          <a:xfrm>
            <a:off x="624841" y="2488743"/>
            <a:ext cx="5273040" cy="1938992"/>
            <a:chOff x="624841" y="2488743"/>
            <a:chExt cx="5273040" cy="1938992"/>
          </a:xfrm>
        </p:grpSpPr>
        <p:sp>
          <p:nvSpPr>
            <p:cNvPr id="25" name="圆角矩形 24"/>
            <p:cNvSpPr/>
            <p:nvPr/>
          </p:nvSpPr>
          <p:spPr>
            <a:xfrm>
              <a:off x="624841" y="2488743"/>
              <a:ext cx="5273040" cy="1938992"/>
            </a:xfrm>
            <a:prstGeom prst="roundRect">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749450" y="2619369"/>
              <a:ext cx="5031858" cy="1569660"/>
            </a:xfrm>
            <a:prstGeom prst="rect">
              <a:avLst/>
            </a:prstGeom>
            <a:noFill/>
          </p:spPr>
          <p:txBody>
            <a:bodyPr wrap="square" rtlCol="0">
              <a:spAutoFit/>
            </a:bodyPr>
            <a:lstStyle/>
            <a:p>
              <a:pPr algn="ctr"/>
              <a:r>
                <a:rPr lang="zh-CN" altLang="en-US" sz="4800" smtClean="0">
                  <a:solidFill>
                    <a:schemeClr val="bg1"/>
                  </a:solidFill>
                  <a:latin typeface="+mj-ea"/>
                  <a:ea typeface="+mj-ea"/>
                  <a:cs typeface="+mn-ea"/>
                  <a:sym typeface="+mn-lt"/>
                </a:rPr>
                <a:t>简约蓝黄</a:t>
              </a:r>
              <a:r>
                <a:rPr lang="zh-CN" altLang="en-US" sz="4800">
                  <a:solidFill>
                    <a:schemeClr val="bg1"/>
                  </a:solidFill>
                  <a:latin typeface="+mj-ea"/>
                  <a:ea typeface="+mj-ea"/>
                  <a:cs typeface="+mn-ea"/>
                  <a:sym typeface="+mn-lt"/>
                </a:rPr>
                <a:t>配</a:t>
              </a:r>
              <a:r>
                <a:rPr lang="zh-CN" altLang="en-US" sz="4800" smtClean="0">
                  <a:solidFill>
                    <a:schemeClr val="bg1"/>
                  </a:solidFill>
                  <a:latin typeface="+mj-ea"/>
                  <a:ea typeface="+mj-ea"/>
                  <a:cs typeface="+mn-ea"/>
                  <a:sym typeface="+mn-lt"/>
                </a:rPr>
                <a:t>色</a:t>
              </a:r>
              <a:endParaRPr lang="en-US" altLang="zh-CN" sz="4800" smtClean="0">
                <a:solidFill>
                  <a:schemeClr val="bg1"/>
                </a:solidFill>
                <a:latin typeface="+mj-ea"/>
                <a:ea typeface="+mj-ea"/>
                <a:cs typeface="+mn-ea"/>
                <a:sym typeface="+mn-lt"/>
              </a:endParaRPr>
            </a:p>
            <a:p>
              <a:pPr algn="ctr"/>
              <a:r>
                <a:rPr lang="zh-CN" altLang="en-US" sz="4800" smtClean="0">
                  <a:solidFill>
                    <a:schemeClr val="bg1"/>
                  </a:solidFill>
                  <a:latin typeface="+mj-ea"/>
                  <a:ea typeface="+mj-ea"/>
                  <a:cs typeface="+mn-ea"/>
                  <a:sym typeface="+mn-lt"/>
                </a:rPr>
                <a:t>通用商务</a:t>
              </a:r>
              <a:r>
                <a:rPr lang="en-US" altLang="zh-CN" sz="4800" smtClean="0">
                  <a:solidFill>
                    <a:schemeClr val="bg1"/>
                  </a:solidFill>
                  <a:latin typeface="+mj-ea"/>
                  <a:ea typeface="+mj-ea"/>
                  <a:cs typeface="+mn-ea"/>
                  <a:sym typeface="+mn-lt"/>
                </a:rPr>
                <a:t>PPT</a:t>
              </a:r>
              <a:r>
                <a:rPr lang="zh-CN" altLang="en-US" sz="4800" smtClean="0">
                  <a:solidFill>
                    <a:schemeClr val="bg1"/>
                  </a:solidFill>
                  <a:latin typeface="+mj-ea"/>
                  <a:ea typeface="+mj-ea"/>
                  <a:cs typeface="+mn-ea"/>
                  <a:sym typeface="+mn-lt"/>
                </a:rPr>
                <a:t>模板</a:t>
              </a:r>
              <a:endParaRPr lang="zh-CN" altLang="en-US" sz="4800">
                <a:solidFill>
                  <a:schemeClr val="bg1"/>
                </a:solidFill>
                <a:latin typeface="+mj-ea"/>
                <a:ea typeface="+mj-ea"/>
                <a:cs typeface="+mn-ea"/>
                <a:sym typeface="+mn-lt"/>
              </a:endParaRPr>
            </a:p>
          </p:txBody>
        </p:sp>
      </p:grpSp>
      <p:sp>
        <p:nvSpPr>
          <p:cNvPr id="24" name="矩形 23"/>
          <p:cNvSpPr/>
          <p:nvPr/>
        </p:nvSpPr>
        <p:spPr>
          <a:xfrm>
            <a:off x="1091165" y="4541407"/>
            <a:ext cx="4284378" cy="461665"/>
          </a:xfrm>
          <a:prstGeom prst="rect">
            <a:avLst/>
          </a:prstGeom>
        </p:spPr>
        <p:txBody>
          <a:bodyPr wrap="none">
            <a:spAutoFit/>
          </a:bodyPr>
          <a:lstStyle/>
          <a:p>
            <a:r>
              <a:rPr lang="en-US" altLang="zh-CN" sz="2400" b="0" i="0" smtClean="0">
                <a:solidFill>
                  <a:srgbClr val="333333"/>
                </a:solidFill>
                <a:effectLst/>
                <a:cs typeface="+mn-ea"/>
                <a:sym typeface="+mn-lt"/>
              </a:rPr>
              <a:t>BLUE BUSINESS SUMMARY</a:t>
            </a:r>
            <a:endParaRPr lang="zh-CN" altLang="en-US" sz="2400">
              <a:cs typeface="+mn-ea"/>
              <a:sym typeface="+mn-lt"/>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750"/>
                            </p:stCondLst>
                            <p:childTnLst>
                              <p:par>
                                <p:cTn id="71" presetID="42"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27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nodeType="afterGroup">
                            <p:stCondLst>
                              <p:cond delay="3250"/>
                            </p:stCondLst>
                            <p:childTnLst>
                              <p:par>
                                <p:cTn id="81" presetID="14" presetClass="entr" presetSubtype="1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randombar(horizontal)">
                                      <p:cBhvr>
                                        <p:cTn id="83" dur="500"/>
                                        <p:tgtEl>
                                          <p:spTgt spid="24"/>
                                        </p:tgtEl>
                                      </p:cBhvr>
                                    </p:animEffect>
                                  </p:childTnLst>
                                </p:cTn>
                              </p:par>
                            </p:childTnLst>
                          </p:cTn>
                        </p:par>
                        <p:par>
                          <p:cTn id="84" fill="hold" nodeType="afterGroup">
                            <p:stCondLst>
                              <p:cond delay="3750"/>
                            </p:stCondLst>
                            <p:childTnLst>
                              <p:par>
                                <p:cTn id="85" presetID="22" presetClass="entr" presetSubtype="4" fill="hold"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down)">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2" grpId="0"/>
      <p:bldP spid="2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856526" y="1810259"/>
            <a:ext cx="4537622" cy="35954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5454312" y="1810259"/>
            <a:ext cx="1920970" cy="17741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7409783" y="3624159"/>
            <a:ext cx="1920970" cy="177413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9388979" y="1803245"/>
            <a:ext cx="1920970" cy="1774131"/>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5456611" y="3631622"/>
            <a:ext cx="1922848" cy="1774131"/>
            <a:chOff x="4609158" y="3631623"/>
            <a:chExt cx="1922848" cy="1774131"/>
          </a:xfrm>
        </p:grpSpPr>
        <p:sp>
          <p:nvSpPr>
            <p:cNvPr id="9" name="矩形 8"/>
            <p:cNvSpPr/>
            <p:nvPr/>
          </p:nvSpPr>
          <p:spPr>
            <a:xfrm>
              <a:off x="4609159" y="3631623"/>
              <a:ext cx="1922846" cy="1774131"/>
            </a:xfrm>
            <a:prstGeom prst="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6" name="椭圆 15"/>
            <p:cNvSpPr/>
            <p:nvPr/>
          </p:nvSpPr>
          <p:spPr>
            <a:xfrm>
              <a:off x="5340602" y="3994746"/>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1"/>
                  </a:solidFill>
                  <a:cs typeface="+mn-ea"/>
                  <a:sym typeface="+mn-lt"/>
                </a:rPr>
                <a:t>02</a:t>
              </a:r>
              <a:endParaRPr lang="en-US" altLang="zh-CN" sz="1600">
                <a:solidFill>
                  <a:schemeClr val="accent1"/>
                </a:solidFill>
                <a:cs typeface="+mn-ea"/>
                <a:sym typeface="+mn-lt"/>
              </a:endParaRPr>
            </a:p>
          </p:txBody>
        </p:sp>
        <p:sp>
          <p:nvSpPr>
            <p:cNvPr id="39" name="矩形 38"/>
            <p:cNvSpPr/>
            <p:nvPr/>
          </p:nvSpPr>
          <p:spPr>
            <a:xfrm>
              <a:off x="4609158" y="4624970"/>
              <a:ext cx="1922848"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smtClean="0">
                  <a:solidFill>
                    <a:schemeClr val="bg1"/>
                  </a:solidFill>
                  <a:cs typeface="+mn-ea"/>
                  <a:sym typeface="+mn-lt"/>
                </a:rPr>
                <a:t>添加标题</a:t>
              </a:r>
              <a:endParaRPr lang="zh-CN" altLang="en-US" sz="2400" b="1">
                <a:solidFill>
                  <a:schemeClr val="bg1"/>
                </a:solidFill>
                <a:cs typeface="+mn-ea"/>
                <a:sym typeface="+mn-lt"/>
              </a:endParaRPr>
            </a:p>
          </p:txBody>
        </p:sp>
      </p:grpSp>
      <p:grpSp>
        <p:nvGrpSpPr>
          <p:cNvPr id="42" name="组合 41"/>
          <p:cNvGrpSpPr/>
          <p:nvPr/>
        </p:nvGrpSpPr>
        <p:grpSpPr>
          <a:xfrm>
            <a:off x="9383516" y="3631622"/>
            <a:ext cx="1933772" cy="1774131"/>
            <a:chOff x="8531028" y="3631623"/>
            <a:chExt cx="1933772" cy="1774131"/>
          </a:xfrm>
        </p:grpSpPr>
        <p:sp>
          <p:nvSpPr>
            <p:cNvPr id="11" name="矩形 10"/>
            <p:cNvSpPr/>
            <p:nvPr/>
          </p:nvSpPr>
          <p:spPr>
            <a:xfrm>
              <a:off x="8541954" y="3631623"/>
              <a:ext cx="1922846" cy="1774131"/>
            </a:xfrm>
            <a:prstGeom prst="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7" name="椭圆 16"/>
            <p:cNvSpPr/>
            <p:nvPr/>
          </p:nvSpPr>
          <p:spPr>
            <a:xfrm>
              <a:off x="9265053" y="3934790"/>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tx1">
                      <a:lumMod val="50000"/>
                      <a:lumOff val="50000"/>
                    </a:schemeClr>
                  </a:solidFill>
                  <a:cs typeface="+mn-ea"/>
                  <a:sym typeface="+mn-lt"/>
                </a:rPr>
                <a:t>03</a:t>
              </a:r>
              <a:endParaRPr lang="en-US" altLang="zh-CN" sz="1600">
                <a:solidFill>
                  <a:schemeClr val="tx1">
                    <a:lumMod val="50000"/>
                    <a:lumOff val="50000"/>
                  </a:schemeClr>
                </a:solidFill>
                <a:cs typeface="+mn-ea"/>
                <a:sym typeface="+mn-lt"/>
              </a:endParaRPr>
            </a:p>
          </p:txBody>
        </p:sp>
        <p:sp>
          <p:nvSpPr>
            <p:cNvPr id="40" name="矩形 39"/>
            <p:cNvSpPr/>
            <p:nvPr/>
          </p:nvSpPr>
          <p:spPr>
            <a:xfrm>
              <a:off x="8531028" y="4636545"/>
              <a:ext cx="1922848"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chemeClr val="bg1"/>
                  </a:solidFill>
                  <a:cs typeface="+mn-ea"/>
                  <a:sym typeface="+mn-lt"/>
                </a:rPr>
                <a:t>添加标题</a:t>
              </a:r>
              <a:endParaRPr lang="zh-CN" altLang="en-US" sz="2400" b="1">
                <a:solidFill>
                  <a:schemeClr val="bg1"/>
                </a:solidFill>
                <a:cs typeface="+mn-ea"/>
                <a:sym typeface="+mn-lt"/>
              </a:endParaRPr>
            </a:p>
          </p:txBody>
        </p:sp>
      </p:grpSp>
      <p:grpSp>
        <p:nvGrpSpPr>
          <p:cNvPr id="43" name="组合 42"/>
          <p:cNvGrpSpPr/>
          <p:nvPr/>
        </p:nvGrpSpPr>
        <p:grpSpPr>
          <a:xfrm>
            <a:off x="7418406" y="1810259"/>
            <a:ext cx="1927449" cy="1774131"/>
            <a:chOff x="6565917" y="1810260"/>
            <a:chExt cx="1927449" cy="1774131"/>
          </a:xfrm>
        </p:grpSpPr>
        <p:sp>
          <p:nvSpPr>
            <p:cNvPr id="7" name="矩形 6"/>
            <p:cNvSpPr/>
            <p:nvPr/>
          </p:nvSpPr>
          <p:spPr>
            <a:xfrm>
              <a:off x="6570520" y="1810260"/>
              <a:ext cx="1922846" cy="1774131"/>
            </a:xfrm>
            <a:prstGeom prst="rect">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4" name="椭圆 13"/>
            <p:cNvSpPr/>
            <p:nvPr/>
          </p:nvSpPr>
          <p:spPr>
            <a:xfrm>
              <a:off x="7301964" y="2127088"/>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2"/>
                  </a:solidFill>
                  <a:cs typeface="+mn-ea"/>
                  <a:sym typeface="+mn-lt"/>
                </a:rPr>
                <a:t>01</a:t>
              </a:r>
              <a:endParaRPr lang="en-US" altLang="zh-CN" sz="1600">
                <a:solidFill>
                  <a:schemeClr val="accent2"/>
                </a:solidFill>
                <a:cs typeface="+mn-ea"/>
                <a:sym typeface="+mn-lt"/>
              </a:endParaRPr>
            </a:p>
          </p:txBody>
        </p:sp>
        <p:sp>
          <p:nvSpPr>
            <p:cNvPr id="41" name="矩形 40"/>
            <p:cNvSpPr/>
            <p:nvPr/>
          </p:nvSpPr>
          <p:spPr>
            <a:xfrm>
              <a:off x="6565917" y="2812011"/>
              <a:ext cx="1922848"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a:solidFill>
                    <a:schemeClr val="bg1"/>
                  </a:solidFill>
                  <a:cs typeface="+mn-ea"/>
                  <a:sym typeface="+mn-lt"/>
                </a:rPr>
                <a:t>添加标题</a:t>
              </a:r>
              <a:endParaRPr lang="zh-CN" altLang="en-US" sz="2400" b="1">
                <a:solidFill>
                  <a:schemeClr val="bg1"/>
                </a:solidFill>
                <a:cs typeface="+mn-ea"/>
                <a:sym typeface="+mn-lt"/>
              </a:endParaRPr>
            </a:p>
          </p:txBody>
        </p:sp>
      </p:grpSp>
      <p:grpSp>
        <p:nvGrpSpPr>
          <p:cNvPr id="32" name="组合 31"/>
          <p:cNvGrpSpPr/>
          <p:nvPr/>
        </p:nvGrpSpPr>
        <p:grpSpPr>
          <a:xfrm>
            <a:off x="270670" y="143324"/>
            <a:ext cx="3530602" cy="656435"/>
            <a:chOff x="270670" y="143324"/>
            <a:chExt cx="3530602" cy="656435"/>
          </a:xfrm>
        </p:grpSpPr>
        <p:grpSp>
          <p:nvGrpSpPr>
            <p:cNvPr id="33" name="组合 32"/>
            <p:cNvGrpSpPr/>
            <p:nvPr/>
          </p:nvGrpSpPr>
          <p:grpSpPr>
            <a:xfrm rot="16200000">
              <a:off x="279666" y="181091"/>
              <a:ext cx="596991" cy="614984"/>
              <a:chOff x="315186" y="9489"/>
              <a:chExt cx="1252592" cy="1290343"/>
            </a:xfrm>
          </p:grpSpPr>
          <p:sp>
            <p:nvSpPr>
              <p:cNvPr id="52" name="圆角矩形 51"/>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1004038" y="143324"/>
              <a:ext cx="2797234" cy="656435"/>
              <a:chOff x="716110" y="187653"/>
              <a:chExt cx="2797234" cy="656435"/>
            </a:xfrm>
          </p:grpSpPr>
          <p:sp>
            <p:nvSpPr>
              <p:cNvPr id="35" name="文本框 34"/>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36" name="文本框 35"/>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25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5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2124603" y="4771309"/>
            <a:ext cx="1520523" cy="709084"/>
            <a:chOff x="2471844" y="4667137"/>
            <a:chExt cx="1520523" cy="709084"/>
          </a:xfrm>
        </p:grpSpPr>
        <p:sp>
          <p:nvSpPr>
            <p:cNvPr id="109" name="任意多边形 108"/>
            <p:cNvSpPr/>
            <p:nvPr/>
          </p:nvSpPr>
          <p:spPr>
            <a:xfrm>
              <a:off x="2471844" y="4667137"/>
              <a:ext cx="1520523" cy="709084"/>
            </a:xfrm>
            <a:custGeom>
              <a:gdLst>
                <a:gd name="connsiteX0" fmla="*/ 0 w 1326527"/>
                <a:gd name="connsiteY0" fmla="*/ 0 h 530610"/>
                <a:gd name="connsiteX1" fmla="*/ 1061222 w 1326527"/>
                <a:gd name="connsiteY1" fmla="*/ 0 h 530610"/>
                <a:gd name="connsiteX2" fmla="*/ 1326527 w 1326527"/>
                <a:gd name="connsiteY2" fmla="*/ 265305 h 530610"/>
                <a:gd name="connsiteX3" fmla="*/ 1061222 w 1326527"/>
                <a:gd name="connsiteY3" fmla="*/ 530610 h 530610"/>
                <a:gd name="connsiteX4" fmla="*/ 0 w 1326527"/>
                <a:gd name="connsiteY4" fmla="*/ 530610 h 530610"/>
                <a:gd name="connsiteX5" fmla="*/ 265305 w 1326527"/>
                <a:gd name="connsiteY5" fmla="*/ 265305 h 530610"/>
                <a:gd name="connsiteX6" fmla="*/ 0 w 1326527"/>
                <a:gd name="connsiteY6" fmla="*/ 0 h 530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527" h="530610">
                  <a:moveTo>
                    <a:pt x="0" y="0"/>
                  </a:moveTo>
                  <a:lnTo>
                    <a:pt x="1061222" y="0"/>
                  </a:lnTo>
                  <a:lnTo>
                    <a:pt x="1326527" y="265305"/>
                  </a:lnTo>
                  <a:lnTo>
                    <a:pt x="1061222" y="530610"/>
                  </a:lnTo>
                  <a:lnTo>
                    <a:pt x="0" y="530610"/>
                  </a:lnTo>
                  <a:lnTo>
                    <a:pt x="265305" y="265305"/>
                  </a:lnTo>
                  <a:lnTo>
                    <a:pt x="0" y="0"/>
                  </a:ln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agreement_126444"/>
            <p:cNvSpPr>
              <a:spLocks noChangeAspect="1"/>
            </p:cNvSpPr>
            <p:nvPr/>
          </p:nvSpPr>
          <p:spPr bwMode="auto">
            <a:xfrm>
              <a:off x="2987024" y="4804570"/>
              <a:ext cx="490163" cy="434219"/>
            </a:xfrm>
            <a:custGeom>
              <a:gdLst>
                <a:gd name="T0" fmla="*/ 5423 w 6499"/>
                <a:gd name="T1" fmla="*/ 940 h 5766"/>
                <a:gd name="T2" fmla="*/ 6499 w 6499"/>
                <a:gd name="T3" fmla="*/ 7 h 5766"/>
                <a:gd name="T4" fmla="*/ 4987 w 6499"/>
                <a:gd name="T5" fmla="*/ 792 h 5766"/>
                <a:gd name="T6" fmla="*/ 3216 w 6499"/>
                <a:gd name="T7" fmla="*/ 716 h 5766"/>
                <a:gd name="T8" fmla="*/ 1453 w 6499"/>
                <a:gd name="T9" fmla="*/ 667 h 5766"/>
                <a:gd name="T10" fmla="*/ 0 w 6499"/>
                <a:gd name="T11" fmla="*/ 2664 h 5766"/>
                <a:gd name="T12" fmla="*/ 661 w 6499"/>
                <a:gd name="T13" fmla="*/ 3284 h 5766"/>
                <a:gd name="T14" fmla="*/ 448 w 6499"/>
                <a:gd name="T15" fmla="*/ 4071 h 5766"/>
                <a:gd name="T16" fmla="*/ 844 w 6499"/>
                <a:gd name="T17" fmla="*/ 4279 h 5766"/>
                <a:gd name="T18" fmla="*/ 1080 w 6499"/>
                <a:gd name="T19" fmla="*/ 4576 h 5766"/>
                <a:gd name="T20" fmla="*/ 1583 w 6499"/>
                <a:gd name="T21" fmla="*/ 4775 h 5766"/>
                <a:gd name="T22" fmla="*/ 2017 w 6499"/>
                <a:gd name="T23" fmla="*/ 5327 h 5766"/>
                <a:gd name="T24" fmla="*/ 2405 w 6499"/>
                <a:gd name="T25" fmla="*/ 5234 h 5766"/>
                <a:gd name="T26" fmla="*/ 2535 w 6499"/>
                <a:gd name="T27" fmla="*/ 5395 h 5766"/>
                <a:gd name="T28" fmla="*/ 2876 w 6499"/>
                <a:gd name="T29" fmla="*/ 5576 h 5766"/>
                <a:gd name="T30" fmla="*/ 3165 w 6499"/>
                <a:gd name="T31" fmla="*/ 5494 h 5766"/>
                <a:gd name="T32" fmla="*/ 3701 w 6499"/>
                <a:gd name="T33" fmla="*/ 5660 h 5766"/>
                <a:gd name="T34" fmla="*/ 3832 w 6499"/>
                <a:gd name="T35" fmla="*/ 5267 h 5766"/>
                <a:gd name="T36" fmla="*/ 4495 w 6499"/>
                <a:gd name="T37" fmla="*/ 4970 h 5766"/>
                <a:gd name="T38" fmla="*/ 4988 w 6499"/>
                <a:gd name="T39" fmla="*/ 5020 h 5766"/>
                <a:gd name="T40" fmla="*/ 5597 w 6499"/>
                <a:gd name="T41" fmla="*/ 4588 h 5766"/>
                <a:gd name="T42" fmla="*/ 5503 w 6499"/>
                <a:gd name="T43" fmla="*/ 3760 h 5766"/>
                <a:gd name="T44" fmla="*/ 6296 w 6499"/>
                <a:gd name="T45" fmla="*/ 2963 h 5766"/>
                <a:gd name="T46" fmla="*/ 6499 w 6499"/>
                <a:gd name="T47" fmla="*/ 2528 h 5766"/>
                <a:gd name="T48" fmla="*/ 5795 w 6499"/>
                <a:gd name="T49" fmla="*/ 3035 h 5766"/>
                <a:gd name="T50" fmla="*/ 4857 w 6499"/>
                <a:gd name="T51" fmla="*/ 3514 h 5766"/>
                <a:gd name="T52" fmla="*/ 4769 w 6499"/>
                <a:gd name="T53" fmla="*/ 4088 h 5766"/>
                <a:gd name="T54" fmla="*/ 4331 w 6499"/>
                <a:gd name="T55" fmla="*/ 4082 h 5766"/>
                <a:gd name="T56" fmla="*/ 4173 w 6499"/>
                <a:gd name="T57" fmla="*/ 4456 h 5766"/>
                <a:gd name="T58" fmla="*/ 3747 w 6499"/>
                <a:gd name="T59" fmla="*/ 4507 h 5766"/>
                <a:gd name="T60" fmla="*/ 3473 w 6499"/>
                <a:gd name="T61" fmla="*/ 4915 h 5766"/>
                <a:gd name="T62" fmla="*/ 3065 w 6499"/>
                <a:gd name="T63" fmla="*/ 5251 h 5766"/>
                <a:gd name="T64" fmla="*/ 2867 w 6499"/>
                <a:gd name="T65" fmla="*/ 5322 h 5766"/>
                <a:gd name="T66" fmla="*/ 2707 w 6499"/>
                <a:gd name="T67" fmla="*/ 5102 h 5766"/>
                <a:gd name="T68" fmla="*/ 3423 w 6499"/>
                <a:gd name="T69" fmla="*/ 4496 h 5766"/>
                <a:gd name="T70" fmla="*/ 3345 w 6499"/>
                <a:gd name="T71" fmla="*/ 4266 h 5766"/>
                <a:gd name="T72" fmla="*/ 2255 w 6499"/>
                <a:gd name="T73" fmla="*/ 5022 h 5766"/>
                <a:gd name="T74" fmla="*/ 1884 w 6499"/>
                <a:gd name="T75" fmla="*/ 4962 h 5766"/>
                <a:gd name="T76" fmla="*/ 3155 w 6499"/>
                <a:gd name="T77" fmla="*/ 3735 h 5766"/>
                <a:gd name="T78" fmla="*/ 3075 w 6499"/>
                <a:gd name="T79" fmla="*/ 3503 h 5766"/>
                <a:gd name="T80" fmla="*/ 1791 w 6499"/>
                <a:gd name="T81" fmla="*/ 4404 h 5766"/>
                <a:gd name="T82" fmla="*/ 1285 w 6499"/>
                <a:gd name="T83" fmla="*/ 4435 h 5766"/>
                <a:gd name="T84" fmla="*/ 1439 w 6499"/>
                <a:gd name="T85" fmla="*/ 4004 h 5766"/>
                <a:gd name="T86" fmla="*/ 2809 w 6499"/>
                <a:gd name="T87" fmla="*/ 3011 h 5766"/>
                <a:gd name="T88" fmla="*/ 2612 w 6499"/>
                <a:gd name="T89" fmla="*/ 2895 h 5766"/>
                <a:gd name="T90" fmla="*/ 1167 w 6499"/>
                <a:gd name="T91" fmla="*/ 3884 h 5766"/>
                <a:gd name="T92" fmla="*/ 668 w 6499"/>
                <a:gd name="T93" fmla="*/ 3923 h 5766"/>
                <a:gd name="T94" fmla="*/ 3388 w 6499"/>
                <a:gd name="T95" fmla="*/ 1602 h 5766"/>
                <a:gd name="T96" fmla="*/ 4543 w 6499"/>
                <a:gd name="T97" fmla="*/ 2706 h 5766"/>
                <a:gd name="T98" fmla="*/ 4492 w 6499"/>
                <a:gd name="T99" fmla="*/ 1496 h 5766"/>
                <a:gd name="T100" fmla="*/ 4777 w 6499"/>
                <a:gd name="T101" fmla="*/ 1048 h 57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99" h="5766">
                  <a:moveTo>
                    <a:pt x="5048" y="1043"/>
                  </a:moveTo>
                  <a:cubicBezTo>
                    <a:pt x="5180" y="1043"/>
                    <a:pt x="5309" y="1008"/>
                    <a:pt x="5423" y="940"/>
                  </a:cubicBezTo>
                  <a:lnTo>
                    <a:pt x="6499" y="304"/>
                  </a:lnTo>
                  <a:lnTo>
                    <a:pt x="6499" y="7"/>
                  </a:lnTo>
                  <a:lnTo>
                    <a:pt x="5288" y="712"/>
                  </a:lnTo>
                  <a:cubicBezTo>
                    <a:pt x="5196" y="766"/>
                    <a:pt x="5092" y="794"/>
                    <a:pt x="4987" y="792"/>
                  </a:cubicBezTo>
                  <a:lnTo>
                    <a:pt x="3384" y="774"/>
                  </a:lnTo>
                  <a:cubicBezTo>
                    <a:pt x="3304" y="744"/>
                    <a:pt x="3240" y="726"/>
                    <a:pt x="3216" y="716"/>
                  </a:cubicBezTo>
                  <a:cubicBezTo>
                    <a:pt x="2715" y="604"/>
                    <a:pt x="2323" y="648"/>
                    <a:pt x="2056" y="720"/>
                  </a:cubicBezTo>
                  <a:cubicBezTo>
                    <a:pt x="1856" y="774"/>
                    <a:pt x="1643" y="754"/>
                    <a:pt x="1453" y="667"/>
                  </a:cubicBezTo>
                  <a:lnTo>
                    <a:pt x="0" y="0"/>
                  </a:lnTo>
                  <a:lnTo>
                    <a:pt x="0" y="2664"/>
                  </a:lnTo>
                  <a:lnTo>
                    <a:pt x="151" y="2747"/>
                  </a:lnTo>
                  <a:cubicBezTo>
                    <a:pt x="373" y="2868"/>
                    <a:pt x="551" y="3056"/>
                    <a:pt x="661" y="3284"/>
                  </a:cubicBezTo>
                  <a:lnTo>
                    <a:pt x="576" y="3354"/>
                  </a:lnTo>
                  <a:cubicBezTo>
                    <a:pt x="347" y="3520"/>
                    <a:pt x="297" y="3843"/>
                    <a:pt x="448" y="4071"/>
                  </a:cubicBezTo>
                  <a:cubicBezTo>
                    <a:pt x="532" y="4182"/>
                    <a:pt x="651" y="4252"/>
                    <a:pt x="787" y="4276"/>
                  </a:cubicBezTo>
                  <a:cubicBezTo>
                    <a:pt x="803" y="4278"/>
                    <a:pt x="827" y="4279"/>
                    <a:pt x="844" y="4279"/>
                  </a:cubicBezTo>
                  <a:cubicBezTo>
                    <a:pt x="893" y="4282"/>
                    <a:pt x="941" y="4276"/>
                    <a:pt x="983" y="4270"/>
                  </a:cubicBezTo>
                  <a:cubicBezTo>
                    <a:pt x="985" y="4384"/>
                    <a:pt x="1012" y="4483"/>
                    <a:pt x="1080" y="4576"/>
                  </a:cubicBezTo>
                  <a:cubicBezTo>
                    <a:pt x="1171" y="4703"/>
                    <a:pt x="1315" y="4760"/>
                    <a:pt x="1469" y="4768"/>
                  </a:cubicBezTo>
                  <a:cubicBezTo>
                    <a:pt x="1509" y="4771"/>
                    <a:pt x="1551" y="4772"/>
                    <a:pt x="1583" y="4775"/>
                  </a:cubicBezTo>
                  <a:cubicBezTo>
                    <a:pt x="1568" y="4896"/>
                    <a:pt x="1603" y="5020"/>
                    <a:pt x="1679" y="5122"/>
                  </a:cubicBezTo>
                  <a:cubicBezTo>
                    <a:pt x="1763" y="5232"/>
                    <a:pt x="1881" y="5303"/>
                    <a:pt x="2017" y="5327"/>
                  </a:cubicBezTo>
                  <a:cubicBezTo>
                    <a:pt x="2033" y="5328"/>
                    <a:pt x="2057" y="5330"/>
                    <a:pt x="2075" y="5330"/>
                  </a:cubicBezTo>
                  <a:cubicBezTo>
                    <a:pt x="2196" y="5336"/>
                    <a:pt x="2312" y="5302"/>
                    <a:pt x="2405" y="5234"/>
                  </a:cubicBezTo>
                  <a:lnTo>
                    <a:pt x="2456" y="5195"/>
                  </a:lnTo>
                  <a:cubicBezTo>
                    <a:pt x="2468" y="5268"/>
                    <a:pt x="2489" y="5335"/>
                    <a:pt x="2535" y="5395"/>
                  </a:cubicBezTo>
                  <a:cubicBezTo>
                    <a:pt x="2603" y="5488"/>
                    <a:pt x="2705" y="5551"/>
                    <a:pt x="2827" y="5574"/>
                  </a:cubicBezTo>
                  <a:cubicBezTo>
                    <a:pt x="2843" y="5575"/>
                    <a:pt x="2859" y="5575"/>
                    <a:pt x="2876" y="5576"/>
                  </a:cubicBezTo>
                  <a:cubicBezTo>
                    <a:pt x="2973" y="5582"/>
                    <a:pt x="3072" y="5554"/>
                    <a:pt x="3157" y="5494"/>
                  </a:cubicBezTo>
                  <a:lnTo>
                    <a:pt x="3165" y="5494"/>
                  </a:lnTo>
                  <a:lnTo>
                    <a:pt x="3225" y="5578"/>
                  </a:lnTo>
                  <a:cubicBezTo>
                    <a:pt x="3331" y="5730"/>
                    <a:pt x="3549" y="5766"/>
                    <a:pt x="3701" y="5660"/>
                  </a:cubicBezTo>
                  <a:cubicBezTo>
                    <a:pt x="3828" y="5570"/>
                    <a:pt x="3879" y="5392"/>
                    <a:pt x="3821" y="5251"/>
                  </a:cubicBezTo>
                  <a:lnTo>
                    <a:pt x="3832" y="5267"/>
                  </a:lnTo>
                  <a:cubicBezTo>
                    <a:pt x="3932" y="5415"/>
                    <a:pt x="4121" y="5479"/>
                    <a:pt x="4287" y="5411"/>
                  </a:cubicBezTo>
                  <a:cubicBezTo>
                    <a:pt x="4469" y="5336"/>
                    <a:pt x="4543" y="5139"/>
                    <a:pt x="4495" y="4970"/>
                  </a:cubicBezTo>
                  <a:cubicBezTo>
                    <a:pt x="4617" y="5107"/>
                    <a:pt x="4828" y="5134"/>
                    <a:pt x="4980" y="5028"/>
                  </a:cubicBezTo>
                  <a:lnTo>
                    <a:pt x="4988" y="5020"/>
                  </a:lnTo>
                  <a:cubicBezTo>
                    <a:pt x="5140" y="4915"/>
                    <a:pt x="5184" y="4714"/>
                    <a:pt x="5103" y="4554"/>
                  </a:cubicBezTo>
                  <a:cubicBezTo>
                    <a:pt x="5235" y="4675"/>
                    <a:pt x="5445" y="4694"/>
                    <a:pt x="5597" y="4588"/>
                  </a:cubicBezTo>
                  <a:cubicBezTo>
                    <a:pt x="5775" y="4459"/>
                    <a:pt x="5821" y="4210"/>
                    <a:pt x="5692" y="4031"/>
                  </a:cubicBezTo>
                  <a:lnTo>
                    <a:pt x="5503" y="3760"/>
                  </a:lnTo>
                  <a:lnTo>
                    <a:pt x="5915" y="3280"/>
                  </a:lnTo>
                  <a:cubicBezTo>
                    <a:pt x="6023" y="3154"/>
                    <a:pt x="6152" y="3047"/>
                    <a:pt x="6296" y="2963"/>
                  </a:cubicBezTo>
                  <a:lnTo>
                    <a:pt x="6499" y="2846"/>
                  </a:lnTo>
                  <a:lnTo>
                    <a:pt x="6499" y="2528"/>
                  </a:lnTo>
                  <a:lnTo>
                    <a:pt x="6219" y="2687"/>
                  </a:lnTo>
                  <a:cubicBezTo>
                    <a:pt x="6059" y="2778"/>
                    <a:pt x="5915" y="2895"/>
                    <a:pt x="5795" y="3035"/>
                  </a:cubicBezTo>
                  <a:lnTo>
                    <a:pt x="5352" y="3548"/>
                  </a:lnTo>
                  <a:cubicBezTo>
                    <a:pt x="5220" y="3427"/>
                    <a:pt x="5009" y="3408"/>
                    <a:pt x="4857" y="3514"/>
                  </a:cubicBezTo>
                  <a:cubicBezTo>
                    <a:pt x="4680" y="3643"/>
                    <a:pt x="4633" y="3892"/>
                    <a:pt x="4763" y="4071"/>
                  </a:cubicBezTo>
                  <a:lnTo>
                    <a:pt x="4769" y="4088"/>
                  </a:lnTo>
                  <a:lnTo>
                    <a:pt x="4761" y="4088"/>
                  </a:lnTo>
                  <a:cubicBezTo>
                    <a:pt x="4636" y="4000"/>
                    <a:pt x="4465" y="3991"/>
                    <a:pt x="4331" y="4082"/>
                  </a:cubicBezTo>
                  <a:lnTo>
                    <a:pt x="4323" y="4090"/>
                  </a:lnTo>
                  <a:cubicBezTo>
                    <a:pt x="4204" y="4172"/>
                    <a:pt x="4148" y="4316"/>
                    <a:pt x="4173" y="4456"/>
                  </a:cubicBezTo>
                  <a:lnTo>
                    <a:pt x="4131" y="4487"/>
                  </a:lnTo>
                  <a:cubicBezTo>
                    <a:pt x="4012" y="4424"/>
                    <a:pt x="3865" y="4424"/>
                    <a:pt x="3747" y="4507"/>
                  </a:cubicBezTo>
                  <a:cubicBezTo>
                    <a:pt x="3637" y="4583"/>
                    <a:pt x="3581" y="4718"/>
                    <a:pt x="3591" y="4840"/>
                  </a:cubicBezTo>
                  <a:lnTo>
                    <a:pt x="3473" y="4915"/>
                  </a:lnTo>
                  <a:cubicBezTo>
                    <a:pt x="3385" y="4894"/>
                    <a:pt x="3287" y="4914"/>
                    <a:pt x="3211" y="4966"/>
                  </a:cubicBezTo>
                  <a:cubicBezTo>
                    <a:pt x="3117" y="5034"/>
                    <a:pt x="3063" y="5146"/>
                    <a:pt x="3065" y="5251"/>
                  </a:cubicBezTo>
                  <a:lnTo>
                    <a:pt x="3007" y="5288"/>
                  </a:lnTo>
                  <a:cubicBezTo>
                    <a:pt x="2972" y="5319"/>
                    <a:pt x="2915" y="5332"/>
                    <a:pt x="2867" y="5322"/>
                  </a:cubicBezTo>
                  <a:cubicBezTo>
                    <a:pt x="2819" y="5311"/>
                    <a:pt x="2771" y="5284"/>
                    <a:pt x="2740" y="5242"/>
                  </a:cubicBezTo>
                  <a:cubicBezTo>
                    <a:pt x="2709" y="5207"/>
                    <a:pt x="2696" y="5150"/>
                    <a:pt x="2707" y="5102"/>
                  </a:cubicBezTo>
                  <a:cubicBezTo>
                    <a:pt x="2717" y="5054"/>
                    <a:pt x="2744" y="5006"/>
                    <a:pt x="2787" y="4975"/>
                  </a:cubicBezTo>
                  <a:lnTo>
                    <a:pt x="3423" y="4496"/>
                  </a:lnTo>
                  <a:cubicBezTo>
                    <a:pt x="3456" y="4474"/>
                    <a:pt x="3475" y="4442"/>
                    <a:pt x="3476" y="4402"/>
                  </a:cubicBezTo>
                  <a:cubicBezTo>
                    <a:pt x="3480" y="4328"/>
                    <a:pt x="3417" y="4266"/>
                    <a:pt x="3345" y="4266"/>
                  </a:cubicBezTo>
                  <a:cubicBezTo>
                    <a:pt x="3317" y="4266"/>
                    <a:pt x="3295" y="4272"/>
                    <a:pt x="3271" y="4286"/>
                  </a:cubicBezTo>
                  <a:lnTo>
                    <a:pt x="2255" y="5022"/>
                  </a:lnTo>
                  <a:cubicBezTo>
                    <a:pt x="2196" y="5059"/>
                    <a:pt x="2129" y="5080"/>
                    <a:pt x="2057" y="5068"/>
                  </a:cubicBezTo>
                  <a:cubicBezTo>
                    <a:pt x="1985" y="5056"/>
                    <a:pt x="1921" y="5020"/>
                    <a:pt x="1884" y="4962"/>
                  </a:cubicBezTo>
                  <a:cubicBezTo>
                    <a:pt x="1800" y="4851"/>
                    <a:pt x="1825" y="4682"/>
                    <a:pt x="1944" y="4599"/>
                  </a:cubicBezTo>
                  <a:lnTo>
                    <a:pt x="3155" y="3735"/>
                  </a:lnTo>
                  <a:cubicBezTo>
                    <a:pt x="3181" y="3711"/>
                    <a:pt x="3200" y="3678"/>
                    <a:pt x="3200" y="3634"/>
                  </a:cubicBezTo>
                  <a:cubicBezTo>
                    <a:pt x="3201" y="3564"/>
                    <a:pt x="3144" y="3506"/>
                    <a:pt x="3075" y="3503"/>
                  </a:cubicBezTo>
                  <a:cubicBezTo>
                    <a:pt x="3035" y="3502"/>
                    <a:pt x="3003" y="3516"/>
                    <a:pt x="2976" y="3547"/>
                  </a:cubicBezTo>
                  <a:lnTo>
                    <a:pt x="1791" y="4404"/>
                  </a:lnTo>
                  <a:cubicBezTo>
                    <a:pt x="1757" y="4419"/>
                    <a:pt x="1740" y="4443"/>
                    <a:pt x="1715" y="4466"/>
                  </a:cubicBezTo>
                  <a:cubicBezTo>
                    <a:pt x="1572" y="4556"/>
                    <a:pt x="1361" y="4536"/>
                    <a:pt x="1285" y="4435"/>
                  </a:cubicBezTo>
                  <a:cubicBezTo>
                    <a:pt x="1209" y="4326"/>
                    <a:pt x="1225" y="4179"/>
                    <a:pt x="1320" y="4087"/>
                  </a:cubicBezTo>
                  <a:lnTo>
                    <a:pt x="1439" y="4004"/>
                  </a:lnTo>
                  <a:lnTo>
                    <a:pt x="2756" y="3106"/>
                  </a:lnTo>
                  <a:cubicBezTo>
                    <a:pt x="2789" y="3083"/>
                    <a:pt x="2808" y="3051"/>
                    <a:pt x="2809" y="3011"/>
                  </a:cubicBezTo>
                  <a:cubicBezTo>
                    <a:pt x="2812" y="2967"/>
                    <a:pt x="2791" y="2926"/>
                    <a:pt x="2755" y="2900"/>
                  </a:cubicBezTo>
                  <a:cubicBezTo>
                    <a:pt x="2708" y="2867"/>
                    <a:pt x="2661" y="2866"/>
                    <a:pt x="2612" y="2895"/>
                  </a:cubicBezTo>
                  <a:lnTo>
                    <a:pt x="1201" y="3854"/>
                  </a:lnTo>
                  <a:cubicBezTo>
                    <a:pt x="1192" y="3870"/>
                    <a:pt x="1176" y="3876"/>
                    <a:pt x="1167" y="3884"/>
                  </a:cubicBezTo>
                  <a:lnTo>
                    <a:pt x="1031" y="3983"/>
                  </a:lnTo>
                  <a:cubicBezTo>
                    <a:pt x="920" y="4067"/>
                    <a:pt x="751" y="4042"/>
                    <a:pt x="668" y="3923"/>
                  </a:cubicBezTo>
                  <a:cubicBezTo>
                    <a:pt x="584" y="3812"/>
                    <a:pt x="609" y="3643"/>
                    <a:pt x="728" y="3560"/>
                  </a:cubicBezTo>
                  <a:lnTo>
                    <a:pt x="3388" y="1602"/>
                  </a:lnTo>
                  <a:cubicBezTo>
                    <a:pt x="3601" y="1727"/>
                    <a:pt x="3759" y="1979"/>
                    <a:pt x="3759" y="1979"/>
                  </a:cubicBezTo>
                  <a:cubicBezTo>
                    <a:pt x="4020" y="2798"/>
                    <a:pt x="4345" y="2804"/>
                    <a:pt x="4543" y="2706"/>
                  </a:cubicBezTo>
                  <a:cubicBezTo>
                    <a:pt x="4645" y="2655"/>
                    <a:pt x="4692" y="2534"/>
                    <a:pt x="4656" y="2424"/>
                  </a:cubicBezTo>
                  <a:cubicBezTo>
                    <a:pt x="4552" y="2108"/>
                    <a:pt x="4492" y="1496"/>
                    <a:pt x="4492" y="1496"/>
                  </a:cubicBezTo>
                  <a:cubicBezTo>
                    <a:pt x="4419" y="1338"/>
                    <a:pt x="4184" y="1171"/>
                    <a:pt x="3923" y="1035"/>
                  </a:cubicBezTo>
                  <a:lnTo>
                    <a:pt x="4777" y="1048"/>
                  </a:lnTo>
                  <a:lnTo>
                    <a:pt x="5048" y="1043"/>
                  </a:lnTo>
                  <a:close/>
                </a:path>
              </a:pathLst>
            </a:custGeom>
            <a:solidFill>
              <a:schemeClr val="bg1"/>
            </a:solidFill>
            <a:ln>
              <a:noFill/>
            </a:ln>
          </p:spPr>
          <p:txBody>
            <a:bodyPr/>
            <a:lstStyle/>
            <a:p>
              <a:endParaRPr lang="zh-CN" altLang="en-US">
                <a:cs typeface="+mn-ea"/>
                <a:sym typeface="+mn-lt"/>
              </a:endParaRPr>
            </a:p>
          </p:txBody>
        </p:sp>
      </p:grpSp>
      <p:grpSp>
        <p:nvGrpSpPr>
          <p:cNvPr id="4" name="组合 3"/>
          <p:cNvGrpSpPr/>
          <p:nvPr/>
        </p:nvGrpSpPr>
        <p:grpSpPr>
          <a:xfrm>
            <a:off x="2124603" y="2679733"/>
            <a:ext cx="1520523" cy="706967"/>
            <a:chOff x="2471844" y="2575561"/>
            <a:chExt cx="1520523" cy="706967"/>
          </a:xfrm>
        </p:grpSpPr>
        <p:sp>
          <p:nvSpPr>
            <p:cNvPr id="107" name="任意多边形 106"/>
            <p:cNvSpPr/>
            <p:nvPr/>
          </p:nvSpPr>
          <p:spPr>
            <a:xfrm>
              <a:off x="2471844" y="2575561"/>
              <a:ext cx="1520523" cy="706967"/>
            </a:xfrm>
            <a:custGeom>
              <a:gdLst>
                <a:gd name="connsiteX0" fmla="*/ 0 w 1326527"/>
                <a:gd name="connsiteY0" fmla="*/ 0 h 530610"/>
                <a:gd name="connsiteX1" fmla="*/ 1061222 w 1326527"/>
                <a:gd name="connsiteY1" fmla="*/ 0 h 530610"/>
                <a:gd name="connsiteX2" fmla="*/ 1326527 w 1326527"/>
                <a:gd name="connsiteY2" fmla="*/ 265305 h 530610"/>
                <a:gd name="connsiteX3" fmla="*/ 1061222 w 1326527"/>
                <a:gd name="connsiteY3" fmla="*/ 530610 h 530610"/>
                <a:gd name="connsiteX4" fmla="*/ 0 w 1326527"/>
                <a:gd name="connsiteY4" fmla="*/ 530610 h 530610"/>
                <a:gd name="connsiteX5" fmla="*/ 265305 w 1326527"/>
                <a:gd name="connsiteY5" fmla="*/ 265305 h 530610"/>
                <a:gd name="connsiteX6" fmla="*/ 0 w 1326527"/>
                <a:gd name="connsiteY6" fmla="*/ 0 h 530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527" h="530610">
                  <a:moveTo>
                    <a:pt x="0" y="0"/>
                  </a:moveTo>
                  <a:lnTo>
                    <a:pt x="1061222" y="0"/>
                  </a:lnTo>
                  <a:lnTo>
                    <a:pt x="1326527" y="265305"/>
                  </a:lnTo>
                  <a:lnTo>
                    <a:pt x="1061222" y="530610"/>
                  </a:lnTo>
                  <a:lnTo>
                    <a:pt x="0" y="530610"/>
                  </a:lnTo>
                  <a:lnTo>
                    <a:pt x="265305" y="265305"/>
                  </a:lnTo>
                  <a:lnTo>
                    <a:pt x="0" y="0"/>
                  </a:ln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progress-report_18229"/>
            <p:cNvSpPr>
              <a:spLocks noChangeAspect="1"/>
            </p:cNvSpPr>
            <p:nvPr/>
          </p:nvSpPr>
          <p:spPr bwMode="auto">
            <a:xfrm>
              <a:off x="2987024" y="2706664"/>
              <a:ext cx="490162" cy="444761"/>
            </a:xfrm>
            <a:custGeom>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a:noFill/>
            </a:ln>
          </p:spPr>
          <p:txBody>
            <a:bodyPr/>
            <a:lstStyle/>
            <a:p>
              <a:endParaRPr lang="zh-CN" altLang="en-US">
                <a:cs typeface="+mn-ea"/>
                <a:sym typeface="+mn-lt"/>
              </a:endParaRPr>
            </a:p>
          </p:txBody>
        </p:sp>
      </p:grpSp>
      <p:grpSp>
        <p:nvGrpSpPr>
          <p:cNvPr id="3" name="组合 2"/>
          <p:cNvGrpSpPr/>
          <p:nvPr/>
        </p:nvGrpSpPr>
        <p:grpSpPr>
          <a:xfrm>
            <a:off x="2124603" y="1610816"/>
            <a:ext cx="1520523" cy="709083"/>
            <a:chOff x="2471844" y="1506644"/>
            <a:chExt cx="1520523" cy="709083"/>
          </a:xfrm>
        </p:grpSpPr>
        <p:sp>
          <p:nvSpPr>
            <p:cNvPr id="20" name="任意多边形 19"/>
            <p:cNvSpPr/>
            <p:nvPr/>
          </p:nvSpPr>
          <p:spPr>
            <a:xfrm>
              <a:off x="2471844" y="1506644"/>
              <a:ext cx="1520523" cy="709083"/>
            </a:xfrm>
            <a:custGeom>
              <a:gdLst>
                <a:gd name="connsiteX0" fmla="*/ 0 w 1326527"/>
                <a:gd name="connsiteY0" fmla="*/ 0 h 530610"/>
                <a:gd name="connsiteX1" fmla="*/ 1061222 w 1326527"/>
                <a:gd name="connsiteY1" fmla="*/ 0 h 530610"/>
                <a:gd name="connsiteX2" fmla="*/ 1326527 w 1326527"/>
                <a:gd name="connsiteY2" fmla="*/ 265305 h 530610"/>
                <a:gd name="connsiteX3" fmla="*/ 1061222 w 1326527"/>
                <a:gd name="connsiteY3" fmla="*/ 530610 h 530610"/>
                <a:gd name="connsiteX4" fmla="*/ 0 w 1326527"/>
                <a:gd name="connsiteY4" fmla="*/ 530610 h 530610"/>
                <a:gd name="connsiteX5" fmla="*/ 265305 w 1326527"/>
                <a:gd name="connsiteY5" fmla="*/ 265305 h 530610"/>
                <a:gd name="connsiteX6" fmla="*/ 0 w 1326527"/>
                <a:gd name="connsiteY6" fmla="*/ 0 h 530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527" h="530610">
                  <a:moveTo>
                    <a:pt x="0" y="0"/>
                  </a:moveTo>
                  <a:lnTo>
                    <a:pt x="1061222" y="0"/>
                  </a:lnTo>
                  <a:lnTo>
                    <a:pt x="1326527" y="265305"/>
                  </a:lnTo>
                  <a:lnTo>
                    <a:pt x="1061222" y="530610"/>
                  </a:lnTo>
                  <a:lnTo>
                    <a:pt x="0" y="530610"/>
                  </a:lnTo>
                  <a:lnTo>
                    <a:pt x="265305" y="265305"/>
                  </a:lnTo>
                  <a:lnTo>
                    <a:pt x="0" y="0"/>
                  </a:ln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money-bag-of-dollars_44282"/>
            <p:cNvSpPr>
              <a:spLocks noChangeAspect="1"/>
            </p:cNvSpPr>
            <p:nvPr/>
          </p:nvSpPr>
          <p:spPr bwMode="auto">
            <a:xfrm>
              <a:off x="3027010" y="1616104"/>
              <a:ext cx="410190" cy="490162"/>
            </a:xfrm>
            <a:custGeom>
              <a:gdLst>
                <a:gd name="T0" fmla="*/ 282 w 427"/>
                <a:gd name="T1" fmla="*/ 126 h 511"/>
                <a:gd name="T2" fmla="*/ 332 w 427"/>
                <a:gd name="T3" fmla="*/ 126 h 511"/>
                <a:gd name="T4" fmla="*/ 331 w 427"/>
                <a:gd name="T5" fmla="*/ 96 h 511"/>
                <a:gd name="T6" fmla="*/ 289 w 427"/>
                <a:gd name="T7" fmla="*/ 96 h 511"/>
                <a:gd name="T8" fmla="*/ 329 w 427"/>
                <a:gd name="T9" fmla="*/ 13 h 511"/>
                <a:gd name="T10" fmla="*/ 283 w 427"/>
                <a:gd name="T11" fmla="*/ 9 h 511"/>
                <a:gd name="T12" fmla="*/ 244 w 427"/>
                <a:gd name="T13" fmla="*/ 40 h 511"/>
                <a:gd name="T14" fmla="*/ 257 w 427"/>
                <a:gd name="T15" fmla="*/ 5 h 511"/>
                <a:gd name="T16" fmla="*/ 211 w 427"/>
                <a:gd name="T17" fmla="*/ 0 h 511"/>
                <a:gd name="T18" fmla="*/ 195 w 427"/>
                <a:gd name="T19" fmla="*/ 43 h 511"/>
                <a:gd name="T20" fmla="*/ 170 w 427"/>
                <a:gd name="T21" fmla="*/ 10 h 511"/>
                <a:gd name="T22" fmla="*/ 102 w 427"/>
                <a:gd name="T23" fmla="*/ 7 h 511"/>
                <a:gd name="T24" fmla="*/ 147 w 427"/>
                <a:gd name="T25" fmla="*/ 96 h 511"/>
                <a:gd name="T26" fmla="*/ 106 w 427"/>
                <a:gd name="T27" fmla="*/ 94 h 511"/>
                <a:gd name="T28" fmla="*/ 106 w 427"/>
                <a:gd name="T29" fmla="*/ 126 h 511"/>
                <a:gd name="T30" fmla="*/ 146 w 427"/>
                <a:gd name="T31" fmla="*/ 126 h 511"/>
                <a:gd name="T32" fmla="*/ 0 w 427"/>
                <a:gd name="T33" fmla="*/ 375 h 511"/>
                <a:gd name="T34" fmla="*/ 214 w 427"/>
                <a:gd name="T35" fmla="*/ 511 h 511"/>
                <a:gd name="T36" fmla="*/ 427 w 427"/>
                <a:gd name="T37" fmla="*/ 375 h 511"/>
                <a:gd name="T38" fmla="*/ 282 w 427"/>
                <a:gd name="T39" fmla="*/ 126 h 511"/>
                <a:gd name="T40" fmla="*/ 232 w 427"/>
                <a:gd name="T41" fmla="*/ 417 h 511"/>
                <a:gd name="T42" fmla="*/ 232 w 427"/>
                <a:gd name="T43" fmla="*/ 447 h 511"/>
                <a:gd name="T44" fmla="*/ 202 w 427"/>
                <a:gd name="T45" fmla="*/ 447 h 511"/>
                <a:gd name="T46" fmla="*/ 202 w 427"/>
                <a:gd name="T47" fmla="*/ 419 h 511"/>
                <a:gd name="T48" fmla="*/ 152 w 427"/>
                <a:gd name="T49" fmla="*/ 406 h 511"/>
                <a:gd name="T50" fmla="*/ 161 w 427"/>
                <a:gd name="T51" fmla="*/ 371 h 511"/>
                <a:gd name="T52" fmla="*/ 210 w 427"/>
                <a:gd name="T53" fmla="*/ 384 h 511"/>
                <a:gd name="T54" fmla="*/ 239 w 427"/>
                <a:gd name="T55" fmla="*/ 366 h 511"/>
                <a:gd name="T56" fmla="*/ 207 w 427"/>
                <a:gd name="T57" fmla="*/ 340 h 511"/>
                <a:gd name="T58" fmla="*/ 154 w 427"/>
                <a:gd name="T59" fmla="*/ 286 h 511"/>
                <a:gd name="T60" fmla="*/ 204 w 427"/>
                <a:gd name="T61" fmla="*/ 233 h 511"/>
                <a:gd name="T62" fmla="*/ 204 w 427"/>
                <a:gd name="T63" fmla="*/ 205 h 511"/>
                <a:gd name="T64" fmla="*/ 233 w 427"/>
                <a:gd name="T65" fmla="*/ 205 h 511"/>
                <a:gd name="T66" fmla="*/ 233 w 427"/>
                <a:gd name="T67" fmla="*/ 231 h 511"/>
                <a:gd name="T68" fmla="*/ 276 w 427"/>
                <a:gd name="T69" fmla="*/ 241 h 511"/>
                <a:gd name="T70" fmla="*/ 267 w 427"/>
                <a:gd name="T71" fmla="*/ 274 h 511"/>
                <a:gd name="T72" fmla="*/ 225 w 427"/>
                <a:gd name="T73" fmla="*/ 264 h 511"/>
                <a:gd name="T74" fmla="*/ 199 w 427"/>
                <a:gd name="T75" fmla="*/ 281 h 511"/>
                <a:gd name="T76" fmla="*/ 235 w 427"/>
                <a:gd name="T77" fmla="*/ 306 h 511"/>
                <a:gd name="T78" fmla="*/ 284 w 427"/>
                <a:gd name="T79" fmla="*/ 362 h 511"/>
                <a:gd name="T80" fmla="*/ 232 w 427"/>
                <a:gd name="T81" fmla="*/ 417 h 5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511">
                  <a:moveTo>
                    <a:pt x="282" y="126"/>
                  </a:moveTo>
                  <a:lnTo>
                    <a:pt x="332" y="126"/>
                  </a:lnTo>
                  <a:lnTo>
                    <a:pt x="331" y="96"/>
                  </a:lnTo>
                  <a:lnTo>
                    <a:pt x="289" y="96"/>
                  </a:lnTo>
                  <a:lnTo>
                    <a:pt x="329" y="13"/>
                  </a:lnTo>
                  <a:lnTo>
                    <a:pt x="283" y="9"/>
                  </a:lnTo>
                  <a:lnTo>
                    <a:pt x="244" y="40"/>
                  </a:lnTo>
                  <a:lnTo>
                    <a:pt x="257" y="5"/>
                  </a:lnTo>
                  <a:lnTo>
                    <a:pt x="211" y="0"/>
                  </a:lnTo>
                  <a:lnTo>
                    <a:pt x="195" y="43"/>
                  </a:lnTo>
                  <a:lnTo>
                    <a:pt x="170" y="10"/>
                  </a:lnTo>
                  <a:lnTo>
                    <a:pt x="102" y="7"/>
                  </a:lnTo>
                  <a:lnTo>
                    <a:pt x="147" y="96"/>
                  </a:lnTo>
                  <a:lnTo>
                    <a:pt x="106" y="94"/>
                  </a:lnTo>
                  <a:lnTo>
                    <a:pt x="106" y="126"/>
                  </a:lnTo>
                  <a:lnTo>
                    <a:pt x="146" y="126"/>
                  </a:lnTo>
                  <a:cubicBezTo>
                    <a:pt x="61" y="176"/>
                    <a:pt x="0" y="305"/>
                    <a:pt x="0" y="375"/>
                  </a:cubicBezTo>
                  <a:cubicBezTo>
                    <a:pt x="0" y="462"/>
                    <a:pt x="96" y="511"/>
                    <a:pt x="214" y="511"/>
                  </a:cubicBezTo>
                  <a:cubicBezTo>
                    <a:pt x="332" y="511"/>
                    <a:pt x="427" y="462"/>
                    <a:pt x="427" y="375"/>
                  </a:cubicBezTo>
                  <a:cubicBezTo>
                    <a:pt x="427" y="305"/>
                    <a:pt x="366" y="176"/>
                    <a:pt x="282" y="126"/>
                  </a:cubicBezTo>
                  <a:close/>
                  <a:moveTo>
                    <a:pt x="232" y="417"/>
                  </a:moveTo>
                  <a:lnTo>
                    <a:pt x="232" y="447"/>
                  </a:lnTo>
                  <a:lnTo>
                    <a:pt x="202" y="447"/>
                  </a:lnTo>
                  <a:lnTo>
                    <a:pt x="202" y="419"/>
                  </a:lnTo>
                  <a:cubicBezTo>
                    <a:pt x="183" y="418"/>
                    <a:pt x="163" y="413"/>
                    <a:pt x="152" y="406"/>
                  </a:cubicBezTo>
                  <a:lnTo>
                    <a:pt x="161" y="371"/>
                  </a:lnTo>
                  <a:cubicBezTo>
                    <a:pt x="173" y="378"/>
                    <a:pt x="191" y="384"/>
                    <a:pt x="210" y="384"/>
                  </a:cubicBezTo>
                  <a:cubicBezTo>
                    <a:pt x="227" y="384"/>
                    <a:pt x="239" y="378"/>
                    <a:pt x="239" y="366"/>
                  </a:cubicBezTo>
                  <a:cubicBezTo>
                    <a:pt x="239" y="355"/>
                    <a:pt x="229" y="347"/>
                    <a:pt x="207" y="340"/>
                  </a:cubicBezTo>
                  <a:cubicBezTo>
                    <a:pt x="175" y="329"/>
                    <a:pt x="154" y="315"/>
                    <a:pt x="154" y="286"/>
                  </a:cubicBezTo>
                  <a:cubicBezTo>
                    <a:pt x="154" y="260"/>
                    <a:pt x="172" y="239"/>
                    <a:pt x="204" y="233"/>
                  </a:cubicBezTo>
                  <a:lnTo>
                    <a:pt x="204" y="205"/>
                  </a:lnTo>
                  <a:lnTo>
                    <a:pt x="233" y="205"/>
                  </a:lnTo>
                  <a:lnTo>
                    <a:pt x="233" y="231"/>
                  </a:lnTo>
                  <a:cubicBezTo>
                    <a:pt x="253" y="232"/>
                    <a:pt x="266" y="236"/>
                    <a:pt x="276" y="241"/>
                  </a:cubicBezTo>
                  <a:lnTo>
                    <a:pt x="267" y="274"/>
                  </a:lnTo>
                  <a:cubicBezTo>
                    <a:pt x="260" y="271"/>
                    <a:pt x="246" y="264"/>
                    <a:pt x="225" y="264"/>
                  </a:cubicBezTo>
                  <a:cubicBezTo>
                    <a:pt x="205" y="264"/>
                    <a:pt x="199" y="272"/>
                    <a:pt x="199" y="281"/>
                  </a:cubicBezTo>
                  <a:cubicBezTo>
                    <a:pt x="199" y="291"/>
                    <a:pt x="210" y="297"/>
                    <a:pt x="235" y="306"/>
                  </a:cubicBezTo>
                  <a:cubicBezTo>
                    <a:pt x="270" y="319"/>
                    <a:pt x="284" y="335"/>
                    <a:pt x="284" y="362"/>
                  </a:cubicBezTo>
                  <a:cubicBezTo>
                    <a:pt x="284" y="388"/>
                    <a:pt x="266" y="411"/>
                    <a:pt x="232" y="417"/>
                  </a:cubicBezTo>
                  <a:close/>
                </a:path>
              </a:pathLst>
            </a:custGeom>
            <a:solidFill>
              <a:schemeClr val="bg1"/>
            </a:solidFill>
            <a:ln>
              <a:noFill/>
            </a:ln>
          </p:spPr>
          <p:txBody>
            <a:bodyPr/>
            <a:lstStyle/>
            <a:p>
              <a:endParaRPr lang="zh-CN" altLang="en-US">
                <a:cs typeface="+mn-ea"/>
                <a:sym typeface="+mn-lt"/>
              </a:endParaRPr>
            </a:p>
          </p:txBody>
        </p:sp>
      </p:grpSp>
      <p:grpSp>
        <p:nvGrpSpPr>
          <p:cNvPr id="5" name="组合 4"/>
          <p:cNvGrpSpPr/>
          <p:nvPr/>
        </p:nvGrpSpPr>
        <p:grpSpPr>
          <a:xfrm>
            <a:off x="2124603" y="3721133"/>
            <a:ext cx="1520523" cy="706967"/>
            <a:chOff x="2471844" y="3616961"/>
            <a:chExt cx="1520523" cy="706967"/>
          </a:xfrm>
        </p:grpSpPr>
        <p:sp>
          <p:nvSpPr>
            <p:cNvPr id="108" name="任意多边形 107"/>
            <p:cNvSpPr/>
            <p:nvPr/>
          </p:nvSpPr>
          <p:spPr>
            <a:xfrm>
              <a:off x="2471844" y="3616961"/>
              <a:ext cx="1520523" cy="706967"/>
            </a:xfrm>
            <a:custGeom>
              <a:gdLst>
                <a:gd name="connsiteX0" fmla="*/ 0 w 1326527"/>
                <a:gd name="connsiteY0" fmla="*/ 0 h 530610"/>
                <a:gd name="connsiteX1" fmla="*/ 1061222 w 1326527"/>
                <a:gd name="connsiteY1" fmla="*/ 0 h 530610"/>
                <a:gd name="connsiteX2" fmla="*/ 1326527 w 1326527"/>
                <a:gd name="connsiteY2" fmla="*/ 265305 h 530610"/>
                <a:gd name="connsiteX3" fmla="*/ 1061222 w 1326527"/>
                <a:gd name="connsiteY3" fmla="*/ 530610 h 530610"/>
                <a:gd name="connsiteX4" fmla="*/ 0 w 1326527"/>
                <a:gd name="connsiteY4" fmla="*/ 530610 h 530610"/>
                <a:gd name="connsiteX5" fmla="*/ 265305 w 1326527"/>
                <a:gd name="connsiteY5" fmla="*/ 265305 h 530610"/>
                <a:gd name="connsiteX6" fmla="*/ 0 w 1326527"/>
                <a:gd name="connsiteY6" fmla="*/ 0 h 530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527" h="530610">
                  <a:moveTo>
                    <a:pt x="0" y="0"/>
                  </a:moveTo>
                  <a:lnTo>
                    <a:pt x="1061222" y="0"/>
                  </a:lnTo>
                  <a:lnTo>
                    <a:pt x="1326527" y="265305"/>
                  </a:lnTo>
                  <a:lnTo>
                    <a:pt x="1061222" y="530610"/>
                  </a:lnTo>
                  <a:lnTo>
                    <a:pt x="0" y="530610"/>
                  </a:lnTo>
                  <a:lnTo>
                    <a:pt x="265305" y="265305"/>
                  </a:lnTo>
                  <a:lnTo>
                    <a:pt x="0" y="0"/>
                  </a:ln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to-do-list_105187"/>
            <p:cNvSpPr>
              <a:spLocks noChangeAspect="1"/>
            </p:cNvSpPr>
            <p:nvPr/>
          </p:nvSpPr>
          <p:spPr bwMode="auto">
            <a:xfrm>
              <a:off x="3056080" y="3725363"/>
              <a:ext cx="352051" cy="490162"/>
            </a:xfrm>
            <a:custGeom>
              <a:gdLst>
                <a:gd name="connsiteX0" fmla="*/ 116786 w 436376"/>
                <a:gd name="connsiteY0" fmla="*/ 419300 h 607568"/>
                <a:gd name="connsiteX1" fmla="*/ 219247 w 436376"/>
                <a:gd name="connsiteY1" fmla="*/ 419300 h 607568"/>
                <a:gd name="connsiteX2" fmla="*/ 219247 w 436376"/>
                <a:gd name="connsiteY2" fmla="*/ 449996 h 607568"/>
                <a:gd name="connsiteX3" fmla="*/ 116786 w 436376"/>
                <a:gd name="connsiteY3" fmla="*/ 449996 h 607568"/>
                <a:gd name="connsiteX4" fmla="*/ 302576 w 436376"/>
                <a:gd name="connsiteY4" fmla="*/ 390579 h 607568"/>
                <a:gd name="connsiteX5" fmla="*/ 325165 w 436376"/>
                <a:gd name="connsiteY5" fmla="*/ 411299 h 607568"/>
                <a:gd name="connsiteX6" fmla="*/ 276453 w 436376"/>
                <a:gd name="connsiteY6" fmla="*/ 464249 h 607568"/>
                <a:gd name="connsiteX7" fmla="*/ 241263 w 436376"/>
                <a:gd name="connsiteY7" fmla="*/ 435702 h 607568"/>
                <a:gd name="connsiteX8" fmla="*/ 260625 w 436376"/>
                <a:gd name="connsiteY8" fmla="*/ 411913 h 607568"/>
                <a:gd name="connsiteX9" fmla="*/ 273379 w 436376"/>
                <a:gd name="connsiteY9" fmla="*/ 422196 h 607568"/>
                <a:gd name="connsiteX10" fmla="*/ 116786 w 436376"/>
                <a:gd name="connsiteY10" fmla="*/ 321073 h 607568"/>
                <a:gd name="connsiteX11" fmla="*/ 219247 w 436376"/>
                <a:gd name="connsiteY11" fmla="*/ 321073 h 607568"/>
                <a:gd name="connsiteX12" fmla="*/ 219247 w 436376"/>
                <a:gd name="connsiteY12" fmla="*/ 351769 h 607568"/>
                <a:gd name="connsiteX13" fmla="*/ 116786 w 436376"/>
                <a:gd name="connsiteY13" fmla="*/ 351769 h 607568"/>
                <a:gd name="connsiteX14" fmla="*/ 302576 w 436376"/>
                <a:gd name="connsiteY14" fmla="*/ 292423 h 607568"/>
                <a:gd name="connsiteX15" fmla="*/ 325165 w 436376"/>
                <a:gd name="connsiteY15" fmla="*/ 313142 h 607568"/>
                <a:gd name="connsiteX16" fmla="*/ 276453 w 436376"/>
                <a:gd name="connsiteY16" fmla="*/ 366093 h 607568"/>
                <a:gd name="connsiteX17" fmla="*/ 241263 w 436376"/>
                <a:gd name="connsiteY17" fmla="*/ 337546 h 607568"/>
                <a:gd name="connsiteX18" fmla="*/ 260625 w 436376"/>
                <a:gd name="connsiteY18" fmla="*/ 313756 h 607568"/>
                <a:gd name="connsiteX19" fmla="*/ 273379 w 436376"/>
                <a:gd name="connsiteY19" fmla="*/ 324039 h 607568"/>
                <a:gd name="connsiteX20" fmla="*/ 116786 w 436376"/>
                <a:gd name="connsiteY20" fmla="*/ 222916 h 607568"/>
                <a:gd name="connsiteX21" fmla="*/ 219247 w 436376"/>
                <a:gd name="connsiteY21" fmla="*/ 222916 h 607568"/>
                <a:gd name="connsiteX22" fmla="*/ 219247 w 436376"/>
                <a:gd name="connsiteY22" fmla="*/ 253612 h 607568"/>
                <a:gd name="connsiteX23" fmla="*/ 116786 w 436376"/>
                <a:gd name="connsiteY23" fmla="*/ 253612 h 607568"/>
                <a:gd name="connsiteX24" fmla="*/ 302576 w 436376"/>
                <a:gd name="connsiteY24" fmla="*/ 194196 h 607568"/>
                <a:gd name="connsiteX25" fmla="*/ 325165 w 436376"/>
                <a:gd name="connsiteY25" fmla="*/ 214915 h 607568"/>
                <a:gd name="connsiteX26" fmla="*/ 276453 w 436376"/>
                <a:gd name="connsiteY26" fmla="*/ 267866 h 607568"/>
                <a:gd name="connsiteX27" fmla="*/ 241263 w 436376"/>
                <a:gd name="connsiteY27" fmla="*/ 239319 h 607568"/>
                <a:gd name="connsiteX28" fmla="*/ 260625 w 436376"/>
                <a:gd name="connsiteY28" fmla="*/ 215529 h 607568"/>
                <a:gd name="connsiteX29" fmla="*/ 273379 w 436376"/>
                <a:gd name="connsiteY29" fmla="*/ 225812 h 607568"/>
                <a:gd name="connsiteX30" fmla="*/ 67608 w 436376"/>
                <a:gd name="connsiteY30" fmla="*/ 98193 h 607568"/>
                <a:gd name="connsiteX31" fmla="*/ 67608 w 436376"/>
                <a:gd name="connsiteY31" fmla="*/ 540061 h 607568"/>
                <a:gd name="connsiteX32" fmla="*/ 370766 w 436376"/>
                <a:gd name="connsiteY32" fmla="*/ 540061 h 607568"/>
                <a:gd name="connsiteX33" fmla="*/ 370766 w 436376"/>
                <a:gd name="connsiteY33" fmla="*/ 98193 h 607568"/>
                <a:gd name="connsiteX34" fmla="*/ 335272 w 436376"/>
                <a:gd name="connsiteY34" fmla="*/ 98193 h 607568"/>
                <a:gd name="connsiteX35" fmla="*/ 257216 w 436376"/>
                <a:gd name="connsiteY35" fmla="*/ 161558 h 607568"/>
                <a:gd name="connsiteX36" fmla="*/ 182694 w 436376"/>
                <a:gd name="connsiteY36" fmla="*/ 161558 h 607568"/>
                <a:gd name="connsiteX37" fmla="*/ 104638 w 436376"/>
                <a:gd name="connsiteY37" fmla="*/ 98193 h 607568"/>
                <a:gd name="connsiteX38" fmla="*/ 219878 w 436376"/>
                <a:gd name="connsiteY38" fmla="*/ 32680 h 607568"/>
                <a:gd name="connsiteX39" fmla="*/ 175626 w 436376"/>
                <a:gd name="connsiteY39" fmla="*/ 67507 h 607568"/>
                <a:gd name="connsiteX40" fmla="*/ 264130 w 436376"/>
                <a:gd name="connsiteY40" fmla="*/ 67507 h 607568"/>
                <a:gd name="connsiteX41" fmla="*/ 219878 w 436376"/>
                <a:gd name="connsiteY41" fmla="*/ 32680 h 607568"/>
                <a:gd name="connsiteX42" fmla="*/ 219878 w 436376"/>
                <a:gd name="connsiteY42" fmla="*/ 0 h 607568"/>
                <a:gd name="connsiteX43" fmla="*/ 297473 w 436376"/>
                <a:gd name="connsiteY43" fmla="*/ 67507 h 607568"/>
                <a:gd name="connsiteX44" fmla="*/ 400114 w 436376"/>
                <a:gd name="connsiteY44" fmla="*/ 67507 h 607568"/>
                <a:gd name="connsiteX45" fmla="*/ 436376 w 436376"/>
                <a:gd name="connsiteY45" fmla="*/ 104330 h 607568"/>
                <a:gd name="connsiteX46" fmla="*/ 436376 w 436376"/>
                <a:gd name="connsiteY46" fmla="*/ 570746 h 607568"/>
                <a:gd name="connsiteX47" fmla="*/ 400114 w 436376"/>
                <a:gd name="connsiteY47" fmla="*/ 607568 h 607568"/>
                <a:gd name="connsiteX48" fmla="*/ 37491 w 436376"/>
                <a:gd name="connsiteY48" fmla="*/ 607568 h 607568"/>
                <a:gd name="connsiteX49" fmla="*/ 0 w 436376"/>
                <a:gd name="connsiteY49" fmla="*/ 570746 h 607568"/>
                <a:gd name="connsiteX50" fmla="*/ 0 w 436376"/>
                <a:gd name="connsiteY50" fmla="*/ 104330 h 607568"/>
                <a:gd name="connsiteX51" fmla="*/ 37491 w 436376"/>
                <a:gd name="connsiteY51" fmla="*/ 67507 h 607568"/>
                <a:gd name="connsiteX52" fmla="*/ 142283 w 436376"/>
                <a:gd name="connsiteY52" fmla="*/ 67507 h 607568"/>
                <a:gd name="connsiteX53" fmla="*/ 219878 w 436376"/>
                <a:gd name="connsiteY53" fmla="*/ 0 h 607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376" h="607568">
                  <a:moveTo>
                    <a:pt x="116786" y="419300"/>
                  </a:moveTo>
                  <a:lnTo>
                    <a:pt x="219247" y="419300"/>
                  </a:lnTo>
                  <a:lnTo>
                    <a:pt x="219247" y="449996"/>
                  </a:lnTo>
                  <a:lnTo>
                    <a:pt x="116786" y="449996"/>
                  </a:lnTo>
                  <a:close/>
                  <a:moveTo>
                    <a:pt x="302576" y="390579"/>
                  </a:moveTo>
                  <a:lnTo>
                    <a:pt x="325165" y="411299"/>
                  </a:lnTo>
                  <a:lnTo>
                    <a:pt x="276453" y="464249"/>
                  </a:lnTo>
                  <a:lnTo>
                    <a:pt x="241263" y="435702"/>
                  </a:lnTo>
                  <a:lnTo>
                    <a:pt x="260625" y="411913"/>
                  </a:lnTo>
                  <a:lnTo>
                    <a:pt x="273379" y="422196"/>
                  </a:lnTo>
                  <a:close/>
                  <a:moveTo>
                    <a:pt x="116786" y="321073"/>
                  </a:moveTo>
                  <a:lnTo>
                    <a:pt x="219247" y="321073"/>
                  </a:lnTo>
                  <a:lnTo>
                    <a:pt x="219247" y="351769"/>
                  </a:lnTo>
                  <a:lnTo>
                    <a:pt x="116786" y="351769"/>
                  </a:lnTo>
                  <a:close/>
                  <a:moveTo>
                    <a:pt x="302576" y="292423"/>
                  </a:moveTo>
                  <a:lnTo>
                    <a:pt x="325165" y="313142"/>
                  </a:lnTo>
                  <a:lnTo>
                    <a:pt x="276453" y="366093"/>
                  </a:lnTo>
                  <a:lnTo>
                    <a:pt x="241263" y="337546"/>
                  </a:lnTo>
                  <a:lnTo>
                    <a:pt x="260625" y="313756"/>
                  </a:lnTo>
                  <a:lnTo>
                    <a:pt x="273379" y="324039"/>
                  </a:lnTo>
                  <a:close/>
                  <a:moveTo>
                    <a:pt x="116786" y="222916"/>
                  </a:moveTo>
                  <a:lnTo>
                    <a:pt x="219247" y="222916"/>
                  </a:lnTo>
                  <a:lnTo>
                    <a:pt x="219247" y="253612"/>
                  </a:lnTo>
                  <a:lnTo>
                    <a:pt x="116786" y="253612"/>
                  </a:lnTo>
                  <a:close/>
                  <a:moveTo>
                    <a:pt x="302576" y="194196"/>
                  </a:moveTo>
                  <a:lnTo>
                    <a:pt x="325165" y="214915"/>
                  </a:lnTo>
                  <a:lnTo>
                    <a:pt x="276453" y="267866"/>
                  </a:lnTo>
                  <a:lnTo>
                    <a:pt x="241263" y="239319"/>
                  </a:lnTo>
                  <a:lnTo>
                    <a:pt x="260625" y="215529"/>
                  </a:lnTo>
                  <a:lnTo>
                    <a:pt x="273379" y="225812"/>
                  </a:lnTo>
                  <a:close/>
                  <a:moveTo>
                    <a:pt x="67608" y="98193"/>
                  </a:moveTo>
                  <a:lnTo>
                    <a:pt x="67608" y="540061"/>
                  </a:lnTo>
                  <a:lnTo>
                    <a:pt x="370766" y="540061"/>
                  </a:lnTo>
                  <a:lnTo>
                    <a:pt x="370766" y="98193"/>
                  </a:lnTo>
                  <a:lnTo>
                    <a:pt x="335272" y="98193"/>
                  </a:lnTo>
                  <a:cubicBezTo>
                    <a:pt x="328204" y="135015"/>
                    <a:pt x="296090" y="161558"/>
                    <a:pt x="257216" y="161558"/>
                  </a:cubicBezTo>
                  <a:lnTo>
                    <a:pt x="182694" y="161558"/>
                  </a:lnTo>
                  <a:cubicBezTo>
                    <a:pt x="143666" y="161558"/>
                    <a:pt x="111552" y="135015"/>
                    <a:pt x="104638" y="98193"/>
                  </a:cubicBezTo>
                  <a:close/>
                  <a:moveTo>
                    <a:pt x="219878" y="32680"/>
                  </a:moveTo>
                  <a:cubicBezTo>
                    <a:pt x="198520" y="32680"/>
                    <a:pt x="180543" y="47562"/>
                    <a:pt x="175626" y="67507"/>
                  </a:cubicBezTo>
                  <a:lnTo>
                    <a:pt x="264130" y="67507"/>
                  </a:lnTo>
                  <a:cubicBezTo>
                    <a:pt x="259367" y="47562"/>
                    <a:pt x="241390" y="32680"/>
                    <a:pt x="219878" y="32680"/>
                  </a:cubicBezTo>
                  <a:close/>
                  <a:moveTo>
                    <a:pt x="219878" y="0"/>
                  </a:moveTo>
                  <a:cubicBezTo>
                    <a:pt x="259367" y="0"/>
                    <a:pt x="292249" y="29458"/>
                    <a:pt x="297473" y="67507"/>
                  </a:cubicBezTo>
                  <a:lnTo>
                    <a:pt x="400114" y="67507"/>
                  </a:lnTo>
                  <a:cubicBezTo>
                    <a:pt x="420550" y="67507"/>
                    <a:pt x="436376" y="84077"/>
                    <a:pt x="436376" y="104330"/>
                  </a:cubicBezTo>
                  <a:lnTo>
                    <a:pt x="436376" y="570746"/>
                  </a:lnTo>
                  <a:cubicBezTo>
                    <a:pt x="436376" y="590998"/>
                    <a:pt x="420550" y="607568"/>
                    <a:pt x="400114" y="607568"/>
                  </a:cubicBezTo>
                  <a:lnTo>
                    <a:pt x="37491" y="607568"/>
                  </a:lnTo>
                  <a:cubicBezTo>
                    <a:pt x="17209" y="607568"/>
                    <a:pt x="0" y="590998"/>
                    <a:pt x="0" y="570746"/>
                  </a:cubicBezTo>
                  <a:lnTo>
                    <a:pt x="0" y="104330"/>
                  </a:lnTo>
                  <a:cubicBezTo>
                    <a:pt x="0" y="84077"/>
                    <a:pt x="17209" y="67507"/>
                    <a:pt x="37491" y="67507"/>
                  </a:cubicBezTo>
                  <a:lnTo>
                    <a:pt x="142283" y="67507"/>
                  </a:lnTo>
                  <a:cubicBezTo>
                    <a:pt x="147507" y="29458"/>
                    <a:pt x="180389" y="0"/>
                    <a:pt x="219878" y="0"/>
                  </a:cubicBezTo>
                  <a:close/>
                </a:path>
              </a:pathLst>
            </a:custGeom>
            <a:solidFill>
              <a:schemeClr val="bg1"/>
            </a:solidFill>
            <a:ln>
              <a:noFill/>
            </a:ln>
          </p:spPr>
          <p:txBody>
            <a:bodyPr/>
            <a:lstStyle/>
            <a:p>
              <a:endParaRPr lang="zh-CN" altLang="en-US">
                <a:cs typeface="+mn-ea"/>
                <a:sym typeface="+mn-lt"/>
              </a:endParaRPr>
            </a:p>
          </p:txBody>
        </p:sp>
      </p:grpSp>
      <p:grpSp>
        <p:nvGrpSpPr>
          <p:cNvPr id="29" name="组合 28"/>
          <p:cNvGrpSpPr/>
          <p:nvPr/>
        </p:nvGrpSpPr>
        <p:grpSpPr>
          <a:xfrm>
            <a:off x="4181701" y="1477339"/>
            <a:ext cx="5934572" cy="976035"/>
            <a:chOff x="820148" y="2482576"/>
            <a:chExt cx="5934572" cy="976035"/>
          </a:xfrm>
        </p:grpSpPr>
        <p:sp>
          <p:nvSpPr>
            <p:cNvPr id="30" name="文本框 29"/>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1" name="文本框 30"/>
            <p:cNvSpPr txBox="1"/>
            <p:nvPr/>
          </p:nvSpPr>
          <p:spPr>
            <a:xfrm>
              <a:off x="820148" y="2935391"/>
              <a:ext cx="5934572"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en-US" altLang="zh-CN" sz="1400" smtClean="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32" name="组合 31"/>
          <p:cNvGrpSpPr/>
          <p:nvPr/>
        </p:nvGrpSpPr>
        <p:grpSpPr>
          <a:xfrm>
            <a:off x="4181701" y="2545198"/>
            <a:ext cx="5934572" cy="976035"/>
            <a:chOff x="820148" y="2482576"/>
            <a:chExt cx="5934572" cy="976035"/>
          </a:xfrm>
        </p:grpSpPr>
        <p:sp>
          <p:nvSpPr>
            <p:cNvPr id="33" name="文本框 32"/>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4" name="文本框 33"/>
            <p:cNvSpPr txBox="1"/>
            <p:nvPr/>
          </p:nvSpPr>
          <p:spPr>
            <a:xfrm>
              <a:off x="820148" y="2935391"/>
              <a:ext cx="5934572"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en-US" altLang="zh-CN" sz="1400" smtClean="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35" name="组合 34"/>
          <p:cNvGrpSpPr/>
          <p:nvPr/>
        </p:nvGrpSpPr>
        <p:grpSpPr>
          <a:xfrm>
            <a:off x="4181701" y="3572357"/>
            <a:ext cx="5934572" cy="976035"/>
            <a:chOff x="820148" y="2482576"/>
            <a:chExt cx="5934572" cy="976035"/>
          </a:xfrm>
        </p:grpSpPr>
        <p:sp>
          <p:nvSpPr>
            <p:cNvPr id="36" name="文本框 35"/>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7" name="文本框 36"/>
            <p:cNvSpPr txBox="1"/>
            <p:nvPr/>
          </p:nvSpPr>
          <p:spPr>
            <a:xfrm>
              <a:off x="820148" y="2935391"/>
              <a:ext cx="5934572"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en-US" altLang="zh-CN" sz="1400" smtClean="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38" name="组合 37"/>
          <p:cNvGrpSpPr/>
          <p:nvPr/>
        </p:nvGrpSpPr>
        <p:grpSpPr>
          <a:xfrm>
            <a:off x="4181701" y="4640216"/>
            <a:ext cx="5934572" cy="976035"/>
            <a:chOff x="820148" y="2482576"/>
            <a:chExt cx="5934572" cy="976035"/>
          </a:xfrm>
        </p:grpSpPr>
        <p:sp>
          <p:nvSpPr>
            <p:cNvPr id="39" name="文本框 38"/>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40" name="文本框 39"/>
            <p:cNvSpPr txBox="1"/>
            <p:nvPr/>
          </p:nvSpPr>
          <p:spPr>
            <a:xfrm>
              <a:off x="820148" y="2935391"/>
              <a:ext cx="5934572"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en-US" altLang="zh-CN" sz="1400" smtClean="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41" name="组合 40"/>
          <p:cNvGrpSpPr/>
          <p:nvPr/>
        </p:nvGrpSpPr>
        <p:grpSpPr>
          <a:xfrm>
            <a:off x="270670" y="143324"/>
            <a:ext cx="3530602" cy="656435"/>
            <a:chOff x="270670" y="143324"/>
            <a:chExt cx="3530602" cy="656435"/>
          </a:xfrm>
        </p:grpSpPr>
        <p:grpSp>
          <p:nvGrpSpPr>
            <p:cNvPr id="42" name="组合 41"/>
            <p:cNvGrpSpPr/>
            <p:nvPr/>
          </p:nvGrpSpPr>
          <p:grpSpPr>
            <a:xfrm rot="16200000">
              <a:off x="279666" y="181091"/>
              <a:ext cx="596991" cy="614984"/>
              <a:chOff x="315186" y="9489"/>
              <a:chExt cx="1252592" cy="1290343"/>
            </a:xfrm>
          </p:grpSpPr>
          <p:sp>
            <p:nvSpPr>
              <p:cNvPr id="46" name="圆角矩形 45"/>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a:off x="1004038" y="143324"/>
              <a:ext cx="2797234" cy="656435"/>
              <a:chOff x="716110" y="187653"/>
              <a:chExt cx="2797234" cy="656435"/>
            </a:xfrm>
          </p:grpSpPr>
          <p:sp>
            <p:nvSpPr>
              <p:cNvPr id="44" name="文本框 43"/>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5" name="文本框 44"/>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250"/>
                            </p:stCondLst>
                            <p:childTnLst>
                              <p:par>
                                <p:cTn id="22" presetID="42"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4"/>
          <p:cNvSpPr/>
          <p:nvPr/>
        </p:nvSpPr>
        <p:spPr>
          <a:xfrm>
            <a:off x="874713" y="3735388"/>
            <a:ext cx="3099495" cy="190153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8217793" y="3735388"/>
            <a:ext cx="3099495" cy="190153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4562940" y="1583025"/>
            <a:ext cx="3099495" cy="190153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矩形 5"/>
          <p:cNvSpPr/>
          <p:nvPr/>
        </p:nvSpPr>
        <p:spPr>
          <a:xfrm>
            <a:off x="874713" y="1583026"/>
            <a:ext cx="3099495" cy="1901537"/>
          </a:xfrm>
          <a:prstGeom prst="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217793" y="1583026"/>
            <a:ext cx="3099495" cy="1901537"/>
          </a:xfrm>
          <a:prstGeom prst="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562940" y="3735388"/>
            <a:ext cx="3099495" cy="1901537"/>
          </a:xfrm>
          <a:prstGeom prst="rect">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4680732" y="4488172"/>
            <a:ext cx="2863910" cy="976035"/>
            <a:chOff x="820148" y="2482576"/>
            <a:chExt cx="2863910" cy="976035"/>
          </a:xfrm>
        </p:grpSpPr>
        <p:sp>
          <p:nvSpPr>
            <p:cNvPr id="46" name="文本框 45"/>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sp>
          <p:nvSpPr>
            <p:cNvPr id="47" name="文本框 46"/>
            <p:cNvSpPr txBox="1"/>
            <p:nvPr/>
          </p:nvSpPr>
          <p:spPr>
            <a:xfrm>
              <a:off x="820148" y="2935391"/>
              <a:ext cx="2863910" cy="523220"/>
            </a:xfrm>
            <a:prstGeom prst="rect">
              <a:avLst/>
            </a:prstGeom>
            <a:noFill/>
          </p:spPr>
          <p:txBody>
            <a:bodyPr wrap="square" rtlCol="0">
              <a:spAutoFit/>
            </a:bodyPr>
            <a:lstStyle/>
            <a:p>
              <a:r>
                <a:rPr lang="zh-CN" altLang="en-US" sz="1400">
                  <a:solidFill>
                    <a:schemeClr val="bg1"/>
                  </a:solidFill>
                  <a:cs typeface="+mn-ea"/>
                  <a:sym typeface="+mn-lt"/>
                </a:rPr>
                <a:t>输入替换内容编辑文字输入替换编辑文字输入替换内容编辑文字</a:t>
              </a:r>
              <a:endParaRPr lang="en-US" sz="1400">
                <a:solidFill>
                  <a:schemeClr val="bg1"/>
                </a:solidFill>
                <a:cs typeface="+mn-ea"/>
                <a:sym typeface="+mn-lt"/>
              </a:endParaRPr>
            </a:p>
          </p:txBody>
        </p:sp>
      </p:grpSp>
      <p:sp>
        <p:nvSpPr>
          <p:cNvPr id="51" name="椭圆 31"/>
          <p:cNvSpPr/>
          <p:nvPr/>
        </p:nvSpPr>
        <p:spPr>
          <a:xfrm>
            <a:off x="1036121" y="1885576"/>
            <a:ext cx="355274" cy="323680"/>
          </a:xfrm>
          <a:custGeom>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2" name="椭圆 32"/>
          <p:cNvSpPr/>
          <p:nvPr/>
        </p:nvSpPr>
        <p:spPr>
          <a:xfrm>
            <a:off x="4774744" y="4028178"/>
            <a:ext cx="355274" cy="287277"/>
          </a:xfrm>
          <a:custGeom>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3" name="椭圆 34"/>
          <p:cNvSpPr/>
          <p:nvPr/>
        </p:nvSpPr>
        <p:spPr>
          <a:xfrm>
            <a:off x="8422791" y="1869779"/>
            <a:ext cx="355274" cy="355274"/>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54" name="组合 53"/>
          <p:cNvGrpSpPr/>
          <p:nvPr/>
        </p:nvGrpSpPr>
        <p:grpSpPr>
          <a:xfrm>
            <a:off x="8335585" y="2366790"/>
            <a:ext cx="2863910" cy="976035"/>
            <a:chOff x="820148" y="2482576"/>
            <a:chExt cx="2863910" cy="976035"/>
          </a:xfrm>
        </p:grpSpPr>
        <p:sp>
          <p:nvSpPr>
            <p:cNvPr id="55" name="文本框 54"/>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sp>
          <p:nvSpPr>
            <p:cNvPr id="56" name="文本框 55"/>
            <p:cNvSpPr txBox="1"/>
            <p:nvPr/>
          </p:nvSpPr>
          <p:spPr>
            <a:xfrm>
              <a:off x="820148" y="2935391"/>
              <a:ext cx="2863910" cy="523220"/>
            </a:xfrm>
            <a:prstGeom prst="rect">
              <a:avLst/>
            </a:prstGeom>
            <a:noFill/>
          </p:spPr>
          <p:txBody>
            <a:bodyPr wrap="square" rtlCol="0">
              <a:spAutoFit/>
            </a:bodyPr>
            <a:lstStyle/>
            <a:p>
              <a:r>
                <a:rPr lang="zh-CN" altLang="en-US" sz="1400">
                  <a:solidFill>
                    <a:schemeClr val="bg1"/>
                  </a:solidFill>
                  <a:cs typeface="+mn-ea"/>
                  <a:sym typeface="+mn-lt"/>
                </a:rPr>
                <a:t>输入替换内容编辑文字输入替换编辑文字输入替换内容编辑文字</a:t>
              </a:r>
              <a:endParaRPr lang="en-US" sz="1400">
                <a:solidFill>
                  <a:schemeClr val="bg1"/>
                </a:solidFill>
                <a:cs typeface="+mn-ea"/>
                <a:sym typeface="+mn-lt"/>
              </a:endParaRPr>
            </a:p>
          </p:txBody>
        </p:sp>
      </p:grpSp>
      <p:grpSp>
        <p:nvGrpSpPr>
          <p:cNvPr id="57" name="组合 56"/>
          <p:cNvGrpSpPr/>
          <p:nvPr/>
        </p:nvGrpSpPr>
        <p:grpSpPr>
          <a:xfrm>
            <a:off x="1036121" y="2358892"/>
            <a:ext cx="2863910" cy="976035"/>
            <a:chOff x="820148" y="2482576"/>
            <a:chExt cx="2863910" cy="976035"/>
          </a:xfrm>
        </p:grpSpPr>
        <p:sp>
          <p:nvSpPr>
            <p:cNvPr id="58" name="文本框 57"/>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sp>
          <p:nvSpPr>
            <p:cNvPr id="59" name="文本框 58"/>
            <p:cNvSpPr txBox="1"/>
            <p:nvPr/>
          </p:nvSpPr>
          <p:spPr>
            <a:xfrm>
              <a:off x="820148" y="2935391"/>
              <a:ext cx="2863910" cy="523220"/>
            </a:xfrm>
            <a:prstGeom prst="rect">
              <a:avLst/>
            </a:prstGeom>
            <a:noFill/>
          </p:spPr>
          <p:txBody>
            <a:bodyPr wrap="square" rtlCol="0">
              <a:spAutoFit/>
            </a:bodyPr>
            <a:lstStyle/>
            <a:p>
              <a:r>
                <a:rPr lang="zh-CN" altLang="en-US" sz="1400">
                  <a:solidFill>
                    <a:schemeClr val="bg1"/>
                  </a:solidFill>
                  <a:cs typeface="+mn-ea"/>
                  <a:sym typeface="+mn-lt"/>
                </a:rPr>
                <a:t>输入替换内容编辑文字输入替换编辑文字输入替换内容编辑文字</a:t>
              </a:r>
              <a:endParaRPr lang="en-US" sz="1400">
                <a:solidFill>
                  <a:schemeClr val="bg1"/>
                </a:solidFill>
                <a:cs typeface="+mn-ea"/>
                <a:sym typeface="+mn-lt"/>
              </a:endParaRPr>
            </a:p>
          </p:txBody>
        </p:sp>
      </p:grpSp>
      <p:grpSp>
        <p:nvGrpSpPr>
          <p:cNvPr id="60" name="组合 59"/>
          <p:cNvGrpSpPr/>
          <p:nvPr/>
        </p:nvGrpSpPr>
        <p:grpSpPr>
          <a:xfrm>
            <a:off x="270670" y="143324"/>
            <a:ext cx="3530602" cy="656435"/>
            <a:chOff x="270670" y="143324"/>
            <a:chExt cx="3530602" cy="656435"/>
          </a:xfrm>
        </p:grpSpPr>
        <p:grpSp>
          <p:nvGrpSpPr>
            <p:cNvPr id="61" name="组合 60"/>
            <p:cNvGrpSpPr/>
            <p:nvPr/>
          </p:nvGrpSpPr>
          <p:grpSpPr>
            <a:xfrm rot="16200000">
              <a:off x="279666" y="181091"/>
              <a:ext cx="596991" cy="614984"/>
              <a:chOff x="315186" y="9489"/>
              <a:chExt cx="1252592" cy="1290343"/>
            </a:xfrm>
          </p:grpSpPr>
          <p:sp>
            <p:nvSpPr>
              <p:cNvPr id="65" name="圆角矩形 64"/>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圆角矩形 65"/>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2" name="组合 61"/>
            <p:cNvGrpSpPr/>
            <p:nvPr/>
          </p:nvGrpSpPr>
          <p:grpSpPr>
            <a:xfrm>
              <a:off x="1004038" y="143324"/>
              <a:ext cx="2797234" cy="656435"/>
              <a:chOff x="716110" y="187653"/>
              <a:chExt cx="2797234" cy="656435"/>
            </a:xfrm>
          </p:grpSpPr>
          <p:sp>
            <p:nvSpPr>
              <p:cNvPr id="63" name="文本框 62"/>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64" name="文本框 63"/>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nodeType="afterGroup">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par>
                                <p:cTn id="57" presetID="42"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1000"/>
                                        <p:tgtEl>
                                          <p:spTgt spid="57"/>
                                        </p:tgtEl>
                                      </p:cBhvr>
                                    </p:animEffect>
                                    <p:anim calcmode="lin" valueType="num">
                                      <p:cBhvr>
                                        <p:cTn id="65" dur="1000" fill="hold"/>
                                        <p:tgtEl>
                                          <p:spTgt spid="57"/>
                                        </p:tgtEl>
                                        <p:attrNameLst>
                                          <p:attrName>ppt_x</p:attrName>
                                        </p:attrNameLst>
                                      </p:cBhvr>
                                      <p:tavLst>
                                        <p:tav tm="0">
                                          <p:val>
                                            <p:strVal val="#ppt_x"/>
                                          </p:val>
                                        </p:tav>
                                        <p:tav tm="100000">
                                          <p:val>
                                            <p:strVal val="#ppt_x"/>
                                          </p:val>
                                        </p:tav>
                                      </p:tavLst>
                                    </p:anim>
                                    <p:anim calcmode="lin" valueType="num">
                                      <p:cBhvr>
                                        <p:cTn id="6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4" grpId="0" animBg="1"/>
      <p:bldP spid="6" grpId="0" animBg="1"/>
      <p:bldP spid="7" grpId="0" animBg="1"/>
      <p:bldP spid="11"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7394087" y="-697439"/>
            <a:ext cx="7477466" cy="7477466"/>
            <a:chOff x="6814967" y="-697439"/>
            <a:chExt cx="7477466" cy="7477466"/>
          </a:xfrm>
        </p:grpSpPr>
        <p:sp>
          <p:nvSpPr>
            <p:cNvPr id="4" name="圆角矩形 3"/>
            <p:cNvSpPr/>
            <p:nvPr/>
          </p:nvSpPr>
          <p:spPr>
            <a:xfrm rot="18900000">
              <a:off x="6814967" y="-697439"/>
              <a:ext cx="7477466" cy="7477466"/>
            </a:xfrm>
            <a:prstGeom prst="roundRect">
              <a:avLst>
                <a:gd name="adj" fmla="val 1071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rot="18900000">
              <a:off x="6814967" y="-697439"/>
              <a:ext cx="7477466" cy="7477466"/>
            </a:xfrm>
            <a:prstGeom prst="roundRect">
              <a:avLst>
                <a:gd name="adj" fmla="val 10718"/>
              </a:avLst>
            </a:prstGeom>
            <a:solidFill>
              <a:srgbClr val="2DA3D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3270858" y="1377366"/>
            <a:ext cx="2584362" cy="1862048"/>
          </a:xfrm>
          <a:prstGeom prst="rect">
            <a:avLst/>
          </a:prstGeom>
          <a:noFill/>
        </p:spPr>
        <p:txBody>
          <a:bodyPr wrap="none" rtlCol="0">
            <a:spAutoFit/>
          </a:bodyPr>
          <a:lstStyle/>
          <a:p>
            <a:r>
              <a:rPr lang="en-US" altLang="zh-CN" sz="11500" spc="100" smtClean="0">
                <a:solidFill>
                  <a:schemeClr val="tx1">
                    <a:lumMod val="75000"/>
                    <a:lumOff val="25000"/>
                  </a:schemeClr>
                </a:solidFill>
                <a:cs typeface="+mn-ea"/>
                <a:sym typeface="+mn-lt"/>
              </a:rPr>
              <a:t>/03</a:t>
            </a:r>
            <a:endParaRPr lang="zh-CN" altLang="en-US" sz="11500" spc="100">
              <a:solidFill>
                <a:schemeClr val="tx1">
                  <a:lumMod val="75000"/>
                  <a:lumOff val="25000"/>
                </a:schemeClr>
              </a:solidFill>
              <a:cs typeface="+mn-ea"/>
              <a:sym typeface="+mn-lt"/>
            </a:endParaRPr>
          </a:p>
        </p:txBody>
      </p:sp>
      <p:sp>
        <p:nvSpPr>
          <p:cNvPr id="8" name="矩形 7"/>
          <p:cNvSpPr/>
          <p:nvPr/>
        </p:nvSpPr>
        <p:spPr>
          <a:xfrm>
            <a:off x="1244528" y="3883199"/>
            <a:ext cx="4402805" cy="874407"/>
          </a:xfrm>
          <a:prstGeom prst="rect">
            <a:avLst/>
          </a:prstGeom>
        </p:spPr>
        <p:txBody>
          <a:bodyPr wrap="square">
            <a:spAutoFit/>
          </a:bodyPr>
          <a:lstStyle/>
          <a:p>
            <a:pPr algn="r">
              <a:lnSpc>
                <a:spcPct val="150000"/>
              </a:lnSpc>
            </a:pPr>
            <a:r>
              <a:rPr lang="zh-CN" altLang="en-US">
                <a:solidFill>
                  <a:schemeClr val="tx1">
                    <a:lumMod val="85000"/>
                    <a:lumOff val="15000"/>
                  </a:schemeClr>
                </a:solidFill>
                <a:cs typeface="+mn-ea"/>
                <a:sym typeface="+mn-lt"/>
              </a:rPr>
              <a:t>单击此处添加文字阐述，添加简短问题说明文字，具体添加文字在此处添加单击</a:t>
            </a:r>
            <a:endParaRPr lang="zh-CN" altLang="en-US">
              <a:solidFill>
                <a:schemeClr val="tx1">
                  <a:lumMod val="85000"/>
                  <a:lumOff val="15000"/>
                </a:schemeClr>
              </a:solidFill>
              <a:cs typeface="+mn-ea"/>
              <a:sym typeface="+mn-lt"/>
            </a:endParaRPr>
          </a:p>
        </p:txBody>
      </p:sp>
      <p:sp>
        <p:nvSpPr>
          <p:cNvPr id="9" name="TextBox 7"/>
          <p:cNvSpPr txBox="1"/>
          <p:nvPr/>
        </p:nvSpPr>
        <p:spPr>
          <a:xfrm>
            <a:off x="649739" y="2991242"/>
            <a:ext cx="4997594" cy="830997"/>
          </a:xfrm>
          <a:prstGeom prst="rect">
            <a:avLst/>
          </a:prstGeom>
          <a:noFill/>
        </p:spPr>
        <p:txBody>
          <a:bodyPr wrap="square" rtlCol="0">
            <a:spAutoFit/>
          </a:bodyPr>
          <a:lstStyle>
            <a:defPPr>
              <a:defRPr lang="zh-CN"/>
            </a:defPPr>
            <a:lvl1pPr algn="r">
              <a:defRPr sz="4800" b="1">
                <a:solidFill>
                  <a:srgbClr val="2DA3DD"/>
                </a:solidFill>
                <a:cs typeface="+mn-ea"/>
              </a:defRPr>
            </a:lvl1pPr>
          </a:lstStyle>
          <a:p>
            <a:r>
              <a:rPr lang="zh-CN" altLang="en-US">
                <a:sym typeface="+mn-lt"/>
              </a:rPr>
              <a:t>第三章标题内容</a:t>
            </a:r>
            <a:endParaRPr lang="zh-CN" altLang="en-US">
              <a:sym typeface="+mn-lt"/>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nodeType="afterGroup">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22" presetClass="entr" presetSubtype="2"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righ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138"/>
          <p:cNvSpPr/>
          <p:nvPr/>
        </p:nvSpPr>
        <p:spPr bwMode="auto">
          <a:xfrm>
            <a:off x="5892055" y="1070916"/>
            <a:ext cx="305987" cy="1178140"/>
          </a:xfrm>
          <a:custGeom>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 name="Freeform 141"/>
          <p:cNvSpPr/>
          <p:nvPr/>
        </p:nvSpPr>
        <p:spPr bwMode="auto">
          <a:xfrm>
            <a:off x="6003823" y="3786319"/>
            <a:ext cx="1832" cy="27484"/>
          </a:xfrm>
          <a:custGeom>
            <a:gdLst>
              <a:gd name="T0" fmla="*/ 1 w 1"/>
              <a:gd name="T1" fmla="*/ 2 h 15"/>
              <a:gd name="T2" fmla="*/ 0 w 1"/>
              <a:gd name="T3" fmla="*/ 0 h 15"/>
              <a:gd name="T4" fmla="*/ 0 w 1"/>
              <a:gd name="T5" fmla="*/ 15 h 15"/>
              <a:gd name="T6" fmla="*/ 1 w 1"/>
              <a:gd name="T7" fmla="*/ 2 h 15"/>
            </a:gd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rgbClr val="080808"/>
              </a:solidFill>
              <a:cs typeface="+mn-ea"/>
              <a:sym typeface="+mn-lt"/>
            </a:endParaRPr>
          </a:p>
        </p:txBody>
      </p:sp>
      <p:grpSp>
        <p:nvGrpSpPr>
          <p:cNvPr id="36" name="组合 35"/>
          <p:cNvGrpSpPr/>
          <p:nvPr/>
        </p:nvGrpSpPr>
        <p:grpSpPr>
          <a:xfrm>
            <a:off x="5892055" y="1640960"/>
            <a:ext cx="2276721" cy="2084895"/>
            <a:chOff x="5892055" y="1640960"/>
            <a:chExt cx="2276721" cy="2084895"/>
          </a:xfrm>
        </p:grpSpPr>
        <p:sp>
          <p:nvSpPr>
            <p:cNvPr id="7" name="Freeform 143"/>
            <p:cNvSpPr/>
            <p:nvPr/>
          </p:nvSpPr>
          <p:spPr bwMode="auto">
            <a:xfrm>
              <a:off x="5892055" y="1893599"/>
              <a:ext cx="2000824" cy="1832256"/>
            </a:xfrm>
            <a:custGeom>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椭圆 14"/>
            <p:cNvSpPr/>
            <p:nvPr/>
          </p:nvSpPr>
          <p:spPr>
            <a:xfrm>
              <a:off x="7453936" y="1640960"/>
              <a:ext cx="714840" cy="714840"/>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7" name="TextBox 682"/>
            <p:cNvSpPr txBox="1"/>
            <p:nvPr/>
          </p:nvSpPr>
          <p:spPr>
            <a:xfrm>
              <a:off x="7590620" y="1734928"/>
              <a:ext cx="413896"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1219200"/>
              <a:r>
                <a:rPr lang="en-US" altLang="zh-CN" sz="2665">
                  <a:solidFill>
                    <a:srgbClr val="FFFFFF"/>
                  </a:solidFill>
                  <a:latin typeface="+mn-lt"/>
                  <a:ea typeface="+mn-ea"/>
                  <a:cs typeface="+mn-ea"/>
                  <a:sym typeface="+mn-lt"/>
                </a:rPr>
                <a:t>C</a:t>
              </a:r>
              <a:endParaRPr lang="zh-CN" altLang="en-US" sz="2665">
                <a:solidFill>
                  <a:srgbClr val="FFFFFF"/>
                </a:solidFill>
                <a:latin typeface="+mn-lt"/>
                <a:ea typeface="+mn-ea"/>
                <a:cs typeface="+mn-ea"/>
                <a:sym typeface="+mn-lt"/>
              </a:endParaRPr>
            </a:p>
          </p:txBody>
        </p:sp>
      </p:grpSp>
      <p:grpSp>
        <p:nvGrpSpPr>
          <p:cNvPr id="35" name="组合 34"/>
          <p:cNvGrpSpPr/>
          <p:nvPr/>
        </p:nvGrpSpPr>
        <p:grpSpPr>
          <a:xfrm>
            <a:off x="5892055" y="4401093"/>
            <a:ext cx="2276721" cy="1939391"/>
            <a:chOff x="5892055" y="4401093"/>
            <a:chExt cx="2276721" cy="1939391"/>
          </a:xfrm>
        </p:grpSpPr>
        <p:grpSp>
          <p:nvGrpSpPr>
            <p:cNvPr id="32" name="组合 31"/>
            <p:cNvGrpSpPr/>
            <p:nvPr/>
          </p:nvGrpSpPr>
          <p:grpSpPr>
            <a:xfrm>
              <a:off x="5892055" y="4401093"/>
              <a:ext cx="2276721" cy="1939391"/>
              <a:chOff x="5892055" y="4401093"/>
              <a:chExt cx="2276721" cy="1939391"/>
            </a:xfrm>
          </p:grpSpPr>
          <p:sp>
            <p:nvSpPr>
              <p:cNvPr id="4" name="Freeform 140"/>
              <p:cNvSpPr/>
              <p:nvPr/>
            </p:nvSpPr>
            <p:spPr bwMode="auto">
              <a:xfrm>
                <a:off x="5892055" y="4685957"/>
                <a:ext cx="2000824" cy="1654527"/>
              </a:xfrm>
              <a:custGeom>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4" name="椭圆 13"/>
              <p:cNvSpPr/>
              <p:nvPr/>
            </p:nvSpPr>
            <p:spPr>
              <a:xfrm>
                <a:off x="7453936" y="4401093"/>
                <a:ext cx="714840" cy="714840"/>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18" name="TextBox 682"/>
            <p:cNvSpPr txBox="1"/>
            <p:nvPr/>
          </p:nvSpPr>
          <p:spPr>
            <a:xfrm>
              <a:off x="7585011" y="4506103"/>
              <a:ext cx="425116"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1219200"/>
              <a:r>
                <a:rPr lang="en-US" altLang="zh-CN" sz="2665">
                  <a:solidFill>
                    <a:srgbClr val="FFFFFF"/>
                  </a:solidFill>
                  <a:latin typeface="+mn-lt"/>
                  <a:ea typeface="+mn-ea"/>
                  <a:cs typeface="+mn-ea"/>
                  <a:sym typeface="+mn-lt"/>
                </a:rPr>
                <a:t>A</a:t>
              </a:r>
              <a:endParaRPr lang="zh-CN" altLang="en-US" sz="2665">
                <a:solidFill>
                  <a:srgbClr val="FFFFFF"/>
                </a:solidFill>
                <a:latin typeface="+mn-lt"/>
                <a:ea typeface="+mn-ea"/>
                <a:cs typeface="+mn-ea"/>
                <a:sym typeface="+mn-lt"/>
              </a:endParaRPr>
            </a:p>
          </p:txBody>
        </p:sp>
      </p:grpSp>
      <p:grpSp>
        <p:nvGrpSpPr>
          <p:cNvPr id="34" name="组合 33"/>
          <p:cNvGrpSpPr/>
          <p:nvPr/>
        </p:nvGrpSpPr>
        <p:grpSpPr>
          <a:xfrm>
            <a:off x="3841631" y="3098963"/>
            <a:ext cx="2356411" cy="1940619"/>
            <a:chOff x="3841631" y="3098963"/>
            <a:chExt cx="2356411" cy="1940619"/>
          </a:xfrm>
        </p:grpSpPr>
        <p:sp>
          <p:nvSpPr>
            <p:cNvPr id="16" name="椭圆 15"/>
            <p:cNvSpPr/>
            <p:nvPr/>
          </p:nvSpPr>
          <p:spPr>
            <a:xfrm>
              <a:off x="3841631" y="3098963"/>
              <a:ext cx="714840" cy="714840"/>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3" name="组合 32"/>
            <p:cNvGrpSpPr/>
            <p:nvPr/>
          </p:nvGrpSpPr>
          <p:grpSpPr>
            <a:xfrm>
              <a:off x="4005069" y="3196216"/>
              <a:ext cx="2192973" cy="1843366"/>
              <a:chOff x="4005069" y="3196216"/>
              <a:chExt cx="2192973" cy="1843366"/>
            </a:xfrm>
          </p:grpSpPr>
          <p:sp>
            <p:nvSpPr>
              <p:cNvPr id="6" name="Freeform 142"/>
              <p:cNvSpPr/>
              <p:nvPr/>
            </p:nvSpPr>
            <p:spPr bwMode="auto">
              <a:xfrm>
                <a:off x="4199051" y="3372229"/>
                <a:ext cx="1998991" cy="1667353"/>
              </a:xfrm>
              <a:custGeom>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9" name="TextBox 682"/>
              <p:cNvSpPr txBox="1"/>
              <p:nvPr/>
            </p:nvSpPr>
            <p:spPr>
              <a:xfrm>
                <a:off x="4005069" y="3196216"/>
                <a:ext cx="399468"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1219200"/>
                <a:r>
                  <a:rPr lang="en-US" altLang="zh-CN" sz="2665">
                    <a:solidFill>
                      <a:srgbClr val="FFFFFF"/>
                    </a:solidFill>
                    <a:latin typeface="+mn-lt"/>
                    <a:ea typeface="+mn-ea"/>
                    <a:cs typeface="+mn-ea"/>
                    <a:sym typeface="+mn-lt"/>
                  </a:rPr>
                  <a:t>B</a:t>
                </a:r>
                <a:endParaRPr lang="zh-CN" altLang="en-US" sz="2665">
                  <a:solidFill>
                    <a:srgbClr val="FFFFFF"/>
                  </a:solidFill>
                  <a:latin typeface="+mn-lt"/>
                  <a:ea typeface="+mn-ea"/>
                  <a:cs typeface="+mn-ea"/>
                  <a:sym typeface="+mn-lt"/>
                </a:endParaRPr>
              </a:p>
            </p:txBody>
          </p:sp>
        </p:grpSp>
      </p:grpSp>
      <p:grpSp>
        <p:nvGrpSpPr>
          <p:cNvPr id="23" name="组合 22"/>
          <p:cNvGrpSpPr/>
          <p:nvPr/>
        </p:nvGrpSpPr>
        <p:grpSpPr>
          <a:xfrm>
            <a:off x="8305460" y="1510362"/>
            <a:ext cx="2751534" cy="976035"/>
            <a:chOff x="820148" y="2482576"/>
            <a:chExt cx="2751534" cy="976035"/>
          </a:xfrm>
        </p:grpSpPr>
        <p:sp>
          <p:nvSpPr>
            <p:cNvPr id="24" name="文本框 23"/>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25" name="文本框 24"/>
            <p:cNvSpPr txBox="1"/>
            <p:nvPr/>
          </p:nvSpPr>
          <p:spPr>
            <a:xfrm>
              <a:off x="820148" y="2935391"/>
              <a:ext cx="2751534"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6" name="组合 25"/>
          <p:cNvGrpSpPr/>
          <p:nvPr/>
        </p:nvGrpSpPr>
        <p:grpSpPr>
          <a:xfrm>
            <a:off x="8305460" y="4197939"/>
            <a:ext cx="2751534" cy="976035"/>
            <a:chOff x="820148" y="2482576"/>
            <a:chExt cx="2751534" cy="976035"/>
          </a:xfrm>
        </p:grpSpPr>
        <p:sp>
          <p:nvSpPr>
            <p:cNvPr id="27" name="文本框 26"/>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28" name="文本框 27"/>
            <p:cNvSpPr txBox="1"/>
            <p:nvPr/>
          </p:nvSpPr>
          <p:spPr>
            <a:xfrm>
              <a:off x="820148" y="2935391"/>
              <a:ext cx="2751534"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9" name="组合 28"/>
          <p:cNvGrpSpPr/>
          <p:nvPr/>
        </p:nvGrpSpPr>
        <p:grpSpPr>
          <a:xfrm>
            <a:off x="934465" y="2959581"/>
            <a:ext cx="2751534" cy="976035"/>
            <a:chOff x="820148" y="2482576"/>
            <a:chExt cx="2751534" cy="976035"/>
          </a:xfrm>
        </p:grpSpPr>
        <p:sp>
          <p:nvSpPr>
            <p:cNvPr id="30" name="文本框 29"/>
            <p:cNvSpPr txBox="1"/>
            <p:nvPr/>
          </p:nvSpPr>
          <p:spPr>
            <a:xfrm>
              <a:off x="1950725"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31" name="文本框 30"/>
            <p:cNvSpPr txBox="1"/>
            <p:nvPr/>
          </p:nvSpPr>
          <p:spPr>
            <a:xfrm>
              <a:off x="820148" y="2935391"/>
              <a:ext cx="2751534" cy="523220"/>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7" name="组合 36"/>
          <p:cNvGrpSpPr/>
          <p:nvPr/>
        </p:nvGrpSpPr>
        <p:grpSpPr>
          <a:xfrm>
            <a:off x="270670" y="143324"/>
            <a:ext cx="3530602" cy="656435"/>
            <a:chOff x="270670" y="143324"/>
            <a:chExt cx="3530602" cy="656435"/>
          </a:xfrm>
        </p:grpSpPr>
        <p:grpSp>
          <p:nvGrpSpPr>
            <p:cNvPr id="38" name="组合 37"/>
            <p:cNvGrpSpPr/>
            <p:nvPr/>
          </p:nvGrpSpPr>
          <p:grpSpPr>
            <a:xfrm rot="16200000">
              <a:off x="279666" y="181091"/>
              <a:ext cx="596991" cy="614984"/>
              <a:chOff x="315186" y="9489"/>
              <a:chExt cx="1252592" cy="1290343"/>
            </a:xfrm>
          </p:grpSpPr>
          <p:sp>
            <p:nvSpPr>
              <p:cNvPr id="42" name="圆角矩形 41"/>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a:off x="1004038" y="143324"/>
              <a:ext cx="2797234" cy="656435"/>
              <a:chOff x="716110" y="187653"/>
              <a:chExt cx="2797234" cy="656435"/>
            </a:xfrm>
          </p:grpSpPr>
          <p:sp>
            <p:nvSpPr>
              <p:cNvPr id="40" name="文本框 39"/>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1" name="文本框 40"/>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椭圆 4"/>
          <p:cNvSpPr/>
          <p:nvPr/>
        </p:nvSpPr>
        <p:spPr>
          <a:xfrm flipH="1">
            <a:off x="1639415" y="1815207"/>
            <a:ext cx="3795911" cy="3795911"/>
          </a:xfrm>
          <a:prstGeom prst="ellipse">
            <a:avLst/>
          </a:prstGeom>
          <a:noFill/>
          <a:ln w="19050">
            <a:solidFill>
              <a:schemeClr val="tx1">
                <a:lumMod val="85000"/>
                <a:lumOff val="1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4" name="组合 33"/>
          <p:cNvGrpSpPr/>
          <p:nvPr/>
        </p:nvGrpSpPr>
        <p:grpSpPr>
          <a:xfrm>
            <a:off x="4847518" y="2143684"/>
            <a:ext cx="759868" cy="759866"/>
            <a:chOff x="4764331" y="2165271"/>
            <a:chExt cx="869091" cy="869091"/>
          </a:xfrm>
        </p:grpSpPr>
        <p:sp>
          <p:nvSpPr>
            <p:cNvPr id="23" name="圆角矩形 22"/>
            <p:cNvSpPr/>
            <p:nvPr/>
          </p:nvSpPr>
          <p:spPr>
            <a:xfrm rot="2700000" flipH="1" flipV="1">
              <a:off x="4764331" y="2165271"/>
              <a:ext cx="869091" cy="869091"/>
            </a:xfrm>
            <a:prstGeom prst="round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24" name="任意多边形: 形状 24"/>
            <p:cNvSpPr/>
            <p:nvPr/>
          </p:nvSpPr>
          <p:spPr>
            <a:xfrm flipH="1">
              <a:off x="5034478" y="2455780"/>
              <a:ext cx="328796" cy="288074"/>
            </a:xfrm>
            <a:custGeom>
              <a:rect l="0" t="0" r="0" b="0"/>
              <a:pathLst>
                <a:path w="119999" h="119999"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a:cs typeface="+mn-ea"/>
                <a:sym typeface="+mn-lt"/>
              </a:endParaRPr>
            </a:p>
          </p:txBody>
        </p:sp>
      </p:grpSp>
      <p:grpSp>
        <p:nvGrpSpPr>
          <p:cNvPr id="36" name="组合 35"/>
          <p:cNvGrpSpPr/>
          <p:nvPr/>
        </p:nvGrpSpPr>
        <p:grpSpPr>
          <a:xfrm>
            <a:off x="4828905" y="4599710"/>
            <a:ext cx="759868" cy="759866"/>
            <a:chOff x="4745718" y="4621297"/>
            <a:chExt cx="869091" cy="869091"/>
          </a:xfrm>
        </p:grpSpPr>
        <p:sp>
          <p:nvSpPr>
            <p:cNvPr id="21" name="圆角矩形 20"/>
            <p:cNvSpPr/>
            <p:nvPr/>
          </p:nvSpPr>
          <p:spPr>
            <a:xfrm rot="2700000" flipH="1" flipV="1">
              <a:off x="4745718" y="4621297"/>
              <a:ext cx="869091" cy="869091"/>
            </a:xfrm>
            <a:prstGeom prst="round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22" name="任意多边形: 形状 22"/>
            <p:cNvSpPr/>
            <p:nvPr/>
          </p:nvSpPr>
          <p:spPr>
            <a:xfrm flipH="1">
              <a:off x="5015862" y="4893803"/>
              <a:ext cx="328802" cy="324080"/>
            </a:xfrm>
            <a:custGeom>
              <a:rect l="0" t="0" r="0" b="0"/>
              <a:pathLst>
                <a:path w="119999" h="119999"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algn="ctr"/>
              <a:endParaRPr>
                <a:cs typeface="+mn-ea"/>
                <a:sym typeface="+mn-lt"/>
              </a:endParaRPr>
            </a:p>
          </p:txBody>
        </p:sp>
      </p:grpSp>
      <p:pic>
        <p:nvPicPr>
          <p:cNvPr id="4" name="图片占位符 3"/>
          <p:cNvPicPr>
            <a:picLocks noGrp="1" noChangeAspect="1"/>
          </p:cNvPicPr>
          <p:nvPr>
            <p:ph type="pic" sz="quarter" idx="10"/>
          </p:nvPr>
        </p:nvPicPr>
        <p:blipFill>
          <a:blip r:embed="rId3"/>
          <a:stretch>
            <a:fillRect/>
          </a:stretch>
        </p:blipFill>
        <p:spPr>
          <a:xfrm>
            <a:off x="1991027" y="2166818"/>
            <a:ext cx="3092686" cy="3092688"/>
          </a:xfrm>
        </p:spPr>
      </p:pic>
      <p:grpSp>
        <p:nvGrpSpPr>
          <p:cNvPr id="35" name="组合 34"/>
          <p:cNvGrpSpPr/>
          <p:nvPr/>
        </p:nvGrpSpPr>
        <p:grpSpPr>
          <a:xfrm>
            <a:off x="5082305" y="3357711"/>
            <a:ext cx="759868" cy="759866"/>
            <a:chOff x="4999118" y="3354817"/>
            <a:chExt cx="869091" cy="869091"/>
          </a:xfrm>
        </p:grpSpPr>
        <p:sp>
          <p:nvSpPr>
            <p:cNvPr id="13" name="圆角矩形 12"/>
            <p:cNvSpPr/>
            <p:nvPr/>
          </p:nvSpPr>
          <p:spPr>
            <a:xfrm rot="2700000" flipH="1" flipV="1">
              <a:off x="4999118" y="3354817"/>
              <a:ext cx="869091" cy="869091"/>
            </a:xfrm>
            <a:prstGeom prst="roundRect">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4" name="任意多边形: 形状 41"/>
            <p:cNvSpPr/>
            <p:nvPr/>
          </p:nvSpPr>
          <p:spPr>
            <a:xfrm flipH="1">
              <a:off x="5307662" y="3634942"/>
              <a:ext cx="252002" cy="308842"/>
            </a:xfrm>
            <a:custGeom>
              <a:rect l="0" t="0" r="0" b="0"/>
              <a:pathLst>
                <a:path w="119999" h="119999"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p:spPr>
          <p:txBody>
            <a:bodyPr anchor="ctr"/>
            <a:lstStyle/>
            <a:p>
              <a:pPr algn="ctr"/>
              <a:endParaRPr>
                <a:cs typeface="+mn-ea"/>
                <a:sym typeface="+mn-lt"/>
              </a:endParaRPr>
            </a:p>
          </p:txBody>
        </p:sp>
      </p:grpSp>
      <p:grpSp>
        <p:nvGrpSpPr>
          <p:cNvPr id="31" name="组合 30"/>
          <p:cNvGrpSpPr/>
          <p:nvPr/>
        </p:nvGrpSpPr>
        <p:grpSpPr>
          <a:xfrm>
            <a:off x="5969215" y="1836338"/>
            <a:ext cx="4624769" cy="1153391"/>
            <a:chOff x="820147" y="2482576"/>
            <a:chExt cx="4624769" cy="1153391"/>
          </a:xfrm>
        </p:grpSpPr>
        <p:sp>
          <p:nvSpPr>
            <p:cNvPr id="32" name="文本框 31"/>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3" name="文本框 32"/>
            <p:cNvSpPr txBox="1"/>
            <p:nvPr/>
          </p:nvSpPr>
          <p:spPr>
            <a:xfrm>
              <a:off x="820147" y="2935391"/>
              <a:ext cx="4624769" cy="700576"/>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cs typeface="+mn-ea"/>
                  <a:sym typeface="+mn-lt"/>
                </a:rPr>
                <a:t>输入替换内容编辑文字输入替换编辑文字输入替换内容编辑文字输入替换内容编辑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37" name="组合 36"/>
          <p:cNvGrpSpPr/>
          <p:nvPr/>
        </p:nvGrpSpPr>
        <p:grpSpPr>
          <a:xfrm>
            <a:off x="6151492" y="3141904"/>
            <a:ext cx="4624769" cy="1153391"/>
            <a:chOff x="820147" y="2482576"/>
            <a:chExt cx="4624769" cy="1153391"/>
          </a:xfrm>
        </p:grpSpPr>
        <p:sp>
          <p:nvSpPr>
            <p:cNvPr id="38" name="文本框 37"/>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9" name="文本框 38"/>
            <p:cNvSpPr txBox="1"/>
            <p:nvPr/>
          </p:nvSpPr>
          <p:spPr>
            <a:xfrm>
              <a:off x="820147" y="2935391"/>
              <a:ext cx="4624769" cy="700576"/>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cs typeface="+mn-ea"/>
                  <a:sym typeface="+mn-lt"/>
                </a:rPr>
                <a:t>输入替换内容编辑文字输入替换编辑文字输入替换内容编辑文字输入替换内容编辑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60" name="组合 59"/>
          <p:cNvGrpSpPr/>
          <p:nvPr/>
        </p:nvGrpSpPr>
        <p:grpSpPr>
          <a:xfrm>
            <a:off x="5969215" y="4525579"/>
            <a:ext cx="4624769" cy="1153391"/>
            <a:chOff x="820147" y="2482576"/>
            <a:chExt cx="4624769" cy="1153391"/>
          </a:xfrm>
        </p:grpSpPr>
        <p:sp>
          <p:nvSpPr>
            <p:cNvPr id="61" name="文本框 60"/>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62" name="文本框 61"/>
            <p:cNvSpPr txBox="1"/>
            <p:nvPr/>
          </p:nvSpPr>
          <p:spPr>
            <a:xfrm>
              <a:off x="820147" y="2935391"/>
              <a:ext cx="4624769" cy="700576"/>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cs typeface="+mn-ea"/>
                  <a:sym typeface="+mn-lt"/>
                </a:rPr>
                <a:t>输入替换内容编辑文字输入替换编辑文字输入替换内容编辑文字输入替换内容编辑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63" name="组合 62"/>
          <p:cNvGrpSpPr/>
          <p:nvPr/>
        </p:nvGrpSpPr>
        <p:grpSpPr>
          <a:xfrm>
            <a:off x="270670" y="143324"/>
            <a:ext cx="3530602" cy="656435"/>
            <a:chOff x="270670" y="143324"/>
            <a:chExt cx="3530602" cy="656435"/>
          </a:xfrm>
        </p:grpSpPr>
        <p:grpSp>
          <p:nvGrpSpPr>
            <p:cNvPr id="64" name="组合 63"/>
            <p:cNvGrpSpPr/>
            <p:nvPr/>
          </p:nvGrpSpPr>
          <p:grpSpPr>
            <a:xfrm rot="16200000">
              <a:off x="279666" y="181091"/>
              <a:ext cx="596991" cy="614984"/>
              <a:chOff x="315186" y="9489"/>
              <a:chExt cx="1252592" cy="1290343"/>
            </a:xfrm>
          </p:grpSpPr>
          <p:sp>
            <p:nvSpPr>
              <p:cNvPr id="68" name="圆角矩形 67"/>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圆角矩形 68"/>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p:cNvGrpSpPr/>
            <p:nvPr/>
          </p:nvGrpSpPr>
          <p:grpSpPr>
            <a:xfrm>
              <a:off x="1004038" y="143324"/>
              <a:ext cx="2797234" cy="656435"/>
              <a:chOff x="716110" y="187653"/>
              <a:chExt cx="2797234" cy="656435"/>
            </a:xfrm>
          </p:grpSpPr>
          <p:sp>
            <p:nvSpPr>
              <p:cNvPr id="66" name="文本框 65"/>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67" name="文本框 66"/>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42"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1000"/>
                                        <p:tgtEl>
                                          <p:spTgt spid="60"/>
                                        </p:tgtEl>
                                      </p:cBhvr>
                                    </p:animEffect>
                                    <p:anim calcmode="lin" valueType="num">
                                      <p:cBhvr>
                                        <p:cTn id="46" dur="1000" fill="hold"/>
                                        <p:tgtEl>
                                          <p:spTgt spid="60"/>
                                        </p:tgtEl>
                                        <p:attrNameLst>
                                          <p:attrName>ppt_x</p:attrName>
                                        </p:attrNameLst>
                                      </p:cBhvr>
                                      <p:tavLst>
                                        <p:tav tm="0">
                                          <p:val>
                                            <p:strVal val="#ppt_x"/>
                                          </p:val>
                                        </p:tav>
                                        <p:tav tm="100000">
                                          <p:val>
                                            <p:strVal val="#ppt_x"/>
                                          </p:val>
                                        </p:tav>
                                      </p:tavLst>
                                    </p:anim>
                                    <p:anim calcmode="lin" valueType="num">
                                      <p:cBhvr>
                                        <p:cTn id="4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组合 37"/>
          <p:cNvGrpSpPr/>
          <p:nvPr/>
        </p:nvGrpSpPr>
        <p:grpSpPr>
          <a:xfrm>
            <a:off x="1186713" y="1506831"/>
            <a:ext cx="4000969" cy="3948611"/>
            <a:chOff x="2205286" y="1743173"/>
            <a:chExt cx="4000969" cy="3948611"/>
          </a:xfrm>
        </p:grpSpPr>
        <p:sp>
          <p:nvSpPr>
            <p:cNvPr id="3" name="五角星 2"/>
            <p:cNvSpPr/>
            <p:nvPr/>
          </p:nvSpPr>
          <p:spPr>
            <a:xfrm>
              <a:off x="2735442" y="2317677"/>
              <a:ext cx="2887133" cy="2887134"/>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cs typeface="+mn-ea"/>
                <a:sym typeface="+mn-lt"/>
              </a:endParaRPr>
            </a:p>
          </p:txBody>
        </p:sp>
        <p:grpSp>
          <p:nvGrpSpPr>
            <p:cNvPr id="4" name="组合 3"/>
            <p:cNvGrpSpPr/>
            <p:nvPr/>
          </p:nvGrpSpPr>
          <p:grpSpPr>
            <a:xfrm>
              <a:off x="3592786" y="3328538"/>
              <a:ext cx="1150091" cy="1152420"/>
              <a:chOff x="3002267" y="2879804"/>
              <a:chExt cx="775207" cy="776777"/>
            </a:xfrm>
          </p:grpSpPr>
          <p:sp>
            <p:nvSpPr>
              <p:cNvPr id="25" name="椭圆 80"/>
              <p:cNvSpPr/>
              <p:nvPr/>
            </p:nvSpPr>
            <p:spPr bwMode="auto">
              <a:xfrm>
                <a:off x="3002267" y="2879804"/>
                <a:ext cx="775207" cy="776777"/>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6" name="TextBox 25"/>
              <p:cNvSpPr txBox="1"/>
              <p:nvPr/>
            </p:nvSpPr>
            <p:spPr>
              <a:xfrm>
                <a:off x="3008157" y="3020617"/>
                <a:ext cx="739230" cy="504717"/>
              </a:xfrm>
              <a:prstGeom prst="rect">
                <a:avLst/>
              </a:prstGeom>
              <a:noFill/>
              <a:ln>
                <a:noFill/>
              </a:ln>
            </p:spPr>
            <p:txBody>
              <a:bodyPr wrap="square" rtlCol="0">
                <a:spAutoFit/>
              </a:bodyPr>
              <a:lstStyle/>
              <a:p>
                <a:pPr algn="ctr" defTabSz="1219200"/>
                <a:r>
                  <a:rPr lang="zh-CN" altLang="en-US" sz="2135">
                    <a:solidFill>
                      <a:srgbClr val="FFFFFF"/>
                    </a:solidFill>
                    <a:cs typeface="+mn-ea"/>
                    <a:sym typeface="+mn-lt"/>
                  </a:rPr>
                  <a:t>标题</a:t>
                </a:r>
                <a:endParaRPr lang="en-US" altLang="zh-CN" sz="2135">
                  <a:solidFill>
                    <a:srgbClr val="FFFFFF"/>
                  </a:solidFill>
                  <a:cs typeface="+mn-ea"/>
                  <a:sym typeface="+mn-lt"/>
                </a:endParaRPr>
              </a:p>
              <a:p>
                <a:pPr algn="ctr" defTabSz="1219200"/>
                <a:r>
                  <a:rPr lang="zh-CN" altLang="en-US" sz="2135">
                    <a:solidFill>
                      <a:srgbClr val="FFFFFF"/>
                    </a:solidFill>
                    <a:cs typeface="+mn-ea"/>
                    <a:sym typeface="+mn-lt"/>
                  </a:rPr>
                  <a:t>文字</a:t>
                </a:r>
                <a:endParaRPr lang="zh-CN" altLang="en-US" sz="2135">
                  <a:solidFill>
                    <a:srgbClr val="FFFFFF"/>
                  </a:solidFill>
                  <a:cs typeface="+mn-ea"/>
                  <a:sym typeface="+mn-lt"/>
                </a:endParaRPr>
              </a:p>
            </p:txBody>
          </p:sp>
        </p:grpSp>
        <p:grpSp>
          <p:nvGrpSpPr>
            <p:cNvPr id="5" name="组合 4"/>
            <p:cNvGrpSpPr/>
            <p:nvPr/>
          </p:nvGrpSpPr>
          <p:grpSpPr>
            <a:xfrm>
              <a:off x="3832402" y="1743173"/>
              <a:ext cx="699345" cy="700761"/>
              <a:chOff x="3002267" y="2879804"/>
              <a:chExt cx="775207" cy="776777"/>
            </a:xfrm>
          </p:grpSpPr>
          <p:sp>
            <p:nvSpPr>
              <p:cNvPr id="23" name="椭圆 80"/>
              <p:cNvSpPr/>
              <p:nvPr/>
            </p:nvSpPr>
            <p:spPr bwMode="auto">
              <a:xfrm>
                <a:off x="3002267" y="2879804"/>
                <a:ext cx="775207" cy="776777"/>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4" name="TextBox 23"/>
              <p:cNvSpPr txBox="1"/>
              <p:nvPr/>
            </p:nvSpPr>
            <p:spPr>
              <a:xfrm>
                <a:off x="3021853" y="3001037"/>
                <a:ext cx="739230" cy="557304"/>
              </a:xfrm>
              <a:prstGeom prst="rect">
                <a:avLst/>
              </a:prstGeom>
              <a:noFill/>
              <a:ln>
                <a:noFill/>
              </a:ln>
            </p:spPr>
            <p:txBody>
              <a:bodyPr wrap="square" rtlCol="0">
                <a:spAutoFit/>
              </a:bodyPr>
              <a:lstStyle/>
              <a:p>
                <a:pPr algn="ctr" defTabSz="1219200"/>
                <a:r>
                  <a:rPr lang="en-US" altLang="zh-CN" sz="2665">
                    <a:solidFill>
                      <a:srgbClr val="FFFFFF"/>
                    </a:solidFill>
                    <a:cs typeface="+mn-ea"/>
                    <a:sym typeface="+mn-lt"/>
                  </a:rPr>
                  <a:t>01</a:t>
                </a:r>
                <a:endParaRPr lang="zh-CN" altLang="en-US" sz="2665">
                  <a:solidFill>
                    <a:srgbClr val="FFFFFF"/>
                  </a:solidFill>
                  <a:cs typeface="+mn-ea"/>
                  <a:sym typeface="+mn-lt"/>
                </a:endParaRPr>
              </a:p>
            </p:txBody>
          </p:sp>
        </p:grpSp>
        <p:grpSp>
          <p:nvGrpSpPr>
            <p:cNvPr id="6" name="组合 5"/>
            <p:cNvGrpSpPr/>
            <p:nvPr/>
          </p:nvGrpSpPr>
          <p:grpSpPr>
            <a:xfrm>
              <a:off x="5506910" y="3058942"/>
              <a:ext cx="699345" cy="700761"/>
              <a:chOff x="3002267" y="2879804"/>
              <a:chExt cx="775207" cy="776777"/>
            </a:xfrm>
          </p:grpSpPr>
          <p:sp>
            <p:nvSpPr>
              <p:cNvPr id="21" name="椭圆 80"/>
              <p:cNvSpPr/>
              <p:nvPr/>
            </p:nvSpPr>
            <p:spPr bwMode="auto">
              <a:xfrm>
                <a:off x="3002267" y="2879804"/>
                <a:ext cx="775207" cy="776777"/>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2" name="TextBox 21"/>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a:solidFill>
                      <a:srgbClr val="FFFFFF"/>
                    </a:solidFill>
                    <a:cs typeface="+mn-ea"/>
                    <a:sym typeface="+mn-lt"/>
                  </a:rPr>
                  <a:t>02</a:t>
                </a:r>
                <a:endParaRPr lang="zh-CN" altLang="en-US" sz="2665">
                  <a:solidFill>
                    <a:srgbClr val="FFFFFF"/>
                  </a:solidFill>
                  <a:cs typeface="+mn-ea"/>
                  <a:sym typeface="+mn-lt"/>
                </a:endParaRPr>
              </a:p>
            </p:txBody>
          </p:sp>
        </p:grpSp>
        <p:grpSp>
          <p:nvGrpSpPr>
            <p:cNvPr id="7" name="组合 6"/>
            <p:cNvGrpSpPr/>
            <p:nvPr/>
          </p:nvGrpSpPr>
          <p:grpSpPr>
            <a:xfrm>
              <a:off x="2205286" y="3041986"/>
              <a:ext cx="699345" cy="700761"/>
              <a:chOff x="3002267" y="2879804"/>
              <a:chExt cx="775207" cy="776777"/>
            </a:xfrm>
          </p:grpSpPr>
          <p:sp>
            <p:nvSpPr>
              <p:cNvPr id="19" name="椭圆 80"/>
              <p:cNvSpPr/>
              <p:nvPr/>
            </p:nvSpPr>
            <p:spPr bwMode="auto">
              <a:xfrm>
                <a:off x="3002267" y="2879804"/>
                <a:ext cx="775207" cy="776777"/>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TextBox 19"/>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a:solidFill>
                      <a:srgbClr val="FFFFFF"/>
                    </a:solidFill>
                    <a:cs typeface="+mn-ea"/>
                    <a:sym typeface="+mn-lt"/>
                  </a:rPr>
                  <a:t>03</a:t>
                </a:r>
                <a:endParaRPr lang="zh-CN" altLang="en-US" sz="2665">
                  <a:solidFill>
                    <a:srgbClr val="FFFFFF"/>
                  </a:solidFill>
                  <a:cs typeface="+mn-ea"/>
                  <a:sym typeface="+mn-lt"/>
                </a:endParaRPr>
              </a:p>
            </p:txBody>
          </p:sp>
        </p:grpSp>
        <p:grpSp>
          <p:nvGrpSpPr>
            <p:cNvPr id="8" name="组合 7"/>
            <p:cNvGrpSpPr/>
            <p:nvPr/>
          </p:nvGrpSpPr>
          <p:grpSpPr>
            <a:xfrm>
              <a:off x="2852133" y="4991023"/>
              <a:ext cx="699345" cy="700761"/>
              <a:chOff x="3002267" y="2879804"/>
              <a:chExt cx="775207" cy="776777"/>
            </a:xfrm>
          </p:grpSpPr>
          <p:sp>
            <p:nvSpPr>
              <p:cNvPr id="17" name="椭圆 80"/>
              <p:cNvSpPr/>
              <p:nvPr/>
            </p:nvSpPr>
            <p:spPr bwMode="auto">
              <a:xfrm>
                <a:off x="3002267" y="2879804"/>
                <a:ext cx="775207" cy="776777"/>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17"/>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a:solidFill>
                      <a:srgbClr val="FFFFFF"/>
                    </a:solidFill>
                    <a:cs typeface="+mn-ea"/>
                    <a:sym typeface="+mn-lt"/>
                  </a:rPr>
                  <a:t>04</a:t>
                </a:r>
                <a:endParaRPr lang="zh-CN" altLang="en-US" sz="2665">
                  <a:solidFill>
                    <a:srgbClr val="FFFFFF"/>
                  </a:solidFill>
                  <a:cs typeface="+mn-ea"/>
                  <a:sym typeface="+mn-lt"/>
                </a:endParaRPr>
              </a:p>
            </p:txBody>
          </p:sp>
        </p:grpSp>
        <p:grpSp>
          <p:nvGrpSpPr>
            <p:cNvPr id="9" name="组合 8"/>
            <p:cNvGrpSpPr/>
            <p:nvPr/>
          </p:nvGrpSpPr>
          <p:grpSpPr>
            <a:xfrm>
              <a:off x="4860423" y="4991023"/>
              <a:ext cx="699345" cy="700761"/>
              <a:chOff x="3002267" y="2879804"/>
              <a:chExt cx="775207" cy="776777"/>
            </a:xfrm>
          </p:grpSpPr>
          <p:sp>
            <p:nvSpPr>
              <p:cNvPr id="15" name="椭圆 80"/>
              <p:cNvSpPr/>
              <p:nvPr/>
            </p:nvSpPr>
            <p:spPr bwMode="auto">
              <a:xfrm>
                <a:off x="3002267" y="2879804"/>
                <a:ext cx="775207" cy="776777"/>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TextBox 15"/>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a:solidFill>
                      <a:srgbClr val="FFFFFF"/>
                    </a:solidFill>
                    <a:cs typeface="+mn-ea"/>
                    <a:sym typeface="+mn-lt"/>
                  </a:rPr>
                  <a:t>05</a:t>
                </a:r>
                <a:endParaRPr lang="zh-CN" altLang="en-US" sz="2665">
                  <a:solidFill>
                    <a:srgbClr val="FFFFFF"/>
                  </a:solidFill>
                  <a:cs typeface="+mn-ea"/>
                  <a:sym typeface="+mn-lt"/>
                </a:endParaRPr>
              </a:p>
            </p:txBody>
          </p:sp>
        </p:grpSp>
      </p:grpSp>
      <p:grpSp>
        <p:nvGrpSpPr>
          <p:cNvPr id="40" name="组合 39"/>
          <p:cNvGrpSpPr/>
          <p:nvPr/>
        </p:nvGrpSpPr>
        <p:grpSpPr>
          <a:xfrm>
            <a:off x="6114674" y="2456881"/>
            <a:ext cx="1772831" cy="523220"/>
            <a:chOff x="6103099" y="2325070"/>
            <a:chExt cx="1772831" cy="523220"/>
          </a:xfrm>
        </p:grpSpPr>
        <p:sp>
          <p:nvSpPr>
            <p:cNvPr id="39" name="圆角矩形 38"/>
            <p:cNvSpPr/>
            <p:nvPr/>
          </p:nvSpPr>
          <p:spPr>
            <a:xfrm>
              <a:off x="6103099" y="2354113"/>
              <a:ext cx="1772831" cy="465135"/>
            </a:xfrm>
            <a:prstGeom prst="roundRect">
              <a:avLst>
                <a:gd name="adj" fmla="val 50000"/>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6179036" y="2325070"/>
              <a:ext cx="1620957" cy="523220"/>
            </a:xfrm>
            <a:prstGeom prst="rect">
              <a:avLst/>
            </a:prstGeom>
            <a:noFill/>
          </p:spPr>
          <p:txBody>
            <a:bodyPr wrap="none" rtlCol="0">
              <a:spAutoFit/>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grpSp>
      <p:sp>
        <p:nvSpPr>
          <p:cNvPr id="37" name="文本框 36"/>
          <p:cNvSpPr txBox="1"/>
          <p:nvPr/>
        </p:nvSpPr>
        <p:spPr>
          <a:xfrm>
            <a:off x="6114674" y="3083583"/>
            <a:ext cx="4302541" cy="1708160"/>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en-US" altLang="zh-CN" sz="1400" smtClean="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zh-CN" altLang="en-US" sz="1400">
                <a:solidFill>
                  <a:schemeClr val="tx1">
                    <a:lumMod val="75000"/>
                    <a:lumOff val="25000"/>
                  </a:schemeClr>
                </a:solidFill>
                <a:cs typeface="+mn-ea"/>
                <a:sym typeface="+mn-lt"/>
              </a:rPr>
              <a:t>输入替换内容编辑文字输入替换编辑文字输入替换内容编辑文字</a:t>
            </a:r>
            <a:r>
              <a:rPr lang="en-US" altLang="zh-CN" sz="140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nvGrpSpPr>
          <p:cNvPr id="41" name="组合 40"/>
          <p:cNvGrpSpPr/>
          <p:nvPr/>
        </p:nvGrpSpPr>
        <p:grpSpPr>
          <a:xfrm>
            <a:off x="270670" y="143324"/>
            <a:ext cx="3530602" cy="656435"/>
            <a:chOff x="270670" y="143324"/>
            <a:chExt cx="3530602" cy="656435"/>
          </a:xfrm>
        </p:grpSpPr>
        <p:grpSp>
          <p:nvGrpSpPr>
            <p:cNvPr id="42" name="组合 41"/>
            <p:cNvGrpSpPr/>
            <p:nvPr/>
          </p:nvGrpSpPr>
          <p:grpSpPr>
            <a:xfrm rot="16200000">
              <a:off x="279666" y="181091"/>
              <a:ext cx="596991" cy="614984"/>
              <a:chOff x="315186" y="9489"/>
              <a:chExt cx="1252592" cy="1290343"/>
            </a:xfrm>
          </p:grpSpPr>
          <p:sp>
            <p:nvSpPr>
              <p:cNvPr id="46" name="圆角矩形 45"/>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a:off x="1004038" y="143324"/>
              <a:ext cx="2797234" cy="656435"/>
              <a:chOff x="716110" y="187653"/>
              <a:chExt cx="2797234" cy="656435"/>
            </a:xfrm>
          </p:grpSpPr>
          <p:sp>
            <p:nvSpPr>
              <p:cNvPr id="44" name="文本框 43"/>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5" name="文本框 44"/>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childTnLst>
                          </p:cTn>
                        </p:par>
                        <p:par>
                          <p:cTn id="15" fill="hold" nodeType="afterGroup">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Scale>
                                      <p:cBhvr>
                                        <p:cTn id="18"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37"/>
                                        </p:tgtEl>
                                        <p:attrNameLst>
                                          <p:attrName>ppt_x</p:attrName>
                                          <p:attrName>ppt_y</p:attrName>
                                        </p:attrNameLst>
                                      </p:cBhvr>
                                    </p:animMotion>
                                    <p:animEffect transition="in" filter="fade">
                                      <p:cBhvr>
                                        <p:cTn id="2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圆角矩形 13"/>
          <p:cNvSpPr/>
          <p:nvPr/>
        </p:nvSpPr>
        <p:spPr>
          <a:xfrm rot="2700000">
            <a:off x="879929" y="2196029"/>
            <a:ext cx="667658" cy="667658"/>
          </a:xfrm>
          <a:prstGeom prst="round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rot="2700000">
            <a:off x="879929" y="3908715"/>
            <a:ext cx="667658" cy="667658"/>
          </a:xfrm>
          <a:prstGeom prst="roundRect">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rot="2700000">
            <a:off x="10662558" y="2196029"/>
            <a:ext cx="667658" cy="667658"/>
          </a:xfrm>
          <a:prstGeom prst="roundRect">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rot="2700000">
            <a:off x="10662558" y="3908715"/>
            <a:ext cx="667658" cy="667658"/>
          </a:xfrm>
          <a:prstGeom prst="roundRect">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a:stretch>
            <a:fillRect/>
          </a:stretch>
        </p:blipFill>
        <p:spPr>
          <a:xfrm>
            <a:off x="4279900" y="2198028"/>
            <a:ext cx="3632200" cy="2979856"/>
          </a:xfrm>
          <a:prstGeom prst="rect">
            <a:avLst/>
          </a:prstGeom>
        </p:spPr>
      </p:pic>
      <p:pic>
        <p:nvPicPr>
          <p:cNvPr id="25" name="图片占位符 24"/>
          <p:cNvPicPr>
            <a:picLocks noGrp="1" noChangeAspect="1"/>
          </p:cNvPicPr>
          <p:nvPr>
            <p:ph type="pic" sz="quarter" idx="10"/>
          </p:nvPr>
        </p:nvPicPr>
        <p:blipFill>
          <a:blip r:embed="rId4"/>
          <a:stretch>
            <a:fillRect/>
          </a:stretch>
        </p:blipFill>
        <p:spPr>
          <a:xfrm>
            <a:off x="4377450" y="2314937"/>
            <a:ext cx="3435462" cy="1936410"/>
          </a:xfrm>
        </p:spPr>
      </p:pic>
      <p:sp>
        <p:nvSpPr>
          <p:cNvPr id="36" name="椭圆 31"/>
          <p:cNvSpPr/>
          <p:nvPr/>
        </p:nvSpPr>
        <p:spPr>
          <a:xfrm>
            <a:off x="1036121" y="2377511"/>
            <a:ext cx="355274" cy="323680"/>
          </a:xfrm>
          <a:custGeom>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7" name="椭圆 32"/>
          <p:cNvSpPr/>
          <p:nvPr/>
        </p:nvSpPr>
        <p:spPr>
          <a:xfrm>
            <a:off x="1036121" y="4098354"/>
            <a:ext cx="355274" cy="287277"/>
          </a:xfrm>
          <a:custGeom>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椭圆 33"/>
          <p:cNvSpPr/>
          <p:nvPr/>
        </p:nvSpPr>
        <p:spPr>
          <a:xfrm>
            <a:off x="10818750" y="2376280"/>
            <a:ext cx="355274" cy="326143"/>
          </a:xfrm>
          <a:custGeom>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9" name="椭圆 34"/>
          <p:cNvSpPr/>
          <p:nvPr/>
        </p:nvSpPr>
        <p:spPr>
          <a:xfrm>
            <a:off x="10818750" y="4064356"/>
            <a:ext cx="355274" cy="355274"/>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文本框 27"/>
          <p:cNvSpPr txBox="1"/>
          <p:nvPr/>
        </p:nvSpPr>
        <p:spPr>
          <a:xfrm>
            <a:off x="1667720" y="2198028"/>
            <a:ext cx="2317712" cy="738664"/>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sp>
        <p:nvSpPr>
          <p:cNvPr id="41" name="文本框 40"/>
          <p:cNvSpPr txBox="1"/>
          <p:nvPr/>
        </p:nvSpPr>
        <p:spPr>
          <a:xfrm>
            <a:off x="1667720" y="3872660"/>
            <a:ext cx="2317712" cy="738664"/>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sp>
        <p:nvSpPr>
          <p:cNvPr id="42" name="文本框 41"/>
          <p:cNvSpPr txBox="1"/>
          <p:nvPr/>
        </p:nvSpPr>
        <p:spPr>
          <a:xfrm>
            <a:off x="8206569" y="2198028"/>
            <a:ext cx="2317712" cy="738664"/>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sp>
        <p:nvSpPr>
          <p:cNvPr id="43" name="文本框 42"/>
          <p:cNvSpPr txBox="1"/>
          <p:nvPr/>
        </p:nvSpPr>
        <p:spPr>
          <a:xfrm>
            <a:off x="8206569" y="3872660"/>
            <a:ext cx="2317712" cy="738664"/>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nvGrpSpPr>
          <p:cNvPr id="44" name="组合 43"/>
          <p:cNvGrpSpPr/>
          <p:nvPr/>
        </p:nvGrpSpPr>
        <p:grpSpPr>
          <a:xfrm>
            <a:off x="270670" y="143324"/>
            <a:ext cx="3530602" cy="656435"/>
            <a:chOff x="270670" y="143324"/>
            <a:chExt cx="3530602" cy="656435"/>
          </a:xfrm>
        </p:grpSpPr>
        <p:grpSp>
          <p:nvGrpSpPr>
            <p:cNvPr id="45" name="组合 44"/>
            <p:cNvGrpSpPr/>
            <p:nvPr/>
          </p:nvGrpSpPr>
          <p:grpSpPr>
            <a:xfrm rot="16200000">
              <a:off x="279666" y="181091"/>
              <a:ext cx="596991" cy="614984"/>
              <a:chOff x="315186" y="9489"/>
              <a:chExt cx="1252592" cy="1290343"/>
            </a:xfrm>
          </p:grpSpPr>
          <p:sp>
            <p:nvSpPr>
              <p:cNvPr id="49" name="圆角矩形 48"/>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圆角矩形 49"/>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1004038" y="143324"/>
              <a:ext cx="2797234" cy="656435"/>
              <a:chOff x="716110" y="187653"/>
              <a:chExt cx="2797234" cy="656435"/>
            </a:xfrm>
          </p:grpSpPr>
          <p:sp>
            <p:nvSpPr>
              <p:cNvPr id="47" name="文本框 46"/>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8" name="文本框 47"/>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nodeType="afterGroup">
                            <p:stCondLst>
                              <p:cond delay="1500"/>
                            </p:stCondLst>
                            <p:childTnLst>
                              <p:par>
                                <p:cTn id="57" presetID="2" presetClass="entr" presetSubtype="2"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1+#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0-#ppt_w/2"/>
                                          </p:val>
                                        </p:tav>
                                        <p:tav tm="100000">
                                          <p:val>
                                            <p:strVal val="#ppt_x"/>
                                          </p:val>
                                        </p:tav>
                                      </p:tavLst>
                                    </p:anim>
                                    <p:anim calcmode="lin" valueType="num">
                                      <p:cBhvr additive="base">
                                        <p:cTn id="68" dur="500" fill="hold"/>
                                        <p:tgtEl>
                                          <p:spTgt spid="4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0-#ppt_w/2"/>
                                          </p:val>
                                        </p:tav>
                                        <p:tav tm="100000">
                                          <p:val>
                                            <p:strVal val="#ppt_x"/>
                                          </p:val>
                                        </p:tav>
                                      </p:tavLst>
                                    </p:anim>
                                    <p:anim calcmode="lin" valueType="num">
                                      <p:cBhvr additive="base">
                                        <p:cTn id="7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36" grpId="0" animBg="1"/>
      <p:bldP spid="37" grpId="0" animBg="1"/>
      <p:bldP spid="38" grpId="0" animBg="1"/>
      <p:bldP spid="39" grpId="0" animBg="1"/>
      <p:bldP spid="28" grpId="0"/>
      <p:bldP spid="41" grpId="0"/>
      <p:bldP spid="42" grpId="0"/>
      <p:bldP spid="4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7394087" y="-697439"/>
            <a:ext cx="7477466" cy="7477466"/>
            <a:chOff x="6814967" y="-697439"/>
            <a:chExt cx="7477466" cy="7477466"/>
          </a:xfrm>
        </p:grpSpPr>
        <p:sp>
          <p:nvSpPr>
            <p:cNvPr id="4" name="圆角矩形 3"/>
            <p:cNvSpPr/>
            <p:nvPr/>
          </p:nvSpPr>
          <p:spPr>
            <a:xfrm rot="18900000">
              <a:off x="6814967" y="-697439"/>
              <a:ext cx="7477466" cy="7477466"/>
            </a:xfrm>
            <a:prstGeom prst="roundRect">
              <a:avLst>
                <a:gd name="adj" fmla="val 1071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rot="18900000">
              <a:off x="6814967" y="-697439"/>
              <a:ext cx="7477466" cy="7477466"/>
            </a:xfrm>
            <a:prstGeom prst="roundRect">
              <a:avLst>
                <a:gd name="adj" fmla="val 10718"/>
              </a:avLst>
            </a:prstGeom>
            <a:solidFill>
              <a:srgbClr val="2DA3D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3270858" y="1377366"/>
            <a:ext cx="2584362" cy="1862048"/>
          </a:xfrm>
          <a:prstGeom prst="rect">
            <a:avLst/>
          </a:prstGeom>
          <a:noFill/>
        </p:spPr>
        <p:txBody>
          <a:bodyPr wrap="none" rtlCol="0">
            <a:spAutoFit/>
          </a:bodyPr>
          <a:lstStyle/>
          <a:p>
            <a:r>
              <a:rPr lang="en-US" altLang="zh-CN" sz="11500" spc="100" smtClean="0">
                <a:solidFill>
                  <a:schemeClr val="tx1">
                    <a:lumMod val="75000"/>
                    <a:lumOff val="25000"/>
                  </a:schemeClr>
                </a:solidFill>
                <a:cs typeface="+mn-ea"/>
                <a:sym typeface="+mn-lt"/>
              </a:rPr>
              <a:t>/04</a:t>
            </a:r>
            <a:endParaRPr lang="zh-CN" altLang="en-US" sz="11500" spc="100">
              <a:solidFill>
                <a:schemeClr val="tx1">
                  <a:lumMod val="75000"/>
                  <a:lumOff val="25000"/>
                </a:schemeClr>
              </a:solidFill>
              <a:cs typeface="+mn-ea"/>
              <a:sym typeface="+mn-lt"/>
            </a:endParaRPr>
          </a:p>
        </p:txBody>
      </p:sp>
      <p:sp>
        <p:nvSpPr>
          <p:cNvPr id="8" name="矩形 7"/>
          <p:cNvSpPr/>
          <p:nvPr/>
        </p:nvSpPr>
        <p:spPr>
          <a:xfrm>
            <a:off x="1244528" y="3883199"/>
            <a:ext cx="4402805" cy="874407"/>
          </a:xfrm>
          <a:prstGeom prst="rect">
            <a:avLst/>
          </a:prstGeom>
        </p:spPr>
        <p:txBody>
          <a:bodyPr wrap="square">
            <a:spAutoFit/>
          </a:bodyPr>
          <a:lstStyle/>
          <a:p>
            <a:pPr algn="r">
              <a:lnSpc>
                <a:spcPct val="150000"/>
              </a:lnSpc>
            </a:pPr>
            <a:r>
              <a:rPr lang="zh-CN" altLang="en-US">
                <a:solidFill>
                  <a:schemeClr val="tx1">
                    <a:lumMod val="85000"/>
                    <a:lumOff val="15000"/>
                  </a:schemeClr>
                </a:solidFill>
                <a:cs typeface="+mn-ea"/>
                <a:sym typeface="+mn-lt"/>
              </a:rPr>
              <a:t>单击此处添加文字阐述，添加简短问题说明文字，具体添加文字在此处添加单击</a:t>
            </a:r>
            <a:endParaRPr lang="zh-CN" altLang="en-US">
              <a:solidFill>
                <a:schemeClr val="tx1">
                  <a:lumMod val="85000"/>
                  <a:lumOff val="15000"/>
                </a:schemeClr>
              </a:solidFill>
              <a:cs typeface="+mn-ea"/>
              <a:sym typeface="+mn-lt"/>
            </a:endParaRPr>
          </a:p>
        </p:txBody>
      </p:sp>
      <p:sp>
        <p:nvSpPr>
          <p:cNvPr id="9" name="TextBox 7"/>
          <p:cNvSpPr txBox="1"/>
          <p:nvPr/>
        </p:nvSpPr>
        <p:spPr>
          <a:xfrm>
            <a:off x="649739" y="2991242"/>
            <a:ext cx="4997594" cy="830997"/>
          </a:xfrm>
          <a:prstGeom prst="rect">
            <a:avLst/>
          </a:prstGeom>
          <a:noFill/>
        </p:spPr>
        <p:txBody>
          <a:bodyPr wrap="square" rtlCol="0">
            <a:spAutoFit/>
          </a:bodyPr>
          <a:lstStyle>
            <a:defPPr>
              <a:defRPr lang="zh-CN"/>
            </a:defPPr>
            <a:lvl1pPr algn="r">
              <a:defRPr sz="4800" b="1">
                <a:solidFill>
                  <a:srgbClr val="2DA3DD"/>
                </a:solidFill>
                <a:cs typeface="+mn-ea"/>
              </a:defRPr>
            </a:lvl1pPr>
          </a:lstStyle>
          <a:p>
            <a:r>
              <a:rPr lang="zh-CN" altLang="en-US">
                <a:sym typeface="+mn-lt"/>
              </a:rPr>
              <a:t>第四章标题内容</a:t>
            </a:r>
            <a:endParaRPr lang="zh-CN" altLang="en-US">
              <a:sym typeface="+mn-lt"/>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nodeType="afterGroup">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22" presetClass="entr" presetSubtype="2"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righ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组合 14"/>
          <p:cNvGrpSpPr/>
          <p:nvPr/>
        </p:nvGrpSpPr>
        <p:grpSpPr>
          <a:xfrm>
            <a:off x="1476004" y="4361392"/>
            <a:ext cx="776086" cy="776088"/>
            <a:chOff x="1133291" y="4361392"/>
            <a:chExt cx="776086" cy="776088"/>
          </a:xfrm>
        </p:grpSpPr>
        <p:sp>
          <p:nvSpPr>
            <p:cNvPr id="21" name="Oval 57"/>
            <p:cNvSpPr>
              <a:spLocks noChangeAspect="1"/>
            </p:cNvSpPr>
            <p:nvPr/>
          </p:nvSpPr>
          <p:spPr>
            <a:xfrm>
              <a:off x="1133291" y="4361392"/>
              <a:ext cx="776086" cy="776088"/>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progress-report_18229"/>
            <p:cNvSpPr>
              <a:spLocks noChangeAspect="1"/>
            </p:cNvSpPr>
            <p:nvPr/>
          </p:nvSpPr>
          <p:spPr bwMode="auto">
            <a:xfrm>
              <a:off x="1303605" y="4551874"/>
              <a:ext cx="435456" cy="395122"/>
            </a:xfrm>
            <a:custGeom>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a:noFill/>
            </a:ln>
          </p:spPr>
          <p:txBody>
            <a:bodyPr/>
            <a:lstStyle/>
            <a:p>
              <a:endParaRPr lang="zh-CN" altLang="en-US">
                <a:cs typeface="+mn-ea"/>
                <a:sym typeface="+mn-lt"/>
              </a:endParaRPr>
            </a:p>
          </p:txBody>
        </p:sp>
      </p:grpSp>
      <p:grpSp>
        <p:nvGrpSpPr>
          <p:cNvPr id="12" name="组合 11"/>
          <p:cNvGrpSpPr/>
          <p:nvPr/>
        </p:nvGrpSpPr>
        <p:grpSpPr>
          <a:xfrm>
            <a:off x="1475431" y="3003560"/>
            <a:ext cx="766156" cy="763222"/>
            <a:chOff x="1132718" y="3003560"/>
            <a:chExt cx="766156" cy="763222"/>
          </a:xfrm>
        </p:grpSpPr>
        <p:sp>
          <p:nvSpPr>
            <p:cNvPr id="17" name="Oval 54"/>
            <p:cNvSpPr>
              <a:spLocks noChangeAspect="1"/>
            </p:cNvSpPr>
            <p:nvPr/>
          </p:nvSpPr>
          <p:spPr>
            <a:xfrm>
              <a:off x="1132718" y="3003560"/>
              <a:ext cx="766156" cy="763222"/>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supermarket-sale-tag_58219"/>
            <p:cNvSpPr>
              <a:spLocks noChangeAspect="1"/>
            </p:cNvSpPr>
            <p:nvPr/>
          </p:nvSpPr>
          <p:spPr bwMode="auto">
            <a:xfrm>
              <a:off x="1298067" y="3167784"/>
              <a:ext cx="435457" cy="434773"/>
            </a:xfrm>
            <a:custGeom>
              <a:gdLst>
                <a:gd name="connsiteX0" fmla="*/ 405876 w 578142"/>
                <a:gd name="connsiteY0" fmla="*/ 338859 h 577234"/>
                <a:gd name="connsiteX1" fmla="*/ 342227 w 578142"/>
                <a:gd name="connsiteY1" fmla="*/ 404236 h 577234"/>
                <a:gd name="connsiteX2" fmla="*/ 383737 w 578142"/>
                <a:gd name="connsiteY2" fmla="*/ 444752 h 577234"/>
                <a:gd name="connsiteX3" fmla="*/ 395729 w 578142"/>
                <a:gd name="connsiteY3" fmla="*/ 432781 h 577234"/>
                <a:gd name="connsiteX4" fmla="*/ 368978 w 578142"/>
                <a:gd name="connsiteY4" fmla="*/ 406078 h 577234"/>
                <a:gd name="connsiteX5" fmla="*/ 383737 w 578142"/>
                <a:gd name="connsiteY5" fmla="*/ 391345 h 577234"/>
                <a:gd name="connsiteX6" fmla="*/ 407721 w 578142"/>
                <a:gd name="connsiteY6" fmla="*/ 414365 h 577234"/>
                <a:gd name="connsiteX7" fmla="*/ 419713 w 578142"/>
                <a:gd name="connsiteY7" fmla="*/ 402395 h 577234"/>
                <a:gd name="connsiteX8" fmla="*/ 395729 w 578142"/>
                <a:gd name="connsiteY8" fmla="*/ 379374 h 577234"/>
                <a:gd name="connsiteX9" fmla="*/ 408643 w 578142"/>
                <a:gd name="connsiteY9" fmla="*/ 365562 h 577234"/>
                <a:gd name="connsiteX10" fmla="*/ 434472 w 578142"/>
                <a:gd name="connsiteY10" fmla="*/ 390424 h 577234"/>
                <a:gd name="connsiteX11" fmla="*/ 446464 w 578142"/>
                <a:gd name="connsiteY11" fmla="*/ 378453 h 577234"/>
                <a:gd name="connsiteX12" fmla="*/ 361599 w 578142"/>
                <a:gd name="connsiteY12" fmla="*/ 295580 h 577234"/>
                <a:gd name="connsiteX13" fmla="*/ 297950 w 578142"/>
                <a:gd name="connsiteY13" fmla="*/ 360037 h 577234"/>
                <a:gd name="connsiteX14" fmla="*/ 338537 w 578142"/>
                <a:gd name="connsiteY14" fmla="*/ 400553 h 577234"/>
                <a:gd name="connsiteX15" fmla="*/ 350529 w 578142"/>
                <a:gd name="connsiteY15" fmla="*/ 387662 h 577234"/>
                <a:gd name="connsiteX16" fmla="*/ 324701 w 578142"/>
                <a:gd name="connsiteY16" fmla="*/ 362800 h 577234"/>
                <a:gd name="connsiteX17" fmla="*/ 376358 w 578142"/>
                <a:gd name="connsiteY17" fmla="*/ 310313 h 577234"/>
                <a:gd name="connsiteX18" fmla="*/ 316456 w 578142"/>
                <a:gd name="connsiteY18" fmla="*/ 272516 h 577234"/>
                <a:gd name="connsiteX19" fmla="*/ 297942 w 578142"/>
                <a:gd name="connsiteY19" fmla="*/ 306691 h 577234"/>
                <a:gd name="connsiteX20" fmla="*/ 284056 w 578142"/>
                <a:gd name="connsiteY20" fmla="*/ 291913 h 577234"/>
                <a:gd name="connsiteX21" fmla="*/ 316456 w 578142"/>
                <a:gd name="connsiteY21" fmla="*/ 272516 h 577234"/>
                <a:gd name="connsiteX22" fmla="*/ 318244 w 578142"/>
                <a:gd name="connsiteY22" fmla="*/ 252302 h 577234"/>
                <a:gd name="connsiteX23" fmla="*/ 234301 w 578142"/>
                <a:gd name="connsiteY23" fmla="*/ 298343 h 577234"/>
                <a:gd name="connsiteX24" fmla="*/ 249982 w 578142"/>
                <a:gd name="connsiteY24" fmla="*/ 313076 h 577234"/>
                <a:gd name="connsiteX25" fmla="*/ 271199 w 578142"/>
                <a:gd name="connsiteY25" fmla="*/ 301105 h 577234"/>
                <a:gd name="connsiteX26" fmla="*/ 289648 w 578142"/>
                <a:gd name="connsiteY26" fmla="*/ 319522 h 577234"/>
                <a:gd name="connsiteX27" fmla="*/ 277656 w 578142"/>
                <a:gd name="connsiteY27" fmla="*/ 340700 h 577234"/>
                <a:gd name="connsiteX28" fmla="*/ 293338 w 578142"/>
                <a:gd name="connsiteY28" fmla="*/ 356354 h 577234"/>
                <a:gd name="connsiteX29" fmla="*/ 337615 w 578142"/>
                <a:gd name="connsiteY29" fmla="*/ 271639 h 577234"/>
                <a:gd name="connsiteX30" fmla="*/ 256555 w 578142"/>
                <a:gd name="connsiteY30" fmla="*/ 200737 h 577234"/>
                <a:gd name="connsiteX31" fmla="*/ 236146 w 578142"/>
                <a:gd name="connsiteY31" fmla="*/ 208103 h 577234"/>
                <a:gd name="connsiteX32" fmla="*/ 235223 w 578142"/>
                <a:gd name="connsiteY32" fmla="*/ 244935 h 577234"/>
                <a:gd name="connsiteX33" fmla="*/ 237068 w 578142"/>
                <a:gd name="connsiteY33" fmla="*/ 264272 h 577234"/>
                <a:gd name="connsiteX34" fmla="*/ 219542 w 578142"/>
                <a:gd name="connsiteY34" fmla="*/ 261510 h 577234"/>
                <a:gd name="connsiteX35" fmla="*/ 207550 w 578142"/>
                <a:gd name="connsiteY35" fmla="*/ 241252 h 577234"/>
                <a:gd name="connsiteX36" fmla="*/ 192791 w 578142"/>
                <a:gd name="connsiteY36" fmla="*/ 250460 h 577234"/>
                <a:gd name="connsiteX37" fmla="*/ 206627 w 578142"/>
                <a:gd name="connsiteY37" fmla="*/ 272560 h 577234"/>
                <a:gd name="connsiteX38" fmla="*/ 252750 w 578142"/>
                <a:gd name="connsiteY38" fmla="*/ 278085 h 577234"/>
                <a:gd name="connsiteX39" fmla="*/ 255517 w 578142"/>
                <a:gd name="connsiteY39" fmla="*/ 242173 h 577234"/>
                <a:gd name="connsiteX40" fmla="*/ 251827 w 578142"/>
                <a:gd name="connsiteY40" fmla="*/ 221915 h 577234"/>
                <a:gd name="connsiteX41" fmla="*/ 267509 w 578142"/>
                <a:gd name="connsiteY41" fmla="*/ 224678 h 577234"/>
                <a:gd name="connsiteX42" fmla="*/ 278578 w 578142"/>
                <a:gd name="connsiteY42" fmla="*/ 241252 h 577234"/>
                <a:gd name="connsiteX43" fmla="*/ 293338 w 578142"/>
                <a:gd name="connsiteY43" fmla="*/ 232044 h 577234"/>
                <a:gd name="connsiteX44" fmla="*/ 280423 w 578142"/>
                <a:gd name="connsiteY44" fmla="*/ 212707 h 577234"/>
                <a:gd name="connsiteX45" fmla="*/ 256555 w 578142"/>
                <a:gd name="connsiteY45" fmla="*/ 200737 h 577234"/>
                <a:gd name="connsiteX46" fmla="*/ 143901 w 578142"/>
                <a:gd name="connsiteY46" fmla="*/ 90930 h 577234"/>
                <a:gd name="connsiteX47" fmla="*/ 106081 w 578142"/>
                <a:gd name="connsiteY47" fmla="*/ 106814 h 577234"/>
                <a:gd name="connsiteX48" fmla="*/ 106081 w 578142"/>
                <a:gd name="connsiteY48" fmla="*/ 181399 h 577234"/>
                <a:gd name="connsiteX49" fmla="*/ 181721 w 578142"/>
                <a:gd name="connsiteY49" fmla="*/ 181399 h 577234"/>
                <a:gd name="connsiteX50" fmla="*/ 181721 w 578142"/>
                <a:gd name="connsiteY50" fmla="*/ 106814 h 577234"/>
                <a:gd name="connsiteX51" fmla="*/ 143901 w 578142"/>
                <a:gd name="connsiteY51" fmla="*/ 90930 h 577234"/>
                <a:gd name="connsiteX52" fmla="*/ 210317 w 578142"/>
                <a:gd name="connsiteY52" fmla="*/ 0 h 577234"/>
                <a:gd name="connsiteX53" fmla="*/ 260129 w 578142"/>
                <a:gd name="connsiteY53" fmla="*/ 19337 h 577234"/>
                <a:gd name="connsiteX54" fmla="*/ 558079 w 578142"/>
                <a:gd name="connsiteY54" fmla="*/ 316759 h 577234"/>
                <a:gd name="connsiteX55" fmla="*/ 558079 w 578142"/>
                <a:gd name="connsiteY55" fmla="*/ 413444 h 577234"/>
                <a:gd name="connsiteX56" fmla="*/ 414178 w 578142"/>
                <a:gd name="connsiteY56" fmla="*/ 558012 h 577234"/>
                <a:gd name="connsiteX57" fmla="*/ 318244 w 578142"/>
                <a:gd name="connsiteY57" fmla="*/ 557091 h 577234"/>
                <a:gd name="connsiteX58" fmla="*/ 20294 w 578142"/>
                <a:gd name="connsiteY58" fmla="*/ 260589 h 577234"/>
                <a:gd name="connsiteX59" fmla="*/ 0 w 578142"/>
                <a:gd name="connsiteY59" fmla="*/ 210865 h 577234"/>
                <a:gd name="connsiteX60" fmla="*/ 3690 w 578142"/>
                <a:gd name="connsiteY60" fmla="*/ 54328 h 577234"/>
                <a:gd name="connsiteX61" fmla="*/ 54424 w 578142"/>
                <a:gd name="connsiteY61" fmla="*/ 3683 h 5772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8142" h="577234">
                  <a:moveTo>
                    <a:pt x="405876" y="338859"/>
                  </a:moveTo>
                  <a:lnTo>
                    <a:pt x="342227" y="404236"/>
                  </a:lnTo>
                  <a:lnTo>
                    <a:pt x="383737" y="444752"/>
                  </a:lnTo>
                  <a:lnTo>
                    <a:pt x="395729" y="432781"/>
                  </a:lnTo>
                  <a:lnTo>
                    <a:pt x="368978" y="406078"/>
                  </a:lnTo>
                  <a:lnTo>
                    <a:pt x="383737" y="391345"/>
                  </a:lnTo>
                  <a:lnTo>
                    <a:pt x="407721" y="414365"/>
                  </a:lnTo>
                  <a:lnTo>
                    <a:pt x="419713" y="402395"/>
                  </a:lnTo>
                  <a:lnTo>
                    <a:pt x="395729" y="379374"/>
                  </a:lnTo>
                  <a:lnTo>
                    <a:pt x="408643" y="365562"/>
                  </a:lnTo>
                  <a:lnTo>
                    <a:pt x="434472" y="390424"/>
                  </a:lnTo>
                  <a:lnTo>
                    <a:pt x="446464" y="378453"/>
                  </a:lnTo>
                  <a:close/>
                  <a:moveTo>
                    <a:pt x="361599" y="295580"/>
                  </a:moveTo>
                  <a:lnTo>
                    <a:pt x="297950" y="360037"/>
                  </a:lnTo>
                  <a:lnTo>
                    <a:pt x="338537" y="400553"/>
                  </a:lnTo>
                  <a:lnTo>
                    <a:pt x="350529" y="387662"/>
                  </a:lnTo>
                  <a:lnTo>
                    <a:pt x="324701" y="362800"/>
                  </a:lnTo>
                  <a:lnTo>
                    <a:pt x="376358" y="310313"/>
                  </a:lnTo>
                  <a:close/>
                  <a:moveTo>
                    <a:pt x="316456" y="272516"/>
                  </a:moveTo>
                  <a:lnTo>
                    <a:pt x="297942" y="306691"/>
                  </a:lnTo>
                  <a:lnTo>
                    <a:pt x="284056" y="291913"/>
                  </a:lnTo>
                  <a:cubicBezTo>
                    <a:pt x="284056" y="291913"/>
                    <a:pt x="311828" y="275287"/>
                    <a:pt x="316456" y="272516"/>
                  </a:cubicBezTo>
                  <a:close/>
                  <a:moveTo>
                    <a:pt x="318244" y="252302"/>
                  </a:moveTo>
                  <a:lnTo>
                    <a:pt x="234301" y="298343"/>
                  </a:lnTo>
                  <a:lnTo>
                    <a:pt x="249982" y="313076"/>
                  </a:lnTo>
                  <a:lnTo>
                    <a:pt x="271199" y="301105"/>
                  </a:lnTo>
                  <a:lnTo>
                    <a:pt x="289648" y="319522"/>
                  </a:lnTo>
                  <a:lnTo>
                    <a:pt x="277656" y="340700"/>
                  </a:lnTo>
                  <a:lnTo>
                    <a:pt x="293338" y="356354"/>
                  </a:lnTo>
                  <a:lnTo>
                    <a:pt x="337615" y="271639"/>
                  </a:lnTo>
                  <a:close/>
                  <a:moveTo>
                    <a:pt x="256555" y="200737"/>
                  </a:moveTo>
                  <a:cubicBezTo>
                    <a:pt x="248829" y="200046"/>
                    <a:pt x="241680" y="202578"/>
                    <a:pt x="236146" y="208103"/>
                  </a:cubicBezTo>
                  <a:cubicBezTo>
                    <a:pt x="226921" y="217311"/>
                    <a:pt x="227844" y="230202"/>
                    <a:pt x="235223" y="244935"/>
                  </a:cubicBezTo>
                  <a:cubicBezTo>
                    <a:pt x="239835" y="255064"/>
                    <a:pt x="240758" y="260589"/>
                    <a:pt x="237068" y="264272"/>
                  </a:cubicBezTo>
                  <a:cubicBezTo>
                    <a:pt x="232456" y="268876"/>
                    <a:pt x="225999" y="267956"/>
                    <a:pt x="219542" y="261510"/>
                  </a:cubicBezTo>
                  <a:cubicBezTo>
                    <a:pt x="213085" y="255064"/>
                    <a:pt x="209395" y="247698"/>
                    <a:pt x="207550" y="241252"/>
                  </a:cubicBezTo>
                  <a:lnTo>
                    <a:pt x="192791" y="250460"/>
                  </a:lnTo>
                  <a:cubicBezTo>
                    <a:pt x="193713" y="255985"/>
                    <a:pt x="199248" y="265193"/>
                    <a:pt x="206627" y="272560"/>
                  </a:cubicBezTo>
                  <a:cubicBezTo>
                    <a:pt x="225076" y="290056"/>
                    <a:pt x="242603" y="289135"/>
                    <a:pt x="252750" y="278085"/>
                  </a:cubicBezTo>
                  <a:cubicBezTo>
                    <a:pt x="261974" y="268876"/>
                    <a:pt x="262897" y="257827"/>
                    <a:pt x="255517" y="242173"/>
                  </a:cubicBezTo>
                  <a:cubicBezTo>
                    <a:pt x="249982" y="231123"/>
                    <a:pt x="248137" y="225598"/>
                    <a:pt x="251827" y="221915"/>
                  </a:cubicBezTo>
                  <a:cubicBezTo>
                    <a:pt x="255517" y="218232"/>
                    <a:pt x="261052" y="218232"/>
                    <a:pt x="267509" y="224678"/>
                  </a:cubicBezTo>
                  <a:cubicBezTo>
                    <a:pt x="273966" y="231123"/>
                    <a:pt x="276733" y="237569"/>
                    <a:pt x="278578" y="241252"/>
                  </a:cubicBezTo>
                  <a:lnTo>
                    <a:pt x="293338" y="232044"/>
                  </a:lnTo>
                  <a:cubicBezTo>
                    <a:pt x="291493" y="226519"/>
                    <a:pt x="286881" y="220074"/>
                    <a:pt x="280423" y="212707"/>
                  </a:cubicBezTo>
                  <a:cubicBezTo>
                    <a:pt x="272582" y="205341"/>
                    <a:pt x="264280" y="201427"/>
                    <a:pt x="256555" y="200737"/>
                  </a:cubicBezTo>
                  <a:close/>
                  <a:moveTo>
                    <a:pt x="143901" y="90930"/>
                  </a:moveTo>
                  <a:cubicBezTo>
                    <a:pt x="130295" y="90930"/>
                    <a:pt x="116689" y="96225"/>
                    <a:pt x="106081" y="106814"/>
                  </a:cubicBezTo>
                  <a:cubicBezTo>
                    <a:pt x="85787" y="127072"/>
                    <a:pt x="85787" y="161142"/>
                    <a:pt x="106081" y="181399"/>
                  </a:cubicBezTo>
                  <a:cubicBezTo>
                    <a:pt x="127297" y="202578"/>
                    <a:pt x="160505" y="202578"/>
                    <a:pt x="181721" y="181399"/>
                  </a:cubicBezTo>
                  <a:cubicBezTo>
                    <a:pt x="202938" y="161142"/>
                    <a:pt x="202938" y="127072"/>
                    <a:pt x="181721" y="106814"/>
                  </a:cubicBezTo>
                  <a:cubicBezTo>
                    <a:pt x="171113" y="96225"/>
                    <a:pt x="157507" y="90930"/>
                    <a:pt x="143901" y="90930"/>
                  </a:cubicBezTo>
                  <a:close/>
                  <a:moveTo>
                    <a:pt x="210317" y="0"/>
                  </a:moveTo>
                  <a:cubicBezTo>
                    <a:pt x="229689" y="0"/>
                    <a:pt x="247215" y="6445"/>
                    <a:pt x="260129" y="19337"/>
                  </a:cubicBezTo>
                  <a:lnTo>
                    <a:pt x="558079" y="316759"/>
                  </a:lnTo>
                  <a:cubicBezTo>
                    <a:pt x="584830" y="343463"/>
                    <a:pt x="584830" y="386741"/>
                    <a:pt x="558079" y="413444"/>
                  </a:cubicBezTo>
                  <a:lnTo>
                    <a:pt x="414178" y="558012"/>
                  </a:lnTo>
                  <a:cubicBezTo>
                    <a:pt x="387427" y="583794"/>
                    <a:pt x="344072" y="583794"/>
                    <a:pt x="318244" y="557091"/>
                  </a:cubicBezTo>
                  <a:lnTo>
                    <a:pt x="20294" y="260589"/>
                  </a:lnTo>
                  <a:cubicBezTo>
                    <a:pt x="6457" y="246777"/>
                    <a:pt x="0" y="229282"/>
                    <a:pt x="0" y="210865"/>
                  </a:cubicBezTo>
                  <a:lnTo>
                    <a:pt x="3690" y="54328"/>
                  </a:lnTo>
                  <a:cubicBezTo>
                    <a:pt x="4612" y="26703"/>
                    <a:pt x="26751" y="4604"/>
                    <a:pt x="54424" y="3683"/>
                  </a:cubicBezTo>
                  <a:close/>
                </a:path>
              </a:pathLst>
            </a:custGeom>
            <a:solidFill>
              <a:schemeClr val="bg1"/>
            </a:solidFill>
            <a:ln>
              <a:noFill/>
            </a:ln>
          </p:spPr>
          <p:txBody>
            <a:bodyPr/>
            <a:lstStyle/>
            <a:p>
              <a:endParaRPr lang="zh-CN" altLang="en-US">
                <a:cs typeface="+mn-ea"/>
                <a:sym typeface="+mn-lt"/>
              </a:endParaRPr>
            </a:p>
          </p:txBody>
        </p:sp>
      </p:grpSp>
      <p:grpSp>
        <p:nvGrpSpPr>
          <p:cNvPr id="2" name="组合 1"/>
          <p:cNvGrpSpPr/>
          <p:nvPr/>
        </p:nvGrpSpPr>
        <p:grpSpPr>
          <a:xfrm>
            <a:off x="1472439" y="1562583"/>
            <a:ext cx="811834" cy="811834"/>
            <a:chOff x="1129726" y="1562583"/>
            <a:chExt cx="811834" cy="811834"/>
          </a:xfrm>
        </p:grpSpPr>
        <p:sp>
          <p:nvSpPr>
            <p:cNvPr id="16" name="Oval 53"/>
            <p:cNvSpPr>
              <a:spLocks noChangeAspect="1"/>
            </p:cNvSpPr>
            <p:nvPr/>
          </p:nvSpPr>
          <p:spPr>
            <a:xfrm>
              <a:off x="1129726" y="1562583"/>
              <a:ext cx="811834" cy="811834"/>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upload-to-cloud_87913"/>
            <p:cNvSpPr>
              <a:spLocks noChangeAspect="1"/>
            </p:cNvSpPr>
            <p:nvPr/>
          </p:nvSpPr>
          <p:spPr bwMode="auto">
            <a:xfrm>
              <a:off x="1317914" y="1842118"/>
              <a:ext cx="435457" cy="252763"/>
            </a:xfrm>
            <a:custGeom>
              <a:gdLst>
                <a:gd name="T0" fmla="*/ 2971 w 2971"/>
                <a:gd name="T1" fmla="*/ 1051 h 1727"/>
                <a:gd name="T2" fmla="*/ 2295 w 2971"/>
                <a:gd name="T3" fmla="*/ 1727 h 1727"/>
                <a:gd name="T4" fmla="*/ 1592 w 2971"/>
                <a:gd name="T5" fmla="*/ 1727 h 1727"/>
                <a:gd name="T6" fmla="*/ 1592 w 2971"/>
                <a:gd name="T7" fmla="*/ 944 h 1727"/>
                <a:gd name="T8" fmla="*/ 1781 w 2971"/>
                <a:gd name="T9" fmla="*/ 1133 h 1727"/>
                <a:gd name="T10" fmla="*/ 1852 w 2971"/>
                <a:gd name="T11" fmla="*/ 1162 h 1727"/>
                <a:gd name="T12" fmla="*/ 1922 w 2971"/>
                <a:gd name="T13" fmla="*/ 1133 h 1727"/>
                <a:gd name="T14" fmla="*/ 1922 w 2971"/>
                <a:gd name="T15" fmla="*/ 992 h 1727"/>
                <a:gd name="T16" fmla="*/ 1556 w 2971"/>
                <a:gd name="T17" fmla="*/ 625 h 1727"/>
                <a:gd name="T18" fmla="*/ 1415 w 2971"/>
                <a:gd name="T19" fmla="*/ 625 h 1727"/>
                <a:gd name="T20" fmla="*/ 1048 w 2971"/>
                <a:gd name="T21" fmla="*/ 992 h 1727"/>
                <a:gd name="T22" fmla="*/ 1048 w 2971"/>
                <a:gd name="T23" fmla="*/ 1133 h 1727"/>
                <a:gd name="T24" fmla="*/ 1119 w 2971"/>
                <a:gd name="T25" fmla="*/ 1162 h 1727"/>
                <a:gd name="T26" fmla="*/ 1190 w 2971"/>
                <a:gd name="T27" fmla="*/ 1133 h 1727"/>
                <a:gd name="T28" fmla="*/ 1392 w 2971"/>
                <a:gd name="T29" fmla="*/ 931 h 1727"/>
                <a:gd name="T30" fmla="*/ 1392 w 2971"/>
                <a:gd name="T31" fmla="*/ 1727 h 1727"/>
                <a:gd name="T32" fmla="*/ 519 w 2971"/>
                <a:gd name="T33" fmla="*/ 1727 h 1727"/>
                <a:gd name="T34" fmla="*/ 0 w 2971"/>
                <a:gd name="T35" fmla="*/ 1208 h 1727"/>
                <a:gd name="T36" fmla="*/ 477 w 2971"/>
                <a:gd name="T37" fmla="*/ 690 h 1727"/>
                <a:gd name="T38" fmla="*/ 740 w 2971"/>
                <a:gd name="T39" fmla="*/ 226 h 1727"/>
                <a:gd name="T40" fmla="*/ 1322 w 2971"/>
                <a:gd name="T41" fmla="*/ 0 h 1727"/>
                <a:gd name="T42" fmla="*/ 2062 w 2971"/>
                <a:gd name="T43" fmla="*/ 418 h 1727"/>
                <a:gd name="T44" fmla="*/ 2295 w 2971"/>
                <a:gd name="T45" fmla="*/ 376 h 1727"/>
                <a:gd name="T46" fmla="*/ 2971 w 2971"/>
                <a:gd name="T47" fmla="*/ 1051 h 1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1" h="1727">
                  <a:moveTo>
                    <a:pt x="2971" y="1051"/>
                  </a:moveTo>
                  <a:cubicBezTo>
                    <a:pt x="2971" y="1424"/>
                    <a:pt x="2668" y="1727"/>
                    <a:pt x="2295" y="1727"/>
                  </a:cubicBezTo>
                  <a:lnTo>
                    <a:pt x="1592" y="1727"/>
                  </a:lnTo>
                  <a:lnTo>
                    <a:pt x="1592" y="944"/>
                  </a:lnTo>
                  <a:lnTo>
                    <a:pt x="1781" y="1133"/>
                  </a:lnTo>
                  <a:cubicBezTo>
                    <a:pt x="1800" y="1152"/>
                    <a:pt x="1826" y="1162"/>
                    <a:pt x="1852" y="1162"/>
                  </a:cubicBezTo>
                  <a:cubicBezTo>
                    <a:pt x="1877" y="1162"/>
                    <a:pt x="1903" y="1153"/>
                    <a:pt x="1922" y="1133"/>
                  </a:cubicBezTo>
                  <a:cubicBezTo>
                    <a:pt x="1961" y="1094"/>
                    <a:pt x="1961" y="1031"/>
                    <a:pt x="1922" y="992"/>
                  </a:cubicBezTo>
                  <a:lnTo>
                    <a:pt x="1556" y="625"/>
                  </a:lnTo>
                  <a:cubicBezTo>
                    <a:pt x="1517" y="586"/>
                    <a:pt x="1454" y="586"/>
                    <a:pt x="1415" y="625"/>
                  </a:cubicBezTo>
                  <a:lnTo>
                    <a:pt x="1048" y="992"/>
                  </a:lnTo>
                  <a:cubicBezTo>
                    <a:pt x="1009" y="1031"/>
                    <a:pt x="1009" y="1094"/>
                    <a:pt x="1048" y="1133"/>
                  </a:cubicBezTo>
                  <a:cubicBezTo>
                    <a:pt x="1068" y="1152"/>
                    <a:pt x="1093" y="1162"/>
                    <a:pt x="1119" y="1162"/>
                  </a:cubicBezTo>
                  <a:cubicBezTo>
                    <a:pt x="1145" y="1162"/>
                    <a:pt x="1170" y="1153"/>
                    <a:pt x="1190" y="1133"/>
                  </a:cubicBezTo>
                  <a:lnTo>
                    <a:pt x="1392" y="931"/>
                  </a:lnTo>
                  <a:lnTo>
                    <a:pt x="1392" y="1727"/>
                  </a:lnTo>
                  <a:lnTo>
                    <a:pt x="519" y="1727"/>
                  </a:lnTo>
                  <a:cubicBezTo>
                    <a:pt x="233" y="1727"/>
                    <a:pt x="0" y="1494"/>
                    <a:pt x="0" y="1208"/>
                  </a:cubicBezTo>
                  <a:cubicBezTo>
                    <a:pt x="0" y="936"/>
                    <a:pt x="210" y="712"/>
                    <a:pt x="477" y="690"/>
                  </a:cubicBezTo>
                  <a:cubicBezTo>
                    <a:pt x="513" y="513"/>
                    <a:pt x="604" y="350"/>
                    <a:pt x="740" y="226"/>
                  </a:cubicBezTo>
                  <a:cubicBezTo>
                    <a:pt x="899" y="80"/>
                    <a:pt x="1106" y="0"/>
                    <a:pt x="1322" y="0"/>
                  </a:cubicBezTo>
                  <a:cubicBezTo>
                    <a:pt x="1627" y="0"/>
                    <a:pt x="1907" y="161"/>
                    <a:pt x="2062" y="418"/>
                  </a:cubicBezTo>
                  <a:cubicBezTo>
                    <a:pt x="2136" y="391"/>
                    <a:pt x="2216" y="376"/>
                    <a:pt x="2295" y="376"/>
                  </a:cubicBezTo>
                  <a:cubicBezTo>
                    <a:pt x="2668" y="376"/>
                    <a:pt x="2971" y="679"/>
                    <a:pt x="2971" y="1051"/>
                  </a:cubicBezTo>
                  <a:close/>
                </a:path>
              </a:pathLst>
            </a:custGeom>
            <a:solidFill>
              <a:schemeClr val="bg1"/>
            </a:solidFill>
            <a:ln>
              <a:noFill/>
            </a:ln>
          </p:spPr>
          <p:txBody>
            <a:bodyPr/>
            <a:lstStyle/>
            <a:p>
              <a:endParaRPr lang="zh-CN" altLang="en-US">
                <a:cs typeface="+mn-ea"/>
                <a:sym typeface="+mn-lt"/>
              </a:endParaRPr>
            </a:p>
          </p:txBody>
        </p:sp>
      </p:grpSp>
      <p:grpSp>
        <p:nvGrpSpPr>
          <p:cNvPr id="29" name="组合 28"/>
          <p:cNvGrpSpPr/>
          <p:nvPr/>
        </p:nvGrpSpPr>
        <p:grpSpPr>
          <a:xfrm>
            <a:off x="2622338" y="3003560"/>
            <a:ext cx="3292948" cy="976035"/>
            <a:chOff x="820148" y="2482576"/>
            <a:chExt cx="3292948" cy="976035"/>
          </a:xfrm>
        </p:grpSpPr>
        <p:sp>
          <p:nvSpPr>
            <p:cNvPr id="30" name="文本框 29"/>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1" name="文本框 30"/>
            <p:cNvSpPr txBox="1"/>
            <p:nvPr/>
          </p:nvSpPr>
          <p:spPr>
            <a:xfrm>
              <a:off x="820148" y="2935391"/>
              <a:ext cx="3292948"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2" name="组合 31"/>
          <p:cNvGrpSpPr/>
          <p:nvPr/>
        </p:nvGrpSpPr>
        <p:grpSpPr>
          <a:xfrm>
            <a:off x="2622338" y="4361391"/>
            <a:ext cx="3292948" cy="976035"/>
            <a:chOff x="820148" y="2482576"/>
            <a:chExt cx="3292948" cy="976035"/>
          </a:xfrm>
        </p:grpSpPr>
        <p:sp>
          <p:nvSpPr>
            <p:cNvPr id="33" name="文本框 32"/>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4" name="文本框 33"/>
            <p:cNvSpPr txBox="1"/>
            <p:nvPr/>
          </p:nvSpPr>
          <p:spPr>
            <a:xfrm>
              <a:off x="820148" y="2935391"/>
              <a:ext cx="3292948"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5" name="组合 34"/>
          <p:cNvGrpSpPr/>
          <p:nvPr/>
        </p:nvGrpSpPr>
        <p:grpSpPr>
          <a:xfrm>
            <a:off x="2622338" y="1537757"/>
            <a:ext cx="3292948" cy="976035"/>
            <a:chOff x="820148" y="2482576"/>
            <a:chExt cx="3292948" cy="976035"/>
          </a:xfrm>
        </p:grpSpPr>
        <p:sp>
          <p:nvSpPr>
            <p:cNvPr id="36" name="文本框 35"/>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7" name="文本框 36"/>
            <p:cNvSpPr txBox="1"/>
            <p:nvPr/>
          </p:nvSpPr>
          <p:spPr>
            <a:xfrm>
              <a:off x="820148" y="2935391"/>
              <a:ext cx="3292948"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0" name="组合 19"/>
          <p:cNvGrpSpPr/>
          <p:nvPr/>
        </p:nvGrpSpPr>
        <p:grpSpPr>
          <a:xfrm>
            <a:off x="7772400" y="1150408"/>
            <a:ext cx="2258484" cy="2256367"/>
            <a:chOff x="7772400" y="1150408"/>
            <a:chExt cx="2258484" cy="2256367"/>
          </a:xfrm>
        </p:grpSpPr>
        <p:sp>
          <p:nvSpPr>
            <p:cNvPr id="6" name="任意多边形 5"/>
            <p:cNvSpPr/>
            <p:nvPr/>
          </p:nvSpPr>
          <p:spPr bwMode="auto">
            <a:xfrm>
              <a:off x="7962899" y="1313390"/>
              <a:ext cx="1964267" cy="1964267"/>
            </a:xfrm>
            <a:custGeom>
              <a:gdLst>
                <a:gd name="connsiteX0" fmla="*/ 866011 w 1157387"/>
                <a:gd name="connsiteY0" fmla="*/ 293137 h 1157387"/>
                <a:gd name="connsiteX1" fmla="*/ 1036765 w 1157387"/>
                <a:gd name="connsiteY1" fmla="*/ 241675 h 1157387"/>
                <a:gd name="connsiteX2" fmla="*/ 1099596 w 1157387"/>
                <a:gd name="connsiteY2" fmla="*/ 350501 h 1157387"/>
                <a:gd name="connsiteX3" fmla="*/ 969652 w 1157387"/>
                <a:gd name="connsiteY3" fmla="*/ 472647 h 1157387"/>
                <a:gd name="connsiteX4" fmla="*/ 969652 w 1157387"/>
                <a:gd name="connsiteY4" fmla="*/ 684739 h 1157387"/>
                <a:gd name="connsiteX5" fmla="*/ 1099596 w 1157387"/>
                <a:gd name="connsiteY5" fmla="*/ 806886 h 1157387"/>
                <a:gd name="connsiteX6" fmla="*/ 1036765 w 1157387"/>
                <a:gd name="connsiteY6" fmla="*/ 915712 h 1157387"/>
                <a:gd name="connsiteX7" fmla="*/ 866011 w 1157387"/>
                <a:gd name="connsiteY7" fmla="*/ 864250 h 1157387"/>
                <a:gd name="connsiteX8" fmla="*/ 682334 w 1157387"/>
                <a:gd name="connsiteY8" fmla="*/ 970296 h 1157387"/>
                <a:gd name="connsiteX9" fmla="*/ 641525 w 1157387"/>
                <a:gd name="connsiteY9" fmla="*/ 1143904 h 1157387"/>
                <a:gd name="connsiteX10" fmla="*/ 515862 w 1157387"/>
                <a:gd name="connsiteY10" fmla="*/ 1143904 h 1157387"/>
                <a:gd name="connsiteX11" fmla="*/ 475053 w 1157387"/>
                <a:gd name="connsiteY11" fmla="*/ 970296 h 1157387"/>
                <a:gd name="connsiteX12" fmla="*/ 291376 w 1157387"/>
                <a:gd name="connsiteY12" fmla="*/ 864250 h 1157387"/>
                <a:gd name="connsiteX13" fmla="*/ 120622 w 1157387"/>
                <a:gd name="connsiteY13" fmla="*/ 915712 h 1157387"/>
                <a:gd name="connsiteX14" fmla="*/ 57791 w 1157387"/>
                <a:gd name="connsiteY14" fmla="*/ 806886 h 1157387"/>
                <a:gd name="connsiteX15" fmla="*/ 187735 w 1157387"/>
                <a:gd name="connsiteY15" fmla="*/ 684740 h 1157387"/>
                <a:gd name="connsiteX16" fmla="*/ 187735 w 1157387"/>
                <a:gd name="connsiteY16" fmla="*/ 472648 h 1157387"/>
                <a:gd name="connsiteX17" fmla="*/ 57791 w 1157387"/>
                <a:gd name="connsiteY17" fmla="*/ 350501 h 1157387"/>
                <a:gd name="connsiteX18" fmla="*/ 120622 w 1157387"/>
                <a:gd name="connsiteY18" fmla="*/ 241675 h 1157387"/>
                <a:gd name="connsiteX19" fmla="*/ 291376 w 1157387"/>
                <a:gd name="connsiteY19" fmla="*/ 293137 h 1157387"/>
                <a:gd name="connsiteX20" fmla="*/ 475053 w 1157387"/>
                <a:gd name="connsiteY20" fmla="*/ 187091 h 1157387"/>
                <a:gd name="connsiteX21" fmla="*/ 515862 w 1157387"/>
                <a:gd name="connsiteY21" fmla="*/ 13483 h 1157387"/>
                <a:gd name="connsiteX22" fmla="*/ 641525 w 1157387"/>
                <a:gd name="connsiteY22" fmla="*/ 13483 h 1157387"/>
                <a:gd name="connsiteX23" fmla="*/ 682334 w 1157387"/>
                <a:gd name="connsiteY23" fmla="*/ 187091 h 1157387"/>
                <a:gd name="connsiteX24" fmla="*/ 866011 w 1157387"/>
                <a:gd name="connsiteY24" fmla="*/ 293137 h 1157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57387" h="1157387">
                  <a:moveTo>
                    <a:pt x="744948" y="292765"/>
                  </a:moveTo>
                  <a:lnTo>
                    <a:pt x="868742" y="216094"/>
                  </a:lnTo>
                  <a:lnTo>
                    <a:pt x="941293" y="288644"/>
                  </a:lnTo>
                  <a:lnTo>
                    <a:pt x="864622" y="412438"/>
                  </a:lnTo>
                  <a:cubicBezTo>
                    <a:pt x="894153" y="463226"/>
                    <a:pt x="909623" y="520961"/>
                    <a:pt x="909443" y="579710"/>
                  </a:cubicBezTo>
                  <a:lnTo>
                    <a:pt x="1037739" y="648584"/>
                  </a:lnTo>
                  <a:lnTo>
                    <a:pt x="1011183" y="747690"/>
                  </a:lnTo>
                  <a:lnTo>
                    <a:pt x="865639" y="743187"/>
                  </a:lnTo>
                  <a:cubicBezTo>
                    <a:pt x="836421" y="794155"/>
                    <a:pt x="794155" y="836421"/>
                    <a:pt x="743187" y="865639"/>
                  </a:cubicBezTo>
                  <a:lnTo>
                    <a:pt x="747690" y="1011183"/>
                  </a:lnTo>
                  <a:lnTo>
                    <a:pt x="648583" y="1037738"/>
                  </a:lnTo>
                  <a:lnTo>
                    <a:pt x="579710" y="909442"/>
                  </a:lnTo>
                  <a:cubicBezTo>
                    <a:pt x="520962" y="909623"/>
                    <a:pt x="463226" y="894153"/>
                    <a:pt x="412439" y="864622"/>
                  </a:cubicBezTo>
                  <a:lnTo>
                    <a:pt x="288645" y="941293"/>
                  </a:lnTo>
                  <a:lnTo>
                    <a:pt x="216094" y="868743"/>
                  </a:lnTo>
                  <a:lnTo>
                    <a:pt x="292765" y="744949"/>
                  </a:lnTo>
                  <a:cubicBezTo>
                    <a:pt x="263234" y="694161"/>
                    <a:pt x="247764" y="636426"/>
                    <a:pt x="247944" y="577677"/>
                  </a:cubicBezTo>
                  <a:lnTo>
                    <a:pt x="119648" y="508803"/>
                  </a:lnTo>
                  <a:lnTo>
                    <a:pt x="146204" y="409697"/>
                  </a:lnTo>
                  <a:lnTo>
                    <a:pt x="291748" y="414200"/>
                  </a:lnTo>
                  <a:cubicBezTo>
                    <a:pt x="320966" y="363232"/>
                    <a:pt x="363232" y="320966"/>
                    <a:pt x="414200" y="291748"/>
                  </a:cubicBezTo>
                  <a:lnTo>
                    <a:pt x="409697" y="146204"/>
                  </a:lnTo>
                  <a:lnTo>
                    <a:pt x="508804" y="119649"/>
                  </a:lnTo>
                  <a:lnTo>
                    <a:pt x="577677" y="247945"/>
                  </a:lnTo>
                  <a:cubicBezTo>
                    <a:pt x="636425" y="247764"/>
                    <a:pt x="694161" y="263234"/>
                    <a:pt x="744948" y="292765"/>
                  </a:cubicBez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环形箭头 8"/>
            <p:cNvSpPr/>
            <p:nvPr/>
          </p:nvSpPr>
          <p:spPr bwMode="auto">
            <a:xfrm>
              <a:off x="7772400" y="1150408"/>
              <a:ext cx="2258484" cy="2256367"/>
            </a:xfrm>
            <a:prstGeom prst="circularArrow">
              <a:avLst>
                <a:gd name="adj1" fmla="val 5984"/>
                <a:gd name="adj2" fmla="val 394124"/>
                <a:gd name="adj3" fmla="val 13313824"/>
                <a:gd name="adj4" fmla="val 10508221"/>
                <a:gd name="adj5" fmla="val 6981"/>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8" name="upload-to-cloud_87913"/>
            <p:cNvSpPr>
              <a:spLocks noChangeAspect="1"/>
            </p:cNvSpPr>
            <p:nvPr/>
          </p:nvSpPr>
          <p:spPr bwMode="auto">
            <a:xfrm>
              <a:off x="8727304" y="2169142"/>
              <a:ext cx="435457" cy="252763"/>
            </a:xfrm>
            <a:custGeom>
              <a:gdLst>
                <a:gd name="T0" fmla="*/ 2971 w 2971"/>
                <a:gd name="T1" fmla="*/ 1051 h 1727"/>
                <a:gd name="T2" fmla="*/ 2295 w 2971"/>
                <a:gd name="T3" fmla="*/ 1727 h 1727"/>
                <a:gd name="T4" fmla="*/ 1592 w 2971"/>
                <a:gd name="T5" fmla="*/ 1727 h 1727"/>
                <a:gd name="T6" fmla="*/ 1592 w 2971"/>
                <a:gd name="T7" fmla="*/ 944 h 1727"/>
                <a:gd name="T8" fmla="*/ 1781 w 2971"/>
                <a:gd name="T9" fmla="*/ 1133 h 1727"/>
                <a:gd name="T10" fmla="*/ 1852 w 2971"/>
                <a:gd name="T11" fmla="*/ 1162 h 1727"/>
                <a:gd name="T12" fmla="*/ 1922 w 2971"/>
                <a:gd name="T13" fmla="*/ 1133 h 1727"/>
                <a:gd name="T14" fmla="*/ 1922 w 2971"/>
                <a:gd name="T15" fmla="*/ 992 h 1727"/>
                <a:gd name="T16" fmla="*/ 1556 w 2971"/>
                <a:gd name="T17" fmla="*/ 625 h 1727"/>
                <a:gd name="T18" fmla="*/ 1415 w 2971"/>
                <a:gd name="T19" fmla="*/ 625 h 1727"/>
                <a:gd name="T20" fmla="*/ 1048 w 2971"/>
                <a:gd name="T21" fmla="*/ 992 h 1727"/>
                <a:gd name="T22" fmla="*/ 1048 w 2971"/>
                <a:gd name="T23" fmla="*/ 1133 h 1727"/>
                <a:gd name="T24" fmla="*/ 1119 w 2971"/>
                <a:gd name="T25" fmla="*/ 1162 h 1727"/>
                <a:gd name="T26" fmla="*/ 1190 w 2971"/>
                <a:gd name="T27" fmla="*/ 1133 h 1727"/>
                <a:gd name="T28" fmla="*/ 1392 w 2971"/>
                <a:gd name="T29" fmla="*/ 931 h 1727"/>
                <a:gd name="T30" fmla="*/ 1392 w 2971"/>
                <a:gd name="T31" fmla="*/ 1727 h 1727"/>
                <a:gd name="T32" fmla="*/ 519 w 2971"/>
                <a:gd name="T33" fmla="*/ 1727 h 1727"/>
                <a:gd name="T34" fmla="*/ 0 w 2971"/>
                <a:gd name="T35" fmla="*/ 1208 h 1727"/>
                <a:gd name="T36" fmla="*/ 477 w 2971"/>
                <a:gd name="T37" fmla="*/ 690 h 1727"/>
                <a:gd name="T38" fmla="*/ 740 w 2971"/>
                <a:gd name="T39" fmla="*/ 226 h 1727"/>
                <a:gd name="T40" fmla="*/ 1322 w 2971"/>
                <a:gd name="T41" fmla="*/ 0 h 1727"/>
                <a:gd name="T42" fmla="*/ 2062 w 2971"/>
                <a:gd name="T43" fmla="*/ 418 h 1727"/>
                <a:gd name="T44" fmla="*/ 2295 w 2971"/>
                <a:gd name="T45" fmla="*/ 376 h 1727"/>
                <a:gd name="T46" fmla="*/ 2971 w 2971"/>
                <a:gd name="T47" fmla="*/ 1051 h 1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1" h="1727">
                  <a:moveTo>
                    <a:pt x="2971" y="1051"/>
                  </a:moveTo>
                  <a:cubicBezTo>
                    <a:pt x="2971" y="1424"/>
                    <a:pt x="2668" y="1727"/>
                    <a:pt x="2295" y="1727"/>
                  </a:cubicBezTo>
                  <a:lnTo>
                    <a:pt x="1592" y="1727"/>
                  </a:lnTo>
                  <a:lnTo>
                    <a:pt x="1592" y="944"/>
                  </a:lnTo>
                  <a:lnTo>
                    <a:pt x="1781" y="1133"/>
                  </a:lnTo>
                  <a:cubicBezTo>
                    <a:pt x="1800" y="1152"/>
                    <a:pt x="1826" y="1162"/>
                    <a:pt x="1852" y="1162"/>
                  </a:cubicBezTo>
                  <a:cubicBezTo>
                    <a:pt x="1877" y="1162"/>
                    <a:pt x="1903" y="1153"/>
                    <a:pt x="1922" y="1133"/>
                  </a:cubicBezTo>
                  <a:cubicBezTo>
                    <a:pt x="1961" y="1094"/>
                    <a:pt x="1961" y="1031"/>
                    <a:pt x="1922" y="992"/>
                  </a:cubicBezTo>
                  <a:lnTo>
                    <a:pt x="1556" y="625"/>
                  </a:lnTo>
                  <a:cubicBezTo>
                    <a:pt x="1517" y="586"/>
                    <a:pt x="1454" y="586"/>
                    <a:pt x="1415" y="625"/>
                  </a:cubicBezTo>
                  <a:lnTo>
                    <a:pt x="1048" y="992"/>
                  </a:lnTo>
                  <a:cubicBezTo>
                    <a:pt x="1009" y="1031"/>
                    <a:pt x="1009" y="1094"/>
                    <a:pt x="1048" y="1133"/>
                  </a:cubicBezTo>
                  <a:cubicBezTo>
                    <a:pt x="1068" y="1152"/>
                    <a:pt x="1093" y="1162"/>
                    <a:pt x="1119" y="1162"/>
                  </a:cubicBezTo>
                  <a:cubicBezTo>
                    <a:pt x="1145" y="1162"/>
                    <a:pt x="1170" y="1153"/>
                    <a:pt x="1190" y="1133"/>
                  </a:cubicBezTo>
                  <a:lnTo>
                    <a:pt x="1392" y="931"/>
                  </a:lnTo>
                  <a:lnTo>
                    <a:pt x="1392" y="1727"/>
                  </a:lnTo>
                  <a:lnTo>
                    <a:pt x="519" y="1727"/>
                  </a:lnTo>
                  <a:cubicBezTo>
                    <a:pt x="233" y="1727"/>
                    <a:pt x="0" y="1494"/>
                    <a:pt x="0" y="1208"/>
                  </a:cubicBezTo>
                  <a:cubicBezTo>
                    <a:pt x="0" y="936"/>
                    <a:pt x="210" y="712"/>
                    <a:pt x="477" y="690"/>
                  </a:cubicBezTo>
                  <a:cubicBezTo>
                    <a:pt x="513" y="513"/>
                    <a:pt x="604" y="350"/>
                    <a:pt x="740" y="226"/>
                  </a:cubicBezTo>
                  <a:cubicBezTo>
                    <a:pt x="899" y="80"/>
                    <a:pt x="1106" y="0"/>
                    <a:pt x="1322" y="0"/>
                  </a:cubicBezTo>
                  <a:cubicBezTo>
                    <a:pt x="1627" y="0"/>
                    <a:pt x="1907" y="161"/>
                    <a:pt x="2062" y="418"/>
                  </a:cubicBezTo>
                  <a:cubicBezTo>
                    <a:pt x="2136" y="391"/>
                    <a:pt x="2216" y="376"/>
                    <a:pt x="2295" y="376"/>
                  </a:cubicBezTo>
                  <a:cubicBezTo>
                    <a:pt x="2668" y="376"/>
                    <a:pt x="2971" y="679"/>
                    <a:pt x="2971" y="1051"/>
                  </a:cubicBezTo>
                  <a:close/>
                </a:path>
              </a:pathLst>
            </a:custGeom>
            <a:solidFill>
              <a:schemeClr val="bg1"/>
            </a:solidFill>
            <a:ln>
              <a:noFill/>
            </a:ln>
          </p:spPr>
          <p:txBody>
            <a:bodyPr/>
            <a:lstStyle/>
            <a:p>
              <a:endParaRPr lang="zh-CN" altLang="en-US">
                <a:cs typeface="+mn-ea"/>
                <a:sym typeface="+mn-lt"/>
              </a:endParaRPr>
            </a:p>
          </p:txBody>
        </p:sp>
      </p:grpSp>
      <p:grpSp>
        <p:nvGrpSpPr>
          <p:cNvPr id="27" name="组合 26"/>
          <p:cNvGrpSpPr/>
          <p:nvPr/>
        </p:nvGrpSpPr>
        <p:grpSpPr>
          <a:xfrm>
            <a:off x="6936317" y="2268008"/>
            <a:ext cx="2093383" cy="2093383"/>
            <a:chOff x="6936317" y="2268008"/>
            <a:chExt cx="2093383" cy="2093383"/>
          </a:xfrm>
        </p:grpSpPr>
        <p:sp>
          <p:nvSpPr>
            <p:cNvPr id="5" name="任意多边形 4"/>
            <p:cNvSpPr/>
            <p:nvPr/>
          </p:nvSpPr>
          <p:spPr bwMode="auto">
            <a:xfrm>
              <a:off x="7226299" y="2623608"/>
              <a:ext cx="1638300" cy="1636182"/>
            </a:xfrm>
            <a:custGeom>
              <a:gdLst>
                <a:gd name="connsiteX0" fmla="*/ 883869 w 1181253"/>
                <a:gd name="connsiteY0" fmla="*/ 299181 h 1181253"/>
                <a:gd name="connsiteX1" fmla="*/ 1058144 w 1181253"/>
                <a:gd name="connsiteY1" fmla="*/ 246658 h 1181253"/>
                <a:gd name="connsiteX2" fmla="*/ 1122270 w 1181253"/>
                <a:gd name="connsiteY2" fmla="*/ 357729 h 1181253"/>
                <a:gd name="connsiteX3" fmla="*/ 989647 w 1181253"/>
                <a:gd name="connsiteY3" fmla="*/ 482394 h 1181253"/>
                <a:gd name="connsiteX4" fmla="*/ 989647 w 1181253"/>
                <a:gd name="connsiteY4" fmla="*/ 698860 h 1181253"/>
                <a:gd name="connsiteX5" fmla="*/ 1122270 w 1181253"/>
                <a:gd name="connsiteY5" fmla="*/ 823524 h 1181253"/>
                <a:gd name="connsiteX6" fmla="*/ 1058144 w 1181253"/>
                <a:gd name="connsiteY6" fmla="*/ 934595 h 1181253"/>
                <a:gd name="connsiteX7" fmla="*/ 883869 w 1181253"/>
                <a:gd name="connsiteY7" fmla="*/ 882072 h 1181253"/>
                <a:gd name="connsiteX8" fmla="*/ 696404 w 1181253"/>
                <a:gd name="connsiteY8" fmla="*/ 990305 h 1181253"/>
                <a:gd name="connsiteX9" fmla="*/ 654753 w 1181253"/>
                <a:gd name="connsiteY9" fmla="*/ 1167492 h 1181253"/>
                <a:gd name="connsiteX10" fmla="*/ 526500 w 1181253"/>
                <a:gd name="connsiteY10" fmla="*/ 1167492 h 1181253"/>
                <a:gd name="connsiteX11" fmla="*/ 484849 w 1181253"/>
                <a:gd name="connsiteY11" fmla="*/ 990305 h 1181253"/>
                <a:gd name="connsiteX12" fmla="*/ 297384 w 1181253"/>
                <a:gd name="connsiteY12" fmla="*/ 882072 h 1181253"/>
                <a:gd name="connsiteX13" fmla="*/ 123109 w 1181253"/>
                <a:gd name="connsiteY13" fmla="*/ 934595 h 1181253"/>
                <a:gd name="connsiteX14" fmla="*/ 58983 w 1181253"/>
                <a:gd name="connsiteY14" fmla="*/ 823524 h 1181253"/>
                <a:gd name="connsiteX15" fmla="*/ 191606 w 1181253"/>
                <a:gd name="connsiteY15" fmla="*/ 698859 h 1181253"/>
                <a:gd name="connsiteX16" fmla="*/ 191606 w 1181253"/>
                <a:gd name="connsiteY16" fmla="*/ 482393 h 1181253"/>
                <a:gd name="connsiteX17" fmla="*/ 58983 w 1181253"/>
                <a:gd name="connsiteY17" fmla="*/ 357729 h 1181253"/>
                <a:gd name="connsiteX18" fmla="*/ 123109 w 1181253"/>
                <a:gd name="connsiteY18" fmla="*/ 246658 h 1181253"/>
                <a:gd name="connsiteX19" fmla="*/ 297384 w 1181253"/>
                <a:gd name="connsiteY19" fmla="*/ 299181 h 1181253"/>
                <a:gd name="connsiteX20" fmla="*/ 484849 w 1181253"/>
                <a:gd name="connsiteY20" fmla="*/ 190948 h 1181253"/>
                <a:gd name="connsiteX21" fmla="*/ 526500 w 1181253"/>
                <a:gd name="connsiteY21" fmla="*/ 13761 h 1181253"/>
                <a:gd name="connsiteX22" fmla="*/ 654753 w 1181253"/>
                <a:gd name="connsiteY22" fmla="*/ 13761 h 1181253"/>
                <a:gd name="connsiteX23" fmla="*/ 696404 w 1181253"/>
                <a:gd name="connsiteY23" fmla="*/ 190948 h 1181253"/>
                <a:gd name="connsiteX24" fmla="*/ 883869 w 1181253"/>
                <a:gd name="connsiteY24" fmla="*/ 299181 h 11812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1253" h="1181253">
                  <a:moveTo>
                    <a:pt x="883869" y="299181"/>
                  </a:moveTo>
                  <a:lnTo>
                    <a:pt x="1058144" y="246658"/>
                  </a:lnTo>
                  <a:lnTo>
                    <a:pt x="1122270" y="357729"/>
                  </a:lnTo>
                  <a:lnTo>
                    <a:pt x="989647" y="482394"/>
                  </a:lnTo>
                  <a:cubicBezTo>
                    <a:pt x="1008872" y="553269"/>
                    <a:pt x="1008872" y="627985"/>
                    <a:pt x="989647" y="698860"/>
                  </a:cubicBezTo>
                  <a:lnTo>
                    <a:pt x="1122270" y="823524"/>
                  </a:lnTo>
                  <a:lnTo>
                    <a:pt x="1058144" y="934595"/>
                  </a:lnTo>
                  <a:lnTo>
                    <a:pt x="883869" y="882072"/>
                  </a:lnTo>
                  <a:cubicBezTo>
                    <a:pt x="832102" y="934158"/>
                    <a:pt x="767396" y="971517"/>
                    <a:pt x="696404" y="990305"/>
                  </a:cubicBezTo>
                  <a:lnTo>
                    <a:pt x="654753" y="1167492"/>
                  </a:lnTo>
                  <a:lnTo>
                    <a:pt x="526500" y="1167492"/>
                  </a:lnTo>
                  <a:lnTo>
                    <a:pt x="484849" y="990305"/>
                  </a:lnTo>
                  <a:cubicBezTo>
                    <a:pt x="413857" y="971517"/>
                    <a:pt x="349151" y="934158"/>
                    <a:pt x="297384" y="882072"/>
                  </a:cubicBezTo>
                  <a:lnTo>
                    <a:pt x="123109" y="934595"/>
                  </a:lnTo>
                  <a:lnTo>
                    <a:pt x="58983" y="823524"/>
                  </a:lnTo>
                  <a:lnTo>
                    <a:pt x="191606" y="698859"/>
                  </a:lnTo>
                  <a:cubicBezTo>
                    <a:pt x="172381" y="627984"/>
                    <a:pt x="172381" y="553268"/>
                    <a:pt x="191606" y="482393"/>
                  </a:cubicBezTo>
                  <a:lnTo>
                    <a:pt x="58983" y="357729"/>
                  </a:lnTo>
                  <a:lnTo>
                    <a:pt x="123109" y="246658"/>
                  </a:lnTo>
                  <a:lnTo>
                    <a:pt x="297384" y="299181"/>
                  </a:lnTo>
                  <a:cubicBezTo>
                    <a:pt x="349151" y="247095"/>
                    <a:pt x="413857" y="209736"/>
                    <a:pt x="484849" y="190948"/>
                  </a:cubicBezTo>
                  <a:lnTo>
                    <a:pt x="526500" y="13761"/>
                  </a:lnTo>
                  <a:lnTo>
                    <a:pt x="654753" y="13761"/>
                  </a:lnTo>
                  <a:lnTo>
                    <a:pt x="696404" y="190948"/>
                  </a:lnTo>
                  <a:cubicBezTo>
                    <a:pt x="767396" y="209736"/>
                    <a:pt x="832102" y="247095"/>
                    <a:pt x="883869" y="299181"/>
                  </a:cubicBez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形状 7"/>
            <p:cNvSpPr/>
            <p:nvPr/>
          </p:nvSpPr>
          <p:spPr bwMode="auto">
            <a:xfrm>
              <a:off x="6936317" y="2268008"/>
              <a:ext cx="2093383" cy="2093383"/>
            </a:xfrm>
            <a:prstGeom prst="leftCircularArrow">
              <a:avLst>
                <a:gd name="adj1" fmla="val 6452"/>
                <a:gd name="adj2" fmla="val 429999"/>
                <a:gd name="adj3" fmla="val 10489124"/>
                <a:gd name="adj4" fmla="val 14837806"/>
                <a:gd name="adj5" fmla="val 7527"/>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9" name="supermarket-sale-tag_58219"/>
            <p:cNvSpPr>
              <a:spLocks noChangeAspect="1"/>
            </p:cNvSpPr>
            <p:nvPr/>
          </p:nvSpPr>
          <p:spPr bwMode="auto">
            <a:xfrm>
              <a:off x="7827721" y="3298597"/>
              <a:ext cx="435457" cy="434773"/>
            </a:xfrm>
            <a:custGeom>
              <a:gdLst>
                <a:gd name="connsiteX0" fmla="*/ 405876 w 578142"/>
                <a:gd name="connsiteY0" fmla="*/ 338859 h 577234"/>
                <a:gd name="connsiteX1" fmla="*/ 342227 w 578142"/>
                <a:gd name="connsiteY1" fmla="*/ 404236 h 577234"/>
                <a:gd name="connsiteX2" fmla="*/ 383737 w 578142"/>
                <a:gd name="connsiteY2" fmla="*/ 444752 h 577234"/>
                <a:gd name="connsiteX3" fmla="*/ 395729 w 578142"/>
                <a:gd name="connsiteY3" fmla="*/ 432781 h 577234"/>
                <a:gd name="connsiteX4" fmla="*/ 368978 w 578142"/>
                <a:gd name="connsiteY4" fmla="*/ 406078 h 577234"/>
                <a:gd name="connsiteX5" fmla="*/ 383737 w 578142"/>
                <a:gd name="connsiteY5" fmla="*/ 391345 h 577234"/>
                <a:gd name="connsiteX6" fmla="*/ 407721 w 578142"/>
                <a:gd name="connsiteY6" fmla="*/ 414365 h 577234"/>
                <a:gd name="connsiteX7" fmla="*/ 419713 w 578142"/>
                <a:gd name="connsiteY7" fmla="*/ 402395 h 577234"/>
                <a:gd name="connsiteX8" fmla="*/ 395729 w 578142"/>
                <a:gd name="connsiteY8" fmla="*/ 379374 h 577234"/>
                <a:gd name="connsiteX9" fmla="*/ 408643 w 578142"/>
                <a:gd name="connsiteY9" fmla="*/ 365562 h 577234"/>
                <a:gd name="connsiteX10" fmla="*/ 434472 w 578142"/>
                <a:gd name="connsiteY10" fmla="*/ 390424 h 577234"/>
                <a:gd name="connsiteX11" fmla="*/ 446464 w 578142"/>
                <a:gd name="connsiteY11" fmla="*/ 378453 h 577234"/>
                <a:gd name="connsiteX12" fmla="*/ 361599 w 578142"/>
                <a:gd name="connsiteY12" fmla="*/ 295580 h 577234"/>
                <a:gd name="connsiteX13" fmla="*/ 297950 w 578142"/>
                <a:gd name="connsiteY13" fmla="*/ 360037 h 577234"/>
                <a:gd name="connsiteX14" fmla="*/ 338537 w 578142"/>
                <a:gd name="connsiteY14" fmla="*/ 400553 h 577234"/>
                <a:gd name="connsiteX15" fmla="*/ 350529 w 578142"/>
                <a:gd name="connsiteY15" fmla="*/ 387662 h 577234"/>
                <a:gd name="connsiteX16" fmla="*/ 324701 w 578142"/>
                <a:gd name="connsiteY16" fmla="*/ 362800 h 577234"/>
                <a:gd name="connsiteX17" fmla="*/ 376358 w 578142"/>
                <a:gd name="connsiteY17" fmla="*/ 310313 h 577234"/>
                <a:gd name="connsiteX18" fmla="*/ 316456 w 578142"/>
                <a:gd name="connsiteY18" fmla="*/ 272516 h 577234"/>
                <a:gd name="connsiteX19" fmla="*/ 297942 w 578142"/>
                <a:gd name="connsiteY19" fmla="*/ 306691 h 577234"/>
                <a:gd name="connsiteX20" fmla="*/ 284056 w 578142"/>
                <a:gd name="connsiteY20" fmla="*/ 291913 h 577234"/>
                <a:gd name="connsiteX21" fmla="*/ 316456 w 578142"/>
                <a:gd name="connsiteY21" fmla="*/ 272516 h 577234"/>
                <a:gd name="connsiteX22" fmla="*/ 318244 w 578142"/>
                <a:gd name="connsiteY22" fmla="*/ 252302 h 577234"/>
                <a:gd name="connsiteX23" fmla="*/ 234301 w 578142"/>
                <a:gd name="connsiteY23" fmla="*/ 298343 h 577234"/>
                <a:gd name="connsiteX24" fmla="*/ 249982 w 578142"/>
                <a:gd name="connsiteY24" fmla="*/ 313076 h 577234"/>
                <a:gd name="connsiteX25" fmla="*/ 271199 w 578142"/>
                <a:gd name="connsiteY25" fmla="*/ 301105 h 577234"/>
                <a:gd name="connsiteX26" fmla="*/ 289648 w 578142"/>
                <a:gd name="connsiteY26" fmla="*/ 319522 h 577234"/>
                <a:gd name="connsiteX27" fmla="*/ 277656 w 578142"/>
                <a:gd name="connsiteY27" fmla="*/ 340700 h 577234"/>
                <a:gd name="connsiteX28" fmla="*/ 293338 w 578142"/>
                <a:gd name="connsiteY28" fmla="*/ 356354 h 577234"/>
                <a:gd name="connsiteX29" fmla="*/ 337615 w 578142"/>
                <a:gd name="connsiteY29" fmla="*/ 271639 h 577234"/>
                <a:gd name="connsiteX30" fmla="*/ 256555 w 578142"/>
                <a:gd name="connsiteY30" fmla="*/ 200737 h 577234"/>
                <a:gd name="connsiteX31" fmla="*/ 236146 w 578142"/>
                <a:gd name="connsiteY31" fmla="*/ 208103 h 577234"/>
                <a:gd name="connsiteX32" fmla="*/ 235223 w 578142"/>
                <a:gd name="connsiteY32" fmla="*/ 244935 h 577234"/>
                <a:gd name="connsiteX33" fmla="*/ 237068 w 578142"/>
                <a:gd name="connsiteY33" fmla="*/ 264272 h 577234"/>
                <a:gd name="connsiteX34" fmla="*/ 219542 w 578142"/>
                <a:gd name="connsiteY34" fmla="*/ 261510 h 577234"/>
                <a:gd name="connsiteX35" fmla="*/ 207550 w 578142"/>
                <a:gd name="connsiteY35" fmla="*/ 241252 h 577234"/>
                <a:gd name="connsiteX36" fmla="*/ 192791 w 578142"/>
                <a:gd name="connsiteY36" fmla="*/ 250460 h 577234"/>
                <a:gd name="connsiteX37" fmla="*/ 206627 w 578142"/>
                <a:gd name="connsiteY37" fmla="*/ 272560 h 577234"/>
                <a:gd name="connsiteX38" fmla="*/ 252750 w 578142"/>
                <a:gd name="connsiteY38" fmla="*/ 278085 h 577234"/>
                <a:gd name="connsiteX39" fmla="*/ 255517 w 578142"/>
                <a:gd name="connsiteY39" fmla="*/ 242173 h 577234"/>
                <a:gd name="connsiteX40" fmla="*/ 251827 w 578142"/>
                <a:gd name="connsiteY40" fmla="*/ 221915 h 577234"/>
                <a:gd name="connsiteX41" fmla="*/ 267509 w 578142"/>
                <a:gd name="connsiteY41" fmla="*/ 224678 h 577234"/>
                <a:gd name="connsiteX42" fmla="*/ 278578 w 578142"/>
                <a:gd name="connsiteY42" fmla="*/ 241252 h 577234"/>
                <a:gd name="connsiteX43" fmla="*/ 293338 w 578142"/>
                <a:gd name="connsiteY43" fmla="*/ 232044 h 577234"/>
                <a:gd name="connsiteX44" fmla="*/ 280423 w 578142"/>
                <a:gd name="connsiteY44" fmla="*/ 212707 h 577234"/>
                <a:gd name="connsiteX45" fmla="*/ 256555 w 578142"/>
                <a:gd name="connsiteY45" fmla="*/ 200737 h 577234"/>
                <a:gd name="connsiteX46" fmla="*/ 143901 w 578142"/>
                <a:gd name="connsiteY46" fmla="*/ 90930 h 577234"/>
                <a:gd name="connsiteX47" fmla="*/ 106081 w 578142"/>
                <a:gd name="connsiteY47" fmla="*/ 106814 h 577234"/>
                <a:gd name="connsiteX48" fmla="*/ 106081 w 578142"/>
                <a:gd name="connsiteY48" fmla="*/ 181399 h 577234"/>
                <a:gd name="connsiteX49" fmla="*/ 181721 w 578142"/>
                <a:gd name="connsiteY49" fmla="*/ 181399 h 577234"/>
                <a:gd name="connsiteX50" fmla="*/ 181721 w 578142"/>
                <a:gd name="connsiteY50" fmla="*/ 106814 h 577234"/>
                <a:gd name="connsiteX51" fmla="*/ 143901 w 578142"/>
                <a:gd name="connsiteY51" fmla="*/ 90930 h 577234"/>
                <a:gd name="connsiteX52" fmla="*/ 210317 w 578142"/>
                <a:gd name="connsiteY52" fmla="*/ 0 h 577234"/>
                <a:gd name="connsiteX53" fmla="*/ 260129 w 578142"/>
                <a:gd name="connsiteY53" fmla="*/ 19337 h 577234"/>
                <a:gd name="connsiteX54" fmla="*/ 558079 w 578142"/>
                <a:gd name="connsiteY54" fmla="*/ 316759 h 577234"/>
                <a:gd name="connsiteX55" fmla="*/ 558079 w 578142"/>
                <a:gd name="connsiteY55" fmla="*/ 413444 h 577234"/>
                <a:gd name="connsiteX56" fmla="*/ 414178 w 578142"/>
                <a:gd name="connsiteY56" fmla="*/ 558012 h 577234"/>
                <a:gd name="connsiteX57" fmla="*/ 318244 w 578142"/>
                <a:gd name="connsiteY57" fmla="*/ 557091 h 577234"/>
                <a:gd name="connsiteX58" fmla="*/ 20294 w 578142"/>
                <a:gd name="connsiteY58" fmla="*/ 260589 h 577234"/>
                <a:gd name="connsiteX59" fmla="*/ 0 w 578142"/>
                <a:gd name="connsiteY59" fmla="*/ 210865 h 577234"/>
                <a:gd name="connsiteX60" fmla="*/ 3690 w 578142"/>
                <a:gd name="connsiteY60" fmla="*/ 54328 h 577234"/>
                <a:gd name="connsiteX61" fmla="*/ 54424 w 578142"/>
                <a:gd name="connsiteY61" fmla="*/ 3683 h 5772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8142" h="577234">
                  <a:moveTo>
                    <a:pt x="405876" y="338859"/>
                  </a:moveTo>
                  <a:lnTo>
                    <a:pt x="342227" y="404236"/>
                  </a:lnTo>
                  <a:lnTo>
                    <a:pt x="383737" y="444752"/>
                  </a:lnTo>
                  <a:lnTo>
                    <a:pt x="395729" y="432781"/>
                  </a:lnTo>
                  <a:lnTo>
                    <a:pt x="368978" y="406078"/>
                  </a:lnTo>
                  <a:lnTo>
                    <a:pt x="383737" y="391345"/>
                  </a:lnTo>
                  <a:lnTo>
                    <a:pt x="407721" y="414365"/>
                  </a:lnTo>
                  <a:lnTo>
                    <a:pt x="419713" y="402395"/>
                  </a:lnTo>
                  <a:lnTo>
                    <a:pt x="395729" y="379374"/>
                  </a:lnTo>
                  <a:lnTo>
                    <a:pt x="408643" y="365562"/>
                  </a:lnTo>
                  <a:lnTo>
                    <a:pt x="434472" y="390424"/>
                  </a:lnTo>
                  <a:lnTo>
                    <a:pt x="446464" y="378453"/>
                  </a:lnTo>
                  <a:close/>
                  <a:moveTo>
                    <a:pt x="361599" y="295580"/>
                  </a:moveTo>
                  <a:lnTo>
                    <a:pt x="297950" y="360037"/>
                  </a:lnTo>
                  <a:lnTo>
                    <a:pt x="338537" y="400553"/>
                  </a:lnTo>
                  <a:lnTo>
                    <a:pt x="350529" y="387662"/>
                  </a:lnTo>
                  <a:lnTo>
                    <a:pt x="324701" y="362800"/>
                  </a:lnTo>
                  <a:lnTo>
                    <a:pt x="376358" y="310313"/>
                  </a:lnTo>
                  <a:close/>
                  <a:moveTo>
                    <a:pt x="316456" y="272516"/>
                  </a:moveTo>
                  <a:lnTo>
                    <a:pt x="297942" y="306691"/>
                  </a:lnTo>
                  <a:lnTo>
                    <a:pt x="284056" y="291913"/>
                  </a:lnTo>
                  <a:cubicBezTo>
                    <a:pt x="284056" y="291913"/>
                    <a:pt x="311828" y="275287"/>
                    <a:pt x="316456" y="272516"/>
                  </a:cubicBezTo>
                  <a:close/>
                  <a:moveTo>
                    <a:pt x="318244" y="252302"/>
                  </a:moveTo>
                  <a:lnTo>
                    <a:pt x="234301" y="298343"/>
                  </a:lnTo>
                  <a:lnTo>
                    <a:pt x="249982" y="313076"/>
                  </a:lnTo>
                  <a:lnTo>
                    <a:pt x="271199" y="301105"/>
                  </a:lnTo>
                  <a:lnTo>
                    <a:pt x="289648" y="319522"/>
                  </a:lnTo>
                  <a:lnTo>
                    <a:pt x="277656" y="340700"/>
                  </a:lnTo>
                  <a:lnTo>
                    <a:pt x="293338" y="356354"/>
                  </a:lnTo>
                  <a:lnTo>
                    <a:pt x="337615" y="271639"/>
                  </a:lnTo>
                  <a:close/>
                  <a:moveTo>
                    <a:pt x="256555" y="200737"/>
                  </a:moveTo>
                  <a:cubicBezTo>
                    <a:pt x="248829" y="200046"/>
                    <a:pt x="241680" y="202578"/>
                    <a:pt x="236146" y="208103"/>
                  </a:cubicBezTo>
                  <a:cubicBezTo>
                    <a:pt x="226921" y="217311"/>
                    <a:pt x="227844" y="230202"/>
                    <a:pt x="235223" y="244935"/>
                  </a:cubicBezTo>
                  <a:cubicBezTo>
                    <a:pt x="239835" y="255064"/>
                    <a:pt x="240758" y="260589"/>
                    <a:pt x="237068" y="264272"/>
                  </a:cubicBezTo>
                  <a:cubicBezTo>
                    <a:pt x="232456" y="268876"/>
                    <a:pt x="225999" y="267956"/>
                    <a:pt x="219542" y="261510"/>
                  </a:cubicBezTo>
                  <a:cubicBezTo>
                    <a:pt x="213085" y="255064"/>
                    <a:pt x="209395" y="247698"/>
                    <a:pt x="207550" y="241252"/>
                  </a:cubicBezTo>
                  <a:lnTo>
                    <a:pt x="192791" y="250460"/>
                  </a:lnTo>
                  <a:cubicBezTo>
                    <a:pt x="193713" y="255985"/>
                    <a:pt x="199248" y="265193"/>
                    <a:pt x="206627" y="272560"/>
                  </a:cubicBezTo>
                  <a:cubicBezTo>
                    <a:pt x="225076" y="290056"/>
                    <a:pt x="242603" y="289135"/>
                    <a:pt x="252750" y="278085"/>
                  </a:cubicBezTo>
                  <a:cubicBezTo>
                    <a:pt x="261974" y="268876"/>
                    <a:pt x="262897" y="257827"/>
                    <a:pt x="255517" y="242173"/>
                  </a:cubicBezTo>
                  <a:cubicBezTo>
                    <a:pt x="249982" y="231123"/>
                    <a:pt x="248137" y="225598"/>
                    <a:pt x="251827" y="221915"/>
                  </a:cubicBezTo>
                  <a:cubicBezTo>
                    <a:pt x="255517" y="218232"/>
                    <a:pt x="261052" y="218232"/>
                    <a:pt x="267509" y="224678"/>
                  </a:cubicBezTo>
                  <a:cubicBezTo>
                    <a:pt x="273966" y="231123"/>
                    <a:pt x="276733" y="237569"/>
                    <a:pt x="278578" y="241252"/>
                  </a:cubicBezTo>
                  <a:lnTo>
                    <a:pt x="293338" y="232044"/>
                  </a:lnTo>
                  <a:cubicBezTo>
                    <a:pt x="291493" y="226519"/>
                    <a:pt x="286881" y="220074"/>
                    <a:pt x="280423" y="212707"/>
                  </a:cubicBezTo>
                  <a:cubicBezTo>
                    <a:pt x="272582" y="205341"/>
                    <a:pt x="264280" y="201427"/>
                    <a:pt x="256555" y="200737"/>
                  </a:cubicBezTo>
                  <a:close/>
                  <a:moveTo>
                    <a:pt x="143901" y="90930"/>
                  </a:moveTo>
                  <a:cubicBezTo>
                    <a:pt x="130295" y="90930"/>
                    <a:pt x="116689" y="96225"/>
                    <a:pt x="106081" y="106814"/>
                  </a:cubicBezTo>
                  <a:cubicBezTo>
                    <a:pt x="85787" y="127072"/>
                    <a:pt x="85787" y="161142"/>
                    <a:pt x="106081" y="181399"/>
                  </a:cubicBezTo>
                  <a:cubicBezTo>
                    <a:pt x="127297" y="202578"/>
                    <a:pt x="160505" y="202578"/>
                    <a:pt x="181721" y="181399"/>
                  </a:cubicBezTo>
                  <a:cubicBezTo>
                    <a:pt x="202938" y="161142"/>
                    <a:pt x="202938" y="127072"/>
                    <a:pt x="181721" y="106814"/>
                  </a:cubicBezTo>
                  <a:cubicBezTo>
                    <a:pt x="171113" y="96225"/>
                    <a:pt x="157507" y="90930"/>
                    <a:pt x="143901" y="90930"/>
                  </a:cubicBezTo>
                  <a:close/>
                  <a:moveTo>
                    <a:pt x="210317" y="0"/>
                  </a:moveTo>
                  <a:cubicBezTo>
                    <a:pt x="229689" y="0"/>
                    <a:pt x="247215" y="6445"/>
                    <a:pt x="260129" y="19337"/>
                  </a:cubicBezTo>
                  <a:lnTo>
                    <a:pt x="558079" y="316759"/>
                  </a:lnTo>
                  <a:cubicBezTo>
                    <a:pt x="584830" y="343463"/>
                    <a:pt x="584830" y="386741"/>
                    <a:pt x="558079" y="413444"/>
                  </a:cubicBezTo>
                  <a:lnTo>
                    <a:pt x="414178" y="558012"/>
                  </a:lnTo>
                  <a:cubicBezTo>
                    <a:pt x="387427" y="583794"/>
                    <a:pt x="344072" y="583794"/>
                    <a:pt x="318244" y="557091"/>
                  </a:cubicBezTo>
                  <a:lnTo>
                    <a:pt x="20294" y="260589"/>
                  </a:lnTo>
                  <a:cubicBezTo>
                    <a:pt x="6457" y="246777"/>
                    <a:pt x="0" y="229282"/>
                    <a:pt x="0" y="210865"/>
                  </a:cubicBezTo>
                  <a:lnTo>
                    <a:pt x="3690" y="54328"/>
                  </a:lnTo>
                  <a:cubicBezTo>
                    <a:pt x="4612" y="26703"/>
                    <a:pt x="26751" y="4604"/>
                    <a:pt x="54424" y="3683"/>
                  </a:cubicBezTo>
                  <a:close/>
                </a:path>
              </a:pathLst>
            </a:custGeom>
            <a:solidFill>
              <a:schemeClr val="bg1"/>
            </a:solidFill>
            <a:ln>
              <a:noFill/>
            </a:ln>
          </p:spPr>
          <p:txBody>
            <a:bodyPr/>
            <a:lstStyle/>
            <a:p>
              <a:endParaRPr lang="zh-CN" altLang="en-US">
                <a:cs typeface="+mn-ea"/>
                <a:sym typeface="+mn-lt"/>
              </a:endParaRPr>
            </a:p>
          </p:txBody>
        </p:sp>
      </p:grpSp>
      <p:grpSp>
        <p:nvGrpSpPr>
          <p:cNvPr id="28" name="组合 27"/>
          <p:cNvGrpSpPr/>
          <p:nvPr/>
        </p:nvGrpSpPr>
        <p:grpSpPr>
          <a:xfrm>
            <a:off x="8343900" y="2826808"/>
            <a:ext cx="2882900" cy="2880783"/>
            <a:chOff x="8343900" y="2826808"/>
            <a:chExt cx="2882900" cy="2880783"/>
          </a:xfrm>
        </p:grpSpPr>
        <p:sp>
          <p:nvSpPr>
            <p:cNvPr id="4" name="任意多边形 3"/>
            <p:cNvSpPr/>
            <p:nvPr/>
          </p:nvSpPr>
          <p:spPr bwMode="auto">
            <a:xfrm>
              <a:off x="8536516" y="3154890"/>
              <a:ext cx="2252133" cy="2252133"/>
            </a:xfrm>
            <a:custGeom>
              <a:gdLst>
                <a:gd name="connsiteX0" fmla="*/ 1152880 w 1624223"/>
                <a:gd name="connsiteY0" fmla="*/ 258964 h 1624223"/>
                <a:gd name="connsiteX1" fmla="*/ 1279219 w 1624223"/>
                <a:gd name="connsiteY1" fmla="*/ 152947 h 1624223"/>
                <a:gd name="connsiteX2" fmla="*/ 1380149 w 1624223"/>
                <a:gd name="connsiteY2" fmla="*/ 237638 h 1624223"/>
                <a:gd name="connsiteX3" fmla="*/ 1297682 w 1624223"/>
                <a:gd name="connsiteY3" fmla="*/ 380466 h 1624223"/>
                <a:gd name="connsiteX4" fmla="*/ 1428712 w 1624223"/>
                <a:gd name="connsiteY4" fmla="*/ 607417 h 1624223"/>
                <a:gd name="connsiteX5" fmla="*/ 1593639 w 1624223"/>
                <a:gd name="connsiteY5" fmla="*/ 607413 h 1624223"/>
                <a:gd name="connsiteX6" fmla="*/ 1616518 w 1624223"/>
                <a:gd name="connsiteY6" fmla="*/ 737167 h 1624223"/>
                <a:gd name="connsiteX7" fmla="*/ 1461536 w 1624223"/>
                <a:gd name="connsiteY7" fmla="*/ 793571 h 1624223"/>
                <a:gd name="connsiteX8" fmla="*/ 1416030 w 1624223"/>
                <a:gd name="connsiteY8" fmla="*/ 1051650 h 1624223"/>
                <a:gd name="connsiteX9" fmla="*/ 1542374 w 1624223"/>
                <a:gd name="connsiteY9" fmla="*/ 1157660 h 1624223"/>
                <a:gd name="connsiteX10" fmla="*/ 1476497 w 1624223"/>
                <a:gd name="connsiteY10" fmla="*/ 1271763 h 1624223"/>
                <a:gd name="connsiteX11" fmla="*/ 1321517 w 1624223"/>
                <a:gd name="connsiteY11" fmla="*/ 1215351 h 1624223"/>
                <a:gd name="connsiteX12" fmla="*/ 1120767 w 1624223"/>
                <a:gd name="connsiteY12" fmla="*/ 1383800 h 1624223"/>
                <a:gd name="connsiteX13" fmla="*/ 1149411 w 1624223"/>
                <a:gd name="connsiteY13" fmla="*/ 1546221 h 1624223"/>
                <a:gd name="connsiteX14" fmla="*/ 1025602 w 1624223"/>
                <a:gd name="connsiteY14" fmla="*/ 1591284 h 1624223"/>
                <a:gd name="connsiteX15" fmla="*/ 943142 w 1624223"/>
                <a:gd name="connsiteY15" fmla="*/ 1448450 h 1624223"/>
                <a:gd name="connsiteX16" fmla="*/ 681081 w 1624223"/>
                <a:gd name="connsiteY16" fmla="*/ 1448450 h 1624223"/>
                <a:gd name="connsiteX17" fmla="*/ 598621 w 1624223"/>
                <a:gd name="connsiteY17" fmla="*/ 1591284 h 1624223"/>
                <a:gd name="connsiteX18" fmla="*/ 474812 w 1624223"/>
                <a:gd name="connsiteY18" fmla="*/ 1546221 h 1624223"/>
                <a:gd name="connsiteX19" fmla="*/ 503456 w 1624223"/>
                <a:gd name="connsiteY19" fmla="*/ 1383800 h 1624223"/>
                <a:gd name="connsiteX20" fmla="*/ 302706 w 1624223"/>
                <a:gd name="connsiteY20" fmla="*/ 1215351 h 1624223"/>
                <a:gd name="connsiteX21" fmla="*/ 147726 w 1624223"/>
                <a:gd name="connsiteY21" fmla="*/ 1271763 h 1624223"/>
                <a:gd name="connsiteX22" fmla="*/ 81849 w 1624223"/>
                <a:gd name="connsiteY22" fmla="*/ 1157660 h 1624223"/>
                <a:gd name="connsiteX23" fmla="*/ 208193 w 1624223"/>
                <a:gd name="connsiteY23" fmla="*/ 1051650 h 1624223"/>
                <a:gd name="connsiteX24" fmla="*/ 162687 w 1624223"/>
                <a:gd name="connsiteY24" fmla="*/ 793571 h 1624223"/>
                <a:gd name="connsiteX25" fmla="*/ 7705 w 1624223"/>
                <a:gd name="connsiteY25" fmla="*/ 737167 h 1624223"/>
                <a:gd name="connsiteX26" fmla="*/ 30584 w 1624223"/>
                <a:gd name="connsiteY26" fmla="*/ 607413 h 1624223"/>
                <a:gd name="connsiteX27" fmla="*/ 195511 w 1624223"/>
                <a:gd name="connsiteY27" fmla="*/ 607418 h 1624223"/>
                <a:gd name="connsiteX28" fmla="*/ 326541 w 1624223"/>
                <a:gd name="connsiteY28" fmla="*/ 380467 h 1624223"/>
                <a:gd name="connsiteX29" fmla="*/ 244074 w 1624223"/>
                <a:gd name="connsiteY29" fmla="*/ 237638 h 1624223"/>
                <a:gd name="connsiteX30" fmla="*/ 345004 w 1624223"/>
                <a:gd name="connsiteY30" fmla="*/ 152947 h 1624223"/>
                <a:gd name="connsiteX31" fmla="*/ 471343 w 1624223"/>
                <a:gd name="connsiteY31" fmla="*/ 258964 h 1624223"/>
                <a:gd name="connsiteX32" fmla="*/ 717599 w 1624223"/>
                <a:gd name="connsiteY32" fmla="*/ 169334 h 1624223"/>
                <a:gd name="connsiteX33" fmla="*/ 746234 w 1624223"/>
                <a:gd name="connsiteY33" fmla="*/ 6911 h 1624223"/>
                <a:gd name="connsiteX34" fmla="*/ 877989 w 1624223"/>
                <a:gd name="connsiteY34" fmla="*/ 6911 h 1624223"/>
                <a:gd name="connsiteX35" fmla="*/ 906624 w 1624223"/>
                <a:gd name="connsiteY35" fmla="*/ 169334 h 1624223"/>
                <a:gd name="connsiteX36" fmla="*/ 1152880 w 1624223"/>
                <a:gd name="connsiteY36" fmla="*/ 258964 h 16242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24223" h="1624223">
                  <a:moveTo>
                    <a:pt x="1152880" y="258964"/>
                  </a:moveTo>
                  <a:lnTo>
                    <a:pt x="1279219" y="152947"/>
                  </a:lnTo>
                  <a:lnTo>
                    <a:pt x="1380149" y="237638"/>
                  </a:lnTo>
                  <a:lnTo>
                    <a:pt x="1297682" y="380466"/>
                  </a:lnTo>
                  <a:cubicBezTo>
                    <a:pt x="1356321" y="446431"/>
                    <a:pt x="1400905" y="523652"/>
                    <a:pt x="1428712" y="607417"/>
                  </a:cubicBezTo>
                  <a:lnTo>
                    <a:pt x="1593639" y="607413"/>
                  </a:lnTo>
                  <a:lnTo>
                    <a:pt x="1616518" y="737167"/>
                  </a:lnTo>
                  <a:lnTo>
                    <a:pt x="1461536" y="793571"/>
                  </a:lnTo>
                  <a:cubicBezTo>
                    <a:pt x="1464055" y="881795"/>
                    <a:pt x="1448571" y="969608"/>
                    <a:pt x="1416030" y="1051650"/>
                  </a:cubicBezTo>
                  <a:lnTo>
                    <a:pt x="1542374" y="1157660"/>
                  </a:lnTo>
                  <a:lnTo>
                    <a:pt x="1476497" y="1271763"/>
                  </a:lnTo>
                  <a:lnTo>
                    <a:pt x="1321517" y="1215351"/>
                  </a:lnTo>
                  <a:cubicBezTo>
                    <a:pt x="1266737" y="1284554"/>
                    <a:pt x="1198431" y="1341869"/>
                    <a:pt x="1120767" y="1383800"/>
                  </a:cubicBezTo>
                  <a:lnTo>
                    <a:pt x="1149411" y="1546221"/>
                  </a:lnTo>
                  <a:lnTo>
                    <a:pt x="1025602" y="1591284"/>
                  </a:lnTo>
                  <a:lnTo>
                    <a:pt x="943142" y="1448450"/>
                  </a:lnTo>
                  <a:cubicBezTo>
                    <a:pt x="856695" y="1466250"/>
                    <a:pt x="767528" y="1466251"/>
                    <a:pt x="681081" y="1448450"/>
                  </a:cubicBezTo>
                  <a:lnTo>
                    <a:pt x="598621" y="1591284"/>
                  </a:lnTo>
                  <a:lnTo>
                    <a:pt x="474812" y="1546221"/>
                  </a:lnTo>
                  <a:lnTo>
                    <a:pt x="503456" y="1383800"/>
                  </a:lnTo>
                  <a:cubicBezTo>
                    <a:pt x="425792" y="1341869"/>
                    <a:pt x="357486" y="1284554"/>
                    <a:pt x="302706" y="1215351"/>
                  </a:cubicBezTo>
                  <a:lnTo>
                    <a:pt x="147726" y="1271763"/>
                  </a:lnTo>
                  <a:lnTo>
                    <a:pt x="81849" y="1157660"/>
                  </a:lnTo>
                  <a:lnTo>
                    <a:pt x="208193" y="1051650"/>
                  </a:lnTo>
                  <a:cubicBezTo>
                    <a:pt x="175652" y="969608"/>
                    <a:pt x="160168" y="881795"/>
                    <a:pt x="162687" y="793571"/>
                  </a:cubicBezTo>
                  <a:lnTo>
                    <a:pt x="7705" y="737167"/>
                  </a:lnTo>
                  <a:lnTo>
                    <a:pt x="30584" y="607413"/>
                  </a:lnTo>
                  <a:lnTo>
                    <a:pt x="195511" y="607418"/>
                  </a:lnTo>
                  <a:cubicBezTo>
                    <a:pt x="223319" y="523653"/>
                    <a:pt x="267902" y="446432"/>
                    <a:pt x="326541" y="380467"/>
                  </a:cubicBezTo>
                  <a:lnTo>
                    <a:pt x="244074" y="237638"/>
                  </a:lnTo>
                  <a:lnTo>
                    <a:pt x="345004" y="152947"/>
                  </a:lnTo>
                  <a:lnTo>
                    <a:pt x="471343" y="258964"/>
                  </a:lnTo>
                  <a:cubicBezTo>
                    <a:pt x="546488" y="212670"/>
                    <a:pt x="630278" y="182174"/>
                    <a:pt x="717599" y="169334"/>
                  </a:cubicBezTo>
                  <a:lnTo>
                    <a:pt x="746234" y="6911"/>
                  </a:lnTo>
                  <a:lnTo>
                    <a:pt x="877989" y="6911"/>
                  </a:lnTo>
                  <a:lnTo>
                    <a:pt x="906624" y="169334"/>
                  </a:lnTo>
                  <a:cubicBezTo>
                    <a:pt x="993945" y="182174"/>
                    <a:pt x="1077735" y="212670"/>
                    <a:pt x="1152880" y="258964"/>
                  </a:cubicBez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环形箭头 6"/>
            <p:cNvSpPr/>
            <p:nvPr/>
          </p:nvSpPr>
          <p:spPr bwMode="auto">
            <a:xfrm>
              <a:off x="8343900" y="2826808"/>
              <a:ext cx="2882900" cy="2880783"/>
            </a:xfrm>
            <a:prstGeom prst="circularArrow">
              <a:avLst>
                <a:gd name="adj1" fmla="val 4688"/>
                <a:gd name="adj2" fmla="val 299029"/>
                <a:gd name="adj3" fmla="val 2476760"/>
                <a:gd name="adj4" fmla="val 15948935"/>
                <a:gd name="adj5" fmla="val 5469"/>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40" name="progress-report_18229"/>
            <p:cNvSpPr>
              <a:spLocks noChangeAspect="1"/>
            </p:cNvSpPr>
            <p:nvPr/>
          </p:nvSpPr>
          <p:spPr bwMode="auto">
            <a:xfrm>
              <a:off x="9264496" y="3919743"/>
              <a:ext cx="796172" cy="722426"/>
            </a:xfrm>
            <a:custGeom>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a:noFill/>
            </a:ln>
          </p:spPr>
          <p:txBody>
            <a:bodyPr/>
            <a:lstStyle/>
            <a:p>
              <a:endParaRPr lang="zh-CN" altLang="en-US">
                <a:cs typeface="+mn-ea"/>
                <a:sym typeface="+mn-lt"/>
              </a:endParaRPr>
            </a:p>
          </p:txBody>
        </p:sp>
      </p:grpSp>
      <p:grpSp>
        <p:nvGrpSpPr>
          <p:cNvPr id="44" name="组合 43"/>
          <p:cNvGrpSpPr/>
          <p:nvPr/>
        </p:nvGrpSpPr>
        <p:grpSpPr>
          <a:xfrm>
            <a:off x="270670" y="143324"/>
            <a:ext cx="3530602" cy="656435"/>
            <a:chOff x="270670" y="143324"/>
            <a:chExt cx="3530602" cy="656435"/>
          </a:xfrm>
        </p:grpSpPr>
        <p:grpSp>
          <p:nvGrpSpPr>
            <p:cNvPr id="45" name="组合 44"/>
            <p:cNvGrpSpPr/>
            <p:nvPr/>
          </p:nvGrpSpPr>
          <p:grpSpPr>
            <a:xfrm rot="16200000">
              <a:off x="279666" y="181091"/>
              <a:ext cx="596991" cy="614984"/>
              <a:chOff x="315186" y="9489"/>
              <a:chExt cx="1252592" cy="1290343"/>
            </a:xfrm>
          </p:grpSpPr>
          <p:sp>
            <p:nvSpPr>
              <p:cNvPr id="49" name="圆角矩形 48"/>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圆角矩形 49"/>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1004038" y="143324"/>
              <a:ext cx="2797234" cy="656435"/>
              <a:chOff x="716110" y="187653"/>
              <a:chExt cx="2797234" cy="656435"/>
            </a:xfrm>
          </p:grpSpPr>
          <p:sp>
            <p:nvSpPr>
              <p:cNvPr id="47" name="文本框 46"/>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8" name="文本框 47"/>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nodeType="afterGroup">
                            <p:stCondLst>
                              <p:cond delay="500"/>
                            </p:stCondLst>
                            <p:childTnLst>
                              <p:par>
                                <p:cTn id="21" presetID="42"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31"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fltVal val="0"/>
                                          </p:val>
                                        </p:tav>
                                        <p:tav tm="100000">
                                          <p:val>
                                            <p:strVal val="#ppt_w"/>
                                          </p:val>
                                        </p:tav>
                                      </p:tavLst>
                                    </p:anim>
                                    <p:anim calcmode="lin" valueType="num">
                                      <p:cBhvr>
                                        <p:cTn id="40" dur="1000" fill="hold"/>
                                        <p:tgtEl>
                                          <p:spTgt spid="28"/>
                                        </p:tgtEl>
                                        <p:attrNameLst>
                                          <p:attrName>ppt_h</p:attrName>
                                        </p:attrNameLst>
                                      </p:cBhvr>
                                      <p:tavLst>
                                        <p:tav tm="0">
                                          <p:val>
                                            <p:fltVal val="0"/>
                                          </p:val>
                                        </p:tav>
                                        <p:tav tm="100000">
                                          <p:val>
                                            <p:strVal val="#ppt_h"/>
                                          </p:val>
                                        </p:tav>
                                      </p:tavLst>
                                    </p:anim>
                                    <p:anim calcmode="lin" valueType="num">
                                      <p:cBhvr>
                                        <p:cTn id="41" dur="1000" fill="hold"/>
                                        <p:tgtEl>
                                          <p:spTgt spid="28"/>
                                        </p:tgtEl>
                                        <p:attrNameLst>
                                          <p:attrName>style.rotation</p:attrName>
                                        </p:attrNameLst>
                                      </p:cBhvr>
                                      <p:tavLst>
                                        <p:tav tm="0">
                                          <p:val>
                                            <p:fltVal val="90"/>
                                          </p:val>
                                        </p:tav>
                                        <p:tav tm="100000">
                                          <p:val>
                                            <p:fltVal val="0"/>
                                          </p:val>
                                        </p:tav>
                                      </p:tavLst>
                                    </p:anim>
                                    <p:animEffect transition="in" filter="fade">
                                      <p:cBhvr>
                                        <p:cTn id="42" dur="1000"/>
                                        <p:tgtEl>
                                          <p:spTgt spid="28"/>
                                        </p:tgtEl>
                                      </p:cBhvr>
                                    </p:animEffect>
                                  </p:childTnLst>
                                </p:cTn>
                              </p:par>
                              <p:par>
                                <p:cTn id="43" presetID="3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 calcmode="lin" valueType="num">
                                      <p:cBhvr>
                                        <p:cTn id="47" dur="1000" fill="hold"/>
                                        <p:tgtEl>
                                          <p:spTgt spid="27"/>
                                        </p:tgtEl>
                                        <p:attrNameLst>
                                          <p:attrName>style.rotation</p:attrName>
                                        </p:attrNameLst>
                                      </p:cBhvr>
                                      <p:tavLst>
                                        <p:tav tm="0">
                                          <p:val>
                                            <p:fltVal val="90"/>
                                          </p:val>
                                        </p:tav>
                                        <p:tav tm="100000">
                                          <p:val>
                                            <p:fltVal val="0"/>
                                          </p:val>
                                        </p:tav>
                                      </p:tavLst>
                                    </p:anim>
                                    <p:animEffect transition="in" filter="fade">
                                      <p:cBhvr>
                                        <p:cTn id="48" dur="1000"/>
                                        <p:tgtEl>
                                          <p:spTgt spid="27"/>
                                        </p:tgtEl>
                                      </p:cBhvr>
                                    </p:animEffect>
                                  </p:childTnLst>
                                </p:cTn>
                              </p:par>
                              <p:par>
                                <p:cTn id="49" presetID="3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任意多边形 5"/>
          <p:cNvSpPr/>
          <p:nvPr/>
        </p:nvSpPr>
        <p:spPr>
          <a:xfrm>
            <a:off x="0" y="0"/>
            <a:ext cx="4089012" cy="6858000"/>
          </a:xfrm>
          <a:custGeom>
            <a:gdLst>
              <a:gd name="connsiteX0" fmla="*/ 0 w 4089012"/>
              <a:gd name="connsiteY0" fmla="*/ 0 h 6858000"/>
              <a:gd name="connsiteX1" fmla="*/ 4089012 w 4089012"/>
              <a:gd name="connsiteY1" fmla="*/ 0 h 6858000"/>
              <a:gd name="connsiteX2" fmla="*/ 1852459 w 4089012"/>
              <a:gd name="connsiteY2" fmla="*/ 6858000 h 6858000"/>
              <a:gd name="connsiteX3" fmla="*/ 0 w 4089012"/>
              <a:gd name="connsiteY3" fmla="*/ 6858000 h 6858000"/>
            </a:gdLst>
            <a:cxnLst>
              <a:cxn ang="0">
                <a:pos x="connsiteX0" y="connsiteY0"/>
              </a:cxn>
              <a:cxn ang="0">
                <a:pos x="connsiteX1" y="connsiteY1"/>
              </a:cxn>
              <a:cxn ang="0">
                <a:pos x="connsiteX2" y="connsiteY2"/>
              </a:cxn>
              <a:cxn ang="0">
                <a:pos x="connsiteX3" y="connsiteY3"/>
              </a:cxn>
            </a:cxnLst>
            <a:rect l="l" t="t" r="r" b="b"/>
            <a:pathLst>
              <a:path w="4089012" h="6858000">
                <a:moveTo>
                  <a:pt x="0" y="0"/>
                </a:moveTo>
                <a:lnTo>
                  <a:pt x="4089012" y="0"/>
                </a:lnTo>
                <a:lnTo>
                  <a:pt x="1852459" y="6858000"/>
                </a:lnTo>
                <a:lnTo>
                  <a:pt x="0" y="6858000"/>
                </a:lnTo>
                <a:close/>
              </a:path>
            </a:pathLst>
          </a:custGeom>
          <a:solidFill>
            <a:srgbClr val="2DA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1800517" y="2183168"/>
            <a:ext cx="2491664" cy="2491664"/>
          </a:xfrm>
          <a:prstGeom prst="roundRect">
            <a:avLst>
              <a:gd name="adj" fmla="val 14919"/>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rot="2700000">
            <a:off x="3628457" y="969208"/>
            <a:ext cx="921108" cy="921108"/>
          </a:xfrm>
          <a:prstGeom prst="roundRect">
            <a:avLst>
              <a:gd name="adj" fmla="val 14919"/>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rot="2700000">
            <a:off x="4486298" y="3881555"/>
            <a:ext cx="643849" cy="643849"/>
          </a:xfrm>
          <a:prstGeom prst="roundRect">
            <a:avLst>
              <a:gd name="adj" fmla="val 14919"/>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671895" y="3938977"/>
            <a:ext cx="921108" cy="921108"/>
          </a:xfrm>
          <a:prstGeom prst="roundRect">
            <a:avLst>
              <a:gd name="adj" fmla="val 14919"/>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rot="2700000">
            <a:off x="958377" y="2210254"/>
            <a:ext cx="623696" cy="623696"/>
          </a:xfrm>
          <a:prstGeom prst="roundRect">
            <a:avLst>
              <a:gd name="adj" fmla="val 14919"/>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1927279" y="2544844"/>
            <a:ext cx="2234330" cy="1496490"/>
            <a:chOff x="2022944" y="2721114"/>
            <a:chExt cx="2234330" cy="1496490"/>
          </a:xfrm>
        </p:grpSpPr>
        <p:sp>
          <p:nvSpPr>
            <p:cNvPr id="12" name="文本框 11"/>
            <p:cNvSpPr txBox="1"/>
            <p:nvPr/>
          </p:nvSpPr>
          <p:spPr>
            <a:xfrm>
              <a:off x="2022944" y="3632829"/>
              <a:ext cx="2234330" cy="584775"/>
            </a:xfrm>
            <a:prstGeom prst="rect">
              <a:avLst/>
            </a:prstGeom>
            <a:noFill/>
          </p:spPr>
          <p:txBody>
            <a:bodyPr wrap="none" rtlCol="0">
              <a:spAutoFit/>
            </a:bodyPr>
            <a:lstStyle/>
            <a:p>
              <a:r>
                <a:rPr lang="en-US" altLang="zh-CN" sz="3200" b="1" smtClean="0">
                  <a:solidFill>
                    <a:schemeClr val="bg1"/>
                  </a:solidFill>
                  <a:cs typeface="+mn-ea"/>
                  <a:sym typeface="+mn-lt"/>
                </a:rPr>
                <a:t>CONTENT</a:t>
              </a:r>
              <a:endParaRPr lang="zh-CN" altLang="en-US" sz="3200" b="1">
                <a:solidFill>
                  <a:schemeClr val="bg1"/>
                </a:solidFill>
                <a:cs typeface="+mn-ea"/>
                <a:sym typeface="+mn-lt"/>
              </a:endParaRPr>
            </a:p>
          </p:txBody>
        </p:sp>
        <p:sp>
          <p:nvSpPr>
            <p:cNvPr id="13" name="文本框 12"/>
            <p:cNvSpPr txBox="1"/>
            <p:nvPr/>
          </p:nvSpPr>
          <p:spPr>
            <a:xfrm>
              <a:off x="2183245" y="2721114"/>
              <a:ext cx="1877437" cy="1107996"/>
            </a:xfrm>
            <a:prstGeom prst="rect">
              <a:avLst/>
            </a:prstGeom>
            <a:noFill/>
          </p:spPr>
          <p:txBody>
            <a:bodyPr wrap="none" rtlCol="0">
              <a:spAutoFit/>
            </a:bodyPr>
            <a:lstStyle/>
            <a:p>
              <a:r>
                <a:rPr lang="zh-CN" altLang="en-US" sz="6600" b="1" smtClean="0">
                  <a:solidFill>
                    <a:schemeClr val="bg1"/>
                  </a:solidFill>
                  <a:cs typeface="+mn-ea"/>
                  <a:sym typeface="+mn-lt"/>
                </a:rPr>
                <a:t>目录</a:t>
              </a:r>
              <a:endParaRPr lang="zh-CN" altLang="en-US" sz="6600" b="1">
                <a:solidFill>
                  <a:schemeClr val="bg1"/>
                </a:solidFill>
                <a:cs typeface="+mn-ea"/>
                <a:sym typeface="+mn-lt"/>
              </a:endParaRPr>
            </a:p>
          </p:txBody>
        </p:sp>
      </p:grpSp>
      <p:sp>
        <p:nvSpPr>
          <p:cNvPr id="15" name="椭圆 14"/>
          <p:cNvSpPr/>
          <p:nvPr/>
        </p:nvSpPr>
        <p:spPr>
          <a:xfrm>
            <a:off x="5821683" y="1308715"/>
            <a:ext cx="548633" cy="548633"/>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6" name="椭圆 15"/>
          <p:cNvSpPr/>
          <p:nvPr/>
        </p:nvSpPr>
        <p:spPr>
          <a:xfrm>
            <a:off x="5821683" y="5251050"/>
            <a:ext cx="548633" cy="548633"/>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椭圆 16"/>
          <p:cNvSpPr/>
          <p:nvPr/>
        </p:nvSpPr>
        <p:spPr>
          <a:xfrm>
            <a:off x="5821683" y="3967804"/>
            <a:ext cx="548633" cy="548633"/>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椭圆 17"/>
          <p:cNvSpPr/>
          <p:nvPr/>
        </p:nvSpPr>
        <p:spPr>
          <a:xfrm>
            <a:off x="5821683" y="2649835"/>
            <a:ext cx="548633" cy="548633"/>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9" name="组合 18"/>
          <p:cNvGrpSpPr/>
          <p:nvPr/>
        </p:nvGrpSpPr>
        <p:grpSpPr>
          <a:xfrm>
            <a:off x="6781790" y="1112520"/>
            <a:ext cx="4526287" cy="924683"/>
            <a:chOff x="1082681" y="2658703"/>
            <a:chExt cx="4526287" cy="924683"/>
          </a:xfrm>
        </p:grpSpPr>
        <p:sp>
          <p:nvSpPr>
            <p:cNvPr id="20" name="TextBox 39"/>
            <p:cNvSpPr txBox="1"/>
            <p:nvPr/>
          </p:nvSpPr>
          <p:spPr>
            <a:xfrm>
              <a:off x="1082682" y="2658703"/>
              <a:ext cx="1467068" cy="477054"/>
            </a:xfrm>
            <a:prstGeom prst="rect">
              <a:avLst/>
            </a:prstGeom>
            <a:noFill/>
          </p:spPr>
          <p:txBody>
            <a:bodyPr wrap="none" rtlCol="0">
              <a:spAutoFit/>
            </a:bodyPr>
            <a:lstStyle/>
            <a:p>
              <a:r>
                <a:rPr lang="zh-CN" altLang="en-US" sz="2500" smtClean="0">
                  <a:cs typeface="+mn-ea"/>
                  <a:sym typeface="+mn-lt"/>
                </a:rPr>
                <a:t>添加标题</a:t>
              </a:r>
              <a:endParaRPr lang="zh-CN" altLang="en-US" sz="2500">
                <a:cs typeface="+mn-ea"/>
                <a:sym typeface="+mn-lt"/>
              </a:endParaRPr>
            </a:p>
          </p:txBody>
        </p:sp>
        <p:sp>
          <p:nvSpPr>
            <p:cNvPr id="21" name="TextBox 40"/>
            <p:cNvSpPr txBox="1"/>
            <p:nvPr/>
          </p:nvSpPr>
          <p:spPr>
            <a:xfrm>
              <a:off x="1082681" y="3165195"/>
              <a:ext cx="4526287" cy="418191"/>
            </a:xfrm>
            <a:prstGeom prst="rect">
              <a:avLst/>
            </a:prstGeom>
            <a:noFill/>
          </p:spPr>
          <p:txBody>
            <a:bodyPr wrap="square" rtlCol="0">
              <a:spAutoFit/>
            </a:bodyPr>
            <a:lstStyle/>
            <a:p>
              <a:pPr>
                <a:lnSpc>
                  <a:spcPct val="150000"/>
                </a:lnSpc>
              </a:pPr>
              <a:r>
                <a:rPr lang="zh-CN" altLang="en-US" sz="1600">
                  <a:solidFill>
                    <a:schemeClr val="tx1">
                      <a:lumMod val="85000"/>
                      <a:lumOff val="15000"/>
                    </a:schemeClr>
                  </a:solidFill>
                  <a:cs typeface="+mn-ea"/>
                  <a:sym typeface="+mn-lt"/>
                </a:rPr>
                <a:t>单击此处添加文字阐述，添加简短问题说明文字</a:t>
              </a:r>
              <a:endParaRPr lang="zh-CN" altLang="en-US" sz="1600">
                <a:solidFill>
                  <a:schemeClr val="tx1">
                    <a:lumMod val="85000"/>
                    <a:lumOff val="15000"/>
                  </a:schemeClr>
                </a:solidFill>
                <a:cs typeface="+mn-ea"/>
                <a:sym typeface="+mn-lt"/>
              </a:endParaRPr>
            </a:p>
          </p:txBody>
        </p:sp>
      </p:grpSp>
      <p:grpSp>
        <p:nvGrpSpPr>
          <p:cNvPr id="22" name="组合 21"/>
          <p:cNvGrpSpPr/>
          <p:nvPr/>
        </p:nvGrpSpPr>
        <p:grpSpPr>
          <a:xfrm>
            <a:off x="6781790" y="2429683"/>
            <a:ext cx="4526287" cy="924683"/>
            <a:chOff x="1082681" y="2658703"/>
            <a:chExt cx="4526287" cy="924683"/>
          </a:xfrm>
        </p:grpSpPr>
        <p:sp>
          <p:nvSpPr>
            <p:cNvPr id="23" name="TextBox 39"/>
            <p:cNvSpPr txBox="1"/>
            <p:nvPr/>
          </p:nvSpPr>
          <p:spPr>
            <a:xfrm>
              <a:off x="1082682" y="2658703"/>
              <a:ext cx="1467068" cy="477054"/>
            </a:xfrm>
            <a:prstGeom prst="rect">
              <a:avLst/>
            </a:prstGeom>
            <a:noFill/>
          </p:spPr>
          <p:txBody>
            <a:bodyPr wrap="none" rtlCol="0">
              <a:spAutoFit/>
            </a:bodyPr>
            <a:lstStyle/>
            <a:p>
              <a:r>
                <a:rPr lang="zh-CN" altLang="en-US" sz="2500">
                  <a:cs typeface="+mn-ea"/>
                  <a:sym typeface="+mn-lt"/>
                </a:rPr>
                <a:t>添加标题</a:t>
              </a:r>
              <a:endParaRPr lang="zh-CN" altLang="en-US" sz="2500">
                <a:cs typeface="+mn-ea"/>
                <a:sym typeface="+mn-lt"/>
              </a:endParaRPr>
            </a:p>
          </p:txBody>
        </p:sp>
        <p:sp>
          <p:nvSpPr>
            <p:cNvPr id="24" name="TextBox 40"/>
            <p:cNvSpPr txBox="1"/>
            <p:nvPr/>
          </p:nvSpPr>
          <p:spPr>
            <a:xfrm>
              <a:off x="1082681" y="3165195"/>
              <a:ext cx="4526287" cy="418191"/>
            </a:xfrm>
            <a:prstGeom prst="rect">
              <a:avLst/>
            </a:prstGeom>
            <a:noFill/>
          </p:spPr>
          <p:txBody>
            <a:bodyPr wrap="square" rtlCol="0">
              <a:spAutoFit/>
            </a:bodyPr>
            <a:lstStyle/>
            <a:p>
              <a:pPr>
                <a:lnSpc>
                  <a:spcPct val="150000"/>
                </a:lnSpc>
              </a:pPr>
              <a:r>
                <a:rPr lang="zh-CN" altLang="en-US" sz="1600">
                  <a:solidFill>
                    <a:schemeClr val="tx1">
                      <a:lumMod val="85000"/>
                      <a:lumOff val="15000"/>
                    </a:schemeClr>
                  </a:solidFill>
                  <a:cs typeface="+mn-ea"/>
                  <a:sym typeface="+mn-lt"/>
                </a:rPr>
                <a:t>单击此处添加文字阐述，添加简短问题说明文字</a:t>
              </a:r>
              <a:endParaRPr lang="zh-CN" altLang="en-US" sz="1600">
                <a:solidFill>
                  <a:schemeClr val="tx1">
                    <a:lumMod val="85000"/>
                    <a:lumOff val="15000"/>
                  </a:schemeClr>
                </a:solidFill>
                <a:cs typeface="+mn-ea"/>
                <a:sym typeface="+mn-lt"/>
              </a:endParaRPr>
            </a:p>
          </p:txBody>
        </p:sp>
      </p:grpSp>
      <p:grpSp>
        <p:nvGrpSpPr>
          <p:cNvPr id="25" name="组合 24"/>
          <p:cNvGrpSpPr/>
          <p:nvPr/>
        </p:nvGrpSpPr>
        <p:grpSpPr>
          <a:xfrm>
            <a:off x="6781790" y="3797201"/>
            <a:ext cx="4526287" cy="924683"/>
            <a:chOff x="1082681" y="2658703"/>
            <a:chExt cx="4526287" cy="924683"/>
          </a:xfrm>
        </p:grpSpPr>
        <p:sp>
          <p:nvSpPr>
            <p:cNvPr id="26" name="TextBox 39"/>
            <p:cNvSpPr txBox="1"/>
            <p:nvPr/>
          </p:nvSpPr>
          <p:spPr>
            <a:xfrm>
              <a:off x="1082682" y="2658703"/>
              <a:ext cx="1467068" cy="477054"/>
            </a:xfrm>
            <a:prstGeom prst="rect">
              <a:avLst/>
            </a:prstGeom>
            <a:noFill/>
          </p:spPr>
          <p:txBody>
            <a:bodyPr wrap="none" rtlCol="0">
              <a:spAutoFit/>
            </a:bodyPr>
            <a:lstStyle/>
            <a:p>
              <a:r>
                <a:rPr lang="zh-CN" altLang="en-US" sz="2500">
                  <a:cs typeface="+mn-ea"/>
                  <a:sym typeface="+mn-lt"/>
                </a:rPr>
                <a:t>添加标题</a:t>
              </a:r>
              <a:endParaRPr lang="zh-CN" altLang="en-US" sz="2500">
                <a:cs typeface="+mn-ea"/>
                <a:sym typeface="+mn-lt"/>
              </a:endParaRPr>
            </a:p>
          </p:txBody>
        </p:sp>
        <p:sp>
          <p:nvSpPr>
            <p:cNvPr id="27" name="TextBox 40"/>
            <p:cNvSpPr txBox="1"/>
            <p:nvPr/>
          </p:nvSpPr>
          <p:spPr>
            <a:xfrm>
              <a:off x="1082681" y="3165195"/>
              <a:ext cx="4526287" cy="418191"/>
            </a:xfrm>
            <a:prstGeom prst="rect">
              <a:avLst/>
            </a:prstGeom>
            <a:noFill/>
          </p:spPr>
          <p:txBody>
            <a:bodyPr wrap="square" rtlCol="0">
              <a:spAutoFit/>
            </a:bodyPr>
            <a:lstStyle/>
            <a:p>
              <a:pPr>
                <a:lnSpc>
                  <a:spcPct val="150000"/>
                </a:lnSpc>
              </a:pPr>
              <a:r>
                <a:rPr lang="zh-CN" altLang="en-US" sz="1600">
                  <a:solidFill>
                    <a:schemeClr val="tx1">
                      <a:lumMod val="85000"/>
                      <a:lumOff val="15000"/>
                    </a:schemeClr>
                  </a:solidFill>
                  <a:cs typeface="+mn-ea"/>
                  <a:sym typeface="+mn-lt"/>
                </a:rPr>
                <a:t>单击此处添加文字阐述，添加简短问题说明文字</a:t>
              </a:r>
              <a:endParaRPr lang="zh-CN" altLang="en-US" sz="1600">
                <a:solidFill>
                  <a:schemeClr val="tx1">
                    <a:lumMod val="85000"/>
                    <a:lumOff val="15000"/>
                  </a:schemeClr>
                </a:solidFill>
                <a:cs typeface="+mn-ea"/>
                <a:sym typeface="+mn-lt"/>
              </a:endParaRPr>
            </a:p>
          </p:txBody>
        </p:sp>
      </p:grpSp>
      <p:grpSp>
        <p:nvGrpSpPr>
          <p:cNvPr id="28" name="组合 27"/>
          <p:cNvGrpSpPr/>
          <p:nvPr/>
        </p:nvGrpSpPr>
        <p:grpSpPr>
          <a:xfrm>
            <a:off x="6781790" y="5101062"/>
            <a:ext cx="4526287" cy="924683"/>
            <a:chOff x="1082681" y="2658703"/>
            <a:chExt cx="4526287" cy="924683"/>
          </a:xfrm>
        </p:grpSpPr>
        <p:sp>
          <p:nvSpPr>
            <p:cNvPr id="29" name="TextBox 39"/>
            <p:cNvSpPr txBox="1"/>
            <p:nvPr/>
          </p:nvSpPr>
          <p:spPr>
            <a:xfrm>
              <a:off x="1082682" y="2658703"/>
              <a:ext cx="1467068" cy="477054"/>
            </a:xfrm>
            <a:prstGeom prst="rect">
              <a:avLst/>
            </a:prstGeom>
            <a:noFill/>
          </p:spPr>
          <p:txBody>
            <a:bodyPr wrap="none" rtlCol="0">
              <a:spAutoFit/>
            </a:bodyPr>
            <a:lstStyle/>
            <a:p>
              <a:r>
                <a:rPr lang="zh-CN" altLang="en-US" sz="2500">
                  <a:cs typeface="+mn-ea"/>
                  <a:sym typeface="+mn-lt"/>
                </a:rPr>
                <a:t>添加标题</a:t>
              </a:r>
              <a:endParaRPr lang="zh-CN" altLang="en-US" sz="2500">
                <a:cs typeface="+mn-ea"/>
                <a:sym typeface="+mn-lt"/>
              </a:endParaRPr>
            </a:p>
          </p:txBody>
        </p:sp>
        <p:sp>
          <p:nvSpPr>
            <p:cNvPr id="30" name="TextBox 40"/>
            <p:cNvSpPr txBox="1"/>
            <p:nvPr/>
          </p:nvSpPr>
          <p:spPr>
            <a:xfrm>
              <a:off x="1082681" y="3165195"/>
              <a:ext cx="4526287" cy="418191"/>
            </a:xfrm>
            <a:prstGeom prst="rect">
              <a:avLst/>
            </a:prstGeom>
            <a:noFill/>
          </p:spPr>
          <p:txBody>
            <a:bodyPr wrap="square" rtlCol="0">
              <a:spAutoFit/>
            </a:bodyPr>
            <a:lstStyle/>
            <a:p>
              <a:pPr>
                <a:lnSpc>
                  <a:spcPct val="150000"/>
                </a:lnSpc>
              </a:pPr>
              <a:r>
                <a:rPr lang="zh-CN" altLang="en-US" sz="1600">
                  <a:solidFill>
                    <a:schemeClr val="tx1">
                      <a:lumMod val="85000"/>
                      <a:lumOff val="15000"/>
                    </a:schemeClr>
                  </a:solidFill>
                  <a:cs typeface="+mn-ea"/>
                  <a:sym typeface="+mn-lt"/>
                </a:rPr>
                <a:t>单击此处添加文字阐述，添加简短问题说明文字</a:t>
              </a:r>
              <a:endParaRPr lang="zh-CN" altLang="en-US" sz="1600">
                <a:solidFill>
                  <a:schemeClr val="tx1">
                    <a:lumMod val="85000"/>
                    <a:lumOff val="15000"/>
                  </a:schemeClr>
                </a:solidFill>
                <a:cs typeface="+mn-ea"/>
                <a:sym typeface="+mn-lt"/>
              </a:endParaRPr>
            </a:p>
          </p:txBody>
        </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0-#ppt_w/2"/>
                                          </p:val>
                                        </p:tav>
                                        <p:tav tm="100000">
                                          <p:val>
                                            <p:strVal val="#ppt_x"/>
                                          </p:val>
                                        </p:tav>
                                      </p:tavLst>
                                    </p:anim>
                                    <p:anim calcmode="lin" valueType="num">
                                      <p:cBhvr additive="base">
                                        <p:cTn id="43" dur="75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25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750" fill="hold"/>
                                        <p:tgtEl>
                                          <p:spTgt spid="18"/>
                                        </p:tgtEl>
                                        <p:attrNameLst>
                                          <p:attrName>ppt_x</p:attrName>
                                        </p:attrNameLst>
                                      </p:cBhvr>
                                      <p:tavLst>
                                        <p:tav tm="0">
                                          <p:val>
                                            <p:strVal val="0-#ppt_w/2"/>
                                          </p:val>
                                        </p:tav>
                                        <p:tav tm="100000">
                                          <p:val>
                                            <p:strVal val="#ppt_x"/>
                                          </p:val>
                                        </p:tav>
                                      </p:tavLst>
                                    </p:anim>
                                    <p:anim calcmode="lin" valueType="num">
                                      <p:cBhvr additive="base">
                                        <p:cTn id="47" dur="75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0-#ppt_w/2"/>
                                          </p:val>
                                        </p:tav>
                                        <p:tav tm="100000">
                                          <p:val>
                                            <p:strVal val="#ppt_x"/>
                                          </p:val>
                                        </p:tav>
                                      </p:tavLst>
                                    </p:anim>
                                    <p:anim calcmode="lin" valueType="num">
                                      <p:cBhvr additive="base">
                                        <p:cTn id="51" dur="750" fill="hold"/>
                                        <p:tgtEl>
                                          <p:spTgt spid="1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75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750" fill="hold"/>
                                        <p:tgtEl>
                                          <p:spTgt spid="16"/>
                                        </p:tgtEl>
                                        <p:attrNameLst>
                                          <p:attrName>ppt_x</p:attrName>
                                        </p:attrNameLst>
                                      </p:cBhvr>
                                      <p:tavLst>
                                        <p:tav tm="0">
                                          <p:val>
                                            <p:strVal val="0-#ppt_w/2"/>
                                          </p:val>
                                        </p:tav>
                                        <p:tav tm="100000">
                                          <p:val>
                                            <p:strVal val="#ppt_x"/>
                                          </p:val>
                                        </p:tav>
                                      </p:tavLst>
                                    </p:anim>
                                    <p:anim calcmode="lin" valueType="num">
                                      <p:cBhvr additive="base">
                                        <p:cTn id="55" dur="750" fill="hold"/>
                                        <p:tgtEl>
                                          <p:spTgt spid="16"/>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3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750"/>
                                        <p:tgtEl>
                                          <p:spTgt spid="19"/>
                                        </p:tgtEl>
                                      </p:cBhvr>
                                    </p:animEffect>
                                  </p:childTnLst>
                                </p:cTn>
                              </p:par>
                              <p:par>
                                <p:cTn id="60" presetID="22" presetClass="entr" presetSubtype="8"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750"/>
                                        <p:tgtEl>
                                          <p:spTgt spid="22"/>
                                        </p:tgtEl>
                                      </p:cBhvr>
                                    </p:animEffect>
                                  </p:childTnLst>
                                </p:cTn>
                              </p:par>
                              <p:par>
                                <p:cTn id="63" presetID="22" presetClass="entr" presetSubtype="8"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750"/>
                                        <p:tgtEl>
                                          <p:spTgt spid="25"/>
                                        </p:tgtEl>
                                      </p:cBhvr>
                                    </p:animEffect>
                                  </p:childTnLst>
                                </p:cTn>
                              </p:par>
                              <p:par>
                                <p:cTn id="66" presetID="22" presetClass="entr" presetSubtype="8"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p:cNvSpPr/>
          <p:nvPr/>
        </p:nvSpPr>
        <p:spPr>
          <a:xfrm>
            <a:off x="869675" y="1365813"/>
            <a:ext cx="4512553" cy="453727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6096000" y="2679391"/>
            <a:ext cx="4914018" cy="751735"/>
            <a:chOff x="6096000" y="2887735"/>
            <a:chExt cx="4914018" cy="751735"/>
          </a:xfrm>
        </p:grpSpPr>
        <p:sp>
          <p:nvSpPr>
            <p:cNvPr id="19" name="Oval 23"/>
            <p:cNvSpPr/>
            <p:nvPr/>
          </p:nvSpPr>
          <p:spPr>
            <a:xfrm>
              <a:off x="6096000" y="2949147"/>
              <a:ext cx="579183" cy="579183"/>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20" name="Freeform: Shape 25"/>
            <p:cNvSpPr/>
            <p:nvPr/>
          </p:nvSpPr>
          <p:spPr bwMode="auto">
            <a:xfrm>
              <a:off x="6303631" y="3167941"/>
              <a:ext cx="152136" cy="153144"/>
            </a:xfrm>
            <a:custGeom>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1" name="Freeform: Shape 26"/>
            <p:cNvSpPr/>
            <p:nvPr/>
          </p:nvSpPr>
          <p:spPr bwMode="auto">
            <a:xfrm>
              <a:off x="6341916" y="3206226"/>
              <a:ext cx="42316" cy="43323"/>
            </a:xfrm>
            <a:custGeom>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2" name="Freeform: Shape 27"/>
            <p:cNvSpPr/>
            <p:nvPr/>
          </p:nvSpPr>
          <p:spPr bwMode="auto">
            <a:xfrm>
              <a:off x="6227059" y="3101444"/>
              <a:ext cx="305279" cy="257926"/>
            </a:xfrm>
            <a:custGeom>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nvGrpSpPr>
            <p:cNvPr id="23" name="组合 22"/>
            <p:cNvGrpSpPr/>
            <p:nvPr/>
          </p:nvGrpSpPr>
          <p:grpSpPr>
            <a:xfrm>
              <a:off x="6806242" y="2887735"/>
              <a:ext cx="4203776" cy="751735"/>
              <a:chOff x="874712" y="3336038"/>
              <a:chExt cx="4203776" cy="751735"/>
            </a:xfrm>
          </p:grpSpPr>
          <p:sp>
            <p:nvSpPr>
              <p:cNvPr id="24" name="矩形 23"/>
              <p:cNvSpPr/>
              <p:nvPr/>
            </p:nvSpPr>
            <p:spPr>
              <a:xfrm>
                <a:off x="874712" y="3758837"/>
                <a:ext cx="4203776"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75000"/>
                        <a:lumOff val="25000"/>
                      </a:schemeClr>
                    </a:solidFill>
                    <a:cs typeface="+mn-ea"/>
                    <a:sym typeface="+mn-lt"/>
                  </a:rPr>
                  <a:t>输入替换内容编辑文字输入替换编辑文字</a:t>
                </a:r>
                <a:endParaRPr lang="zh-CN" altLang="en-US" sz="1400">
                  <a:solidFill>
                    <a:schemeClr val="tx1">
                      <a:lumMod val="75000"/>
                      <a:lumOff val="25000"/>
                    </a:schemeClr>
                  </a:solidFill>
                  <a:cs typeface="+mn-ea"/>
                  <a:sym typeface="+mn-lt"/>
                </a:endParaRPr>
              </a:p>
            </p:txBody>
          </p:sp>
          <p:sp>
            <p:nvSpPr>
              <p:cNvPr id="25" name="矩形 24"/>
              <p:cNvSpPr/>
              <p:nvPr/>
            </p:nvSpPr>
            <p:spPr>
              <a:xfrm>
                <a:off x="874712" y="3336038"/>
                <a:ext cx="2241974"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cs typeface="+mn-ea"/>
                    <a:sym typeface="+mn-lt"/>
                  </a:rPr>
                  <a:t>添加标题</a:t>
                </a:r>
                <a:endParaRPr lang="en-US" altLang="zh-CN" sz="2800">
                  <a:cs typeface="+mn-ea"/>
                  <a:sym typeface="+mn-lt"/>
                </a:endParaRPr>
              </a:p>
            </p:txBody>
          </p:sp>
        </p:grpSp>
      </p:grpSp>
      <p:grpSp>
        <p:nvGrpSpPr>
          <p:cNvPr id="4" name="组合 3"/>
          <p:cNvGrpSpPr/>
          <p:nvPr/>
        </p:nvGrpSpPr>
        <p:grpSpPr>
          <a:xfrm>
            <a:off x="6096000" y="3770593"/>
            <a:ext cx="4914018" cy="751734"/>
            <a:chOff x="6096000" y="3971633"/>
            <a:chExt cx="4914018" cy="751734"/>
          </a:xfrm>
        </p:grpSpPr>
        <p:sp>
          <p:nvSpPr>
            <p:cNvPr id="15" name="Oval 17"/>
            <p:cNvSpPr/>
            <p:nvPr/>
          </p:nvSpPr>
          <p:spPr>
            <a:xfrm>
              <a:off x="6096000" y="4074563"/>
              <a:ext cx="579183" cy="579183"/>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6" name="Freeform: Shape 19"/>
            <p:cNvSpPr/>
            <p:nvPr/>
          </p:nvSpPr>
          <p:spPr bwMode="auto">
            <a:xfrm>
              <a:off x="6236631" y="4226418"/>
              <a:ext cx="286137" cy="306286"/>
            </a:xfrm>
            <a:custGeom>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Freeform: Shape 20"/>
            <p:cNvSpPr/>
            <p:nvPr/>
          </p:nvSpPr>
          <p:spPr bwMode="auto">
            <a:xfrm>
              <a:off x="6274917" y="4264704"/>
              <a:ext cx="209565" cy="191429"/>
            </a:xfrm>
            <a:custGeom>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 name="Freeform: Shape 21"/>
            <p:cNvSpPr/>
            <p:nvPr/>
          </p:nvSpPr>
          <p:spPr bwMode="auto">
            <a:xfrm>
              <a:off x="6388767" y="4293922"/>
              <a:ext cx="57429" cy="57428"/>
            </a:xfrm>
            <a:custGeom>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nvGrpSpPr>
            <p:cNvPr id="26" name="组合 25"/>
            <p:cNvGrpSpPr/>
            <p:nvPr/>
          </p:nvGrpSpPr>
          <p:grpSpPr>
            <a:xfrm>
              <a:off x="6806242" y="3971633"/>
              <a:ext cx="4203776" cy="751734"/>
              <a:chOff x="874712" y="3336038"/>
              <a:chExt cx="4203776" cy="751734"/>
            </a:xfrm>
          </p:grpSpPr>
          <p:sp>
            <p:nvSpPr>
              <p:cNvPr id="27" name="矩形 26"/>
              <p:cNvSpPr/>
              <p:nvPr/>
            </p:nvSpPr>
            <p:spPr>
              <a:xfrm>
                <a:off x="874712" y="3758836"/>
                <a:ext cx="4203776"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75000"/>
                        <a:lumOff val="25000"/>
                      </a:schemeClr>
                    </a:solidFill>
                    <a:cs typeface="+mn-ea"/>
                    <a:sym typeface="+mn-lt"/>
                  </a:rPr>
                  <a:t>输入替换内容编辑文字输入替换编辑文字</a:t>
                </a:r>
                <a:endParaRPr lang="zh-CN" altLang="en-US" sz="1400">
                  <a:solidFill>
                    <a:schemeClr val="tx1">
                      <a:lumMod val="75000"/>
                      <a:lumOff val="25000"/>
                    </a:schemeClr>
                  </a:solidFill>
                  <a:cs typeface="+mn-ea"/>
                  <a:sym typeface="+mn-lt"/>
                </a:endParaRPr>
              </a:p>
            </p:txBody>
          </p:sp>
          <p:sp>
            <p:nvSpPr>
              <p:cNvPr id="28" name="矩形 27"/>
              <p:cNvSpPr/>
              <p:nvPr/>
            </p:nvSpPr>
            <p:spPr>
              <a:xfrm>
                <a:off x="874712" y="3336038"/>
                <a:ext cx="2241974"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cs typeface="+mn-ea"/>
                    <a:sym typeface="+mn-lt"/>
                  </a:rPr>
                  <a:t>添加标题</a:t>
                </a:r>
                <a:endParaRPr lang="en-US" altLang="zh-CN" sz="2800">
                  <a:cs typeface="+mn-ea"/>
                  <a:sym typeface="+mn-lt"/>
                </a:endParaRPr>
              </a:p>
            </p:txBody>
          </p:sp>
        </p:grpSp>
      </p:grpSp>
      <p:grpSp>
        <p:nvGrpSpPr>
          <p:cNvPr id="6" name="组合 5"/>
          <p:cNvGrpSpPr/>
          <p:nvPr/>
        </p:nvGrpSpPr>
        <p:grpSpPr>
          <a:xfrm>
            <a:off x="6096000" y="4911352"/>
            <a:ext cx="4914018" cy="751735"/>
            <a:chOff x="6096000" y="5119696"/>
            <a:chExt cx="4914018" cy="751735"/>
          </a:xfrm>
        </p:grpSpPr>
        <p:sp>
          <p:nvSpPr>
            <p:cNvPr id="7" name="Oval 7"/>
            <p:cNvSpPr/>
            <p:nvPr/>
          </p:nvSpPr>
          <p:spPr>
            <a:xfrm>
              <a:off x="6096000" y="5199979"/>
              <a:ext cx="579183" cy="579183"/>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8" name="Freeform: Shape 9"/>
            <p:cNvSpPr/>
            <p:nvPr/>
          </p:nvSpPr>
          <p:spPr bwMode="auto">
            <a:xfrm>
              <a:off x="6272902" y="5423872"/>
              <a:ext cx="197474" cy="153143"/>
            </a:xfrm>
            <a:custGeom>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 name="Freeform: Shape 10"/>
            <p:cNvSpPr/>
            <p:nvPr/>
          </p:nvSpPr>
          <p:spPr bwMode="auto">
            <a:xfrm>
              <a:off x="6234616" y="5385586"/>
              <a:ext cx="312332" cy="238782"/>
            </a:xfrm>
            <a:custGeom>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 name="Freeform: Shape 11"/>
            <p:cNvSpPr/>
            <p:nvPr/>
          </p:nvSpPr>
          <p:spPr bwMode="auto">
            <a:xfrm>
              <a:off x="6475414" y="5432940"/>
              <a:ext cx="28211" cy="29218"/>
            </a:xfrm>
            <a:custGeom>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 name="Freeform: Shape 12"/>
            <p:cNvSpPr/>
            <p:nvPr/>
          </p:nvSpPr>
          <p:spPr bwMode="auto">
            <a:xfrm>
              <a:off x="6465338" y="5557872"/>
              <a:ext cx="38286" cy="9067"/>
            </a:xfrm>
            <a:custGeom>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 name="Freeform: Shape 13"/>
            <p:cNvSpPr/>
            <p:nvPr/>
          </p:nvSpPr>
          <p:spPr bwMode="auto">
            <a:xfrm>
              <a:off x="6475414" y="5528654"/>
              <a:ext cx="38286" cy="10075"/>
            </a:xfrm>
            <a:custGeom>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 name="Freeform: Shape 14"/>
            <p:cNvSpPr/>
            <p:nvPr/>
          </p:nvSpPr>
          <p:spPr bwMode="auto">
            <a:xfrm>
              <a:off x="6475414" y="5500443"/>
              <a:ext cx="38286" cy="9067"/>
            </a:xfrm>
            <a:custGeom>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 name="Freeform: Shape 15"/>
            <p:cNvSpPr/>
            <p:nvPr/>
          </p:nvSpPr>
          <p:spPr bwMode="auto">
            <a:xfrm>
              <a:off x="6313203" y="5462158"/>
              <a:ext cx="57429" cy="38286"/>
            </a:xfrm>
            <a:custGeom>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nvGrpSpPr>
            <p:cNvPr id="29" name="组合 28"/>
            <p:cNvGrpSpPr/>
            <p:nvPr/>
          </p:nvGrpSpPr>
          <p:grpSpPr>
            <a:xfrm>
              <a:off x="6806242" y="5119696"/>
              <a:ext cx="4203776" cy="751735"/>
              <a:chOff x="874712" y="3359188"/>
              <a:chExt cx="4203776" cy="751735"/>
            </a:xfrm>
          </p:grpSpPr>
          <p:sp>
            <p:nvSpPr>
              <p:cNvPr id="31" name="矩形 30"/>
              <p:cNvSpPr/>
              <p:nvPr/>
            </p:nvSpPr>
            <p:spPr>
              <a:xfrm>
                <a:off x="874712" y="3781987"/>
                <a:ext cx="4203776"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75000"/>
                        <a:lumOff val="25000"/>
                      </a:schemeClr>
                    </a:solidFill>
                    <a:cs typeface="+mn-ea"/>
                    <a:sym typeface="+mn-lt"/>
                  </a:rPr>
                  <a:t>输入替换内容编辑文字输入替换编辑文字</a:t>
                </a:r>
                <a:endParaRPr lang="zh-CN" altLang="en-US" sz="1400">
                  <a:solidFill>
                    <a:schemeClr val="tx1">
                      <a:lumMod val="75000"/>
                      <a:lumOff val="25000"/>
                    </a:schemeClr>
                  </a:solidFill>
                  <a:cs typeface="+mn-ea"/>
                  <a:sym typeface="+mn-lt"/>
                </a:endParaRPr>
              </a:p>
            </p:txBody>
          </p:sp>
          <p:sp>
            <p:nvSpPr>
              <p:cNvPr id="32" name="矩形 31"/>
              <p:cNvSpPr/>
              <p:nvPr/>
            </p:nvSpPr>
            <p:spPr>
              <a:xfrm>
                <a:off x="874712" y="3359188"/>
                <a:ext cx="2241974"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cs typeface="+mn-ea"/>
                    <a:sym typeface="+mn-lt"/>
                  </a:rPr>
                  <a:t>添加标题</a:t>
                </a:r>
                <a:endParaRPr lang="en-US" altLang="zh-CN" sz="2800">
                  <a:cs typeface="+mn-ea"/>
                  <a:sym typeface="+mn-lt"/>
                </a:endParaRPr>
              </a:p>
            </p:txBody>
          </p:sp>
        </p:grpSp>
      </p:grpSp>
      <p:grpSp>
        <p:nvGrpSpPr>
          <p:cNvPr id="2" name="组合 1"/>
          <p:cNvGrpSpPr/>
          <p:nvPr/>
        </p:nvGrpSpPr>
        <p:grpSpPr>
          <a:xfrm>
            <a:off x="6096000" y="1692702"/>
            <a:ext cx="4181475" cy="494060"/>
            <a:chOff x="4648199" y="1885950"/>
            <a:chExt cx="4181475" cy="494060"/>
          </a:xfrm>
        </p:grpSpPr>
        <p:sp>
          <p:nvSpPr>
            <p:cNvPr id="5" name="Rectangle: Rounded Corners 5"/>
            <p:cNvSpPr/>
            <p:nvPr/>
          </p:nvSpPr>
          <p:spPr>
            <a:xfrm>
              <a:off x="4648199" y="1885950"/>
              <a:ext cx="4181475" cy="494060"/>
            </a:xfrm>
            <a:prstGeom prst="roundRect">
              <a:avLst>
                <a:gd name="adj" fmla="val 50000"/>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4648199" y="1945802"/>
              <a:ext cx="4181475"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bg1"/>
                  </a:solidFill>
                  <a:cs typeface="+mn-ea"/>
                  <a:sym typeface="+mn-lt"/>
                </a:rPr>
                <a:t>用户可以在投影仪或者计算机上进行</a:t>
              </a:r>
              <a:r>
                <a:rPr lang="zh-CN" altLang="en-US" sz="1400" smtClean="0">
                  <a:solidFill>
                    <a:schemeClr val="bg1"/>
                  </a:solidFill>
                  <a:cs typeface="+mn-ea"/>
                  <a:sym typeface="+mn-lt"/>
                </a:rPr>
                <a:t>演示</a:t>
              </a:r>
              <a:endParaRPr lang="zh-CN" altLang="en-US" sz="1400">
                <a:solidFill>
                  <a:schemeClr val="bg1"/>
                </a:solidFill>
                <a:cs typeface="+mn-ea"/>
                <a:sym typeface="+mn-lt"/>
              </a:endParaRPr>
            </a:p>
          </p:txBody>
        </p:sp>
      </p:grpSp>
      <p:grpSp>
        <p:nvGrpSpPr>
          <p:cNvPr id="48" name="组合 47"/>
          <p:cNvGrpSpPr/>
          <p:nvPr/>
        </p:nvGrpSpPr>
        <p:grpSpPr>
          <a:xfrm>
            <a:off x="270670" y="143324"/>
            <a:ext cx="3530602" cy="656435"/>
            <a:chOff x="270670" y="143324"/>
            <a:chExt cx="3530602" cy="656435"/>
          </a:xfrm>
        </p:grpSpPr>
        <p:grpSp>
          <p:nvGrpSpPr>
            <p:cNvPr id="49" name="组合 48"/>
            <p:cNvGrpSpPr/>
            <p:nvPr/>
          </p:nvGrpSpPr>
          <p:grpSpPr>
            <a:xfrm rot="16200000">
              <a:off x="279666" y="181091"/>
              <a:ext cx="596991" cy="614984"/>
              <a:chOff x="315186" y="9489"/>
              <a:chExt cx="1252592" cy="1290343"/>
            </a:xfrm>
          </p:grpSpPr>
          <p:sp>
            <p:nvSpPr>
              <p:cNvPr id="53" name="圆角矩形 52"/>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圆角矩形 53"/>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1004038" y="143324"/>
              <a:ext cx="2797234" cy="656435"/>
              <a:chOff x="716110" y="187653"/>
              <a:chExt cx="2797234" cy="656435"/>
            </a:xfrm>
          </p:grpSpPr>
          <p:sp>
            <p:nvSpPr>
              <p:cNvPr id="51" name="文本框 50"/>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52" name="文本框 51"/>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childTnLst>
                          </p:cTn>
                        </p:par>
                        <p:par>
                          <p:cTn id="25" fill="hold" nodeType="afterGroup">
                            <p:stCondLst>
                              <p:cond delay="25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MH_Other_1"/>
          <p:cNvSpPr/>
          <p:nvPr/>
        </p:nvSpPr>
        <p:spPr bwMode="auto">
          <a:xfrm>
            <a:off x="4347465" y="2057605"/>
            <a:ext cx="3497069" cy="1749328"/>
          </a:xfrm>
          <a:custGeom>
            <a:gdLst>
              <a:gd name="T0" fmla="*/ 1633211 w 3744416"/>
              <a:gd name="T1" fmla="*/ 0 h 1872208"/>
              <a:gd name="T2" fmla="*/ 3266422 w 3744416"/>
              <a:gd name="T3" fmla="*/ 1634694 h 1872208"/>
              <a:gd name="T4" fmla="*/ 0 w 3744416"/>
              <a:gd name="T5" fmla="*/ 1634694 h 1872208"/>
              <a:gd name="T6" fmla="*/ 1633211 w 3744416"/>
              <a:gd name="T7" fmla="*/ 0 h 187220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9525" cap="flat" cmpd="sng">
            <a:solidFill>
              <a:srgbClr val="404040"/>
            </a:solidFill>
            <a:miter lim="800000"/>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sp>
        <p:nvSpPr>
          <p:cNvPr id="26" name="MH_Other_2"/>
          <p:cNvSpPr>
            <a:spLocks noChangeArrowheads="1"/>
          </p:cNvSpPr>
          <p:nvPr/>
        </p:nvSpPr>
        <p:spPr bwMode="auto">
          <a:xfrm>
            <a:off x="4587163" y="2352864"/>
            <a:ext cx="2958939" cy="2958939"/>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7" name="MH_Other_3"/>
          <p:cNvSpPr>
            <a:spLocks noChangeArrowheads="1"/>
          </p:cNvSpPr>
          <p:nvPr/>
        </p:nvSpPr>
        <p:spPr bwMode="auto">
          <a:xfrm>
            <a:off x="5898366" y="2848136"/>
            <a:ext cx="407965" cy="1898547"/>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zh-CN" altLang="en-US" sz="1300">
              <a:solidFill>
                <a:srgbClr val="FFFFFF"/>
              </a:solidFill>
              <a:latin typeface="+mn-lt"/>
              <a:ea typeface="+mn-ea"/>
              <a:cs typeface="+mn-ea"/>
              <a:sym typeface="+mn-lt"/>
            </a:endParaRPr>
          </a:p>
        </p:txBody>
      </p:sp>
      <p:sp>
        <p:nvSpPr>
          <p:cNvPr id="28" name="MH_Other_4"/>
          <p:cNvSpPr/>
          <p:nvPr/>
        </p:nvSpPr>
        <p:spPr bwMode="auto">
          <a:xfrm>
            <a:off x="6244423" y="3597395"/>
            <a:ext cx="755608" cy="1149288"/>
          </a:xfrm>
          <a:custGeom>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sp>
        <p:nvSpPr>
          <p:cNvPr id="29" name="MH_Other_5"/>
          <p:cNvSpPr/>
          <p:nvPr/>
        </p:nvSpPr>
        <p:spPr bwMode="auto">
          <a:xfrm flipH="1">
            <a:off x="5199905" y="3597395"/>
            <a:ext cx="757197" cy="1149288"/>
          </a:xfrm>
          <a:custGeom>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sp>
        <p:nvSpPr>
          <p:cNvPr id="30" name="MH_Title_1"/>
          <p:cNvSpPr txBox="1">
            <a:spLocks noChangeArrowheads="1"/>
          </p:cNvSpPr>
          <p:nvPr/>
        </p:nvSpPr>
        <p:spPr bwMode="auto">
          <a:xfrm>
            <a:off x="5396745" y="4787637"/>
            <a:ext cx="1430260" cy="49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10000"/>
              </a:lnSpc>
              <a:spcBef>
                <a:spcPct val="0"/>
              </a:spcBef>
              <a:spcAft>
                <a:spcPct val="0"/>
              </a:spcAft>
            </a:pPr>
            <a:r>
              <a:rPr lang="zh-CN" altLang="en-US">
                <a:solidFill>
                  <a:prstClr val="white"/>
                </a:solidFill>
                <a:latin typeface="+mn-lt"/>
                <a:ea typeface="+mn-ea"/>
                <a:cs typeface="+mn-ea"/>
                <a:sym typeface="+mn-lt"/>
              </a:rPr>
              <a:t>标题文字</a:t>
            </a:r>
            <a:endParaRPr lang="en-US" altLang="zh-CN">
              <a:solidFill>
                <a:prstClr val="white"/>
              </a:solidFill>
              <a:latin typeface="+mn-lt"/>
              <a:ea typeface="+mn-ea"/>
              <a:cs typeface="+mn-ea"/>
              <a:sym typeface="+mn-lt"/>
            </a:endParaRPr>
          </a:p>
        </p:txBody>
      </p:sp>
      <p:sp>
        <p:nvSpPr>
          <p:cNvPr id="31" name="MH_SubTitle_1"/>
          <p:cNvSpPr>
            <a:spLocks noChangeArrowheads="1"/>
          </p:cNvSpPr>
          <p:nvPr/>
        </p:nvSpPr>
        <p:spPr bwMode="auto">
          <a:xfrm>
            <a:off x="4010935" y="3268804"/>
            <a:ext cx="1076265" cy="1076265"/>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cs typeface="+mn-ea"/>
                <a:sym typeface="+mn-lt"/>
              </a:rPr>
              <a:t>标题文字</a:t>
            </a:r>
            <a:endParaRPr lang="en-US" altLang="zh-CN">
              <a:solidFill>
                <a:schemeClr val="lt1"/>
              </a:solidFill>
              <a:cs typeface="+mn-ea"/>
              <a:sym typeface="+mn-lt"/>
            </a:endParaRPr>
          </a:p>
        </p:txBody>
      </p:sp>
      <p:sp>
        <p:nvSpPr>
          <p:cNvPr id="32" name="MH_SubTitle_3"/>
          <p:cNvSpPr>
            <a:spLocks noChangeArrowheads="1"/>
          </p:cNvSpPr>
          <p:nvPr/>
        </p:nvSpPr>
        <p:spPr bwMode="auto">
          <a:xfrm>
            <a:off x="7104801" y="3268804"/>
            <a:ext cx="1076265" cy="1076265"/>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cs typeface="+mn-ea"/>
                <a:sym typeface="+mn-lt"/>
              </a:rPr>
              <a:t>标题文字</a:t>
            </a:r>
            <a:endParaRPr lang="en-US" altLang="zh-CN">
              <a:solidFill>
                <a:schemeClr val="lt1"/>
              </a:solidFill>
              <a:cs typeface="+mn-ea"/>
              <a:sym typeface="+mn-lt"/>
            </a:endParaRPr>
          </a:p>
        </p:txBody>
      </p:sp>
      <p:sp>
        <p:nvSpPr>
          <p:cNvPr id="33" name="MH_SubTitle_2"/>
          <p:cNvSpPr>
            <a:spLocks noChangeArrowheads="1"/>
          </p:cNvSpPr>
          <p:nvPr/>
        </p:nvSpPr>
        <p:spPr bwMode="auto">
          <a:xfrm>
            <a:off x="5557075" y="1722663"/>
            <a:ext cx="1076265" cy="1074677"/>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cs typeface="+mn-ea"/>
                <a:sym typeface="+mn-lt"/>
              </a:rPr>
              <a:t>标题文字</a:t>
            </a:r>
            <a:endParaRPr lang="en-US" altLang="zh-CN">
              <a:solidFill>
                <a:schemeClr val="lt1"/>
              </a:solidFill>
              <a:cs typeface="+mn-ea"/>
              <a:sym typeface="+mn-lt"/>
            </a:endParaRPr>
          </a:p>
        </p:txBody>
      </p:sp>
      <p:grpSp>
        <p:nvGrpSpPr>
          <p:cNvPr id="17" name="组合 16"/>
          <p:cNvGrpSpPr/>
          <p:nvPr/>
        </p:nvGrpSpPr>
        <p:grpSpPr>
          <a:xfrm>
            <a:off x="1983054" y="1457103"/>
            <a:ext cx="2628697" cy="1191479"/>
            <a:chOff x="820148" y="2482576"/>
            <a:chExt cx="2628697" cy="1191479"/>
          </a:xfrm>
        </p:grpSpPr>
        <p:sp>
          <p:nvSpPr>
            <p:cNvPr id="18" name="文本框 17"/>
            <p:cNvSpPr txBox="1"/>
            <p:nvPr/>
          </p:nvSpPr>
          <p:spPr>
            <a:xfrm>
              <a:off x="1827888"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19" name="文本框 18"/>
            <p:cNvSpPr txBox="1"/>
            <p:nvPr/>
          </p:nvSpPr>
          <p:spPr>
            <a:xfrm>
              <a:off x="820148" y="2935391"/>
              <a:ext cx="2628697" cy="738664"/>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0" name="组合 19"/>
          <p:cNvGrpSpPr/>
          <p:nvPr/>
        </p:nvGrpSpPr>
        <p:grpSpPr>
          <a:xfrm>
            <a:off x="841419" y="3597395"/>
            <a:ext cx="2628697" cy="1191479"/>
            <a:chOff x="820148" y="2482576"/>
            <a:chExt cx="2628697" cy="1191479"/>
          </a:xfrm>
        </p:grpSpPr>
        <p:sp>
          <p:nvSpPr>
            <p:cNvPr id="21" name="文本框 20"/>
            <p:cNvSpPr txBox="1"/>
            <p:nvPr/>
          </p:nvSpPr>
          <p:spPr>
            <a:xfrm>
              <a:off x="1827888"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22" name="文本框 21"/>
            <p:cNvSpPr txBox="1"/>
            <p:nvPr/>
          </p:nvSpPr>
          <p:spPr>
            <a:xfrm>
              <a:off x="820148" y="2935391"/>
              <a:ext cx="2628697" cy="738664"/>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3" name="组合 22"/>
          <p:cNvGrpSpPr/>
          <p:nvPr/>
        </p:nvGrpSpPr>
        <p:grpSpPr>
          <a:xfrm>
            <a:off x="8542995" y="3153590"/>
            <a:ext cx="2628697" cy="1191479"/>
            <a:chOff x="820148" y="2482576"/>
            <a:chExt cx="2628697" cy="1191479"/>
          </a:xfrm>
        </p:grpSpPr>
        <p:sp>
          <p:nvSpPr>
            <p:cNvPr id="24" name="文本框 23"/>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40" name="文本框 39"/>
            <p:cNvSpPr txBox="1"/>
            <p:nvPr/>
          </p:nvSpPr>
          <p:spPr>
            <a:xfrm>
              <a:off x="820148" y="2935391"/>
              <a:ext cx="2628697" cy="738664"/>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 name="组合 1"/>
          <p:cNvGrpSpPr/>
          <p:nvPr/>
        </p:nvGrpSpPr>
        <p:grpSpPr>
          <a:xfrm>
            <a:off x="270670" y="143324"/>
            <a:ext cx="3530602" cy="656435"/>
            <a:chOff x="270670" y="143324"/>
            <a:chExt cx="3530602" cy="656435"/>
          </a:xfrm>
        </p:grpSpPr>
        <p:grpSp>
          <p:nvGrpSpPr>
            <p:cNvPr id="41" name="组合 40"/>
            <p:cNvGrpSpPr/>
            <p:nvPr/>
          </p:nvGrpSpPr>
          <p:grpSpPr>
            <a:xfrm rot="16200000">
              <a:off x="279666" y="181091"/>
              <a:ext cx="596991" cy="614984"/>
              <a:chOff x="315186" y="9489"/>
              <a:chExt cx="1252592" cy="1290343"/>
            </a:xfrm>
          </p:grpSpPr>
          <p:sp>
            <p:nvSpPr>
              <p:cNvPr id="42" name="圆角矩形 41"/>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4" name="组合 43"/>
            <p:cNvGrpSpPr/>
            <p:nvPr/>
          </p:nvGrpSpPr>
          <p:grpSpPr>
            <a:xfrm>
              <a:off x="1004038" y="143324"/>
              <a:ext cx="2797234" cy="656435"/>
              <a:chOff x="716110" y="187653"/>
              <a:chExt cx="2797234" cy="656435"/>
            </a:xfrm>
          </p:grpSpPr>
          <p:sp>
            <p:nvSpPr>
              <p:cNvPr id="45" name="文本框 44"/>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7" name="文本框 46"/>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nodeType="afterGroup">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nodeType="afterGroup">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nodeType="afterGroup">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nodeType="afterGroup">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388784" y="1768937"/>
            <a:ext cx="2002272" cy="2002270"/>
            <a:chOff x="1388784" y="1768937"/>
            <a:chExt cx="2002272" cy="2002270"/>
          </a:xfrm>
        </p:grpSpPr>
        <p:sp>
          <p:nvSpPr>
            <p:cNvPr id="2" name="椭圆 1"/>
            <p:cNvSpPr/>
            <p:nvPr/>
          </p:nvSpPr>
          <p:spPr>
            <a:xfrm>
              <a:off x="1388784" y="1768937"/>
              <a:ext cx="2002272" cy="2002270"/>
            </a:xfrm>
            <a:prstGeom prst="ellipse">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Freeform 11"/>
            <p:cNvSpPr>
              <a:spLocks noEditPoints="1"/>
            </p:cNvSpPr>
            <p:nvPr/>
          </p:nvSpPr>
          <p:spPr bwMode="auto">
            <a:xfrm>
              <a:off x="1697923" y="2077345"/>
              <a:ext cx="1383994" cy="1383993"/>
            </a:xfrm>
            <a:custGeom>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 name="组合 4"/>
          <p:cNvGrpSpPr/>
          <p:nvPr/>
        </p:nvGrpSpPr>
        <p:grpSpPr>
          <a:xfrm>
            <a:off x="3862022" y="1768937"/>
            <a:ext cx="2002272" cy="2002270"/>
            <a:chOff x="3862022" y="1768937"/>
            <a:chExt cx="2002272" cy="2002270"/>
          </a:xfrm>
        </p:grpSpPr>
        <p:sp>
          <p:nvSpPr>
            <p:cNvPr id="23" name="椭圆 22"/>
            <p:cNvSpPr/>
            <p:nvPr/>
          </p:nvSpPr>
          <p:spPr>
            <a:xfrm>
              <a:off x="3862022" y="1768937"/>
              <a:ext cx="2002272" cy="2002270"/>
            </a:xfrm>
            <a:prstGeom prst="ellipse">
              <a:avLst/>
            </a:prstGeom>
            <a:blipFill>
              <a:blip r:embed="rId4"/>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Freeform 11"/>
            <p:cNvSpPr>
              <a:spLocks noEditPoints="1"/>
            </p:cNvSpPr>
            <p:nvPr/>
          </p:nvSpPr>
          <p:spPr bwMode="auto">
            <a:xfrm>
              <a:off x="4178427" y="2078139"/>
              <a:ext cx="1383994" cy="1383993"/>
            </a:xfrm>
            <a:custGeom>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6" name="组合 5"/>
          <p:cNvGrpSpPr/>
          <p:nvPr/>
        </p:nvGrpSpPr>
        <p:grpSpPr>
          <a:xfrm>
            <a:off x="6346820" y="1768937"/>
            <a:ext cx="2002272" cy="2002270"/>
            <a:chOff x="6346820" y="1768937"/>
            <a:chExt cx="2002272" cy="2002270"/>
          </a:xfrm>
        </p:grpSpPr>
        <p:sp>
          <p:nvSpPr>
            <p:cNvPr id="24" name="椭圆 23"/>
            <p:cNvSpPr/>
            <p:nvPr/>
          </p:nvSpPr>
          <p:spPr>
            <a:xfrm>
              <a:off x="6346820" y="1768937"/>
              <a:ext cx="2002272" cy="2002270"/>
            </a:xfrm>
            <a:prstGeom prst="ellipse">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Freeform 11"/>
            <p:cNvSpPr>
              <a:spLocks noEditPoints="1"/>
            </p:cNvSpPr>
            <p:nvPr/>
          </p:nvSpPr>
          <p:spPr bwMode="auto">
            <a:xfrm>
              <a:off x="6653382" y="2078139"/>
              <a:ext cx="1383994" cy="1383993"/>
            </a:xfrm>
            <a:custGeom>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8" name="组合 7"/>
          <p:cNvGrpSpPr/>
          <p:nvPr/>
        </p:nvGrpSpPr>
        <p:grpSpPr>
          <a:xfrm>
            <a:off x="8820058" y="1768937"/>
            <a:ext cx="2002272" cy="2002270"/>
            <a:chOff x="8820058" y="1768937"/>
            <a:chExt cx="2002272" cy="2002270"/>
          </a:xfrm>
        </p:grpSpPr>
        <p:sp>
          <p:nvSpPr>
            <p:cNvPr id="25" name="椭圆 24"/>
            <p:cNvSpPr/>
            <p:nvPr/>
          </p:nvSpPr>
          <p:spPr>
            <a:xfrm>
              <a:off x="8820058" y="1768937"/>
              <a:ext cx="2002272" cy="2002270"/>
            </a:xfrm>
            <a:prstGeom prst="ellipse">
              <a:avLst/>
            </a:prstGeom>
            <a:blipFill>
              <a:blip r:embed="rId4"/>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reeform 11"/>
            <p:cNvSpPr>
              <a:spLocks noEditPoints="1"/>
            </p:cNvSpPr>
            <p:nvPr/>
          </p:nvSpPr>
          <p:spPr bwMode="auto">
            <a:xfrm>
              <a:off x="9128337" y="2078932"/>
              <a:ext cx="1383994" cy="1383993"/>
            </a:xfrm>
            <a:custGeom>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8" name="矩形 57"/>
          <p:cNvSpPr/>
          <p:nvPr/>
        </p:nvSpPr>
        <p:spPr>
          <a:xfrm>
            <a:off x="1589694" y="4934496"/>
            <a:ext cx="9012612" cy="106182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a:solidFill>
                  <a:schemeClr val="tx1">
                    <a:lumMod val="75000"/>
                    <a:lumOff val="25000"/>
                  </a:schemeClr>
                </a:solidFill>
                <a:cs typeface="+mn-ea"/>
                <a:sym typeface="+mn-lt"/>
              </a:rPr>
              <a:t>输入替换内容编辑文字输入替换编辑文字输入替换内容编辑文字</a:t>
            </a:r>
            <a:r>
              <a:rPr lang="en-US" altLang="zh-CN" sz="140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a:t>
            </a:r>
            <a:r>
              <a:rPr lang="zh-CN" altLang="en-US" sz="1400" smtClean="0">
                <a:solidFill>
                  <a:schemeClr val="tx1">
                    <a:lumMod val="75000"/>
                    <a:lumOff val="25000"/>
                  </a:schemeClr>
                </a:solidFill>
                <a:cs typeface="+mn-ea"/>
                <a:sym typeface="+mn-lt"/>
              </a:rPr>
              <a:t>文字</a:t>
            </a:r>
            <a:r>
              <a:rPr lang="zh-CN" altLang="en-US" sz="1400">
                <a:solidFill>
                  <a:schemeClr val="tx1">
                    <a:lumMod val="75000"/>
                    <a:lumOff val="25000"/>
                  </a:schemeClr>
                </a:solidFill>
                <a:cs typeface="+mn-ea"/>
                <a:sym typeface="+mn-lt"/>
              </a:rPr>
              <a:t>输入替换内容编辑文字输入替换编辑文字输入替换内容编辑文字</a:t>
            </a:r>
            <a:r>
              <a:rPr lang="en-US" altLang="zh-CN" sz="1400">
                <a:solidFill>
                  <a:schemeClr val="tx1">
                    <a:lumMod val="75000"/>
                    <a:lumOff val="25000"/>
                  </a:schemeClr>
                </a:solidFill>
                <a:cs typeface="+mn-ea"/>
                <a:sym typeface="+mn-lt"/>
              </a:rPr>
              <a:t>,</a:t>
            </a:r>
            <a:r>
              <a:rPr lang="zh-CN" altLang="en-US" sz="1400">
                <a:solidFill>
                  <a:schemeClr val="tx1">
                    <a:lumMod val="75000"/>
                    <a:lumOff val="25000"/>
                  </a:schemeClr>
                </a:solidFill>
                <a:cs typeface="+mn-ea"/>
                <a:sym typeface="+mn-lt"/>
              </a:rPr>
              <a:t>输入替换内容编辑文字输入替换编辑文字输入替换内容编辑文字</a:t>
            </a:r>
            <a:endParaRPr lang="zh-CN" altLang="en-US" sz="1400">
              <a:solidFill>
                <a:schemeClr val="tx1">
                  <a:lumMod val="75000"/>
                  <a:lumOff val="25000"/>
                </a:schemeClr>
              </a:solidFill>
              <a:cs typeface="+mn-ea"/>
              <a:sym typeface="+mn-lt"/>
            </a:endParaRPr>
          </a:p>
        </p:txBody>
      </p:sp>
      <p:grpSp>
        <p:nvGrpSpPr>
          <p:cNvPr id="11" name="组合 10"/>
          <p:cNvGrpSpPr/>
          <p:nvPr/>
        </p:nvGrpSpPr>
        <p:grpSpPr>
          <a:xfrm>
            <a:off x="1529787" y="3850550"/>
            <a:ext cx="1673967" cy="523220"/>
            <a:chOff x="1599045" y="3850550"/>
            <a:chExt cx="1673967" cy="523220"/>
          </a:xfrm>
        </p:grpSpPr>
        <p:sp>
          <p:nvSpPr>
            <p:cNvPr id="9" name="圆角矩形 8"/>
            <p:cNvSpPr/>
            <p:nvPr/>
          </p:nvSpPr>
          <p:spPr>
            <a:xfrm>
              <a:off x="1599045" y="3916273"/>
              <a:ext cx="1673967" cy="391774"/>
            </a:xfrm>
            <a:prstGeom prst="roundRect">
              <a:avLst>
                <a:gd name="adj" fmla="val 50000"/>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1625126" y="3850550"/>
              <a:ext cx="1647886"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grpSp>
      <p:grpSp>
        <p:nvGrpSpPr>
          <p:cNvPr id="32" name="组合 31"/>
          <p:cNvGrpSpPr/>
          <p:nvPr/>
        </p:nvGrpSpPr>
        <p:grpSpPr>
          <a:xfrm>
            <a:off x="4026174" y="3850550"/>
            <a:ext cx="1673967" cy="523220"/>
            <a:chOff x="1599045" y="3850550"/>
            <a:chExt cx="1673967" cy="523220"/>
          </a:xfrm>
        </p:grpSpPr>
        <p:sp>
          <p:nvSpPr>
            <p:cNvPr id="33" name="圆角矩形 32"/>
            <p:cNvSpPr/>
            <p:nvPr/>
          </p:nvSpPr>
          <p:spPr>
            <a:xfrm>
              <a:off x="1599045" y="3916273"/>
              <a:ext cx="1673967" cy="391774"/>
            </a:xfrm>
            <a:prstGeom prst="roundRect">
              <a:avLst>
                <a:gd name="adj" fmla="val 50000"/>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625126" y="3850550"/>
              <a:ext cx="1647886"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grpSp>
      <p:grpSp>
        <p:nvGrpSpPr>
          <p:cNvPr id="35" name="组合 34"/>
          <p:cNvGrpSpPr/>
          <p:nvPr/>
        </p:nvGrpSpPr>
        <p:grpSpPr>
          <a:xfrm>
            <a:off x="6490534" y="3850550"/>
            <a:ext cx="1673967" cy="523220"/>
            <a:chOff x="1599045" y="3850550"/>
            <a:chExt cx="1673967" cy="523220"/>
          </a:xfrm>
        </p:grpSpPr>
        <p:sp>
          <p:nvSpPr>
            <p:cNvPr id="36" name="圆角矩形 35"/>
            <p:cNvSpPr/>
            <p:nvPr/>
          </p:nvSpPr>
          <p:spPr>
            <a:xfrm>
              <a:off x="1599045" y="3916273"/>
              <a:ext cx="1673967" cy="391774"/>
            </a:xfrm>
            <a:prstGeom prst="roundRect">
              <a:avLst>
                <a:gd name="adj" fmla="val 50000"/>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625126" y="3850550"/>
              <a:ext cx="1647886"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grpSp>
      <p:grpSp>
        <p:nvGrpSpPr>
          <p:cNvPr id="38" name="组合 37"/>
          <p:cNvGrpSpPr/>
          <p:nvPr/>
        </p:nvGrpSpPr>
        <p:grpSpPr>
          <a:xfrm>
            <a:off x="8963771" y="3850550"/>
            <a:ext cx="1673967" cy="523220"/>
            <a:chOff x="1599045" y="3850550"/>
            <a:chExt cx="1673967" cy="523220"/>
          </a:xfrm>
        </p:grpSpPr>
        <p:sp>
          <p:nvSpPr>
            <p:cNvPr id="39" name="圆角矩形 38"/>
            <p:cNvSpPr/>
            <p:nvPr/>
          </p:nvSpPr>
          <p:spPr>
            <a:xfrm>
              <a:off x="1599045" y="3916273"/>
              <a:ext cx="1673967" cy="391774"/>
            </a:xfrm>
            <a:prstGeom prst="roundRect">
              <a:avLst>
                <a:gd name="adj" fmla="val 50000"/>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625126" y="3850550"/>
              <a:ext cx="1647886" cy="523220"/>
            </a:xfrm>
            <a:prstGeom prst="rect">
              <a:avLst/>
            </a:prstGeom>
          </p:spPr>
          <p:txBody>
            <a:bodyPr wrap="square">
              <a:spAutoFit/>
              <a:scene3d>
                <a:camera prst="orthographicFront"/>
                <a:lightRig rig="threePt" dir="t"/>
              </a:scene3d>
              <a:sp3d contourW="12700"/>
            </a:bodyPr>
            <a:lstStyle/>
            <a:p>
              <a:pPr eaLnBrk="0" hangingPunct="0">
                <a:defRPr/>
              </a:pPr>
              <a:r>
                <a:rPr lang="zh-CN" altLang="en-US" sz="2800">
                  <a:solidFill>
                    <a:schemeClr val="bg1"/>
                  </a:solidFill>
                  <a:cs typeface="+mn-ea"/>
                  <a:sym typeface="+mn-lt"/>
                </a:rPr>
                <a:t>添加标题</a:t>
              </a:r>
              <a:endParaRPr lang="en-US" altLang="zh-CN" sz="2800">
                <a:solidFill>
                  <a:schemeClr val="bg1"/>
                </a:solidFill>
                <a:cs typeface="+mn-ea"/>
                <a:sym typeface="+mn-lt"/>
              </a:endParaRPr>
            </a:p>
          </p:txBody>
        </p:sp>
      </p:grpSp>
      <p:grpSp>
        <p:nvGrpSpPr>
          <p:cNvPr id="41" name="组合 40"/>
          <p:cNvGrpSpPr/>
          <p:nvPr/>
        </p:nvGrpSpPr>
        <p:grpSpPr>
          <a:xfrm>
            <a:off x="270670" y="143324"/>
            <a:ext cx="3530602" cy="656435"/>
            <a:chOff x="270670" y="143324"/>
            <a:chExt cx="3530602" cy="656435"/>
          </a:xfrm>
        </p:grpSpPr>
        <p:grpSp>
          <p:nvGrpSpPr>
            <p:cNvPr id="42" name="组合 41"/>
            <p:cNvGrpSpPr/>
            <p:nvPr/>
          </p:nvGrpSpPr>
          <p:grpSpPr>
            <a:xfrm rot="16200000">
              <a:off x="279666" y="181091"/>
              <a:ext cx="596991" cy="614984"/>
              <a:chOff x="315186" y="9489"/>
              <a:chExt cx="1252592" cy="1290343"/>
            </a:xfrm>
          </p:grpSpPr>
          <p:sp>
            <p:nvSpPr>
              <p:cNvPr id="46" name="圆角矩形 45"/>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a:off x="1004038" y="143324"/>
              <a:ext cx="2797234" cy="656435"/>
              <a:chOff x="716110" y="187653"/>
              <a:chExt cx="2797234" cy="656435"/>
            </a:xfrm>
          </p:grpSpPr>
          <p:sp>
            <p:nvSpPr>
              <p:cNvPr id="44" name="文本框 43"/>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45" name="文本框 44"/>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770" name="MH_Other_1"/>
          <p:cNvSpPr>
            <a:spLocks noChangeArrowheads="1"/>
          </p:cNvSpPr>
          <p:nvPr/>
        </p:nvSpPr>
        <p:spPr bwMode="auto">
          <a:xfrm>
            <a:off x="2823347" y="2483089"/>
            <a:ext cx="2409693" cy="2411280"/>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90165" tIns="46988" rIns="90165" bIns="4698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en-US" altLang="zh-CN" sz="1705">
              <a:solidFill>
                <a:srgbClr val="FFFFFF"/>
              </a:solidFill>
              <a:latin typeface="+mn-lt"/>
              <a:ea typeface="+mn-ea"/>
              <a:cs typeface="+mn-ea"/>
              <a:sym typeface="+mn-lt"/>
            </a:endParaRPr>
          </a:p>
        </p:txBody>
      </p:sp>
      <p:sp>
        <p:nvSpPr>
          <p:cNvPr id="32771" name="MH_Title_1"/>
          <p:cNvSpPr>
            <a:spLocks noChangeArrowheads="1"/>
          </p:cNvSpPr>
          <p:nvPr/>
        </p:nvSpPr>
        <p:spPr bwMode="auto">
          <a:xfrm>
            <a:off x="4671095" y="3229173"/>
            <a:ext cx="1033407" cy="1031819"/>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72" name="MH_SubTitle_3"/>
          <p:cNvSpPr>
            <a:spLocks noChangeArrowheads="1"/>
          </p:cNvSpPr>
          <p:nvPr/>
        </p:nvSpPr>
        <p:spPr bwMode="auto">
          <a:xfrm>
            <a:off x="2501103" y="3407757"/>
            <a:ext cx="674651" cy="674651"/>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solidFill>
                <a:schemeClr val="lt1"/>
              </a:solidFill>
              <a:cs typeface="+mn-ea"/>
              <a:sym typeface="+mn-lt"/>
            </a:endParaRPr>
          </a:p>
        </p:txBody>
      </p:sp>
      <p:sp>
        <p:nvSpPr>
          <p:cNvPr id="32773" name="MH_SubTitle_1"/>
          <p:cNvSpPr>
            <a:spLocks noChangeArrowheads="1"/>
          </p:cNvSpPr>
          <p:nvPr/>
        </p:nvSpPr>
        <p:spPr bwMode="auto">
          <a:xfrm>
            <a:off x="3691662" y="2146557"/>
            <a:ext cx="673063" cy="674651"/>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74" name="MH_SubTitle_5"/>
          <p:cNvSpPr>
            <a:spLocks noChangeArrowheads="1"/>
          </p:cNvSpPr>
          <p:nvPr/>
        </p:nvSpPr>
        <p:spPr bwMode="auto">
          <a:xfrm>
            <a:off x="3586892" y="4453068"/>
            <a:ext cx="674651" cy="674651"/>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75" name="MH_Other_2"/>
          <p:cNvSpPr>
            <a:spLocks noChangeArrowheads="1"/>
          </p:cNvSpPr>
          <p:nvPr/>
        </p:nvSpPr>
        <p:spPr bwMode="auto">
          <a:xfrm flipH="1">
            <a:off x="6852201" y="2483089"/>
            <a:ext cx="2411281" cy="2411280"/>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90165" tIns="46988" rIns="90165" bIns="4698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en-US" altLang="zh-CN" sz="1705">
              <a:solidFill>
                <a:srgbClr val="FFFFFF"/>
              </a:solidFill>
              <a:latin typeface="+mn-lt"/>
              <a:ea typeface="+mn-ea"/>
              <a:cs typeface="+mn-ea"/>
              <a:sym typeface="+mn-lt"/>
            </a:endParaRPr>
          </a:p>
        </p:txBody>
      </p:sp>
      <p:sp>
        <p:nvSpPr>
          <p:cNvPr id="32776" name="MH_Title_2"/>
          <p:cNvSpPr>
            <a:spLocks noChangeArrowheads="1"/>
          </p:cNvSpPr>
          <p:nvPr/>
        </p:nvSpPr>
        <p:spPr bwMode="auto">
          <a:xfrm flipH="1">
            <a:off x="6382325" y="3229173"/>
            <a:ext cx="1031819" cy="1031819"/>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77" name="MH_SubTitle_4"/>
          <p:cNvSpPr>
            <a:spLocks noChangeArrowheads="1"/>
          </p:cNvSpPr>
          <p:nvPr/>
        </p:nvSpPr>
        <p:spPr bwMode="auto">
          <a:xfrm flipH="1">
            <a:off x="8911075" y="3407757"/>
            <a:ext cx="673063" cy="674651"/>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78" name="MH_SubTitle_2"/>
          <p:cNvSpPr>
            <a:spLocks noChangeArrowheads="1"/>
          </p:cNvSpPr>
          <p:nvPr/>
        </p:nvSpPr>
        <p:spPr bwMode="auto">
          <a:xfrm flipH="1">
            <a:off x="7720516" y="2146557"/>
            <a:ext cx="674651" cy="674651"/>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79" name="MH_SubTitle_6"/>
          <p:cNvSpPr>
            <a:spLocks noChangeArrowheads="1"/>
          </p:cNvSpPr>
          <p:nvPr/>
        </p:nvSpPr>
        <p:spPr bwMode="auto">
          <a:xfrm flipH="1">
            <a:off x="7825286" y="4453068"/>
            <a:ext cx="673063" cy="674651"/>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文本</a:t>
            </a:r>
            <a:endParaRPr lang="zh-CN" altLang="en-US">
              <a:cs typeface="+mn-ea"/>
              <a:sym typeface="+mn-lt"/>
            </a:endParaRPr>
          </a:p>
        </p:txBody>
      </p:sp>
      <p:sp>
        <p:nvSpPr>
          <p:cNvPr id="32782" name="MH_Other_3"/>
          <p:cNvSpPr/>
          <p:nvPr/>
        </p:nvSpPr>
        <p:spPr bwMode="auto">
          <a:xfrm rot="-2644669">
            <a:off x="4942545" y="2843432"/>
            <a:ext cx="2217615" cy="2217616"/>
          </a:xfrm>
          <a:custGeom>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sp>
        <p:nvSpPr>
          <p:cNvPr id="32783" name="MH_Other_4"/>
          <p:cNvSpPr/>
          <p:nvPr/>
        </p:nvSpPr>
        <p:spPr bwMode="auto">
          <a:xfrm rot="-2644669" flipH="1" flipV="1">
            <a:off x="4926669" y="2427529"/>
            <a:ext cx="2219203" cy="2217616"/>
          </a:xfrm>
          <a:custGeom>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grpSp>
        <p:nvGrpSpPr>
          <p:cNvPr id="25" name="组合 24"/>
          <p:cNvGrpSpPr/>
          <p:nvPr/>
        </p:nvGrpSpPr>
        <p:grpSpPr>
          <a:xfrm>
            <a:off x="1683990" y="1044720"/>
            <a:ext cx="2726372" cy="976035"/>
            <a:chOff x="820148" y="2482576"/>
            <a:chExt cx="2726372" cy="976035"/>
          </a:xfrm>
        </p:grpSpPr>
        <p:sp>
          <p:nvSpPr>
            <p:cNvPr id="26" name="文本框 25"/>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27" name="文本框 26"/>
            <p:cNvSpPr txBox="1"/>
            <p:nvPr/>
          </p:nvSpPr>
          <p:spPr>
            <a:xfrm>
              <a:off x="820148" y="2935391"/>
              <a:ext cx="2726372"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28" name="组合 27"/>
          <p:cNvGrpSpPr/>
          <p:nvPr/>
        </p:nvGrpSpPr>
        <p:grpSpPr>
          <a:xfrm>
            <a:off x="6955441" y="984645"/>
            <a:ext cx="2790443" cy="976035"/>
            <a:chOff x="820148" y="2482576"/>
            <a:chExt cx="2790443" cy="976035"/>
          </a:xfrm>
        </p:grpSpPr>
        <p:sp>
          <p:nvSpPr>
            <p:cNvPr id="29" name="文本框 28"/>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0" name="文本框 29"/>
            <p:cNvSpPr txBox="1"/>
            <p:nvPr/>
          </p:nvSpPr>
          <p:spPr>
            <a:xfrm>
              <a:off x="820148" y="2935391"/>
              <a:ext cx="2790443"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1" name="组合 30"/>
          <p:cNvGrpSpPr/>
          <p:nvPr/>
        </p:nvGrpSpPr>
        <p:grpSpPr>
          <a:xfrm>
            <a:off x="1683990" y="5311247"/>
            <a:ext cx="2726372" cy="976035"/>
            <a:chOff x="820148" y="2482576"/>
            <a:chExt cx="2726372" cy="976035"/>
          </a:xfrm>
        </p:grpSpPr>
        <p:sp>
          <p:nvSpPr>
            <p:cNvPr id="32" name="文本框 31"/>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3" name="文本框 32"/>
            <p:cNvSpPr txBox="1"/>
            <p:nvPr/>
          </p:nvSpPr>
          <p:spPr>
            <a:xfrm>
              <a:off x="820148" y="2935391"/>
              <a:ext cx="2726372"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4" name="组合 33"/>
          <p:cNvGrpSpPr/>
          <p:nvPr/>
        </p:nvGrpSpPr>
        <p:grpSpPr>
          <a:xfrm>
            <a:off x="6955441" y="5251172"/>
            <a:ext cx="2790443" cy="976035"/>
            <a:chOff x="820148" y="2482576"/>
            <a:chExt cx="2790443" cy="976035"/>
          </a:xfrm>
        </p:grpSpPr>
        <p:sp>
          <p:nvSpPr>
            <p:cNvPr id="35" name="文本框 34"/>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6" name="文本框 35"/>
            <p:cNvSpPr txBox="1"/>
            <p:nvPr/>
          </p:nvSpPr>
          <p:spPr>
            <a:xfrm>
              <a:off x="820148" y="2935391"/>
              <a:ext cx="2790443"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48" name="组合 47"/>
          <p:cNvGrpSpPr/>
          <p:nvPr/>
        </p:nvGrpSpPr>
        <p:grpSpPr>
          <a:xfrm>
            <a:off x="270670" y="143324"/>
            <a:ext cx="3530602" cy="656435"/>
            <a:chOff x="270670" y="143324"/>
            <a:chExt cx="3530602" cy="656435"/>
          </a:xfrm>
        </p:grpSpPr>
        <p:grpSp>
          <p:nvGrpSpPr>
            <p:cNvPr id="49" name="组合 48"/>
            <p:cNvGrpSpPr/>
            <p:nvPr/>
          </p:nvGrpSpPr>
          <p:grpSpPr>
            <a:xfrm rot="16200000">
              <a:off x="279666" y="181091"/>
              <a:ext cx="596991" cy="614984"/>
              <a:chOff x="315186" y="9489"/>
              <a:chExt cx="1252592" cy="1290343"/>
            </a:xfrm>
          </p:grpSpPr>
          <p:sp>
            <p:nvSpPr>
              <p:cNvPr id="53" name="圆角矩形 52"/>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圆角矩形 53"/>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1004038" y="143324"/>
              <a:ext cx="2797234" cy="656435"/>
              <a:chOff x="716110" y="187653"/>
              <a:chExt cx="2797234" cy="656435"/>
            </a:xfrm>
          </p:grpSpPr>
          <p:sp>
            <p:nvSpPr>
              <p:cNvPr id="51" name="文本框 50"/>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52" name="文本框 51"/>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p:cTn id="13" dur="1000" fill="hold"/>
                                        <p:tgtEl>
                                          <p:spTgt spid="32775"/>
                                        </p:tgtEl>
                                        <p:attrNameLst>
                                          <p:attrName>ppt_w</p:attrName>
                                        </p:attrNameLst>
                                      </p:cBhvr>
                                      <p:tavLst>
                                        <p:tav tm="0">
                                          <p:val>
                                            <p:fltVal val="0"/>
                                          </p:val>
                                        </p:tav>
                                        <p:tav tm="100000">
                                          <p:val>
                                            <p:strVal val="#ppt_w"/>
                                          </p:val>
                                        </p:tav>
                                      </p:tavLst>
                                    </p:anim>
                                    <p:anim calcmode="lin" valueType="num">
                                      <p:cBhvr>
                                        <p:cTn id="14" dur="1000" fill="hold"/>
                                        <p:tgtEl>
                                          <p:spTgt spid="32775"/>
                                        </p:tgtEl>
                                        <p:attrNameLst>
                                          <p:attrName>ppt_h</p:attrName>
                                        </p:attrNameLst>
                                      </p:cBhvr>
                                      <p:tavLst>
                                        <p:tav tm="0">
                                          <p:val>
                                            <p:fltVal val="0"/>
                                          </p:val>
                                        </p:tav>
                                        <p:tav tm="100000">
                                          <p:val>
                                            <p:strVal val="#ppt_h"/>
                                          </p:val>
                                        </p:tav>
                                      </p:tavLst>
                                    </p:anim>
                                    <p:anim calcmode="lin" valueType="num">
                                      <p:cBhvr>
                                        <p:cTn id="15" dur="1000" fill="hold"/>
                                        <p:tgtEl>
                                          <p:spTgt spid="32775"/>
                                        </p:tgtEl>
                                        <p:attrNameLst>
                                          <p:attrName>style.rotation</p:attrName>
                                        </p:attrNameLst>
                                      </p:cBhvr>
                                      <p:tavLst>
                                        <p:tav tm="0">
                                          <p:val>
                                            <p:fltVal val="90"/>
                                          </p:val>
                                        </p:tav>
                                        <p:tav tm="100000">
                                          <p:val>
                                            <p:fltVal val="0"/>
                                          </p:val>
                                        </p:tav>
                                      </p:tavLst>
                                    </p:anim>
                                    <p:animEffect transition="in" filter="fade">
                                      <p:cBhvr>
                                        <p:cTn id="16" dur="1000"/>
                                        <p:tgtEl>
                                          <p:spTgt spid="32775"/>
                                        </p:tgtEl>
                                      </p:cBhvr>
                                    </p:animEffect>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p:cTn id="20" dur="1000" fill="hold"/>
                                        <p:tgtEl>
                                          <p:spTgt spid="32772"/>
                                        </p:tgtEl>
                                        <p:attrNameLst>
                                          <p:attrName>ppt_w</p:attrName>
                                        </p:attrNameLst>
                                      </p:cBhvr>
                                      <p:tavLst>
                                        <p:tav tm="0">
                                          <p:val>
                                            <p:fltVal val="0"/>
                                          </p:val>
                                        </p:tav>
                                        <p:tav tm="100000">
                                          <p:val>
                                            <p:strVal val="#ppt_w"/>
                                          </p:val>
                                        </p:tav>
                                      </p:tavLst>
                                    </p:anim>
                                    <p:anim calcmode="lin" valueType="num">
                                      <p:cBhvr>
                                        <p:cTn id="21" dur="1000" fill="hold"/>
                                        <p:tgtEl>
                                          <p:spTgt spid="32772"/>
                                        </p:tgtEl>
                                        <p:attrNameLst>
                                          <p:attrName>ppt_h</p:attrName>
                                        </p:attrNameLst>
                                      </p:cBhvr>
                                      <p:tavLst>
                                        <p:tav tm="0">
                                          <p:val>
                                            <p:fltVal val="0"/>
                                          </p:val>
                                        </p:tav>
                                        <p:tav tm="100000">
                                          <p:val>
                                            <p:strVal val="#ppt_h"/>
                                          </p:val>
                                        </p:tav>
                                      </p:tavLst>
                                    </p:anim>
                                    <p:anim calcmode="lin" valueType="num">
                                      <p:cBhvr>
                                        <p:cTn id="22"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277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2773"/>
                                        </p:tgtEl>
                                        <p:attrNameLst>
                                          <p:attrName>style.visibility</p:attrName>
                                        </p:attrNameLst>
                                      </p:cBhvr>
                                      <p:to>
                                        <p:strVal val="visible"/>
                                      </p:to>
                                    </p:set>
                                    <p:anim calcmode="lin" valueType="num">
                                      <p:cBhvr>
                                        <p:cTn id="26" dur="1000" fill="hold"/>
                                        <p:tgtEl>
                                          <p:spTgt spid="32773"/>
                                        </p:tgtEl>
                                        <p:attrNameLst>
                                          <p:attrName>ppt_w</p:attrName>
                                        </p:attrNameLst>
                                      </p:cBhvr>
                                      <p:tavLst>
                                        <p:tav tm="0">
                                          <p:val>
                                            <p:fltVal val="0"/>
                                          </p:val>
                                        </p:tav>
                                        <p:tav tm="100000">
                                          <p:val>
                                            <p:strVal val="#ppt_w"/>
                                          </p:val>
                                        </p:tav>
                                      </p:tavLst>
                                    </p:anim>
                                    <p:anim calcmode="lin" valueType="num">
                                      <p:cBhvr>
                                        <p:cTn id="27" dur="1000" fill="hold"/>
                                        <p:tgtEl>
                                          <p:spTgt spid="32773"/>
                                        </p:tgtEl>
                                        <p:attrNameLst>
                                          <p:attrName>ppt_h</p:attrName>
                                        </p:attrNameLst>
                                      </p:cBhvr>
                                      <p:tavLst>
                                        <p:tav tm="0">
                                          <p:val>
                                            <p:fltVal val="0"/>
                                          </p:val>
                                        </p:tav>
                                        <p:tav tm="100000">
                                          <p:val>
                                            <p:strVal val="#ppt_h"/>
                                          </p:val>
                                        </p:tav>
                                      </p:tavLst>
                                    </p:anim>
                                    <p:anim calcmode="lin" valueType="num">
                                      <p:cBhvr>
                                        <p:cTn id="28"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277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anim calcmode="lin" valueType="num">
                                      <p:cBhvr>
                                        <p:cTn id="32" dur="1000" fill="hold"/>
                                        <p:tgtEl>
                                          <p:spTgt spid="32774"/>
                                        </p:tgtEl>
                                        <p:attrNameLst>
                                          <p:attrName>ppt_w</p:attrName>
                                        </p:attrNameLst>
                                      </p:cBhvr>
                                      <p:tavLst>
                                        <p:tav tm="0">
                                          <p:val>
                                            <p:fltVal val="0"/>
                                          </p:val>
                                        </p:tav>
                                        <p:tav tm="100000">
                                          <p:val>
                                            <p:strVal val="#ppt_w"/>
                                          </p:val>
                                        </p:tav>
                                      </p:tavLst>
                                    </p:anim>
                                    <p:anim calcmode="lin" valueType="num">
                                      <p:cBhvr>
                                        <p:cTn id="33" dur="1000" fill="hold"/>
                                        <p:tgtEl>
                                          <p:spTgt spid="32774"/>
                                        </p:tgtEl>
                                        <p:attrNameLst>
                                          <p:attrName>ppt_h</p:attrName>
                                        </p:attrNameLst>
                                      </p:cBhvr>
                                      <p:tavLst>
                                        <p:tav tm="0">
                                          <p:val>
                                            <p:fltVal val="0"/>
                                          </p:val>
                                        </p:tav>
                                        <p:tav tm="100000">
                                          <p:val>
                                            <p:strVal val="#ppt_h"/>
                                          </p:val>
                                        </p:tav>
                                      </p:tavLst>
                                    </p:anim>
                                    <p:anim calcmode="lin" valueType="num">
                                      <p:cBhvr>
                                        <p:cTn id="34"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774"/>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32771"/>
                                        </p:tgtEl>
                                        <p:attrNameLst>
                                          <p:attrName>style.visibility</p:attrName>
                                        </p:attrNameLst>
                                      </p:cBhvr>
                                      <p:to>
                                        <p:strVal val="visible"/>
                                      </p:to>
                                    </p:set>
                                    <p:anim calcmode="lin" valueType="num">
                                      <p:cBhvr>
                                        <p:cTn id="38" dur="1000" fill="hold"/>
                                        <p:tgtEl>
                                          <p:spTgt spid="32771"/>
                                        </p:tgtEl>
                                        <p:attrNameLst>
                                          <p:attrName>ppt_w</p:attrName>
                                        </p:attrNameLst>
                                      </p:cBhvr>
                                      <p:tavLst>
                                        <p:tav tm="0">
                                          <p:val>
                                            <p:fltVal val="0"/>
                                          </p:val>
                                        </p:tav>
                                        <p:tav tm="100000">
                                          <p:val>
                                            <p:strVal val="#ppt_w"/>
                                          </p:val>
                                        </p:tav>
                                      </p:tavLst>
                                    </p:anim>
                                    <p:anim calcmode="lin" valueType="num">
                                      <p:cBhvr>
                                        <p:cTn id="39" dur="1000" fill="hold"/>
                                        <p:tgtEl>
                                          <p:spTgt spid="32771"/>
                                        </p:tgtEl>
                                        <p:attrNameLst>
                                          <p:attrName>ppt_h</p:attrName>
                                        </p:attrNameLst>
                                      </p:cBhvr>
                                      <p:tavLst>
                                        <p:tav tm="0">
                                          <p:val>
                                            <p:fltVal val="0"/>
                                          </p:val>
                                        </p:tav>
                                        <p:tav tm="100000">
                                          <p:val>
                                            <p:strVal val="#ppt_h"/>
                                          </p:val>
                                        </p:tav>
                                      </p:tavLst>
                                    </p:anim>
                                    <p:anim calcmode="lin" valueType="num">
                                      <p:cBhvr>
                                        <p:cTn id="40"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77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2776"/>
                                        </p:tgtEl>
                                        <p:attrNameLst>
                                          <p:attrName>style.visibility</p:attrName>
                                        </p:attrNameLst>
                                      </p:cBhvr>
                                      <p:to>
                                        <p:strVal val="visible"/>
                                      </p:to>
                                    </p:set>
                                    <p:anim calcmode="lin" valueType="num">
                                      <p:cBhvr>
                                        <p:cTn id="44" dur="1000" fill="hold"/>
                                        <p:tgtEl>
                                          <p:spTgt spid="32776"/>
                                        </p:tgtEl>
                                        <p:attrNameLst>
                                          <p:attrName>ppt_w</p:attrName>
                                        </p:attrNameLst>
                                      </p:cBhvr>
                                      <p:tavLst>
                                        <p:tav tm="0">
                                          <p:val>
                                            <p:fltVal val="0"/>
                                          </p:val>
                                        </p:tav>
                                        <p:tav tm="100000">
                                          <p:val>
                                            <p:strVal val="#ppt_w"/>
                                          </p:val>
                                        </p:tav>
                                      </p:tavLst>
                                    </p:anim>
                                    <p:anim calcmode="lin" valueType="num">
                                      <p:cBhvr>
                                        <p:cTn id="45" dur="1000" fill="hold"/>
                                        <p:tgtEl>
                                          <p:spTgt spid="32776"/>
                                        </p:tgtEl>
                                        <p:attrNameLst>
                                          <p:attrName>ppt_h</p:attrName>
                                        </p:attrNameLst>
                                      </p:cBhvr>
                                      <p:tavLst>
                                        <p:tav tm="0">
                                          <p:val>
                                            <p:fltVal val="0"/>
                                          </p:val>
                                        </p:tav>
                                        <p:tav tm="100000">
                                          <p:val>
                                            <p:strVal val="#ppt_h"/>
                                          </p:val>
                                        </p:tav>
                                      </p:tavLst>
                                    </p:anim>
                                    <p:anim calcmode="lin" valueType="num">
                                      <p:cBhvr>
                                        <p:cTn id="46"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776"/>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2778"/>
                                        </p:tgtEl>
                                        <p:attrNameLst>
                                          <p:attrName>style.visibility</p:attrName>
                                        </p:attrNameLst>
                                      </p:cBhvr>
                                      <p:to>
                                        <p:strVal val="visible"/>
                                      </p:to>
                                    </p:set>
                                    <p:anim calcmode="lin" valueType="num">
                                      <p:cBhvr>
                                        <p:cTn id="50" dur="1000" fill="hold"/>
                                        <p:tgtEl>
                                          <p:spTgt spid="32778"/>
                                        </p:tgtEl>
                                        <p:attrNameLst>
                                          <p:attrName>ppt_w</p:attrName>
                                        </p:attrNameLst>
                                      </p:cBhvr>
                                      <p:tavLst>
                                        <p:tav tm="0">
                                          <p:val>
                                            <p:fltVal val="0"/>
                                          </p:val>
                                        </p:tav>
                                        <p:tav tm="100000">
                                          <p:val>
                                            <p:strVal val="#ppt_w"/>
                                          </p:val>
                                        </p:tav>
                                      </p:tavLst>
                                    </p:anim>
                                    <p:anim calcmode="lin" valueType="num">
                                      <p:cBhvr>
                                        <p:cTn id="51" dur="1000" fill="hold"/>
                                        <p:tgtEl>
                                          <p:spTgt spid="32778"/>
                                        </p:tgtEl>
                                        <p:attrNameLst>
                                          <p:attrName>ppt_h</p:attrName>
                                        </p:attrNameLst>
                                      </p:cBhvr>
                                      <p:tavLst>
                                        <p:tav tm="0">
                                          <p:val>
                                            <p:fltVal val="0"/>
                                          </p:val>
                                        </p:tav>
                                        <p:tav tm="100000">
                                          <p:val>
                                            <p:strVal val="#ppt_h"/>
                                          </p:val>
                                        </p:tav>
                                      </p:tavLst>
                                    </p:anim>
                                    <p:anim calcmode="lin" valueType="num">
                                      <p:cBhvr>
                                        <p:cTn id="52"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277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2777"/>
                                        </p:tgtEl>
                                        <p:attrNameLst>
                                          <p:attrName>style.visibility</p:attrName>
                                        </p:attrNameLst>
                                      </p:cBhvr>
                                      <p:to>
                                        <p:strVal val="visible"/>
                                      </p:to>
                                    </p:set>
                                    <p:anim calcmode="lin" valueType="num">
                                      <p:cBhvr>
                                        <p:cTn id="56" dur="1000" fill="hold"/>
                                        <p:tgtEl>
                                          <p:spTgt spid="32777"/>
                                        </p:tgtEl>
                                        <p:attrNameLst>
                                          <p:attrName>ppt_w</p:attrName>
                                        </p:attrNameLst>
                                      </p:cBhvr>
                                      <p:tavLst>
                                        <p:tav tm="0">
                                          <p:val>
                                            <p:fltVal val="0"/>
                                          </p:val>
                                        </p:tav>
                                        <p:tav tm="100000">
                                          <p:val>
                                            <p:strVal val="#ppt_w"/>
                                          </p:val>
                                        </p:tav>
                                      </p:tavLst>
                                    </p:anim>
                                    <p:anim calcmode="lin" valueType="num">
                                      <p:cBhvr>
                                        <p:cTn id="57" dur="1000" fill="hold"/>
                                        <p:tgtEl>
                                          <p:spTgt spid="32777"/>
                                        </p:tgtEl>
                                        <p:attrNameLst>
                                          <p:attrName>ppt_h</p:attrName>
                                        </p:attrNameLst>
                                      </p:cBhvr>
                                      <p:tavLst>
                                        <p:tav tm="0">
                                          <p:val>
                                            <p:fltVal val="0"/>
                                          </p:val>
                                        </p:tav>
                                        <p:tav tm="100000">
                                          <p:val>
                                            <p:strVal val="#ppt_h"/>
                                          </p:val>
                                        </p:tav>
                                      </p:tavLst>
                                    </p:anim>
                                    <p:anim calcmode="lin" valueType="num">
                                      <p:cBhvr>
                                        <p:cTn id="58"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777"/>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2779"/>
                                        </p:tgtEl>
                                        <p:attrNameLst>
                                          <p:attrName>style.visibility</p:attrName>
                                        </p:attrNameLst>
                                      </p:cBhvr>
                                      <p:to>
                                        <p:strVal val="visible"/>
                                      </p:to>
                                    </p:set>
                                    <p:anim calcmode="lin" valueType="num">
                                      <p:cBhvr>
                                        <p:cTn id="62" dur="1000" fill="hold"/>
                                        <p:tgtEl>
                                          <p:spTgt spid="32779"/>
                                        </p:tgtEl>
                                        <p:attrNameLst>
                                          <p:attrName>ppt_w</p:attrName>
                                        </p:attrNameLst>
                                      </p:cBhvr>
                                      <p:tavLst>
                                        <p:tav tm="0">
                                          <p:val>
                                            <p:fltVal val="0"/>
                                          </p:val>
                                        </p:tav>
                                        <p:tav tm="100000">
                                          <p:val>
                                            <p:strVal val="#ppt_w"/>
                                          </p:val>
                                        </p:tav>
                                      </p:tavLst>
                                    </p:anim>
                                    <p:anim calcmode="lin" valueType="num">
                                      <p:cBhvr>
                                        <p:cTn id="63" dur="1000" fill="hold"/>
                                        <p:tgtEl>
                                          <p:spTgt spid="32779"/>
                                        </p:tgtEl>
                                        <p:attrNameLst>
                                          <p:attrName>ppt_h</p:attrName>
                                        </p:attrNameLst>
                                      </p:cBhvr>
                                      <p:tavLst>
                                        <p:tav tm="0">
                                          <p:val>
                                            <p:fltVal val="0"/>
                                          </p:val>
                                        </p:tav>
                                        <p:tav tm="100000">
                                          <p:val>
                                            <p:strVal val="#ppt_h"/>
                                          </p:val>
                                        </p:tav>
                                      </p:tavLst>
                                    </p:anim>
                                    <p:anim calcmode="lin" valueType="num">
                                      <p:cBhvr>
                                        <p:cTn id="64"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66" fill="hold" nodeType="afterGroup">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2782"/>
                                        </p:tgtEl>
                                        <p:attrNameLst>
                                          <p:attrName>style.visibility</p:attrName>
                                        </p:attrNameLst>
                                      </p:cBhvr>
                                      <p:to>
                                        <p:strVal val="visible"/>
                                      </p:to>
                                    </p:set>
                                    <p:animEffect transition="in" filter="wipe(left)">
                                      <p:cBhvr>
                                        <p:cTn id="69" dur="500"/>
                                        <p:tgtEl>
                                          <p:spTgt spid="3278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783"/>
                                        </p:tgtEl>
                                        <p:attrNameLst>
                                          <p:attrName>style.visibility</p:attrName>
                                        </p:attrNameLst>
                                      </p:cBhvr>
                                      <p:to>
                                        <p:strVal val="visible"/>
                                      </p:to>
                                    </p:set>
                                    <p:animEffect transition="in" filter="wipe(right)">
                                      <p:cBhvr>
                                        <p:cTn id="72" dur="500"/>
                                        <p:tgtEl>
                                          <p:spTgt spid="32783"/>
                                        </p:tgtEl>
                                      </p:cBhvr>
                                    </p:animEffect>
                                  </p:childTnLst>
                                </p:cTn>
                              </p:par>
                              <p:par>
                                <p:cTn id="73" presetID="42"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P spid="32779" grpId="0" animBg="1"/>
      <p:bldP spid="32782" grpId="0" animBg="1"/>
      <p:bldP spid="32783"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圆角矩形 4"/>
          <p:cNvSpPr/>
          <p:nvPr/>
        </p:nvSpPr>
        <p:spPr>
          <a:xfrm rot="18900000">
            <a:off x="7287912" y="2997435"/>
            <a:ext cx="2286506" cy="2286506"/>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rot="18900000">
            <a:off x="6399062" y="3748626"/>
            <a:ext cx="400403" cy="400403"/>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18900000">
            <a:off x="8667370" y="5634612"/>
            <a:ext cx="787991" cy="787991"/>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rot="18900000">
            <a:off x="6781618" y="4569166"/>
            <a:ext cx="322158" cy="322158"/>
          </a:xfrm>
          <a:prstGeom prst="roundRect">
            <a:avLst>
              <a:gd name="adj" fmla="val 12668"/>
            </a:avLst>
          </a:prstGeom>
          <a:gradFill>
            <a:gsLst>
              <a:gs pos="84000">
                <a:srgbClr val="F4C11D"/>
              </a:gs>
              <a:gs pos="0">
                <a:srgbClr val="F2AB0E"/>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rot="18900000">
            <a:off x="9302769" y="1928064"/>
            <a:ext cx="1357558" cy="1357558"/>
          </a:xfrm>
          <a:prstGeom prst="roundRect">
            <a:avLst>
              <a:gd name="adj" fmla="val 12668"/>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18900000">
            <a:off x="10462124" y="1947398"/>
            <a:ext cx="1223153" cy="1223153"/>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rot="18900000">
            <a:off x="9176034" y="756807"/>
            <a:ext cx="774808" cy="774808"/>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rot="18900000">
            <a:off x="10109536" y="1311154"/>
            <a:ext cx="438483" cy="438483"/>
          </a:xfrm>
          <a:prstGeom prst="roundRect">
            <a:avLst>
              <a:gd name="adj" fmla="val 12668"/>
            </a:avLst>
          </a:prstGeom>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18900000">
            <a:off x="9951642" y="167311"/>
            <a:ext cx="807846" cy="807846"/>
          </a:xfrm>
          <a:prstGeom prst="roundRect">
            <a:avLst>
              <a:gd name="adj" fmla="val 12668"/>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rot="18900000">
            <a:off x="8866330" y="268257"/>
            <a:ext cx="438483" cy="438483"/>
          </a:xfrm>
          <a:prstGeom prst="roundRect">
            <a:avLst>
              <a:gd name="adj" fmla="val 12668"/>
            </a:avLst>
          </a:prstGeom>
          <a:gradFill>
            <a:gsLst>
              <a:gs pos="84000">
                <a:srgbClr val="F4C11D"/>
              </a:gs>
              <a:gs pos="0">
                <a:srgbClr val="F2AB0E"/>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18900000">
            <a:off x="10371706" y="3533646"/>
            <a:ext cx="438483" cy="438483"/>
          </a:xfrm>
          <a:prstGeom prst="roundRect">
            <a:avLst>
              <a:gd name="adj" fmla="val 12668"/>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18900000">
            <a:off x="9806892" y="4513726"/>
            <a:ext cx="751484" cy="539672"/>
          </a:xfrm>
          <a:prstGeom prst="roundRect">
            <a:avLst>
              <a:gd name="adj" fmla="val 12668"/>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707170" y="809080"/>
            <a:ext cx="10563040" cy="5848266"/>
            <a:chOff x="1707170" y="809080"/>
            <a:chExt cx="10563040" cy="5848266"/>
          </a:xfrm>
        </p:grpSpPr>
        <p:sp>
          <p:nvSpPr>
            <p:cNvPr id="17" name="圆角矩形 16"/>
            <p:cNvSpPr/>
            <p:nvPr/>
          </p:nvSpPr>
          <p:spPr>
            <a:xfrm rot="18900000">
              <a:off x="10743778" y="5077991"/>
              <a:ext cx="1526432" cy="269457"/>
            </a:xfrm>
            <a:prstGeom prst="roundRect">
              <a:avLst>
                <a:gd name="adj" fmla="val 50000"/>
              </a:avLst>
            </a:prstGeom>
            <a:gradFill>
              <a:gsLst>
                <a:gs pos="84000">
                  <a:srgbClr val="F5C130"/>
                </a:gs>
                <a:gs pos="0">
                  <a:srgbClr val="E5A010"/>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rot="18900000">
              <a:off x="1707170" y="809080"/>
              <a:ext cx="1846983" cy="269457"/>
            </a:xfrm>
            <a:prstGeom prst="roundRect">
              <a:avLst>
                <a:gd name="adj" fmla="val 50000"/>
              </a:avLst>
            </a:prstGeom>
            <a:gradFill flip="none" rotWithShape="1">
              <a:gsLst>
                <a:gs pos="57000">
                  <a:srgbClr val="2DA3DD"/>
                </a:gs>
                <a:gs pos="0">
                  <a:srgbClr val="2C6CA7"/>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18900000">
              <a:off x="1980778" y="6387889"/>
              <a:ext cx="1526432" cy="269457"/>
            </a:xfrm>
            <a:prstGeom prst="roundRect">
              <a:avLst>
                <a:gd name="adj" fmla="val 50000"/>
              </a:avLst>
            </a:prstGeom>
            <a:gradFill>
              <a:gsLst>
                <a:gs pos="84000">
                  <a:srgbClr val="F4C11D"/>
                </a:gs>
                <a:gs pos="0">
                  <a:srgbClr val="F2AB0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圆角矩形 19"/>
          <p:cNvSpPr/>
          <p:nvPr/>
        </p:nvSpPr>
        <p:spPr>
          <a:xfrm rot="18900000">
            <a:off x="6683354" y="1239960"/>
            <a:ext cx="3114552" cy="3114552"/>
          </a:xfrm>
          <a:prstGeom prst="roundRect">
            <a:avLst>
              <a:gd name="adj" fmla="val 12668"/>
            </a:avLst>
          </a:prstGeom>
          <a:blipFill>
            <a:blip r:embed="rId2"/>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789219" y="2033390"/>
            <a:ext cx="5014514" cy="400110"/>
          </a:xfrm>
          <a:prstGeom prst="rect">
            <a:avLst/>
          </a:prstGeom>
          <a:noFill/>
        </p:spPr>
        <p:txBody>
          <a:bodyPr wrap="none" rtlCol="0">
            <a:spAutoFit/>
          </a:bodyPr>
          <a:lstStyle/>
          <a:p>
            <a:pPr algn="dist"/>
            <a:r>
              <a:rPr lang="zh-CN" altLang="en-US" sz="2000" smtClean="0">
                <a:cs typeface="+mn-ea"/>
                <a:sym typeface="+mn-lt"/>
              </a:rPr>
              <a:t>商务汇报 </a:t>
            </a:r>
            <a:r>
              <a:rPr lang="en-US" altLang="zh-CN" sz="2000" smtClean="0">
                <a:cs typeface="+mn-ea"/>
                <a:sym typeface="+mn-lt"/>
              </a:rPr>
              <a:t>| </a:t>
            </a:r>
            <a:r>
              <a:rPr lang="zh-CN" altLang="en-US" sz="2000" smtClean="0">
                <a:cs typeface="+mn-ea"/>
                <a:sym typeface="+mn-lt"/>
              </a:rPr>
              <a:t>计划总结 </a:t>
            </a:r>
            <a:r>
              <a:rPr lang="en-US" altLang="zh-CN" sz="2000" smtClean="0">
                <a:cs typeface="+mn-ea"/>
                <a:sym typeface="+mn-lt"/>
              </a:rPr>
              <a:t>| </a:t>
            </a:r>
            <a:r>
              <a:rPr lang="zh-CN" altLang="en-US" sz="2000" smtClean="0">
                <a:cs typeface="+mn-ea"/>
                <a:sym typeface="+mn-lt"/>
              </a:rPr>
              <a:t>市场调研 </a:t>
            </a:r>
            <a:r>
              <a:rPr lang="en-US" altLang="zh-CN" sz="2000" smtClean="0">
                <a:cs typeface="+mn-ea"/>
                <a:sym typeface="+mn-lt"/>
              </a:rPr>
              <a:t>| </a:t>
            </a:r>
            <a:r>
              <a:rPr lang="zh-CN" altLang="en-US" sz="2000" smtClean="0">
                <a:cs typeface="+mn-ea"/>
                <a:sym typeface="+mn-lt"/>
              </a:rPr>
              <a:t>品牌总结</a:t>
            </a:r>
            <a:endParaRPr lang="zh-CN" altLang="en-US" sz="2000">
              <a:cs typeface="+mn-ea"/>
              <a:sym typeface="+mn-lt"/>
            </a:endParaRPr>
          </a:p>
        </p:txBody>
      </p:sp>
      <p:grpSp>
        <p:nvGrpSpPr>
          <p:cNvPr id="26" name="组合 25"/>
          <p:cNvGrpSpPr/>
          <p:nvPr/>
        </p:nvGrpSpPr>
        <p:grpSpPr>
          <a:xfrm>
            <a:off x="624841" y="2488743"/>
            <a:ext cx="5273040" cy="1938992"/>
            <a:chOff x="624841" y="2488743"/>
            <a:chExt cx="5273040" cy="1938992"/>
          </a:xfrm>
        </p:grpSpPr>
        <p:sp>
          <p:nvSpPr>
            <p:cNvPr id="25" name="圆角矩形 24"/>
            <p:cNvSpPr/>
            <p:nvPr/>
          </p:nvSpPr>
          <p:spPr>
            <a:xfrm>
              <a:off x="624841" y="2488743"/>
              <a:ext cx="5273040" cy="1938992"/>
            </a:xfrm>
            <a:prstGeom prst="roundRect">
              <a:avLst/>
            </a:prstGeom>
            <a:gradFill flip="none" rotWithShape="1">
              <a:gsLst>
                <a:gs pos="57000">
                  <a:srgbClr val="2DA3DD"/>
                </a:gs>
                <a:gs pos="0">
                  <a:srgbClr val="2C6CA7"/>
                </a:gs>
              </a:gsLst>
              <a:lin ang="18900000" scaled="1"/>
            </a:gradFill>
            <a:ln>
              <a:noFill/>
            </a:ln>
            <a:effectLst>
              <a:outerShdw blurRad="508000" dist="482600" dir="8100000" sx="96000" sy="96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749450" y="2488743"/>
              <a:ext cx="5031858" cy="1938992"/>
            </a:xfrm>
            <a:prstGeom prst="rect">
              <a:avLst/>
            </a:prstGeom>
            <a:noFill/>
          </p:spPr>
          <p:txBody>
            <a:bodyPr wrap="square" rtlCol="0">
              <a:spAutoFit/>
            </a:bodyPr>
            <a:lstStyle/>
            <a:p>
              <a:pPr algn="ctr"/>
              <a:r>
                <a:rPr lang="zh-CN" altLang="en-US" sz="6000" spc="600" smtClean="0">
                  <a:solidFill>
                    <a:schemeClr val="bg1"/>
                  </a:solidFill>
                  <a:cs typeface="+mn-ea"/>
                  <a:sym typeface="+mn-lt"/>
                </a:rPr>
                <a:t>演示完毕</a:t>
              </a:r>
              <a:endParaRPr lang="en-US" altLang="zh-CN" sz="6000" spc="600" smtClean="0">
                <a:solidFill>
                  <a:schemeClr val="bg1"/>
                </a:solidFill>
                <a:cs typeface="+mn-ea"/>
                <a:sym typeface="+mn-lt"/>
              </a:endParaRPr>
            </a:p>
            <a:p>
              <a:pPr algn="ctr"/>
              <a:r>
                <a:rPr lang="zh-CN" altLang="en-US" sz="6000" spc="600">
                  <a:solidFill>
                    <a:schemeClr val="bg1"/>
                  </a:solidFill>
                  <a:cs typeface="+mn-ea"/>
                  <a:sym typeface="+mn-lt"/>
                </a:rPr>
                <a:t>谢谢观看</a:t>
              </a:r>
              <a:endParaRPr lang="zh-CN" altLang="en-US" sz="6000" spc="600">
                <a:solidFill>
                  <a:schemeClr val="bg1"/>
                </a:solidFill>
                <a:cs typeface="+mn-ea"/>
                <a:sym typeface="+mn-lt"/>
              </a:endParaRPr>
            </a:p>
          </p:txBody>
        </p:sp>
      </p:grpSp>
      <p:sp>
        <p:nvSpPr>
          <p:cNvPr id="24" name="矩形 23"/>
          <p:cNvSpPr/>
          <p:nvPr/>
        </p:nvSpPr>
        <p:spPr>
          <a:xfrm>
            <a:off x="714163" y="4541407"/>
            <a:ext cx="5184561" cy="430887"/>
          </a:xfrm>
          <a:prstGeom prst="rect">
            <a:avLst/>
          </a:prstGeom>
        </p:spPr>
        <p:txBody>
          <a:bodyPr wrap="none">
            <a:spAutoFit/>
          </a:bodyPr>
          <a:lstStyle/>
          <a:p>
            <a:r>
              <a:rPr lang="en-US" altLang="zh-CN" sz="2200">
                <a:solidFill>
                  <a:srgbClr val="333333"/>
                </a:solidFill>
                <a:cs typeface="+mn-ea"/>
                <a:sym typeface="+mn-lt"/>
              </a:rPr>
              <a:t>Thank you for watching and listening</a:t>
            </a:r>
            <a:endParaRPr lang="en-US" altLang="zh-CN" sz="2200">
              <a:solidFill>
                <a:srgbClr val="333333"/>
              </a:solidFill>
              <a:cs typeface="+mn-ea"/>
              <a:sym typeface="+mn-lt"/>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750"/>
                            </p:stCondLst>
                            <p:childTnLst>
                              <p:par>
                                <p:cTn id="71" presetID="42"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27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nodeType="afterGroup">
                            <p:stCondLst>
                              <p:cond delay="3250"/>
                            </p:stCondLst>
                            <p:childTnLst>
                              <p:par>
                                <p:cTn id="81" presetID="14" presetClass="entr" presetSubtype="1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randombar(horizontal)">
                                      <p:cBhvr>
                                        <p:cTn id="83" dur="500"/>
                                        <p:tgtEl>
                                          <p:spTgt spid="24"/>
                                        </p:tgtEl>
                                      </p:cBhvr>
                                    </p:animEffect>
                                  </p:childTnLst>
                                </p:cTn>
                              </p:par>
                            </p:childTnLst>
                          </p:cTn>
                        </p:par>
                        <p:par>
                          <p:cTn id="84" fill="hold" nodeType="afterGroup">
                            <p:stCondLst>
                              <p:cond delay="3750"/>
                            </p:stCondLst>
                            <p:childTnLst>
                              <p:par>
                                <p:cTn id="85" presetID="22" presetClass="entr" presetSubtype="4" fill="hold"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down)">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2" grpId="0"/>
      <p:bldP spid="2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4" tIns="45712" rIns="91424"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7394087" y="-697439"/>
            <a:ext cx="7477466" cy="7477466"/>
            <a:chOff x="6814967" y="-697439"/>
            <a:chExt cx="7477466" cy="7477466"/>
          </a:xfrm>
        </p:grpSpPr>
        <p:sp>
          <p:nvSpPr>
            <p:cNvPr id="4" name="圆角矩形 3"/>
            <p:cNvSpPr/>
            <p:nvPr/>
          </p:nvSpPr>
          <p:spPr>
            <a:xfrm rot="18900000">
              <a:off x="6814967" y="-697439"/>
              <a:ext cx="7477466" cy="7477466"/>
            </a:xfrm>
            <a:prstGeom prst="roundRect">
              <a:avLst>
                <a:gd name="adj" fmla="val 1071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rot="18900000">
              <a:off x="6814967" y="-697439"/>
              <a:ext cx="7477466" cy="7477466"/>
            </a:xfrm>
            <a:prstGeom prst="roundRect">
              <a:avLst>
                <a:gd name="adj" fmla="val 10718"/>
              </a:avLst>
            </a:prstGeom>
            <a:solidFill>
              <a:srgbClr val="2DA3D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3270858" y="1377366"/>
            <a:ext cx="2584362" cy="1862048"/>
          </a:xfrm>
          <a:prstGeom prst="rect">
            <a:avLst/>
          </a:prstGeom>
          <a:noFill/>
        </p:spPr>
        <p:txBody>
          <a:bodyPr wrap="none" rtlCol="0">
            <a:spAutoFit/>
          </a:bodyPr>
          <a:lstStyle/>
          <a:p>
            <a:r>
              <a:rPr lang="en-US" altLang="zh-CN" sz="11500" spc="100">
                <a:solidFill>
                  <a:schemeClr val="tx1">
                    <a:lumMod val="75000"/>
                    <a:lumOff val="25000"/>
                  </a:schemeClr>
                </a:solidFill>
                <a:cs typeface="+mn-ea"/>
                <a:sym typeface="+mn-lt"/>
              </a:rPr>
              <a:t>/</a:t>
            </a:r>
            <a:r>
              <a:rPr lang="en-US" altLang="zh-CN" sz="11500" spc="100" smtClean="0">
                <a:solidFill>
                  <a:schemeClr val="tx1">
                    <a:lumMod val="75000"/>
                    <a:lumOff val="25000"/>
                  </a:schemeClr>
                </a:solidFill>
                <a:cs typeface="+mn-ea"/>
                <a:sym typeface="+mn-lt"/>
              </a:rPr>
              <a:t>01</a:t>
            </a:r>
            <a:endParaRPr lang="zh-CN" altLang="en-US" sz="11500" spc="100">
              <a:solidFill>
                <a:schemeClr val="tx1">
                  <a:lumMod val="75000"/>
                  <a:lumOff val="25000"/>
                </a:schemeClr>
              </a:solidFill>
              <a:cs typeface="+mn-ea"/>
              <a:sym typeface="+mn-lt"/>
            </a:endParaRPr>
          </a:p>
        </p:txBody>
      </p:sp>
      <p:sp>
        <p:nvSpPr>
          <p:cNvPr id="8" name="矩形 7"/>
          <p:cNvSpPr/>
          <p:nvPr/>
        </p:nvSpPr>
        <p:spPr>
          <a:xfrm>
            <a:off x="1244528" y="3883199"/>
            <a:ext cx="4402805" cy="874407"/>
          </a:xfrm>
          <a:prstGeom prst="rect">
            <a:avLst/>
          </a:prstGeom>
        </p:spPr>
        <p:txBody>
          <a:bodyPr wrap="square">
            <a:spAutoFit/>
          </a:bodyPr>
          <a:lstStyle/>
          <a:p>
            <a:pPr algn="r">
              <a:lnSpc>
                <a:spcPct val="150000"/>
              </a:lnSpc>
            </a:pPr>
            <a:r>
              <a:rPr lang="zh-CN" altLang="en-US">
                <a:solidFill>
                  <a:schemeClr val="tx1">
                    <a:lumMod val="85000"/>
                    <a:lumOff val="15000"/>
                  </a:schemeClr>
                </a:solidFill>
                <a:cs typeface="+mn-ea"/>
                <a:sym typeface="+mn-lt"/>
              </a:rPr>
              <a:t>单击此处添加文字阐述，添加简短问题说明文字，具体添加文字在此处添加单击</a:t>
            </a:r>
            <a:endParaRPr lang="zh-CN" altLang="en-US">
              <a:solidFill>
                <a:schemeClr val="tx1">
                  <a:lumMod val="85000"/>
                  <a:lumOff val="15000"/>
                </a:schemeClr>
              </a:solidFill>
              <a:cs typeface="+mn-ea"/>
              <a:sym typeface="+mn-lt"/>
            </a:endParaRPr>
          </a:p>
        </p:txBody>
      </p:sp>
      <p:sp>
        <p:nvSpPr>
          <p:cNvPr id="9" name="TextBox 7"/>
          <p:cNvSpPr txBox="1"/>
          <p:nvPr/>
        </p:nvSpPr>
        <p:spPr>
          <a:xfrm>
            <a:off x="649739" y="2991242"/>
            <a:ext cx="4997594" cy="830997"/>
          </a:xfrm>
          <a:prstGeom prst="rect">
            <a:avLst/>
          </a:prstGeom>
          <a:noFill/>
        </p:spPr>
        <p:txBody>
          <a:bodyPr wrap="square" rtlCol="0">
            <a:spAutoFit/>
          </a:bodyPr>
          <a:lstStyle/>
          <a:p>
            <a:pPr algn="r"/>
            <a:r>
              <a:rPr lang="zh-CN" altLang="en-US" sz="4800" b="1">
                <a:solidFill>
                  <a:srgbClr val="2DA3DD"/>
                </a:solidFill>
                <a:cs typeface="+mn-ea"/>
                <a:sym typeface="+mn-lt"/>
              </a:rPr>
              <a:t>第一章标题内容</a:t>
            </a:r>
            <a:endParaRPr lang="zh-CN" altLang="en-US" sz="4800" b="1">
              <a:solidFill>
                <a:srgbClr val="2DA3DD"/>
              </a:solidFill>
              <a:cs typeface="+mn-ea"/>
              <a:sym typeface="+mn-lt"/>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nodeType="afterGroup">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22" presetClass="entr" presetSubtype="2"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righ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1"/>
          <p:cNvGrpSpPr/>
          <p:nvPr/>
        </p:nvGrpSpPr>
        <p:grpSpPr>
          <a:xfrm>
            <a:off x="8053282" y="3429000"/>
            <a:ext cx="396853" cy="396853"/>
            <a:chExt cx="812800" cy="812800"/>
          </a:xfrm>
        </p:grpSpPr>
        <p:sp>
          <p:nvSpPr>
            <p:cNvPr id="10284" name="椭圆 32"/>
            <p:cNvSpPr>
              <a:spLocks noChangeArrowheads="1"/>
            </p:cNvSpPr>
            <p:nvPr/>
          </p:nvSpPr>
          <p:spPr bwMode="auto">
            <a:xfrm>
              <a:off x="0" y="0"/>
              <a:ext cx="812800" cy="812800"/>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85" name="任意多边形 33"/>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grpSp>
      <p:grpSp>
        <p:nvGrpSpPr>
          <p:cNvPr id="3" name="组合 34"/>
          <p:cNvGrpSpPr/>
          <p:nvPr/>
        </p:nvGrpSpPr>
        <p:grpSpPr>
          <a:xfrm>
            <a:off x="3786315" y="3429000"/>
            <a:ext cx="396853" cy="396853"/>
            <a:chExt cx="812800" cy="812800"/>
          </a:xfrm>
        </p:grpSpPr>
        <p:sp>
          <p:nvSpPr>
            <p:cNvPr id="10282" name="椭圆 35"/>
            <p:cNvSpPr>
              <a:spLocks noChangeArrowheads="1"/>
            </p:cNvSpPr>
            <p:nvPr/>
          </p:nvSpPr>
          <p:spPr bwMode="auto">
            <a:xfrm>
              <a:off x="0" y="0"/>
              <a:ext cx="812800" cy="812800"/>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83" name="任意多边形 36"/>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866775" fontAlgn="base">
                <a:spcBef>
                  <a:spcPct val="0"/>
                </a:spcBef>
                <a:spcAft>
                  <a:spcPct val="0"/>
                </a:spcAft>
              </a:pPr>
              <a:endParaRPr lang="zh-CN" altLang="en-US" sz="1705">
                <a:solidFill>
                  <a:prstClr val="black">
                    <a:lumMod val="50000"/>
                    <a:lumOff val="50000"/>
                  </a:prstClr>
                </a:solidFill>
                <a:cs typeface="+mn-ea"/>
                <a:sym typeface="+mn-lt"/>
              </a:endParaRPr>
            </a:p>
          </p:txBody>
        </p:sp>
      </p:grpSp>
      <p:grpSp>
        <p:nvGrpSpPr>
          <p:cNvPr id="4" name="组合 37"/>
          <p:cNvGrpSpPr/>
          <p:nvPr/>
        </p:nvGrpSpPr>
        <p:grpSpPr>
          <a:xfrm>
            <a:off x="5897575" y="1335202"/>
            <a:ext cx="396853" cy="396853"/>
            <a:chExt cx="812800" cy="812800"/>
          </a:xfrm>
        </p:grpSpPr>
        <p:sp>
          <p:nvSpPr>
            <p:cNvPr id="10280" name="椭圆 38"/>
            <p:cNvSpPr>
              <a:spLocks noChangeArrowheads="1"/>
            </p:cNvSpPr>
            <p:nvPr/>
          </p:nvSpPr>
          <p:spPr bwMode="auto">
            <a:xfrm>
              <a:off x="0" y="0"/>
              <a:ext cx="812800" cy="812800"/>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81" name="任意多边形 39"/>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grpSp>
      <p:grpSp>
        <p:nvGrpSpPr>
          <p:cNvPr id="5" name="组合 40"/>
          <p:cNvGrpSpPr/>
          <p:nvPr/>
        </p:nvGrpSpPr>
        <p:grpSpPr>
          <a:xfrm>
            <a:off x="5897575" y="5564071"/>
            <a:ext cx="396853" cy="396853"/>
            <a:chExt cx="812800" cy="812800"/>
          </a:xfrm>
        </p:grpSpPr>
        <p:sp>
          <p:nvSpPr>
            <p:cNvPr id="10278" name="椭圆 41"/>
            <p:cNvSpPr>
              <a:spLocks noChangeArrowheads="1"/>
            </p:cNvSpPr>
            <p:nvPr/>
          </p:nvSpPr>
          <p:spPr bwMode="auto">
            <a:xfrm>
              <a:off x="0" y="0"/>
              <a:ext cx="812800" cy="812800"/>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79" name="任意多边形 42"/>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866775" fontAlgn="base">
                <a:spcBef>
                  <a:spcPct val="0"/>
                </a:spcBef>
                <a:spcAft>
                  <a:spcPct val="0"/>
                </a:spcAft>
              </a:pPr>
              <a:endParaRPr lang="zh-CN" altLang="en-US" sz="1705">
                <a:solidFill>
                  <a:prstClr val="black"/>
                </a:solidFill>
                <a:cs typeface="+mn-ea"/>
                <a:sym typeface="+mn-lt"/>
              </a:endParaRPr>
            </a:p>
          </p:txBody>
        </p:sp>
      </p:grpSp>
      <p:grpSp>
        <p:nvGrpSpPr>
          <p:cNvPr id="7" name="组合 6"/>
          <p:cNvGrpSpPr/>
          <p:nvPr/>
        </p:nvGrpSpPr>
        <p:grpSpPr>
          <a:xfrm>
            <a:off x="4089725" y="1626047"/>
            <a:ext cx="4012551" cy="4015456"/>
            <a:chOff x="4089725" y="1626047"/>
            <a:chExt cx="4012551" cy="4015456"/>
          </a:xfrm>
        </p:grpSpPr>
        <p:sp>
          <p:nvSpPr>
            <p:cNvPr id="10263" name="Freeform 5"/>
            <p:cNvSpPr/>
            <p:nvPr/>
          </p:nvSpPr>
          <p:spPr bwMode="auto">
            <a:xfrm rot="2700000">
              <a:off x="5662810" y="2188371"/>
              <a:ext cx="1774653" cy="650006"/>
            </a:xfrm>
            <a:custGeom>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705">
                <a:solidFill>
                  <a:prstClr val="black"/>
                </a:solidFill>
                <a:cs typeface="+mn-ea"/>
                <a:sym typeface="+mn-lt"/>
              </a:endParaRPr>
            </a:p>
          </p:txBody>
        </p:sp>
        <p:sp>
          <p:nvSpPr>
            <p:cNvPr id="10264" name="Freeform 6"/>
            <p:cNvSpPr/>
            <p:nvPr/>
          </p:nvSpPr>
          <p:spPr bwMode="auto">
            <a:xfrm rot="2700000">
              <a:off x="6888839" y="3203285"/>
              <a:ext cx="653051" cy="1773823"/>
            </a:xfrm>
            <a:custGeom>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705">
                <a:solidFill>
                  <a:prstClr val="black"/>
                </a:solidFill>
                <a:cs typeface="+mn-ea"/>
                <a:sym typeface="+mn-lt"/>
              </a:endParaRPr>
            </a:p>
          </p:txBody>
        </p:sp>
        <p:sp>
          <p:nvSpPr>
            <p:cNvPr id="10265" name="Freeform 7"/>
            <p:cNvSpPr/>
            <p:nvPr/>
          </p:nvSpPr>
          <p:spPr bwMode="auto">
            <a:xfrm rot="2700000">
              <a:off x="6446288" y="2779657"/>
              <a:ext cx="1703412" cy="983226"/>
            </a:xfrm>
            <a:custGeom>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66" name="Freeform 8"/>
            <p:cNvSpPr/>
            <p:nvPr/>
          </p:nvSpPr>
          <p:spPr bwMode="auto">
            <a:xfrm rot="2700000">
              <a:off x="4756741" y="4430087"/>
              <a:ext cx="1772826" cy="650006"/>
            </a:xfrm>
            <a:custGeom>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705">
                <a:solidFill>
                  <a:prstClr val="black"/>
                </a:solidFill>
                <a:cs typeface="+mn-ea"/>
                <a:sym typeface="+mn-lt"/>
              </a:endParaRPr>
            </a:p>
          </p:txBody>
        </p:sp>
        <p:sp>
          <p:nvSpPr>
            <p:cNvPr id="10267" name="Freeform 9"/>
            <p:cNvSpPr/>
            <p:nvPr/>
          </p:nvSpPr>
          <p:spPr bwMode="auto">
            <a:xfrm rot="2700000">
              <a:off x="5964667" y="3985516"/>
              <a:ext cx="988252" cy="1709006"/>
            </a:xfrm>
            <a:custGeom>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68" name="Freeform 10"/>
            <p:cNvSpPr/>
            <p:nvPr/>
          </p:nvSpPr>
          <p:spPr bwMode="auto">
            <a:xfrm rot="2700000">
              <a:off x="4651024" y="2290066"/>
              <a:ext cx="651225" cy="1773823"/>
            </a:xfrm>
            <a:custGeom>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705">
                <a:solidFill>
                  <a:prstClr val="black"/>
                </a:solidFill>
                <a:cs typeface="+mn-ea"/>
                <a:sym typeface="+mn-lt"/>
              </a:endParaRPr>
            </a:p>
          </p:txBody>
        </p:sp>
        <p:sp>
          <p:nvSpPr>
            <p:cNvPr id="10269" name="Freeform 11"/>
            <p:cNvSpPr/>
            <p:nvPr/>
          </p:nvSpPr>
          <p:spPr bwMode="auto">
            <a:xfrm rot="2700000">
              <a:off x="4038136" y="3501118"/>
              <a:ext cx="1709805" cy="985052"/>
            </a:xfrm>
            <a:custGeom>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62" name="Freeform 12"/>
            <p:cNvSpPr/>
            <p:nvPr/>
          </p:nvSpPr>
          <p:spPr bwMode="auto">
            <a:xfrm rot="2700000">
              <a:off x="5241663" y="1575237"/>
              <a:ext cx="988252" cy="1709006"/>
            </a:xfrm>
            <a:custGeom>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257" name="文本框 62"/>
            <p:cNvSpPr txBox="1">
              <a:spLocks noChangeArrowheads="1"/>
            </p:cNvSpPr>
            <p:nvPr/>
          </p:nvSpPr>
          <p:spPr bwMode="auto">
            <a:xfrm>
              <a:off x="5181043" y="2469701"/>
              <a:ext cx="585417" cy="5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655">
                  <a:solidFill>
                    <a:prstClr val="white"/>
                  </a:solidFill>
                  <a:latin typeface="+mn-lt"/>
                  <a:ea typeface="+mn-ea"/>
                  <a:cs typeface="+mn-ea"/>
                  <a:sym typeface="+mn-lt"/>
                </a:rPr>
                <a:t>01</a:t>
              </a:r>
              <a:endParaRPr lang="zh-CN" altLang="en-US" sz="2655">
                <a:solidFill>
                  <a:prstClr val="white"/>
                </a:solidFill>
                <a:latin typeface="+mn-lt"/>
                <a:ea typeface="+mn-ea"/>
                <a:cs typeface="+mn-ea"/>
                <a:sym typeface="+mn-lt"/>
              </a:endParaRPr>
            </a:p>
          </p:txBody>
        </p:sp>
        <p:sp>
          <p:nvSpPr>
            <p:cNvPr id="10258" name="文本框 63"/>
            <p:cNvSpPr txBox="1">
              <a:spLocks noChangeArrowheads="1"/>
            </p:cNvSpPr>
            <p:nvPr/>
          </p:nvSpPr>
          <p:spPr bwMode="auto">
            <a:xfrm>
              <a:off x="4948309" y="4056984"/>
              <a:ext cx="585417" cy="5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655">
                  <a:solidFill>
                    <a:prstClr val="white"/>
                  </a:solidFill>
                  <a:latin typeface="+mn-lt"/>
                  <a:ea typeface="+mn-ea"/>
                  <a:cs typeface="+mn-ea"/>
                  <a:sym typeface="+mn-lt"/>
                </a:rPr>
                <a:t>04</a:t>
              </a:r>
              <a:endParaRPr lang="zh-CN" altLang="en-US" sz="2655">
                <a:solidFill>
                  <a:prstClr val="white"/>
                </a:solidFill>
                <a:latin typeface="+mn-lt"/>
                <a:ea typeface="+mn-ea"/>
                <a:cs typeface="+mn-ea"/>
                <a:sym typeface="+mn-lt"/>
              </a:endParaRPr>
            </a:p>
          </p:txBody>
        </p:sp>
        <p:sp>
          <p:nvSpPr>
            <p:cNvPr id="10259" name="文本框 64"/>
            <p:cNvSpPr txBox="1">
              <a:spLocks noChangeArrowheads="1"/>
            </p:cNvSpPr>
            <p:nvPr/>
          </p:nvSpPr>
          <p:spPr bwMode="auto">
            <a:xfrm>
              <a:off x="6464731" y="4271610"/>
              <a:ext cx="585417" cy="5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655">
                  <a:solidFill>
                    <a:prstClr val="white"/>
                  </a:solidFill>
                  <a:latin typeface="+mn-lt"/>
                  <a:ea typeface="+mn-ea"/>
                  <a:cs typeface="+mn-ea"/>
                  <a:sym typeface="+mn-lt"/>
                </a:rPr>
                <a:t>03</a:t>
              </a:r>
              <a:endParaRPr lang="zh-CN" altLang="en-US" sz="2655">
                <a:solidFill>
                  <a:prstClr val="white"/>
                </a:solidFill>
                <a:latin typeface="+mn-lt"/>
                <a:ea typeface="+mn-ea"/>
                <a:cs typeface="+mn-ea"/>
                <a:sym typeface="+mn-lt"/>
              </a:endParaRPr>
            </a:p>
          </p:txBody>
        </p:sp>
        <p:sp>
          <p:nvSpPr>
            <p:cNvPr id="10260" name="文本框 65"/>
            <p:cNvSpPr txBox="1">
              <a:spLocks noChangeArrowheads="1"/>
            </p:cNvSpPr>
            <p:nvPr/>
          </p:nvSpPr>
          <p:spPr bwMode="auto">
            <a:xfrm>
              <a:off x="6751095" y="2734291"/>
              <a:ext cx="585417" cy="5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655">
                  <a:solidFill>
                    <a:prstClr val="white"/>
                  </a:solidFill>
                  <a:latin typeface="+mn-lt"/>
                  <a:ea typeface="+mn-ea"/>
                  <a:cs typeface="+mn-ea"/>
                  <a:sym typeface="+mn-lt"/>
                </a:rPr>
                <a:t>02</a:t>
              </a:r>
              <a:endParaRPr lang="zh-CN" altLang="en-US" sz="2655">
                <a:solidFill>
                  <a:prstClr val="white"/>
                </a:solidFill>
                <a:latin typeface="+mn-lt"/>
                <a:ea typeface="+mn-ea"/>
                <a:cs typeface="+mn-ea"/>
                <a:sym typeface="+mn-lt"/>
              </a:endParaRPr>
            </a:p>
          </p:txBody>
        </p:sp>
      </p:grpSp>
      <p:grpSp>
        <p:nvGrpSpPr>
          <p:cNvPr id="41" name="组合 40"/>
          <p:cNvGrpSpPr/>
          <p:nvPr/>
        </p:nvGrpSpPr>
        <p:grpSpPr>
          <a:xfrm>
            <a:off x="6746218" y="1018724"/>
            <a:ext cx="2790443" cy="976035"/>
            <a:chOff x="820148" y="2482576"/>
            <a:chExt cx="2790443" cy="976035"/>
          </a:xfrm>
        </p:grpSpPr>
        <p:sp>
          <p:nvSpPr>
            <p:cNvPr id="42" name="文本框 41"/>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43" name="文本框 42"/>
            <p:cNvSpPr txBox="1"/>
            <p:nvPr/>
          </p:nvSpPr>
          <p:spPr>
            <a:xfrm>
              <a:off x="820148" y="2935391"/>
              <a:ext cx="2790443"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44" name="组合 43"/>
          <p:cNvGrpSpPr/>
          <p:nvPr/>
        </p:nvGrpSpPr>
        <p:grpSpPr>
          <a:xfrm>
            <a:off x="8298984" y="3930313"/>
            <a:ext cx="2790443" cy="976035"/>
            <a:chOff x="820148" y="2482576"/>
            <a:chExt cx="2790443" cy="976035"/>
          </a:xfrm>
        </p:grpSpPr>
        <p:sp>
          <p:nvSpPr>
            <p:cNvPr id="45" name="文本框 44"/>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50" name="文本框 49"/>
            <p:cNvSpPr txBox="1"/>
            <p:nvPr/>
          </p:nvSpPr>
          <p:spPr>
            <a:xfrm>
              <a:off x="820148" y="2935391"/>
              <a:ext cx="2790443"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51" name="组合 50"/>
          <p:cNvGrpSpPr/>
          <p:nvPr/>
        </p:nvGrpSpPr>
        <p:grpSpPr>
          <a:xfrm>
            <a:off x="1102252" y="2391207"/>
            <a:ext cx="2790443" cy="976035"/>
            <a:chOff x="820148" y="2482576"/>
            <a:chExt cx="2790443" cy="976035"/>
          </a:xfrm>
        </p:grpSpPr>
        <p:sp>
          <p:nvSpPr>
            <p:cNvPr id="52" name="文本框 51"/>
            <p:cNvSpPr txBox="1"/>
            <p:nvPr/>
          </p:nvSpPr>
          <p:spPr>
            <a:xfrm>
              <a:off x="1989634"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53" name="文本框 52"/>
            <p:cNvSpPr txBox="1"/>
            <p:nvPr/>
          </p:nvSpPr>
          <p:spPr>
            <a:xfrm>
              <a:off x="820148" y="2935391"/>
              <a:ext cx="2790443" cy="523220"/>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58" name="组合 57"/>
          <p:cNvGrpSpPr/>
          <p:nvPr/>
        </p:nvGrpSpPr>
        <p:grpSpPr>
          <a:xfrm>
            <a:off x="2005915" y="4984889"/>
            <a:ext cx="2790443" cy="976035"/>
            <a:chOff x="820148" y="2482576"/>
            <a:chExt cx="2790443" cy="976035"/>
          </a:xfrm>
        </p:grpSpPr>
        <p:sp>
          <p:nvSpPr>
            <p:cNvPr id="59" name="文本框 58"/>
            <p:cNvSpPr txBox="1"/>
            <p:nvPr/>
          </p:nvSpPr>
          <p:spPr>
            <a:xfrm>
              <a:off x="1989634"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60" name="文本框 59"/>
            <p:cNvSpPr txBox="1"/>
            <p:nvPr/>
          </p:nvSpPr>
          <p:spPr>
            <a:xfrm>
              <a:off x="820148" y="2935391"/>
              <a:ext cx="2790443" cy="523220"/>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68" name="组合 67"/>
          <p:cNvGrpSpPr/>
          <p:nvPr/>
        </p:nvGrpSpPr>
        <p:grpSpPr>
          <a:xfrm>
            <a:off x="270670" y="143324"/>
            <a:ext cx="3530602" cy="656435"/>
            <a:chOff x="270670" y="143324"/>
            <a:chExt cx="3530602" cy="656435"/>
          </a:xfrm>
        </p:grpSpPr>
        <p:grpSp>
          <p:nvGrpSpPr>
            <p:cNvPr id="69" name="组合 68"/>
            <p:cNvGrpSpPr/>
            <p:nvPr/>
          </p:nvGrpSpPr>
          <p:grpSpPr>
            <a:xfrm rot="16200000">
              <a:off x="279666" y="181091"/>
              <a:ext cx="596991" cy="614984"/>
              <a:chOff x="315186" y="9489"/>
              <a:chExt cx="1252592" cy="1290343"/>
            </a:xfrm>
          </p:grpSpPr>
          <p:sp>
            <p:nvSpPr>
              <p:cNvPr id="73" name="圆角矩形 72"/>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圆角矩形 73"/>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0" name="组合 69"/>
            <p:cNvGrpSpPr/>
            <p:nvPr/>
          </p:nvGrpSpPr>
          <p:grpSpPr>
            <a:xfrm>
              <a:off x="1004038" y="143324"/>
              <a:ext cx="2797234" cy="656435"/>
              <a:chOff x="716110" y="187653"/>
              <a:chExt cx="2797234" cy="656435"/>
            </a:xfrm>
          </p:grpSpPr>
          <p:sp>
            <p:nvSpPr>
              <p:cNvPr id="71" name="文本框 70"/>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72" name="文本框 71"/>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ppt_w</p:attrName>
                                        </p:attrNameLst>
                                      </p:cBhvr>
                                      <p:tavLst>
                                        <p:tav tm="0">
                                          <p:val>
                                            <p:fltVal val="0"/>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animEffect transition="in" filter="fade">
                                      <p:cBhvr>
                                        <p:cTn id="16" dur="250"/>
                                        <p:tgtEl>
                                          <p:spTgt spid="4"/>
                                        </p:tgtEl>
                                      </p:cBhvr>
                                    </p:animEffect>
                                  </p:childTnLst>
                                </p:cTn>
                              </p:par>
                            </p:childTnLst>
                          </p:cTn>
                        </p:par>
                        <p:par>
                          <p:cTn id="17" fill="hold" nodeType="afterGroup">
                            <p:stCondLst>
                              <p:cond delay="125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50" fill="hold"/>
                                        <p:tgtEl>
                                          <p:spTgt spid="2"/>
                                        </p:tgtEl>
                                        <p:attrNameLst>
                                          <p:attrName>ppt_w</p:attrName>
                                        </p:attrNameLst>
                                      </p:cBhvr>
                                      <p:tavLst>
                                        <p:tav tm="0">
                                          <p:val>
                                            <p:fltVal val="0"/>
                                          </p:val>
                                        </p:tav>
                                        <p:tav tm="100000">
                                          <p:val>
                                            <p:strVal val="#ppt_w"/>
                                          </p:val>
                                        </p:tav>
                                      </p:tavLst>
                                    </p:anim>
                                    <p:anim calcmode="lin" valueType="num">
                                      <p:cBhvr>
                                        <p:cTn id="21" dur="250" fill="hold"/>
                                        <p:tgtEl>
                                          <p:spTgt spid="2"/>
                                        </p:tgtEl>
                                        <p:attrNameLst>
                                          <p:attrName>ppt_h</p:attrName>
                                        </p:attrNameLst>
                                      </p:cBhvr>
                                      <p:tavLst>
                                        <p:tav tm="0">
                                          <p:val>
                                            <p:fltVal val="0"/>
                                          </p:val>
                                        </p:tav>
                                        <p:tav tm="100000">
                                          <p:val>
                                            <p:strVal val="#ppt_h"/>
                                          </p:val>
                                        </p:tav>
                                      </p:tavLst>
                                    </p:anim>
                                    <p:animEffect transition="in" filter="fade">
                                      <p:cBhvr>
                                        <p:cTn id="22" dur="250"/>
                                        <p:tgtEl>
                                          <p:spTgt spid="2"/>
                                        </p:tgtEl>
                                      </p:cBhvr>
                                    </p:animEffect>
                                  </p:childTnLst>
                                </p:cTn>
                              </p:par>
                            </p:childTnLst>
                          </p:cTn>
                        </p:par>
                        <p:par>
                          <p:cTn id="23" fill="hold" nodeType="afterGroup">
                            <p:stCondLst>
                              <p:cond delay="1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50" fill="hold"/>
                                        <p:tgtEl>
                                          <p:spTgt spid="5"/>
                                        </p:tgtEl>
                                        <p:attrNameLst>
                                          <p:attrName>ppt_w</p:attrName>
                                        </p:attrNameLst>
                                      </p:cBhvr>
                                      <p:tavLst>
                                        <p:tav tm="0">
                                          <p:val>
                                            <p:fltVal val="0"/>
                                          </p:val>
                                        </p:tav>
                                        <p:tav tm="100000">
                                          <p:val>
                                            <p:strVal val="#ppt_w"/>
                                          </p:val>
                                        </p:tav>
                                      </p:tavLst>
                                    </p:anim>
                                    <p:anim calcmode="lin" valueType="num">
                                      <p:cBhvr>
                                        <p:cTn id="27" dur="250" fill="hold"/>
                                        <p:tgtEl>
                                          <p:spTgt spid="5"/>
                                        </p:tgtEl>
                                        <p:attrNameLst>
                                          <p:attrName>ppt_h</p:attrName>
                                        </p:attrNameLst>
                                      </p:cBhvr>
                                      <p:tavLst>
                                        <p:tav tm="0">
                                          <p:val>
                                            <p:fltVal val="0"/>
                                          </p:val>
                                        </p:tav>
                                        <p:tav tm="100000">
                                          <p:val>
                                            <p:strVal val="#ppt_h"/>
                                          </p:val>
                                        </p:tav>
                                      </p:tavLst>
                                    </p:anim>
                                    <p:animEffect transition="in" filter="fade">
                                      <p:cBhvr>
                                        <p:cTn id="28" dur="250"/>
                                        <p:tgtEl>
                                          <p:spTgt spid="5"/>
                                        </p:tgtEl>
                                      </p:cBhvr>
                                    </p:animEffect>
                                  </p:childTnLst>
                                </p:cTn>
                              </p:par>
                            </p:childTnLst>
                          </p:cTn>
                        </p:par>
                        <p:par>
                          <p:cTn id="29" fill="hold" nodeType="afterGroup">
                            <p:stCondLst>
                              <p:cond delay="175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42"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anim calcmode="lin" valueType="num">
                                      <p:cBhvr>
                                        <p:cTn id="53" dur="1000" fill="hold"/>
                                        <p:tgtEl>
                                          <p:spTgt spid="58"/>
                                        </p:tgtEl>
                                        <p:attrNameLst>
                                          <p:attrName>ppt_x</p:attrName>
                                        </p:attrNameLst>
                                      </p:cBhvr>
                                      <p:tavLst>
                                        <p:tav tm="0">
                                          <p:val>
                                            <p:strVal val="#ppt_x"/>
                                          </p:val>
                                        </p:tav>
                                        <p:tav tm="100000">
                                          <p:val>
                                            <p:strVal val="#ppt_x"/>
                                          </p:val>
                                        </p:tav>
                                      </p:tavLst>
                                    </p:anim>
                                    <p:anim calcmode="lin" valueType="num">
                                      <p:cBhvr>
                                        <p:cTn id="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258c27ce-6c72-42e1-9113-954333f6c652"/>
          <p:cNvGrpSpPr>
            <a:grpSpLocks noChangeAspect="1"/>
          </p:cNvGrpSpPr>
          <p:nvPr/>
        </p:nvGrpSpPr>
        <p:grpSpPr>
          <a:xfrm>
            <a:off x="3596894" y="2153618"/>
            <a:ext cx="4871211" cy="2951233"/>
            <a:chOff x="3205077" y="2072238"/>
            <a:chExt cx="5758839" cy="3489003"/>
          </a:xfrm>
        </p:grpSpPr>
        <p:cxnSp>
          <p:nvCxnSpPr>
            <p:cNvPr id="7" name="连接符: 肘形 102"/>
            <p:cNvCxnSpPr/>
            <p:nvPr/>
          </p:nvCxnSpPr>
          <p:spPr>
            <a:xfrm rot="5400000" flipH="1" flipV="1">
              <a:off x="4830890" y="773874"/>
              <a:ext cx="1583157" cy="4834784"/>
            </a:xfrm>
            <a:prstGeom prst="bentConnector2">
              <a:avLst/>
            </a:prstGeom>
            <a:ln w="38100" cap="rnd">
              <a:solidFill>
                <a:schemeClr val="tx1">
                  <a:lumMod val="85000"/>
                  <a:lumOff val="1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连接符: 肘形 104"/>
            <p:cNvCxnSpPr/>
            <p:nvPr/>
          </p:nvCxnSpPr>
          <p:spPr>
            <a:xfrm rot="5400000">
              <a:off x="5488934" y="1754220"/>
              <a:ext cx="2084598" cy="4865366"/>
            </a:xfrm>
            <a:prstGeom prst="bentConnector2">
              <a:avLst/>
            </a:prstGeom>
            <a:ln w="38100" cap="rnd">
              <a:solidFill>
                <a:schemeClr val="tx1">
                  <a:lumMod val="85000"/>
                  <a:lumOff val="1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箭头: V 形 117"/>
            <p:cNvSpPr/>
            <p:nvPr/>
          </p:nvSpPr>
          <p:spPr>
            <a:xfrm>
              <a:off x="5729447" y="2072238"/>
              <a:ext cx="506427" cy="643628"/>
            </a:xfrm>
            <a:prstGeom prst="chevron">
              <a:avLst>
                <a:gd name="adj" fmla="val 68953"/>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2" name="箭头: V 形 118"/>
            <p:cNvSpPr/>
            <p:nvPr/>
          </p:nvSpPr>
          <p:spPr>
            <a:xfrm flipH="1">
              <a:off x="5729447" y="4917613"/>
              <a:ext cx="506425" cy="643628"/>
            </a:xfrm>
            <a:prstGeom prst="chevron">
              <a:avLst>
                <a:gd name="adj" fmla="val 68953"/>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grpSp>
      <p:grpSp>
        <p:nvGrpSpPr>
          <p:cNvPr id="37" name="组合 36"/>
          <p:cNvGrpSpPr/>
          <p:nvPr/>
        </p:nvGrpSpPr>
        <p:grpSpPr>
          <a:xfrm>
            <a:off x="921485" y="1532378"/>
            <a:ext cx="2446748" cy="1153391"/>
            <a:chOff x="820148" y="2482576"/>
            <a:chExt cx="2446748" cy="1153391"/>
          </a:xfrm>
        </p:grpSpPr>
        <p:sp>
          <p:nvSpPr>
            <p:cNvPr id="38" name="文本框 37"/>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46" name="文本框 45"/>
            <p:cNvSpPr txBox="1"/>
            <p:nvPr/>
          </p:nvSpPr>
          <p:spPr>
            <a:xfrm>
              <a:off x="820148" y="2935391"/>
              <a:ext cx="2446748" cy="700576"/>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47" name="组合 46"/>
          <p:cNvGrpSpPr/>
          <p:nvPr/>
        </p:nvGrpSpPr>
        <p:grpSpPr>
          <a:xfrm>
            <a:off x="8681014" y="3964687"/>
            <a:ext cx="2384384" cy="1153391"/>
            <a:chOff x="699528" y="2482576"/>
            <a:chExt cx="2384384" cy="1153391"/>
          </a:xfrm>
        </p:grpSpPr>
        <p:sp>
          <p:nvSpPr>
            <p:cNvPr id="48" name="文本框 47"/>
            <p:cNvSpPr txBox="1"/>
            <p:nvPr/>
          </p:nvSpPr>
          <p:spPr>
            <a:xfrm>
              <a:off x="1462954"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49" name="文本框 48"/>
            <p:cNvSpPr txBox="1"/>
            <p:nvPr/>
          </p:nvSpPr>
          <p:spPr>
            <a:xfrm>
              <a:off x="699528" y="2935391"/>
              <a:ext cx="2384384" cy="700576"/>
            </a:xfrm>
            <a:prstGeom prst="rect">
              <a:avLst/>
            </a:prstGeom>
            <a:noFill/>
          </p:spPr>
          <p:txBody>
            <a:bodyPr wrap="square" rtlCol="0">
              <a:spAutoFit/>
            </a:bodyPr>
            <a:lstStyle/>
            <a:p>
              <a:pPr algn="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nvGrpSpPr>
          <p:cNvPr id="50" name="组合 49"/>
          <p:cNvGrpSpPr/>
          <p:nvPr/>
        </p:nvGrpSpPr>
        <p:grpSpPr>
          <a:xfrm>
            <a:off x="4621758" y="3060697"/>
            <a:ext cx="2675408" cy="1153391"/>
            <a:chOff x="820148" y="2482576"/>
            <a:chExt cx="2675408" cy="1153391"/>
          </a:xfrm>
        </p:grpSpPr>
        <p:sp>
          <p:nvSpPr>
            <p:cNvPr id="51" name="文本框 50"/>
            <p:cNvSpPr txBox="1"/>
            <p:nvPr/>
          </p:nvSpPr>
          <p:spPr>
            <a:xfrm>
              <a:off x="1347374" y="2482576"/>
              <a:ext cx="1620957" cy="523220"/>
            </a:xfrm>
            <a:prstGeom prst="rect">
              <a:avLst/>
            </a:prstGeom>
            <a:noFill/>
          </p:spPr>
          <p:txBody>
            <a:bodyPr wrap="none" rtlCol="0">
              <a:spAutoFit/>
            </a:bodyPr>
            <a:lstStyle/>
            <a:p>
              <a:pPr algn="ctr" eaLnBrk="0" hangingPunct="0">
                <a:defRPr/>
              </a:pPr>
              <a:r>
                <a:rPr lang="zh-CN" altLang="en-US" sz="2800">
                  <a:cs typeface="+mn-ea"/>
                  <a:sym typeface="+mn-lt"/>
                </a:rPr>
                <a:t>添加标题</a:t>
              </a:r>
              <a:endParaRPr lang="en-US" altLang="zh-CN" sz="2800">
                <a:cs typeface="+mn-ea"/>
                <a:sym typeface="+mn-lt"/>
              </a:endParaRPr>
            </a:p>
          </p:txBody>
        </p:sp>
        <p:sp>
          <p:nvSpPr>
            <p:cNvPr id="52" name="文本框 51"/>
            <p:cNvSpPr txBox="1"/>
            <p:nvPr/>
          </p:nvSpPr>
          <p:spPr>
            <a:xfrm>
              <a:off x="820148" y="2935391"/>
              <a:ext cx="2675408" cy="700576"/>
            </a:xfrm>
            <a:prstGeom prst="rect">
              <a:avLst/>
            </a:prstGeom>
            <a:noFill/>
          </p:spPr>
          <p:txBody>
            <a:bodyPr wrap="square" rtlCol="0">
              <a:spAutoFit/>
            </a:bodyPr>
            <a:lstStyle/>
            <a:p>
              <a:pPr algn="ct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sp>
        <p:nvSpPr>
          <p:cNvPr id="26" name="矩形 25"/>
          <p:cNvSpPr/>
          <p:nvPr/>
        </p:nvSpPr>
        <p:spPr>
          <a:xfrm>
            <a:off x="2681421" y="3578495"/>
            <a:ext cx="1817258" cy="1854938"/>
          </a:xfrm>
          <a:prstGeom prst="rect">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559477" y="1391694"/>
            <a:ext cx="1817258" cy="1854938"/>
          </a:xfrm>
          <a:prstGeom prst="rect">
            <a:avLst/>
          </a:prstGeom>
          <a:blipFill>
            <a:blip r:embed="rId4"/>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270670" y="143324"/>
            <a:ext cx="3530602" cy="656435"/>
            <a:chOff x="270670" y="143324"/>
            <a:chExt cx="3530602" cy="656435"/>
          </a:xfrm>
        </p:grpSpPr>
        <p:grpSp>
          <p:nvGrpSpPr>
            <p:cNvPr id="54" name="组合 53"/>
            <p:cNvGrpSpPr/>
            <p:nvPr/>
          </p:nvGrpSpPr>
          <p:grpSpPr>
            <a:xfrm rot="16200000">
              <a:off x="279666" y="181091"/>
              <a:ext cx="596991" cy="614984"/>
              <a:chOff x="315186" y="9489"/>
              <a:chExt cx="1252592" cy="1290343"/>
            </a:xfrm>
          </p:grpSpPr>
          <p:sp>
            <p:nvSpPr>
              <p:cNvPr id="58" name="圆角矩形 57"/>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圆角矩形 58"/>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1004038" y="143324"/>
              <a:ext cx="2797234" cy="656435"/>
              <a:chOff x="716110" y="187653"/>
              <a:chExt cx="2797234" cy="656435"/>
            </a:xfrm>
          </p:grpSpPr>
          <p:sp>
            <p:nvSpPr>
              <p:cNvPr id="56" name="文本框 55"/>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57" name="文本框 56"/>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53" presetClass="entr" presetSubtype="52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fltVal val="0.5"/>
                                          </p:val>
                                        </p:tav>
                                        <p:tav tm="100000">
                                          <p:val>
                                            <p:strVal val="#ppt_x"/>
                                          </p:val>
                                        </p:tav>
                                      </p:tavLst>
                                    </p:anim>
                                    <p:anim calcmode="lin" valueType="num">
                                      <p:cBhvr>
                                        <p:cTn id="41"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8" name="Oval 2291"/>
          <p:cNvSpPr/>
          <p:nvPr/>
        </p:nvSpPr>
        <p:spPr bwMode="auto">
          <a:xfrm>
            <a:off x="7408335" y="4719193"/>
            <a:ext cx="469900" cy="469900"/>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67" name="组合 66"/>
          <p:cNvGrpSpPr/>
          <p:nvPr/>
        </p:nvGrpSpPr>
        <p:grpSpPr>
          <a:xfrm>
            <a:off x="3539067" y="2632158"/>
            <a:ext cx="1903735" cy="1896534"/>
            <a:chOff x="2653778" y="2079124"/>
            <a:chExt cx="1428494" cy="1423403"/>
          </a:xfrm>
        </p:grpSpPr>
        <p:grpSp>
          <p:nvGrpSpPr>
            <p:cNvPr id="48171" name="组合 43"/>
            <p:cNvGrpSpPr/>
            <p:nvPr/>
          </p:nvGrpSpPr>
          <p:grpSpPr>
            <a:xfrm>
              <a:off x="2653778" y="2079124"/>
              <a:ext cx="1428494" cy="1423403"/>
              <a:chOff x="3271670" y="3038866"/>
              <a:chExt cx="1904659" cy="1897870"/>
            </a:xfrm>
          </p:grpSpPr>
          <p:sp>
            <p:nvSpPr>
              <p:cNvPr id="45" name="泪滴形 44"/>
              <p:cNvSpPr/>
              <p:nvPr/>
            </p:nvSpPr>
            <p:spPr>
              <a:xfrm rot="13500000" flipH="1" flipV="1">
                <a:off x="3271462" y="3039074"/>
                <a:ext cx="1897870" cy="1897454"/>
              </a:xfrm>
              <a:prstGeom prst="teardrop">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176" name="文本框 48"/>
              <p:cNvSpPr txBox="1">
                <a:spLocks noChangeArrowheads="1"/>
              </p:cNvSpPr>
              <p:nvPr/>
            </p:nvSpPr>
            <p:spPr bwMode="auto">
              <a:xfrm>
                <a:off x="3919313" y="3601609"/>
                <a:ext cx="1257016" cy="86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fontAlgn="base">
                  <a:lnSpc>
                    <a:spcPct val="120000"/>
                  </a:lnSpc>
                  <a:spcBef>
                    <a:spcPct val="0"/>
                  </a:spcBef>
                  <a:spcAft>
                    <a:spcPct val="0"/>
                  </a:spcAft>
                </a:pPr>
                <a:r>
                  <a:rPr lang="zh-CN" altLang="en-US" sz="1400">
                    <a:solidFill>
                      <a:schemeClr val="bg1"/>
                    </a:solidFill>
                    <a:latin typeface="+mn-lt"/>
                    <a:ea typeface="+mn-ea"/>
                    <a:cs typeface="+mn-ea"/>
                    <a:sym typeface="+mn-lt"/>
                  </a:rPr>
                  <a:t>您的内容打在这里，或者通过复制您文本</a:t>
                </a:r>
                <a:endParaRPr lang="zh-CN" altLang="en-US" sz="1400">
                  <a:solidFill>
                    <a:schemeClr val="bg1"/>
                  </a:solidFill>
                  <a:latin typeface="+mn-lt"/>
                  <a:ea typeface="+mn-ea"/>
                  <a:cs typeface="+mn-ea"/>
                  <a:sym typeface="+mn-lt"/>
                </a:endParaRPr>
              </a:p>
            </p:txBody>
          </p:sp>
        </p:grpSp>
        <p:sp>
          <p:nvSpPr>
            <p:cNvPr id="51" name="Oval 2289"/>
            <p:cNvSpPr/>
            <p:nvPr/>
          </p:nvSpPr>
          <p:spPr>
            <a:xfrm>
              <a:off x="2717309" y="2598603"/>
              <a:ext cx="438363" cy="4400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3465">
                  <a:solidFill>
                    <a:prstClr val="white"/>
                  </a:solidFill>
                  <a:cs typeface="+mn-ea"/>
                  <a:sym typeface="+mn-lt"/>
                </a:rPr>
                <a:t></a:t>
              </a:r>
              <a:endParaRPr lang="en-US" sz="3465">
                <a:solidFill>
                  <a:prstClr val="white"/>
                </a:solidFill>
                <a:cs typeface="+mn-ea"/>
                <a:sym typeface="+mn-lt"/>
              </a:endParaRPr>
            </a:p>
          </p:txBody>
        </p:sp>
      </p:grpSp>
      <p:grpSp>
        <p:nvGrpSpPr>
          <p:cNvPr id="66" name="组合 65"/>
          <p:cNvGrpSpPr/>
          <p:nvPr/>
        </p:nvGrpSpPr>
        <p:grpSpPr>
          <a:xfrm>
            <a:off x="5122839" y="3851357"/>
            <a:ext cx="1895528" cy="2051554"/>
            <a:chOff x="3841627" y="2994281"/>
            <a:chExt cx="1422648" cy="1538934"/>
          </a:xfrm>
        </p:grpSpPr>
        <p:grpSp>
          <p:nvGrpSpPr>
            <p:cNvPr id="48165" name="组合 25"/>
            <p:cNvGrpSpPr/>
            <p:nvPr/>
          </p:nvGrpSpPr>
          <p:grpSpPr>
            <a:xfrm>
              <a:off x="3841627" y="3109812"/>
              <a:ext cx="1422648" cy="1423403"/>
              <a:chOff x="4855469" y="4413116"/>
              <a:chExt cx="1896863" cy="1897870"/>
            </a:xfrm>
          </p:grpSpPr>
          <p:sp>
            <p:nvSpPr>
              <p:cNvPr id="27" name="泪滴形 26"/>
              <p:cNvSpPr/>
              <p:nvPr/>
            </p:nvSpPr>
            <p:spPr>
              <a:xfrm rot="13500000" flipV="1">
                <a:off x="4854966" y="4413619"/>
                <a:ext cx="1897870" cy="1896863"/>
              </a:xfrm>
              <a:prstGeom prst="teardrop">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170" name="文本框 30"/>
              <p:cNvSpPr txBox="1">
                <a:spLocks noChangeArrowheads="1"/>
              </p:cNvSpPr>
              <p:nvPr/>
            </p:nvSpPr>
            <p:spPr bwMode="auto">
              <a:xfrm>
                <a:off x="5169771" y="4964934"/>
                <a:ext cx="1279639" cy="86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fontAlgn="base">
                  <a:lnSpc>
                    <a:spcPct val="120000"/>
                  </a:lnSpc>
                  <a:spcBef>
                    <a:spcPct val="0"/>
                  </a:spcBef>
                  <a:spcAft>
                    <a:spcPct val="0"/>
                  </a:spcAft>
                </a:pPr>
                <a:r>
                  <a:rPr lang="zh-CN" altLang="en-US" sz="1400">
                    <a:solidFill>
                      <a:schemeClr val="bg1"/>
                    </a:solidFill>
                    <a:latin typeface="+mn-lt"/>
                    <a:ea typeface="+mn-ea"/>
                    <a:cs typeface="+mn-ea"/>
                    <a:sym typeface="+mn-lt"/>
                  </a:rPr>
                  <a:t>您的内容打在这里，或者通过复制您文本</a:t>
                </a:r>
                <a:endParaRPr lang="zh-CN" altLang="en-US" sz="1400">
                  <a:solidFill>
                    <a:schemeClr val="bg1"/>
                  </a:solidFill>
                  <a:latin typeface="+mn-lt"/>
                  <a:ea typeface="+mn-ea"/>
                  <a:cs typeface="+mn-ea"/>
                  <a:sym typeface="+mn-lt"/>
                </a:endParaRPr>
              </a:p>
            </p:txBody>
          </p:sp>
        </p:grpSp>
        <p:sp>
          <p:nvSpPr>
            <p:cNvPr id="52" name="Oval 2291"/>
            <p:cNvSpPr/>
            <p:nvPr/>
          </p:nvSpPr>
          <p:spPr>
            <a:xfrm>
              <a:off x="4333721" y="2994281"/>
              <a:ext cx="440048" cy="4398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3465">
                  <a:solidFill>
                    <a:prstClr val="white"/>
                  </a:solidFill>
                  <a:cs typeface="+mn-ea"/>
                  <a:sym typeface="+mn-lt"/>
                </a:rPr>
                <a:t></a:t>
              </a:r>
              <a:endParaRPr lang="en-AU" sz="3465">
                <a:solidFill>
                  <a:prstClr val="white"/>
                </a:solidFill>
                <a:cs typeface="+mn-ea"/>
                <a:sym typeface="+mn-lt"/>
              </a:endParaRPr>
            </a:p>
          </p:txBody>
        </p:sp>
      </p:grpSp>
      <p:grpSp>
        <p:nvGrpSpPr>
          <p:cNvPr id="64" name="组合 63"/>
          <p:cNvGrpSpPr/>
          <p:nvPr/>
        </p:nvGrpSpPr>
        <p:grpSpPr>
          <a:xfrm>
            <a:off x="5122334" y="1167423"/>
            <a:ext cx="1896533" cy="1896533"/>
            <a:chOff x="3841249" y="980596"/>
            <a:chExt cx="1423403" cy="1423403"/>
          </a:xfrm>
        </p:grpSpPr>
        <p:sp>
          <p:nvSpPr>
            <p:cNvPr id="19" name="泪滴形 18"/>
            <p:cNvSpPr/>
            <p:nvPr/>
          </p:nvSpPr>
          <p:spPr>
            <a:xfrm rot="8100000">
              <a:off x="3841249" y="980596"/>
              <a:ext cx="1423403" cy="1423403"/>
            </a:xfrm>
            <a:prstGeom prst="teardrop">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164" name="文本框 22"/>
            <p:cNvSpPr txBox="1">
              <a:spLocks noChangeArrowheads="1"/>
            </p:cNvSpPr>
            <p:nvPr/>
          </p:nvSpPr>
          <p:spPr bwMode="auto">
            <a:xfrm>
              <a:off x="4070612" y="1636665"/>
              <a:ext cx="959729" cy="65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fontAlgn="base">
                <a:lnSpc>
                  <a:spcPct val="120000"/>
                </a:lnSpc>
                <a:spcBef>
                  <a:spcPct val="0"/>
                </a:spcBef>
                <a:spcAft>
                  <a:spcPct val="0"/>
                </a:spcAft>
              </a:pPr>
              <a:r>
                <a:rPr lang="zh-CN" altLang="en-US" sz="1400">
                  <a:solidFill>
                    <a:schemeClr val="bg1"/>
                  </a:solidFill>
                  <a:latin typeface="+mn-lt"/>
                  <a:ea typeface="+mn-ea"/>
                  <a:cs typeface="+mn-ea"/>
                  <a:sym typeface="+mn-lt"/>
                </a:rPr>
                <a:t>您的内容打在这里，或者通过复制您文本</a:t>
              </a:r>
              <a:endParaRPr lang="zh-CN" altLang="en-US" sz="1400">
                <a:solidFill>
                  <a:schemeClr val="bg1"/>
                </a:solidFill>
                <a:latin typeface="+mn-lt"/>
                <a:ea typeface="+mn-ea"/>
                <a:cs typeface="+mn-ea"/>
                <a:sym typeface="+mn-lt"/>
              </a:endParaRPr>
            </a:p>
          </p:txBody>
        </p:sp>
        <p:sp>
          <p:nvSpPr>
            <p:cNvPr id="54" name="Oval 2287"/>
            <p:cNvSpPr/>
            <p:nvPr/>
          </p:nvSpPr>
          <p:spPr>
            <a:xfrm>
              <a:off x="4311480" y="1104508"/>
              <a:ext cx="440048" cy="440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3465">
                  <a:solidFill>
                    <a:prstClr val="white"/>
                  </a:solidFill>
                  <a:cs typeface="+mn-ea"/>
                  <a:sym typeface="+mn-lt"/>
                </a:rPr>
                <a:t></a:t>
              </a:r>
              <a:endParaRPr lang="en-US" sz="3465">
                <a:solidFill>
                  <a:prstClr val="white"/>
                </a:solidFill>
                <a:cs typeface="+mn-ea"/>
                <a:sym typeface="+mn-lt"/>
              </a:endParaRPr>
            </a:p>
          </p:txBody>
        </p:sp>
      </p:grpSp>
      <p:grpSp>
        <p:nvGrpSpPr>
          <p:cNvPr id="65" name="组合 64"/>
          <p:cNvGrpSpPr/>
          <p:nvPr/>
        </p:nvGrpSpPr>
        <p:grpSpPr>
          <a:xfrm>
            <a:off x="6703781" y="2631862"/>
            <a:ext cx="1898058" cy="1897124"/>
            <a:chOff x="5028500" y="2078903"/>
            <a:chExt cx="1423403" cy="1423847"/>
          </a:xfrm>
        </p:grpSpPr>
        <p:grpSp>
          <p:nvGrpSpPr>
            <p:cNvPr id="48154" name="组合 34"/>
            <p:cNvGrpSpPr/>
            <p:nvPr/>
          </p:nvGrpSpPr>
          <p:grpSpPr>
            <a:xfrm>
              <a:off x="5028500" y="2078903"/>
              <a:ext cx="1423403" cy="1423847"/>
              <a:chOff x="6437967" y="3038570"/>
              <a:chExt cx="1897870" cy="1898461"/>
            </a:xfrm>
          </p:grpSpPr>
          <p:sp>
            <p:nvSpPr>
              <p:cNvPr id="36" name="泪滴形 35"/>
              <p:cNvSpPr/>
              <p:nvPr/>
            </p:nvSpPr>
            <p:spPr>
              <a:xfrm rot="8100000" flipV="1">
                <a:off x="6437967" y="3038570"/>
                <a:ext cx="1897870" cy="1898461"/>
              </a:xfrm>
              <a:prstGeom prst="teardrop">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159" name="文本框 39"/>
              <p:cNvSpPr txBox="1">
                <a:spLocks noChangeArrowheads="1"/>
              </p:cNvSpPr>
              <p:nvPr/>
            </p:nvSpPr>
            <p:spPr bwMode="auto">
              <a:xfrm>
                <a:off x="6440418" y="3601610"/>
                <a:ext cx="1323378" cy="86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Nexa Light" pitchFamily="50" charset="0"/>
                    <a:ea typeface="微软雅黑" panose="020b0503020204020204" pitchFamily="34" charset="-122"/>
                  </a:defRPr>
                </a:lvl9pPr>
              </a:lstStyle>
              <a:p>
                <a:pPr fontAlgn="base">
                  <a:lnSpc>
                    <a:spcPct val="120000"/>
                  </a:lnSpc>
                  <a:spcBef>
                    <a:spcPct val="0"/>
                  </a:spcBef>
                  <a:spcAft>
                    <a:spcPct val="0"/>
                  </a:spcAft>
                </a:pPr>
                <a:r>
                  <a:rPr lang="zh-CN" altLang="en-US" sz="1400">
                    <a:solidFill>
                      <a:schemeClr val="bg1"/>
                    </a:solidFill>
                    <a:latin typeface="+mn-lt"/>
                    <a:ea typeface="+mn-ea"/>
                    <a:cs typeface="+mn-ea"/>
                    <a:sym typeface="+mn-lt"/>
                  </a:rPr>
                  <a:t>您的内容打在这里，或者通过复制您文本</a:t>
                </a:r>
                <a:endParaRPr lang="zh-CN" altLang="en-US" sz="1400">
                  <a:solidFill>
                    <a:schemeClr val="bg1"/>
                  </a:solidFill>
                  <a:latin typeface="+mn-lt"/>
                  <a:ea typeface="+mn-ea"/>
                  <a:cs typeface="+mn-ea"/>
                  <a:sym typeface="+mn-lt"/>
                </a:endParaRPr>
              </a:p>
            </p:txBody>
          </p:sp>
        </p:grpSp>
        <p:sp>
          <p:nvSpPr>
            <p:cNvPr id="55" name="Oval 2293"/>
            <p:cNvSpPr/>
            <p:nvPr/>
          </p:nvSpPr>
          <p:spPr>
            <a:xfrm>
              <a:off x="5956873" y="2566832"/>
              <a:ext cx="439695" cy="4384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3465">
                  <a:solidFill>
                    <a:prstClr val="white"/>
                  </a:solidFill>
                  <a:cs typeface="+mn-ea"/>
                  <a:sym typeface="+mn-lt"/>
                </a:rPr>
                <a:t></a:t>
              </a:r>
              <a:endParaRPr lang="en-AU" sz="3465">
                <a:solidFill>
                  <a:prstClr val="white"/>
                </a:solidFill>
                <a:cs typeface="+mn-ea"/>
                <a:sym typeface="+mn-lt"/>
              </a:endParaRPr>
            </a:p>
          </p:txBody>
        </p:sp>
      </p:grpSp>
      <p:sp>
        <p:nvSpPr>
          <p:cNvPr id="56" name="Oval 2287"/>
          <p:cNvSpPr/>
          <p:nvPr/>
        </p:nvSpPr>
        <p:spPr bwMode="auto">
          <a:xfrm>
            <a:off x="4218518" y="1387556"/>
            <a:ext cx="469900" cy="469900"/>
          </a:xfrm>
          <a:prstGeom prst="ellipse">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7" name="Oval 2289"/>
          <p:cNvSpPr/>
          <p:nvPr/>
        </p:nvSpPr>
        <p:spPr bwMode="auto">
          <a:xfrm>
            <a:off x="4212167" y="4717074"/>
            <a:ext cx="469900" cy="469901"/>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9" name="Oval 2293"/>
          <p:cNvSpPr/>
          <p:nvPr/>
        </p:nvSpPr>
        <p:spPr bwMode="auto">
          <a:xfrm>
            <a:off x="7482418" y="1379090"/>
            <a:ext cx="469900" cy="469900"/>
          </a:xfrm>
          <a:prstGeom prst="ellipse">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53" name="组合 52"/>
          <p:cNvGrpSpPr/>
          <p:nvPr/>
        </p:nvGrpSpPr>
        <p:grpSpPr>
          <a:xfrm>
            <a:off x="8036072" y="1299351"/>
            <a:ext cx="2790443" cy="976035"/>
            <a:chOff x="820148" y="2482576"/>
            <a:chExt cx="2790443" cy="976035"/>
          </a:xfrm>
        </p:grpSpPr>
        <p:sp>
          <p:nvSpPr>
            <p:cNvPr id="68" name="文本框 67"/>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69" name="文本框 68"/>
            <p:cNvSpPr txBox="1"/>
            <p:nvPr/>
          </p:nvSpPr>
          <p:spPr>
            <a:xfrm>
              <a:off x="820148" y="2935391"/>
              <a:ext cx="2790443"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70" name="组合 69"/>
          <p:cNvGrpSpPr/>
          <p:nvPr/>
        </p:nvGrpSpPr>
        <p:grpSpPr>
          <a:xfrm>
            <a:off x="8036072" y="4632672"/>
            <a:ext cx="2790443" cy="976035"/>
            <a:chOff x="820148" y="2482576"/>
            <a:chExt cx="2790443" cy="976035"/>
          </a:xfrm>
        </p:grpSpPr>
        <p:sp>
          <p:nvSpPr>
            <p:cNvPr id="71" name="文本框 70"/>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72" name="文本框 71"/>
            <p:cNvSpPr txBox="1"/>
            <p:nvPr/>
          </p:nvSpPr>
          <p:spPr>
            <a:xfrm>
              <a:off x="820148" y="2935391"/>
              <a:ext cx="2790443"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73" name="组合 72"/>
          <p:cNvGrpSpPr/>
          <p:nvPr/>
        </p:nvGrpSpPr>
        <p:grpSpPr>
          <a:xfrm>
            <a:off x="1336795" y="1299351"/>
            <a:ext cx="2790443" cy="976035"/>
            <a:chOff x="820148" y="2482576"/>
            <a:chExt cx="2790443" cy="976035"/>
          </a:xfrm>
        </p:grpSpPr>
        <p:sp>
          <p:nvSpPr>
            <p:cNvPr id="74" name="文本框 73"/>
            <p:cNvSpPr txBox="1"/>
            <p:nvPr/>
          </p:nvSpPr>
          <p:spPr>
            <a:xfrm>
              <a:off x="1989634"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75" name="文本框 74"/>
            <p:cNvSpPr txBox="1"/>
            <p:nvPr/>
          </p:nvSpPr>
          <p:spPr>
            <a:xfrm>
              <a:off x="820148" y="2935391"/>
              <a:ext cx="2790443" cy="523220"/>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76" name="组合 75"/>
          <p:cNvGrpSpPr/>
          <p:nvPr/>
        </p:nvGrpSpPr>
        <p:grpSpPr>
          <a:xfrm>
            <a:off x="1336795" y="4632672"/>
            <a:ext cx="2790443" cy="976035"/>
            <a:chOff x="820148" y="2482576"/>
            <a:chExt cx="2790443" cy="976035"/>
          </a:xfrm>
        </p:grpSpPr>
        <p:sp>
          <p:nvSpPr>
            <p:cNvPr id="77" name="文本框 76"/>
            <p:cNvSpPr txBox="1"/>
            <p:nvPr/>
          </p:nvSpPr>
          <p:spPr>
            <a:xfrm>
              <a:off x="1989634" y="2482576"/>
              <a:ext cx="1620957" cy="523220"/>
            </a:xfrm>
            <a:prstGeom prst="rect">
              <a:avLst/>
            </a:prstGeom>
            <a:noFill/>
          </p:spPr>
          <p:txBody>
            <a:bodyPr wrap="none" rtlCol="0">
              <a:spAutoFit/>
            </a:bodyPr>
            <a:lstStyle/>
            <a:p>
              <a:pPr algn="r" eaLnBrk="0" hangingPunct="0">
                <a:defRPr/>
              </a:pPr>
              <a:r>
                <a:rPr lang="zh-CN" altLang="en-US" sz="2800">
                  <a:cs typeface="+mn-ea"/>
                  <a:sym typeface="+mn-lt"/>
                </a:rPr>
                <a:t>添加标题</a:t>
              </a:r>
              <a:endParaRPr lang="en-US" altLang="zh-CN" sz="2800">
                <a:cs typeface="+mn-ea"/>
                <a:sym typeface="+mn-lt"/>
              </a:endParaRPr>
            </a:p>
          </p:txBody>
        </p:sp>
        <p:sp>
          <p:nvSpPr>
            <p:cNvPr id="78" name="文本框 77"/>
            <p:cNvSpPr txBox="1"/>
            <p:nvPr/>
          </p:nvSpPr>
          <p:spPr>
            <a:xfrm>
              <a:off x="820148" y="2935391"/>
              <a:ext cx="2790443" cy="523220"/>
            </a:xfrm>
            <a:prstGeom prst="rect">
              <a:avLst/>
            </a:prstGeom>
            <a:noFill/>
          </p:spPr>
          <p:txBody>
            <a:bodyPr wrap="square" rtlCol="0">
              <a:spAutoFit/>
            </a:bodyPr>
            <a:lstStyle/>
            <a:p>
              <a:pPr algn="r"/>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86" name="组合 85"/>
          <p:cNvGrpSpPr/>
          <p:nvPr/>
        </p:nvGrpSpPr>
        <p:grpSpPr>
          <a:xfrm>
            <a:off x="270670" y="143324"/>
            <a:ext cx="3530602" cy="656435"/>
            <a:chOff x="270670" y="143324"/>
            <a:chExt cx="3530602" cy="656435"/>
          </a:xfrm>
        </p:grpSpPr>
        <p:grpSp>
          <p:nvGrpSpPr>
            <p:cNvPr id="87" name="组合 86"/>
            <p:cNvGrpSpPr/>
            <p:nvPr/>
          </p:nvGrpSpPr>
          <p:grpSpPr>
            <a:xfrm rot="16200000">
              <a:off x="279666" y="181091"/>
              <a:ext cx="596991" cy="614984"/>
              <a:chOff x="315186" y="9489"/>
              <a:chExt cx="1252592" cy="1290343"/>
            </a:xfrm>
          </p:grpSpPr>
          <p:sp>
            <p:nvSpPr>
              <p:cNvPr id="91" name="圆角矩形 90"/>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圆角矩形 91"/>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8" name="组合 87"/>
            <p:cNvGrpSpPr/>
            <p:nvPr/>
          </p:nvGrpSpPr>
          <p:grpSpPr>
            <a:xfrm>
              <a:off x="1004038" y="143324"/>
              <a:ext cx="2797234" cy="656435"/>
              <a:chOff x="716110" y="187653"/>
              <a:chExt cx="2797234" cy="656435"/>
            </a:xfrm>
          </p:grpSpPr>
          <p:sp>
            <p:nvSpPr>
              <p:cNvPr id="89" name="文本框 88"/>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90" name="文本框 89"/>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1+#ppt_w/2"/>
                                          </p:val>
                                        </p:tav>
                                        <p:tav tm="100000">
                                          <p:val>
                                            <p:strVal val="#ppt_x"/>
                                          </p:val>
                                        </p:tav>
                                      </p:tavLst>
                                    </p:anim>
                                    <p:anim calcmode="lin" valueType="num">
                                      <p:cBhvr additive="base">
                                        <p:cTn id="16" dur="5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0-#ppt_w/2"/>
                                          </p:val>
                                        </p:tav>
                                        <p:tav tm="100000">
                                          <p:val>
                                            <p:strVal val="#ppt_x"/>
                                          </p:val>
                                        </p:tav>
                                      </p:tavLst>
                                    </p:anim>
                                    <p:anim calcmode="lin" valueType="num">
                                      <p:cBhvr additive="base">
                                        <p:cTn id="20" dur="500" fill="hold"/>
                                        <p:tgtEl>
                                          <p:spTgt spid="6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800"/>
                            </p:stCondLst>
                            <p:childTnLst>
                              <p:par>
                                <p:cTn id="22" presetID="2" presetClass="entr" presetSubtype="8"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0-#ppt_w/2"/>
                                          </p:val>
                                        </p:tav>
                                        <p:tav tm="100000">
                                          <p:val>
                                            <p:strVal val="#ppt_x"/>
                                          </p:val>
                                        </p:tav>
                                      </p:tavLst>
                                    </p:anim>
                                    <p:anim calcmode="lin" valueType="num">
                                      <p:cBhvr additive="base">
                                        <p:cTn id="25" dur="5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0-#ppt_w/2"/>
                                          </p:val>
                                        </p:tav>
                                        <p:tav tm="100000">
                                          <p:val>
                                            <p:strVal val="#ppt_x"/>
                                          </p:val>
                                        </p:tav>
                                      </p:tavLst>
                                    </p:anim>
                                    <p:anim calcmode="lin" valueType="num">
                                      <p:cBhvr additive="base">
                                        <p:cTn id="29" dur="500" fill="hold"/>
                                        <p:tgtEl>
                                          <p:spTgt spid="7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1+#ppt_w/2"/>
                                          </p:val>
                                        </p:tav>
                                        <p:tav tm="100000">
                                          <p:val>
                                            <p:strVal val="#ppt_x"/>
                                          </p:val>
                                        </p:tav>
                                      </p:tavLst>
                                    </p:anim>
                                    <p:anim calcmode="lin" valueType="num">
                                      <p:cBhvr additive="base">
                                        <p:cTn id="33" dur="500" fill="hold"/>
                                        <p:tgtEl>
                                          <p:spTgt spid="7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500" fill="hold"/>
                                        <p:tgtEl>
                                          <p:spTgt spid="76"/>
                                        </p:tgtEl>
                                        <p:attrNameLst>
                                          <p:attrName>ppt_x</p:attrName>
                                        </p:attrNameLst>
                                      </p:cBhvr>
                                      <p:tavLst>
                                        <p:tav tm="0">
                                          <p:val>
                                            <p:strVal val="1+#ppt_w/2"/>
                                          </p:val>
                                        </p:tav>
                                        <p:tav tm="100000">
                                          <p:val>
                                            <p:strVal val="#ppt_x"/>
                                          </p:val>
                                        </p:tav>
                                      </p:tavLst>
                                    </p:anim>
                                    <p:anim calcmode="lin" valueType="num">
                                      <p:cBhvr additive="base">
                                        <p:cTn id="37" dur="500" fill="hold"/>
                                        <p:tgtEl>
                                          <p:spTgt spid="76"/>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2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6" grpId="0" animBg="1"/>
      <p:bldP spid="57" grpId="0" animBg="1"/>
      <p:bldP spid="59"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对角圆角矩形 5"/>
          <p:cNvSpPr/>
          <p:nvPr/>
        </p:nvSpPr>
        <p:spPr>
          <a:xfrm>
            <a:off x="4522740" y="1797010"/>
            <a:ext cx="2997200" cy="1504950"/>
          </a:xfrm>
          <a:prstGeom prst="round2DiagRect">
            <a:avLst/>
          </a:prstGeom>
          <a:blipFill>
            <a:blip r:embed="rId3"/>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7" name="对角圆角矩形 6"/>
          <p:cNvSpPr/>
          <p:nvPr/>
        </p:nvSpPr>
        <p:spPr>
          <a:xfrm>
            <a:off x="4522740" y="3716298"/>
            <a:ext cx="2997200" cy="1504950"/>
          </a:xfrm>
          <a:prstGeom prst="round2DiagRect">
            <a:avLst/>
          </a:prstGeom>
          <a:blipFill>
            <a:blip r:embed="rId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grpSp>
        <p:nvGrpSpPr>
          <p:cNvPr id="19" name="组合 18"/>
          <p:cNvGrpSpPr/>
          <p:nvPr/>
        </p:nvGrpSpPr>
        <p:grpSpPr>
          <a:xfrm>
            <a:off x="1100801" y="1827173"/>
            <a:ext cx="2997200" cy="1504950"/>
            <a:chOff x="961905" y="1954495"/>
            <a:chExt cx="2997200" cy="1504950"/>
          </a:xfrm>
        </p:grpSpPr>
        <p:sp>
          <p:nvSpPr>
            <p:cNvPr id="2" name="对角圆角矩形 1"/>
            <p:cNvSpPr/>
            <p:nvPr/>
          </p:nvSpPr>
          <p:spPr>
            <a:xfrm>
              <a:off x="961905" y="1954495"/>
              <a:ext cx="2997200" cy="1504950"/>
            </a:xfrm>
            <a:prstGeom prst="round2DiagRect">
              <a:avLst/>
            </a:prstGeom>
            <a:noFill/>
            <a:ln>
              <a:solidFill>
                <a:schemeClr val="tx1">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492" name="Freeform 145"/>
            <p:cNvSpPr/>
            <p:nvPr/>
          </p:nvSpPr>
          <p:spPr bwMode="auto">
            <a:xfrm>
              <a:off x="1142880" y="2438682"/>
              <a:ext cx="565785" cy="476250"/>
            </a:xfrm>
            <a:custGeom>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2" name="组合 31"/>
            <p:cNvGrpSpPr/>
            <p:nvPr/>
          </p:nvGrpSpPr>
          <p:grpSpPr>
            <a:xfrm>
              <a:off x="1730554" y="2134380"/>
              <a:ext cx="1920788" cy="1130241"/>
              <a:chOff x="1197458" y="2505726"/>
              <a:chExt cx="1920788" cy="1130241"/>
            </a:xfrm>
          </p:grpSpPr>
          <p:sp>
            <p:nvSpPr>
              <p:cNvPr id="33" name="文本框 32"/>
              <p:cNvSpPr txBox="1"/>
              <p:nvPr/>
            </p:nvSpPr>
            <p:spPr>
              <a:xfrm>
                <a:off x="1347374" y="2505726"/>
                <a:ext cx="1620957" cy="523220"/>
              </a:xfrm>
              <a:prstGeom prst="rect">
                <a:avLst/>
              </a:prstGeom>
              <a:noFill/>
            </p:spPr>
            <p:txBody>
              <a:bodyPr wrap="none" rtlCol="0">
                <a:spAutoFit/>
              </a:bodyPr>
              <a:lstStyle/>
              <a:p>
                <a:pPr algn="ctr" eaLnBrk="0" hangingPunct="0">
                  <a:defRPr/>
                </a:pPr>
                <a:r>
                  <a:rPr lang="zh-CN" altLang="en-US" sz="2800">
                    <a:cs typeface="+mn-ea"/>
                    <a:sym typeface="+mn-lt"/>
                  </a:rPr>
                  <a:t>添加标题</a:t>
                </a:r>
                <a:endParaRPr lang="en-US" altLang="zh-CN" sz="2800">
                  <a:cs typeface="+mn-ea"/>
                  <a:sym typeface="+mn-lt"/>
                </a:endParaRPr>
              </a:p>
            </p:txBody>
          </p:sp>
          <p:sp>
            <p:nvSpPr>
              <p:cNvPr id="34" name="文本框 33"/>
              <p:cNvSpPr txBox="1"/>
              <p:nvPr/>
            </p:nvSpPr>
            <p:spPr>
              <a:xfrm>
                <a:off x="1197458" y="2935391"/>
                <a:ext cx="1920788" cy="700576"/>
              </a:xfrm>
              <a:prstGeom prst="rect">
                <a:avLst/>
              </a:prstGeom>
              <a:noFill/>
            </p:spPr>
            <p:txBody>
              <a:bodyPr wrap="square" rtlCol="0">
                <a:spAutoFit/>
              </a:bodyPr>
              <a:lstStyle/>
              <a:p>
                <a:pPr algn="ct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grpSp>
        <p:nvGrpSpPr>
          <p:cNvPr id="16" name="组合 15"/>
          <p:cNvGrpSpPr/>
          <p:nvPr/>
        </p:nvGrpSpPr>
        <p:grpSpPr>
          <a:xfrm>
            <a:off x="7944679" y="1797010"/>
            <a:ext cx="2997200" cy="1504950"/>
            <a:chOff x="4517905" y="1924332"/>
            <a:chExt cx="2997200" cy="1504950"/>
          </a:xfrm>
        </p:grpSpPr>
        <p:sp>
          <p:nvSpPr>
            <p:cNvPr id="3" name="对角圆角矩形 2"/>
            <p:cNvSpPr/>
            <p:nvPr/>
          </p:nvSpPr>
          <p:spPr>
            <a:xfrm>
              <a:off x="4517905" y="1924332"/>
              <a:ext cx="2997200" cy="1504950"/>
            </a:xfrm>
            <a:prstGeom prst="round2DiagRect">
              <a:avLst/>
            </a:prstGeom>
            <a:noFill/>
            <a:ln>
              <a:solidFill>
                <a:schemeClr val="tx1">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379" name="Freeform 32"/>
            <p:cNvSpPr>
              <a:spLocks noEditPoints="1"/>
            </p:cNvSpPr>
            <p:nvPr/>
          </p:nvSpPr>
          <p:spPr bwMode="auto">
            <a:xfrm>
              <a:off x="4778890" y="2255167"/>
              <a:ext cx="346075" cy="661035"/>
            </a:xfrm>
            <a:custGeom>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5" name="组合 34"/>
            <p:cNvGrpSpPr/>
            <p:nvPr/>
          </p:nvGrpSpPr>
          <p:grpSpPr>
            <a:xfrm>
              <a:off x="5327569" y="2134380"/>
              <a:ext cx="1920788" cy="1130241"/>
              <a:chOff x="1197458" y="2505726"/>
              <a:chExt cx="1920788" cy="1130241"/>
            </a:xfrm>
          </p:grpSpPr>
          <p:sp>
            <p:nvSpPr>
              <p:cNvPr id="36" name="文本框 35"/>
              <p:cNvSpPr txBox="1"/>
              <p:nvPr/>
            </p:nvSpPr>
            <p:spPr>
              <a:xfrm>
                <a:off x="1347374" y="2505726"/>
                <a:ext cx="1620957" cy="523220"/>
              </a:xfrm>
              <a:prstGeom prst="rect">
                <a:avLst/>
              </a:prstGeom>
              <a:noFill/>
            </p:spPr>
            <p:txBody>
              <a:bodyPr wrap="none" rtlCol="0">
                <a:spAutoFit/>
              </a:bodyPr>
              <a:lstStyle/>
              <a:p>
                <a:pPr algn="ctr" eaLnBrk="0" hangingPunct="0">
                  <a:defRPr/>
                </a:pPr>
                <a:r>
                  <a:rPr lang="zh-CN" altLang="en-US" sz="2800">
                    <a:cs typeface="+mn-ea"/>
                    <a:sym typeface="+mn-lt"/>
                  </a:rPr>
                  <a:t>添加标题</a:t>
                </a:r>
                <a:endParaRPr lang="en-US" altLang="zh-CN" sz="2800">
                  <a:cs typeface="+mn-ea"/>
                  <a:sym typeface="+mn-lt"/>
                </a:endParaRPr>
              </a:p>
            </p:txBody>
          </p:sp>
          <p:sp>
            <p:nvSpPr>
              <p:cNvPr id="37" name="文本框 36"/>
              <p:cNvSpPr txBox="1"/>
              <p:nvPr/>
            </p:nvSpPr>
            <p:spPr>
              <a:xfrm>
                <a:off x="1197458" y="2935391"/>
                <a:ext cx="1920788" cy="700576"/>
              </a:xfrm>
              <a:prstGeom prst="rect">
                <a:avLst/>
              </a:prstGeom>
              <a:noFill/>
            </p:spPr>
            <p:txBody>
              <a:bodyPr wrap="square" rtlCol="0">
                <a:spAutoFit/>
              </a:bodyPr>
              <a:lstStyle/>
              <a:p>
                <a:pPr algn="ct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grpSp>
        <p:nvGrpSpPr>
          <p:cNvPr id="18" name="组合 17"/>
          <p:cNvGrpSpPr/>
          <p:nvPr/>
        </p:nvGrpSpPr>
        <p:grpSpPr>
          <a:xfrm>
            <a:off x="1100801" y="3716298"/>
            <a:ext cx="2997200" cy="1504950"/>
            <a:chOff x="961905" y="3843620"/>
            <a:chExt cx="2997200" cy="1504950"/>
          </a:xfrm>
        </p:grpSpPr>
        <p:sp>
          <p:nvSpPr>
            <p:cNvPr id="4" name="对角圆角矩形 3"/>
            <p:cNvSpPr/>
            <p:nvPr/>
          </p:nvSpPr>
          <p:spPr>
            <a:xfrm>
              <a:off x="961905" y="3843620"/>
              <a:ext cx="2997200" cy="1504950"/>
            </a:xfrm>
            <a:prstGeom prst="round2DiagRect">
              <a:avLst/>
            </a:prstGeom>
            <a:noFill/>
            <a:ln>
              <a:solidFill>
                <a:schemeClr val="tx1">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15" name="组合 14"/>
            <p:cNvGrpSpPr/>
            <p:nvPr/>
          </p:nvGrpSpPr>
          <p:grpSpPr>
            <a:xfrm>
              <a:off x="1111130" y="4290977"/>
              <a:ext cx="478155" cy="455295"/>
              <a:chOff x="8553" y="6893"/>
              <a:chExt cx="530" cy="542"/>
            </a:xfrm>
            <a:solidFill>
              <a:schemeClr val="bg1">
                <a:lumMod val="65000"/>
              </a:schemeClr>
            </a:solidFill>
          </p:grpSpPr>
          <p:sp>
            <p:nvSpPr>
              <p:cNvPr id="510" name="Freeform 163"/>
              <p:cNvSpPr/>
              <p:nvPr/>
            </p:nvSpPr>
            <p:spPr bwMode="auto">
              <a:xfrm>
                <a:off x="8588" y="7095"/>
                <a:ext cx="457" cy="340"/>
              </a:xfrm>
              <a:custGeom>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1" name="Freeform 164"/>
              <p:cNvSpPr/>
              <p:nvPr/>
            </p:nvSpPr>
            <p:spPr bwMode="auto">
              <a:xfrm>
                <a:off x="8945" y="7015"/>
                <a:ext cx="138" cy="170"/>
              </a:xfrm>
              <a:custGeom>
                <a:gdLst>
                  <a:gd name="T0" fmla="*/ 35 w 38"/>
                  <a:gd name="T1" fmla="*/ 28 h 47"/>
                  <a:gd name="T2" fmla="*/ 13 w 38"/>
                  <a:gd name="T3" fmla="*/ 45 h 47"/>
                  <a:gd name="T4" fmla="*/ 3 w 38"/>
                  <a:gd name="T5" fmla="*/ 19 h 47"/>
                  <a:gd name="T6" fmla="*/ 25 w 38"/>
                  <a:gd name="T7" fmla="*/ 2 h 47"/>
                  <a:gd name="T8" fmla="*/ 35 w 38"/>
                  <a:gd name="T9" fmla="*/ 28 h 47"/>
                </a:gd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2" name="Freeform 165"/>
              <p:cNvSpPr/>
              <p:nvPr/>
            </p:nvSpPr>
            <p:spPr bwMode="auto">
              <a:xfrm>
                <a:off x="8553" y="7015"/>
                <a:ext cx="132" cy="170"/>
              </a:xfrm>
              <a:custGeom>
                <a:gdLst>
                  <a:gd name="T0" fmla="*/ 35 w 38"/>
                  <a:gd name="T1" fmla="*/ 19 h 47"/>
                  <a:gd name="T2" fmla="*/ 25 w 38"/>
                  <a:gd name="T3" fmla="*/ 45 h 47"/>
                  <a:gd name="T4" fmla="*/ 3 w 38"/>
                  <a:gd name="T5" fmla="*/ 28 h 47"/>
                  <a:gd name="T6" fmla="*/ 13 w 38"/>
                  <a:gd name="T7" fmla="*/ 2 h 47"/>
                  <a:gd name="T8" fmla="*/ 35 w 38"/>
                  <a:gd name="T9" fmla="*/ 19 h 47"/>
                </a:gd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3" name="Freeform 166"/>
              <p:cNvSpPr/>
              <p:nvPr/>
            </p:nvSpPr>
            <p:spPr bwMode="auto">
              <a:xfrm>
                <a:off x="8670" y="6893"/>
                <a:ext cx="138" cy="170"/>
              </a:xfrm>
              <a:custGeom>
                <a:gdLst>
                  <a:gd name="T0" fmla="*/ 35 w 38"/>
                  <a:gd name="T1" fmla="*/ 20 h 48"/>
                  <a:gd name="T2" fmla="*/ 25 w 38"/>
                  <a:gd name="T3" fmla="*/ 45 h 48"/>
                  <a:gd name="T4" fmla="*/ 3 w 38"/>
                  <a:gd name="T5" fmla="*/ 28 h 48"/>
                  <a:gd name="T6" fmla="*/ 13 w 38"/>
                  <a:gd name="T7" fmla="*/ 2 h 48"/>
                  <a:gd name="T8" fmla="*/ 35 w 38"/>
                  <a:gd name="T9" fmla="*/ 20 h 48"/>
                </a:gd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4" name="Freeform 167"/>
              <p:cNvSpPr/>
              <p:nvPr/>
            </p:nvSpPr>
            <p:spPr bwMode="auto">
              <a:xfrm>
                <a:off x="8828" y="6893"/>
                <a:ext cx="137" cy="170"/>
              </a:xfrm>
              <a:custGeom>
                <a:gdLst>
                  <a:gd name="T0" fmla="*/ 35 w 38"/>
                  <a:gd name="T1" fmla="*/ 28 h 48"/>
                  <a:gd name="T2" fmla="*/ 13 w 38"/>
                  <a:gd name="T3" fmla="*/ 45 h 48"/>
                  <a:gd name="T4" fmla="*/ 3 w 38"/>
                  <a:gd name="T5" fmla="*/ 20 h 48"/>
                  <a:gd name="T6" fmla="*/ 25 w 38"/>
                  <a:gd name="T7" fmla="*/ 2 h 48"/>
                  <a:gd name="T8" fmla="*/ 35 w 38"/>
                  <a:gd name="T9" fmla="*/ 28 h 48"/>
                </a:gd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nvGrpSpPr>
            <p:cNvPr id="38" name="组合 37"/>
            <p:cNvGrpSpPr/>
            <p:nvPr/>
          </p:nvGrpSpPr>
          <p:grpSpPr>
            <a:xfrm>
              <a:off x="1730554" y="3952100"/>
              <a:ext cx="1920788" cy="1130241"/>
              <a:chOff x="1197458" y="2505726"/>
              <a:chExt cx="1920788" cy="1130241"/>
            </a:xfrm>
          </p:grpSpPr>
          <p:sp>
            <p:nvSpPr>
              <p:cNvPr id="39" name="文本框 38"/>
              <p:cNvSpPr txBox="1"/>
              <p:nvPr/>
            </p:nvSpPr>
            <p:spPr>
              <a:xfrm>
                <a:off x="1347374" y="2505726"/>
                <a:ext cx="1620957" cy="523220"/>
              </a:xfrm>
              <a:prstGeom prst="rect">
                <a:avLst/>
              </a:prstGeom>
              <a:noFill/>
            </p:spPr>
            <p:txBody>
              <a:bodyPr wrap="none" rtlCol="0">
                <a:spAutoFit/>
              </a:bodyPr>
              <a:lstStyle/>
              <a:p>
                <a:pPr algn="ctr" eaLnBrk="0" hangingPunct="0">
                  <a:defRPr/>
                </a:pPr>
                <a:r>
                  <a:rPr lang="zh-CN" altLang="en-US" sz="2800">
                    <a:cs typeface="+mn-ea"/>
                    <a:sym typeface="+mn-lt"/>
                  </a:rPr>
                  <a:t>添加标题</a:t>
                </a:r>
                <a:endParaRPr lang="en-US" altLang="zh-CN" sz="2800">
                  <a:cs typeface="+mn-ea"/>
                  <a:sym typeface="+mn-lt"/>
                </a:endParaRPr>
              </a:p>
            </p:txBody>
          </p:sp>
          <p:sp>
            <p:nvSpPr>
              <p:cNvPr id="40" name="文本框 39"/>
              <p:cNvSpPr txBox="1"/>
              <p:nvPr/>
            </p:nvSpPr>
            <p:spPr>
              <a:xfrm>
                <a:off x="1197458" y="2935391"/>
                <a:ext cx="1920788" cy="700576"/>
              </a:xfrm>
              <a:prstGeom prst="rect">
                <a:avLst/>
              </a:prstGeom>
              <a:noFill/>
            </p:spPr>
            <p:txBody>
              <a:bodyPr wrap="square" rtlCol="0">
                <a:spAutoFit/>
              </a:bodyPr>
              <a:lstStyle/>
              <a:p>
                <a:pPr algn="ct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grpSp>
        <p:nvGrpSpPr>
          <p:cNvPr id="17" name="组合 16"/>
          <p:cNvGrpSpPr/>
          <p:nvPr/>
        </p:nvGrpSpPr>
        <p:grpSpPr>
          <a:xfrm>
            <a:off x="7944679" y="3716298"/>
            <a:ext cx="2997200" cy="1504950"/>
            <a:chOff x="4517905" y="3843620"/>
            <a:chExt cx="2997200" cy="1504950"/>
          </a:xfrm>
        </p:grpSpPr>
        <p:sp>
          <p:nvSpPr>
            <p:cNvPr id="5" name="对角圆角矩形 4"/>
            <p:cNvSpPr/>
            <p:nvPr/>
          </p:nvSpPr>
          <p:spPr>
            <a:xfrm>
              <a:off x="4517905" y="3843620"/>
              <a:ext cx="2997200" cy="1504950"/>
            </a:xfrm>
            <a:prstGeom prst="round2DiagRect">
              <a:avLst/>
            </a:prstGeom>
            <a:noFill/>
            <a:ln>
              <a:solidFill>
                <a:schemeClr val="tx1">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411" name="Freeform 64"/>
            <p:cNvSpPr>
              <a:spLocks noEditPoints="1"/>
            </p:cNvSpPr>
            <p:nvPr/>
          </p:nvSpPr>
          <p:spPr bwMode="auto">
            <a:xfrm>
              <a:off x="4778890" y="4335427"/>
              <a:ext cx="527685" cy="521970"/>
            </a:xfrm>
            <a:custGeom>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41" name="组合 40"/>
            <p:cNvGrpSpPr/>
            <p:nvPr/>
          </p:nvGrpSpPr>
          <p:grpSpPr>
            <a:xfrm>
              <a:off x="5327569" y="3952100"/>
              <a:ext cx="1920788" cy="1130241"/>
              <a:chOff x="1197458" y="2505726"/>
              <a:chExt cx="1920788" cy="1130241"/>
            </a:xfrm>
          </p:grpSpPr>
          <p:sp>
            <p:nvSpPr>
              <p:cNvPr id="42" name="文本框 41"/>
              <p:cNvSpPr txBox="1"/>
              <p:nvPr/>
            </p:nvSpPr>
            <p:spPr>
              <a:xfrm>
                <a:off x="1347374" y="2505726"/>
                <a:ext cx="1620957" cy="523220"/>
              </a:xfrm>
              <a:prstGeom prst="rect">
                <a:avLst/>
              </a:prstGeom>
              <a:noFill/>
            </p:spPr>
            <p:txBody>
              <a:bodyPr wrap="none" rtlCol="0">
                <a:spAutoFit/>
              </a:bodyPr>
              <a:lstStyle/>
              <a:p>
                <a:pPr algn="ctr" eaLnBrk="0" hangingPunct="0">
                  <a:defRPr/>
                </a:pPr>
                <a:r>
                  <a:rPr lang="zh-CN" altLang="en-US" sz="2800">
                    <a:cs typeface="+mn-ea"/>
                    <a:sym typeface="+mn-lt"/>
                  </a:rPr>
                  <a:t>添加标题</a:t>
                </a:r>
                <a:endParaRPr lang="en-US" altLang="zh-CN" sz="2800">
                  <a:cs typeface="+mn-ea"/>
                  <a:sym typeface="+mn-lt"/>
                </a:endParaRPr>
              </a:p>
            </p:txBody>
          </p:sp>
          <p:sp>
            <p:nvSpPr>
              <p:cNvPr id="43" name="文本框 42"/>
              <p:cNvSpPr txBox="1"/>
              <p:nvPr/>
            </p:nvSpPr>
            <p:spPr>
              <a:xfrm>
                <a:off x="1197458" y="2935391"/>
                <a:ext cx="1920788" cy="700576"/>
              </a:xfrm>
              <a:prstGeom prst="rect">
                <a:avLst/>
              </a:prstGeom>
              <a:noFill/>
            </p:spPr>
            <p:txBody>
              <a:bodyPr wrap="square" rtlCol="0">
                <a:spAutoFit/>
              </a:bodyPr>
              <a:lstStyle/>
              <a:p>
                <a:pPr algn="ctr">
                  <a:lnSpc>
                    <a:spcPct val="150000"/>
                  </a:lnSpc>
                </a:pPr>
                <a:r>
                  <a:rPr lang="zh-CN" altLang="en-US" sz="1400">
                    <a:solidFill>
                      <a:schemeClr val="tx1">
                        <a:lumMod val="75000"/>
                        <a:lumOff val="25000"/>
                      </a:schemeClr>
                    </a:solidFill>
                    <a:cs typeface="+mn-ea"/>
                    <a:sym typeface="+mn-lt"/>
                  </a:rPr>
                  <a:t>输入替换内容编辑文字输入替换编辑</a:t>
                </a:r>
                <a:r>
                  <a:rPr lang="zh-CN" altLang="en-US" sz="1400" smtClean="0">
                    <a:solidFill>
                      <a:schemeClr val="tx1">
                        <a:lumMod val="75000"/>
                        <a:lumOff val="25000"/>
                      </a:schemeClr>
                    </a:solidFill>
                    <a:cs typeface="+mn-ea"/>
                    <a:sym typeface="+mn-lt"/>
                  </a:rPr>
                  <a:t>文字</a:t>
                </a:r>
                <a:endParaRPr lang="en-US" altLang="zh-CN" sz="1400">
                  <a:solidFill>
                    <a:schemeClr val="tx1">
                      <a:lumMod val="75000"/>
                      <a:lumOff val="25000"/>
                    </a:schemeClr>
                  </a:solidFill>
                  <a:cs typeface="+mn-ea"/>
                  <a:sym typeface="+mn-lt"/>
                </a:endParaRPr>
              </a:p>
            </p:txBody>
          </p:sp>
        </p:grpSp>
      </p:grpSp>
      <p:grpSp>
        <p:nvGrpSpPr>
          <p:cNvPr id="48" name="组合 47"/>
          <p:cNvGrpSpPr/>
          <p:nvPr/>
        </p:nvGrpSpPr>
        <p:grpSpPr>
          <a:xfrm>
            <a:off x="270670" y="143324"/>
            <a:ext cx="3530602" cy="656435"/>
            <a:chOff x="270670" y="143324"/>
            <a:chExt cx="3530602" cy="656435"/>
          </a:xfrm>
        </p:grpSpPr>
        <p:grpSp>
          <p:nvGrpSpPr>
            <p:cNvPr id="49" name="组合 48"/>
            <p:cNvGrpSpPr/>
            <p:nvPr/>
          </p:nvGrpSpPr>
          <p:grpSpPr>
            <a:xfrm rot="16200000">
              <a:off x="279666" y="181091"/>
              <a:ext cx="596991" cy="614984"/>
              <a:chOff x="315186" y="9489"/>
              <a:chExt cx="1252592" cy="1290343"/>
            </a:xfrm>
          </p:grpSpPr>
          <p:sp>
            <p:nvSpPr>
              <p:cNvPr id="55" name="圆角矩形 54"/>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圆角矩形 55"/>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1004038" y="143324"/>
              <a:ext cx="2797234" cy="656435"/>
              <a:chOff x="716110" y="187653"/>
              <a:chExt cx="2797234" cy="656435"/>
            </a:xfrm>
          </p:grpSpPr>
          <p:sp>
            <p:nvSpPr>
              <p:cNvPr id="53" name="文本框 52"/>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54" name="文本框 53"/>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
        <p:nvSpPr>
          <p:cNvPr id="45" name="TextBox 44"/>
          <p:cNvSpPr txBox="1"/>
          <p:nvPr/>
        </p:nvSpPr>
        <p:spPr>
          <a:xfrm>
            <a:off x="200701" y="664558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http://www.1ppt.com/moban/</a:t>
            </a:r>
            <a:r>
              <a:rPr kumimoji="0" lang="zh-CN" altLang="en-US" sz="100" b="0" i="0" u="none" strike="noStrike" kern="0" cap="none" spc="0" normalizeH="0" baseline="0" noProof="0" smtClean="0">
                <a:ln>
                  <a:noFill/>
                </a:ln>
                <a:solidFill>
                  <a:schemeClr val="bg1"/>
                </a:solidFill>
                <a:effectLst/>
                <a:uLnTx/>
                <a:uFillTx/>
              </a:rPr>
              <a:t> </a:t>
            </a:r>
            <a:endParaRPr kumimoji="0" lang="en-US" altLang="zh-CN" sz="100" b="0" i="0" u="none" strike="noStrike" kern="0" cap="none" spc="0" normalizeH="0" baseline="0" noProof="0" smtClean="0">
              <a:ln>
                <a:noFill/>
              </a:ln>
              <a:solidFill>
                <a:schemeClr val="bg1"/>
              </a:solidFill>
              <a:effectLst/>
              <a:uLnTx/>
              <a:uFillTx/>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7394087" y="-697439"/>
            <a:ext cx="7477466" cy="7477466"/>
            <a:chOff x="6814967" y="-697439"/>
            <a:chExt cx="7477466" cy="7477466"/>
          </a:xfrm>
        </p:grpSpPr>
        <p:sp>
          <p:nvSpPr>
            <p:cNvPr id="4" name="圆角矩形 3"/>
            <p:cNvSpPr/>
            <p:nvPr/>
          </p:nvSpPr>
          <p:spPr>
            <a:xfrm rot="18900000">
              <a:off x="6814967" y="-697439"/>
              <a:ext cx="7477466" cy="7477466"/>
            </a:xfrm>
            <a:prstGeom prst="roundRect">
              <a:avLst>
                <a:gd name="adj" fmla="val 1071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rot="18900000">
              <a:off x="6814967" y="-697439"/>
              <a:ext cx="7477466" cy="7477466"/>
            </a:xfrm>
            <a:prstGeom prst="roundRect">
              <a:avLst>
                <a:gd name="adj" fmla="val 10718"/>
              </a:avLst>
            </a:prstGeom>
            <a:solidFill>
              <a:srgbClr val="2DA3D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3270858" y="1377366"/>
            <a:ext cx="2584362" cy="1862048"/>
          </a:xfrm>
          <a:prstGeom prst="rect">
            <a:avLst/>
          </a:prstGeom>
          <a:noFill/>
        </p:spPr>
        <p:txBody>
          <a:bodyPr wrap="none" rtlCol="0">
            <a:spAutoFit/>
          </a:bodyPr>
          <a:lstStyle/>
          <a:p>
            <a:r>
              <a:rPr lang="en-US" altLang="zh-CN" sz="11500" spc="100" smtClean="0">
                <a:solidFill>
                  <a:schemeClr val="tx1">
                    <a:lumMod val="75000"/>
                    <a:lumOff val="25000"/>
                  </a:schemeClr>
                </a:solidFill>
                <a:cs typeface="+mn-ea"/>
                <a:sym typeface="+mn-lt"/>
              </a:rPr>
              <a:t>/02</a:t>
            </a:r>
            <a:endParaRPr lang="zh-CN" altLang="en-US" sz="11500" spc="100">
              <a:solidFill>
                <a:schemeClr val="tx1">
                  <a:lumMod val="75000"/>
                  <a:lumOff val="25000"/>
                </a:schemeClr>
              </a:solidFill>
              <a:cs typeface="+mn-ea"/>
              <a:sym typeface="+mn-lt"/>
            </a:endParaRPr>
          </a:p>
        </p:txBody>
      </p:sp>
      <p:sp>
        <p:nvSpPr>
          <p:cNvPr id="8" name="矩形 7"/>
          <p:cNvSpPr/>
          <p:nvPr/>
        </p:nvSpPr>
        <p:spPr>
          <a:xfrm>
            <a:off x="1244528" y="3883199"/>
            <a:ext cx="4402805" cy="874407"/>
          </a:xfrm>
          <a:prstGeom prst="rect">
            <a:avLst/>
          </a:prstGeom>
        </p:spPr>
        <p:txBody>
          <a:bodyPr wrap="square">
            <a:spAutoFit/>
          </a:bodyPr>
          <a:lstStyle/>
          <a:p>
            <a:pPr algn="r">
              <a:lnSpc>
                <a:spcPct val="150000"/>
              </a:lnSpc>
            </a:pPr>
            <a:r>
              <a:rPr lang="zh-CN" altLang="en-US">
                <a:solidFill>
                  <a:schemeClr val="tx1">
                    <a:lumMod val="85000"/>
                    <a:lumOff val="15000"/>
                  </a:schemeClr>
                </a:solidFill>
                <a:cs typeface="+mn-ea"/>
                <a:sym typeface="+mn-lt"/>
              </a:rPr>
              <a:t>单击此处添加文字阐述，添加简短问题说明文字，具体添加文字在此处添加单击</a:t>
            </a:r>
            <a:endParaRPr lang="zh-CN" altLang="en-US">
              <a:solidFill>
                <a:schemeClr val="tx1">
                  <a:lumMod val="85000"/>
                  <a:lumOff val="15000"/>
                </a:schemeClr>
              </a:solidFill>
              <a:cs typeface="+mn-ea"/>
              <a:sym typeface="+mn-lt"/>
            </a:endParaRPr>
          </a:p>
        </p:txBody>
      </p:sp>
      <p:sp>
        <p:nvSpPr>
          <p:cNvPr id="9" name="TextBox 7"/>
          <p:cNvSpPr txBox="1"/>
          <p:nvPr/>
        </p:nvSpPr>
        <p:spPr>
          <a:xfrm>
            <a:off x="649739" y="2991242"/>
            <a:ext cx="4997594" cy="830997"/>
          </a:xfrm>
          <a:prstGeom prst="rect">
            <a:avLst/>
          </a:prstGeom>
          <a:noFill/>
        </p:spPr>
        <p:txBody>
          <a:bodyPr wrap="square" rtlCol="0">
            <a:spAutoFit/>
          </a:bodyPr>
          <a:lstStyle>
            <a:defPPr>
              <a:defRPr lang="zh-CN"/>
            </a:defPPr>
            <a:lvl1pPr algn="r">
              <a:defRPr sz="4800" b="1">
                <a:solidFill>
                  <a:srgbClr val="2DA3DD"/>
                </a:solidFill>
                <a:cs typeface="+mn-ea"/>
              </a:defRPr>
            </a:lvl1pPr>
          </a:lstStyle>
          <a:p>
            <a:r>
              <a:rPr lang="zh-CN" altLang="en-US">
                <a:sym typeface="+mn-lt"/>
              </a:rPr>
              <a:t>第二章标题内容</a:t>
            </a:r>
            <a:endParaRPr lang="zh-CN" altLang="en-US">
              <a:sym typeface="+mn-lt"/>
            </a:endParaRPr>
          </a:p>
        </p:txBody>
      </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nodeType="afterGroup">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22" presetClass="entr" presetSubtype="2"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righ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892437" y="3355158"/>
            <a:ext cx="1087386" cy="894495"/>
            <a:chOff x="1465545" y="3524250"/>
            <a:chExt cx="889616" cy="731806"/>
          </a:xfrm>
        </p:grpSpPr>
        <p:sp>
          <p:nvSpPr>
            <p:cNvPr id="6" name="六边形 5"/>
            <p:cNvSpPr/>
            <p:nvPr/>
          </p:nvSpPr>
          <p:spPr>
            <a:xfrm>
              <a:off x="1480540" y="3524250"/>
              <a:ext cx="848894" cy="731806"/>
            </a:xfrm>
            <a:prstGeom prst="hexagon">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24"/>
            <p:cNvSpPr txBox="1"/>
            <p:nvPr/>
          </p:nvSpPr>
          <p:spPr>
            <a:xfrm>
              <a:off x="1465545" y="3719336"/>
              <a:ext cx="889616" cy="317215"/>
            </a:xfrm>
            <a:prstGeom prst="rect">
              <a:avLst/>
            </a:prstGeom>
            <a:noFill/>
          </p:spPr>
          <p:txBody>
            <a:bodyPr wrap="square" rtlCol="0">
              <a:spAutoFit/>
            </a:bodyPr>
            <a:lstStyle/>
            <a:p>
              <a:pPr algn="ctr" defTabSz="1219200">
                <a:lnSpc>
                  <a:spcPct val="90000"/>
                </a:lnSpc>
                <a:spcBef>
                  <a:spcPts val="1000"/>
                </a:spcBef>
              </a:pPr>
              <a:r>
                <a:rPr lang="en-US" altLang="zh-CN" sz="2135">
                  <a:solidFill>
                    <a:srgbClr val="FFFFFF"/>
                  </a:solidFill>
                  <a:cs typeface="+mn-ea"/>
                  <a:sym typeface="+mn-lt"/>
                </a:rPr>
                <a:t>30%</a:t>
              </a:r>
              <a:endParaRPr lang="zh-CN" altLang="en-US" sz="2135">
                <a:solidFill>
                  <a:srgbClr val="FFFFFF"/>
                </a:solidFill>
                <a:cs typeface="+mn-ea"/>
                <a:sym typeface="+mn-lt"/>
              </a:endParaRPr>
            </a:p>
          </p:txBody>
        </p:sp>
      </p:grpSp>
      <p:grpSp>
        <p:nvGrpSpPr>
          <p:cNvPr id="8" name="组合 7"/>
          <p:cNvGrpSpPr/>
          <p:nvPr/>
        </p:nvGrpSpPr>
        <p:grpSpPr>
          <a:xfrm>
            <a:off x="1999804" y="3689802"/>
            <a:ext cx="1630882" cy="1405932"/>
            <a:chOff x="2329434" y="4081682"/>
            <a:chExt cx="1334262" cy="1150226"/>
          </a:xfrm>
        </p:grpSpPr>
        <p:sp>
          <p:nvSpPr>
            <p:cNvPr id="9" name="六边形 8"/>
            <p:cNvSpPr/>
            <p:nvPr/>
          </p:nvSpPr>
          <p:spPr>
            <a:xfrm>
              <a:off x="2329434" y="4081682"/>
              <a:ext cx="1334262" cy="1150226"/>
            </a:xfrm>
            <a:prstGeom prst="hexagon">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25"/>
            <p:cNvSpPr txBox="1"/>
            <p:nvPr/>
          </p:nvSpPr>
          <p:spPr>
            <a:xfrm>
              <a:off x="2426710" y="4416728"/>
              <a:ext cx="1134779" cy="392806"/>
            </a:xfrm>
            <a:prstGeom prst="rect">
              <a:avLst/>
            </a:prstGeom>
            <a:noFill/>
          </p:spPr>
          <p:txBody>
            <a:bodyPr wrap="square" rtlCol="0">
              <a:spAutoFit/>
            </a:bodyPr>
            <a:lstStyle/>
            <a:p>
              <a:pPr algn="ctr" defTabSz="1219200">
                <a:lnSpc>
                  <a:spcPct val="90000"/>
                </a:lnSpc>
                <a:spcBef>
                  <a:spcPts val="1000"/>
                </a:spcBef>
              </a:pPr>
              <a:r>
                <a:rPr lang="en-US" altLang="zh-CN" sz="2800">
                  <a:solidFill>
                    <a:srgbClr val="FFFFFF"/>
                  </a:solidFill>
                  <a:cs typeface="+mn-ea"/>
                  <a:sym typeface="+mn-lt"/>
                </a:rPr>
                <a:t>40%</a:t>
              </a:r>
              <a:endParaRPr lang="zh-CN" altLang="en-US" sz="2800">
                <a:solidFill>
                  <a:srgbClr val="FFFFFF"/>
                </a:solidFill>
                <a:cs typeface="+mn-ea"/>
                <a:sym typeface="+mn-lt"/>
              </a:endParaRPr>
            </a:p>
          </p:txBody>
        </p:sp>
      </p:grpSp>
      <p:grpSp>
        <p:nvGrpSpPr>
          <p:cNvPr id="11" name="组合 10"/>
          <p:cNvGrpSpPr/>
          <p:nvPr/>
        </p:nvGrpSpPr>
        <p:grpSpPr>
          <a:xfrm>
            <a:off x="3308918" y="2190224"/>
            <a:ext cx="2973027" cy="2562955"/>
            <a:chOff x="3663696" y="2559981"/>
            <a:chExt cx="2432304" cy="2096814"/>
          </a:xfrm>
        </p:grpSpPr>
        <p:sp>
          <p:nvSpPr>
            <p:cNvPr id="12" name="六边形 11"/>
            <p:cNvSpPr/>
            <p:nvPr/>
          </p:nvSpPr>
          <p:spPr>
            <a:xfrm>
              <a:off x="3663696" y="2559981"/>
              <a:ext cx="2432304" cy="2096814"/>
            </a:xfrm>
            <a:prstGeom prst="hexagon">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26"/>
            <p:cNvSpPr txBox="1"/>
            <p:nvPr/>
          </p:nvSpPr>
          <p:spPr>
            <a:xfrm>
              <a:off x="4040565" y="3229823"/>
              <a:ext cx="1678565" cy="619426"/>
            </a:xfrm>
            <a:prstGeom prst="rect">
              <a:avLst/>
            </a:prstGeom>
            <a:noFill/>
          </p:spPr>
          <p:txBody>
            <a:bodyPr wrap="square" rtlCol="0">
              <a:spAutoFit/>
            </a:bodyPr>
            <a:lstStyle/>
            <a:p>
              <a:pPr algn="ctr" defTabSz="1219200">
                <a:lnSpc>
                  <a:spcPct val="90000"/>
                </a:lnSpc>
                <a:spcBef>
                  <a:spcPts val="1000"/>
                </a:spcBef>
              </a:pPr>
              <a:r>
                <a:rPr lang="en-US" altLang="zh-CN" sz="4800">
                  <a:solidFill>
                    <a:srgbClr val="FFFFFF"/>
                  </a:solidFill>
                  <a:cs typeface="+mn-ea"/>
                  <a:sym typeface="+mn-lt"/>
                </a:rPr>
                <a:t>80%</a:t>
              </a:r>
              <a:endParaRPr lang="zh-CN" altLang="en-US" sz="4800">
                <a:solidFill>
                  <a:srgbClr val="FFFFFF"/>
                </a:solidFill>
                <a:cs typeface="+mn-ea"/>
                <a:sym typeface="+mn-lt"/>
              </a:endParaRPr>
            </a:p>
          </p:txBody>
        </p:sp>
      </p:grpSp>
      <p:grpSp>
        <p:nvGrpSpPr>
          <p:cNvPr id="14" name="组合 13"/>
          <p:cNvGrpSpPr/>
          <p:nvPr/>
        </p:nvGrpSpPr>
        <p:grpSpPr>
          <a:xfrm>
            <a:off x="1519202" y="1642786"/>
            <a:ext cx="2111484" cy="1820243"/>
            <a:chOff x="1936242" y="1686736"/>
            <a:chExt cx="1727454" cy="1489184"/>
          </a:xfrm>
        </p:grpSpPr>
        <p:sp>
          <p:nvSpPr>
            <p:cNvPr id="15" name="六边形 14"/>
            <p:cNvSpPr/>
            <p:nvPr/>
          </p:nvSpPr>
          <p:spPr>
            <a:xfrm>
              <a:off x="1936242" y="1686736"/>
              <a:ext cx="1727454" cy="1489184"/>
            </a:xfrm>
            <a:prstGeom prst="hexagon">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27"/>
            <p:cNvSpPr txBox="1"/>
            <p:nvPr/>
          </p:nvSpPr>
          <p:spPr>
            <a:xfrm>
              <a:off x="1957362" y="2135861"/>
              <a:ext cx="1678565" cy="483455"/>
            </a:xfrm>
            <a:prstGeom prst="rect">
              <a:avLst/>
            </a:prstGeom>
            <a:noFill/>
          </p:spPr>
          <p:txBody>
            <a:bodyPr wrap="square" rtlCol="0">
              <a:spAutoFit/>
            </a:bodyPr>
            <a:lstStyle/>
            <a:p>
              <a:pPr algn="ctr" defTabSz="1219200">
                <a:lnSpc>
                  <a:spcPct val="90000"/>
                </a:lnSpc>
                <a:spcBef>
                  <a:spcPts val="1000"/>
                </a:spcBef>
              </a:pPr>
              <a:r>
                <a:rPr lang="en-US" altLang="zh-CN" sz="3600">
                  <a:solidFill>
                    <a:srgbClr val="FFFFFF"/>
                  </a:solidFill>
                  <a:cs typeface="+mn-ea"/>
                  <a:sym typeface="+mn-lt"/>
                </a:rPr>
                <a:t>50%</a:t>
              </a:r>
              <a:endParaRPr lang="zh-CN" altLang="en-US" sz="3600">
                <a:solidFill>
                  <a:srgbClr val="FFFFFF"/>
                </a:solidFill>
                <a:cs typeface="+mn-ea"/>
                <a:sym typeface="+mn-lt"/>
              </a:endParaRPr>
            </a:p>
          </p:txBody>
        </p:sp>
      </p:grpSp>
      <p:grpSp>
        <p:nvGrpSpPr>
          <p:cNvPr id="28" name="组合 27"/>
          <p:cNvGrpSpPr/>
          <p:nvPr/>
        </p:nvGrpSpPr>
        <p:grpSpPr>
          <a:xfrm>
            <a:off x="6982775" y="1391676"/>
            <a:ext cx="3943726" cy="976035"/>
            <a:chOff x="820148" y="2482576"/>
            <a:chExt cx="3943726" cy="976035"/>
          </a:xfrm>
        </p:grpSpPr>
        <p:sp>
          <p:nvSpPr>
            <p:cNvPr id="29" name="文本框 28"/>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0" name="文本框 29"/>
            <p:cNvSpPr txBox="1"/>
            <p:nvPr/>
          </p:nvSpPr>
          <p:spPr>
            <a:xfrm>
              <a:off x="820148" y="2935391"/>
              <a:ext cx="3943726"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1" name="组合 30"/>
          <p:cNvGrpSpPr/>
          <p:nvPr/>
        </p:nvGrpSpPr>
        <p:grpSpPr>
          <a:xfrm>
            <a:off x="6982775" y="2488957"/>
            <a:ext cx="3943726" cy="976035"/>
            <a:chOff x="820148" y="2482576"/>
            <a:chExt cx="3943726" cy="976035"/>
          </a:xfrm>
        </p:grpSpPr>
        <p:sp>
          <p:nvSpPr>
            <p:cNvPr id="32" name="文本框 31"/>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3" name="文本框 32"/>
            <p:cNvSpPr txBox="1"/>
            <p:nvPr/>
          </p:nvSpPr>
          <p:spPr>
            <a:xfrm>
              <a:off x="820148" y="2935391"/>
              <a:ext cx="3943726"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4" name="组合 33"/>
          <p:cNvGrpSpPr/>
          <p:nvPr/>
        </p:nvGrpSpPr>
        <p:grpSpPr>
          <a:xfrm>
            <a:off x="6982775" y="3586238"/>
            <a:ext cx="3943726" cy="976035"/>
            <a:chOff x="820148" y="2482576"/>
            <a:chExt cx="3943726" cy="976035"/>
          </a:xfrm>
        </p:grpSpPr>
        <p:sp>
          <p:nvSpPr>
            <p:cNvPr id="35" name="文本框 34"/>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6" name="文本框 35"/>
            <p:cNvSpPr txBox="1"/>
            <p:nvPr/>
          </p:nvSpPr>
          <p:spPr>
            <a:xfrm>
              <a:off x="820148" y="2935391"/>
              <a:ext cx="3943726"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37" name="组合 36"/>
          <p:cNvGrpSpPr/>
          <p:nvPr/>
        </p:nvGrpSpPr>
        <p:grpSpPr>
          <a:xfrm>
            <a:off x="6982775" y="4683518"/>
            <a:ext cx="3943726" cy="976035"/>
            <a:chOff x="820148" y="2482576"/>
            <a:chExt cx="3943726" cy="976035"/>
          </a:xfrm>
        </p:grpSpPr>
        <p:sp>
          <p:nvSpPr>
            <p:cNvPr id="38" name="文本框 37"/>
            <p:cNvSpPr txBox="1"/>
            <p:nvPr/>
          </p:nvSpPr>
          <p:spPr>
            <a:xfrm>
              <a:off x="820148" y="2482576"/>
              <a:ext cx="1620957" cy="523220"/>
            </a:xfrm>
            <a:prstGeom prst="rect">
              <a:avLst/>
            </a:prstGeom>
            <a:noFill/>
          </p:spPr>
          <p:txBody>
            <a:bodyPr wrap="none" rtlCol="0">
              <a:spAutoFit/>
            </a:bodyPr>
            <a:lstStyle/>
            <a:p>
              <a:pPr eaLnBrk="0" hangingPunct="0">
                <a:defRPr/>
              </a:pPr>
              <a:r>
                <a:rPr lang="zh-CN" altLang="en-US" sz="2800">
                  <a:cs typeface="+mn-ea"/>
                  <a:sym typeface="+mn-lt"/>
                </a:rPr>
                <a:t>添加标题</a:t>
              </a:r>
              <a:endParaRPr lang="en-US" altLang="zh-CN" sz="2800">
                <a:cs typeface="+mn-ea"/>
                <a:sym typeface="+mn-lt"/>
              </a:endParaRPr>
            </a:p>
          </p:txBody>
        </p:sp>
        <p:sp>
          <p:nvSpPr>
            <p:cNvPr id="39" name="文本框 38"/>
            <p:cNvSpPr txBox="1"/>
            <p:nvPr/>
          </p:nvSpPr>
          <p:spPr>
            <a:xfrm>
              <a:off x="820148" y="2935391"/>
              <a:ext cx="3943726" cy="523220"/>
            </a:xfrm>
            <a:prstGeom prst="rect">
              <a:avLst/>
            </a:prstGeom>
            <a:noFill/>
          </p:spPr>
          <p:txBody>
            <a:bodyPr wrap="square" rtlCol="0">
              <a:spAutoFit/>
            </a:bodyPr>
            <a:lstStyle/>
            <a:p>
              <a:r>
                <a:rPr lang="zh-CN" altLang="en-US" sz="1400">
                  <a:solidFill>
                    <a:schemeClr val="tx1">
                      <a:lumMod val="75000"/>
                      <a:lumOff val="25000"/>
                    </a:schemeClr>
                  </a:solidFill>
                  <a:cs typeface="+mn-ea"/>
                  <a:sym typeface="+mn-lt"/>
                </a:rPr>
                <a:t>输入替换内容编辑文字输入替换编辑文字输入替换内容编辑文字</a:t>
              </a:r>
              <a:endParaRPr lang="en-US" sz="1400">
                <a:solidFill>
                  <a:schemeClr val="tx1">
                    <a:lumMod val="75000"/>
                    <a:lumOff val="25000"/>
                  </a:schemeClr>
                </a:solidFill>
                <a:cs typeface="+mn-ea"/>
                <a:sym typeface="+mn-lt"/>
              </a:endParaRPr>
            </a:p>
          </p:txBody>
        </p:sp>
      </p:grpSp>
      <p:grpSp>
        <p:nvGrpSpPr>
          <p:cNvPr id="47" name="组合 46"/>
          <p:cNvGrpSpPr/>
          <p:nvPr/>
        </p:nvGrpSpPr>
        <p:grpSpPr>
          <a:xfrm>
            <a:off x="270670" y="143324"/>
            <a:ext cx="3530602" cy="656435"/>
            <a:chOff x="270670" y="143324"/>
            <a:chExt cx="3530602" cy="656435"/>
          </a:xfrm>
        </p:grpSpPr>
        <p:grpSp>
          <p:nvGrpSpPr>
            <p:cNvPr id="48" name="组合 47"/>
            <p:cNvGrpSpPr/>
            <p:nvPr/>
          </p:nvGrpSpPr>
          <p:grpSpPr>
            <a:xfrm rot="16200000">
              <a:off x="279666" y="181091"/>
              <a:ext cx="596991" cy="614984"/>
              <a:chOff x="315186" y="9489"/>
              <a:chExt cx="1252592" cy="1290343"/>
            </a:xfrm>
          </p:grpSpPr>
          <p:sp>
            <p:nvSpPr>
              <p:cNvPr id="52" name="圆角矩形 51"/>
              <p:cNvSpPr/>
              <p:nvPr/>
            </p:nvSpPr>
            <p:spPr>
              <a:xfrm rot="18900000">
                <a:off x="315186" y="9489"/>
                <a:ext cx="1252592" cy="539672"/>
              </a:xfrm>
              <a:prstGeom prst="roundRect">
                <a:avLst>
                  <a:gd name="adj" fmla="val 12668"/>
                </a:avLst>
              </a:prstGeom>
              <a:gradFill flip="none" rotWithShape="1">
                <a:gsLst>
                  <a:gs pos="57000">
                    <a:srgbClr val="2DA3DD"/>
                  </a:gs>
                  <a:gs pos="0">
                    <a:srgbClr val="2C6CA7"/>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rot="2700000">
                <a:off x="874702" y="766822"/>
                <a:ext cx="533010" cy="533010"/>
              </a:xfrm>
              <a:prstGeom prst="roundRect">
                <a:avLst>
                  <a:gd name="adj" fmla="val 14919"/>
                </a:avLst>
              </a:prstGeom>
              <a:gradFill>
                <a:gsLst>
                  <a:gs pos="84000">
                    <a:srgbClr val="F5C130"/>
                  </a:gs>
                  <a:gs pos="0">
                    <a:srgbClr val="E5A01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1004038" y="143324"/>
              <a:ext cx="2797234" cy="656435"/>
              <a:chOff x="716110" y="187653"/>
              <a:chExt cx="2797234" cy="656435"/>
            </a:xfrm>
          </p:grpSpPr>
          <p:sp>
            <p:nvSpPr>
              <p:cNvPr id="50" name="文本框 49"/>
              <p:cNvSpPr txBox="1"/>
              <p:nvPr/>
            </p:nvSpPr>
            <p:spPr>
              <a:xfrm>
                <a:off x="716110" y="187653"/>
                <a:ext cx="2713695" cy="438582"/>
              </a:xfrm>
              <a:prstGeom prst="rect">
                <a:avLst/>
              </a:prstGeom>
              <a:noFill/>
            </p:spPr>
            <p:txBody>
              <a:bodyPr wrap="square" lIns="68580" tIns="34290" rIns="68580" bIns="34290" rtlCol="0">
                <a:spAutoFit/>
              </a:bodyPr>
              <a:lstStyle/>
              <a:p>
                <a:pPr defTabSz="685800"/>
                <a:r>
                  <a:rPr lang="zh-CN" altLang="en-US" sz="2400" smtClean="0">
                    <a:solidFill>
                      <a:schemeClr val="tx1">
                        <a:lumMod val="65000"/>
                        <a:lumOff val="35000"/>
                      </a:schemeClr>
                    </a:solidFill>
                    <a:cs typeface="+mn-ea"/>
                    <a:sym typeface="+mn-lt"/>
                  </a:rPr>
                  <a:t>单击输入标题内容</a:t>
                </a:r>
                <a:endParaRPr lang="zh-CN" altLang="en-US" sz="2400">
                  <a:solidFill>
                    <a:schemeClr val="tx1">
                      <a:lumMod val="65000"/>
                      <a:lumOff val="35000"/>
                    </a:schemeClr>
                  </a:solidFill>
                  <a:cs typeface="+mn-ea"/>
                  <a:sym typeface="+mn-lt"/>
                </a:endParaRPr>
              </a:p>
            </p:txBody>
          </p:sp>
          <p:sp>
            <p:nvSpPr>
              <p:cNvPr id="51" name="文本框 50"/>
              <p:cNvSpPr txBox="1"/>
              <p:nvPr/>
            </p:nvSpPr>
            <p:spPr>
              <a:xfrm>
                <a:off x="716110" y="553111"/>
                <a:ext cx="2797234" cy="290977"/>
              </a:xfrm>
              <a:prstGeom prst="rect">
                <a:avLst/>
              </a:prstGeom>
              <a:noFill/>
            </p:spPr>
            <p:txBody>
              <a:bodyPr wrap="square" rtlCol="0">
                <a:spAutoFit/>
              </a:bodyPr>
              <a:lstStyle/>
              <a:p>
                <a:pPr>
                  <a:lnSpc>
                    <a:spcPct val="130000"/>
                  </a:lnSpc>
                </a:pPr>
                <a:r>
                  <a:rPr lang="en-US" altLang="zh-CN" sz="1100">
                    <a:solidFill>
                      <a:schemeClr val="tx1">
                        <a:lumMod val="50000"/>
                        <a:lumOff val="50000"/>
                      </a:schemeClr>
                    </a:solidFill>
                    <a:cs typeface="+mn-ea"/>
                    <a:sym typeface="+mn-lt"/>
                  </a:rPr>
                  <a:t>Add You Text Here Add You Text Here</a:t>
                </a:r>
                <a:endParaRPr lang="en-US" altLang="zh-CN" sz="1100">
                  <a:solidFill>
                    <a:schemeClr val="tx1">
                      <a:lumMod val="50000"/>
                      <a:lumOff val="50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60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3f2wxae">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226</Paragraphs>
  <Slides>26</Slides>
  <Notes>19</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26</vt:i4>
      </vt:variant>
    </vt:vector>
  </HeadingPairs>
  <TitlesOfParts>
    <vt:vector baseType="lpstr" size="38">
      <vt:lpstr>Arial</vt:lpstr>
      <vt:lpstr>微软雅黑</vt:lpstr>
      <vt:lpstr>Calibri</vt:lpstr>
      <vt:lpstr>等线 Light</vt:lpstr>
      <vt:lpstr>等线</vt:lpstr>
      <vt:lpstr>微软雅黑 Light</vt:lpstr>
      <vt:lpstr>宋体</vt:lpstr>
      <vt:lpstr>Nexa Light</vt:lpstr>
      <vt:lpstr>方正中等线简体</vt:lpstr>
      <vt:lpstr>Meiryo</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33</cp:revision>
  <dcterms:created xsi:type="dcterms:W3CDTF">2019-01-29T13:55:00Z</dcterms:created>
  <dcterms:modified xsi:type="dcterms:W3CDTF">2023-05-08T05:10:54Z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C435EED6535E4FB3B099B49BE8AB74AB</vt:lpwstr>
  </property>
  <property fmtid="{D5CDD505-2E9C-101B-9397-08002B2CF9AE}" pid="3" name="KSOProductBuildVer">
    <vt:lpwstr>2052-11.1.0.10723</vt:lpwstr>
  </property>
</Properties>
</file>